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78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5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929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91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406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83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6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29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932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647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88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5D03-E7CB-42E7-B074-862AC273EA76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992C-3E8E-4736-9412-2551A1F90D7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74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stsandillustrators.co.uk/how-to/article/1471/how-to-sketch-and-draw-feet-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artistsandillustrators.co.uk/how-to/article/1471/how-to-sketch-and-draw-feet-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rtistsandillustrators.co.uk/how-to/article/1471/how-to-sketch-and-draw-feet-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artistsandillustrators.co.uk/how-to/article/1471/how-to-sketch-and-draw-feet-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ymodernmet.com/how-to-draw-hands/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ymodernmet.com/how-to-draw-hands/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ymodernmet.com/how-to-draw-hands/2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ymodernmet.com/how-to-draw-hands/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B829-E491-4F27-8594-6C8ED3FD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  <a:t>Gambar Dasar</a:t>
            </a:r>
            <a:endParaRPr lang="en-ID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0EE1C-7A47-4F7A-9154-D87FEAABD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Pertemuan</a:t>
            </a:r>
            <a:r>
              <a:rPr lang="en-US" dirty="0">
                <a:solidFill>
                  <a:schemeClr val="bg1"/>
                </a:solidFill>
              </a:rPr>
              <a:t> 13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17D1-1849-47A3-904D-CBCB2FBB426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Tugas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5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606E-5C43-4FEF-846E-A8AC4799B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Ikuti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langkah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berikut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Perhatikan</a:t>
            </a:r>
            <a:r>
              <a:rPr lang="en-US" sz="1600" dirty="0">
                <a:solidFill>
                  <a:schemeClr val="bg1"/>
                </a:solidFill>
              </a:rPr>
              <a:t> model di </a:t>
            </a:r>
            <a:r>
              <a:rPr lang="en-US" sz="1600" dirty="0" err="1">
                <a:solidFill>
                  <a:schemeClr val="bg1"/>
                </a:solidFill>
              </a:rPr>
              <a:t>depan</a:t>
            </a:r>
            <a:r>
              <a:rPr lang="en-US" sz="16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Amati visual model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detail </a:t>
            </a:r>
            <a:r>
              <a:rPr lang="en-US" sz="1600" dirty="0" err="1">
                <a:solidFill>
                  <a:schemeClr val="bg1"/>
                </a:solidFill>
              </a:rPr>
              <a:t>mulai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gestur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proporsi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badannya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Buatlah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pengamatan</a:t>
            </a:r>
            <a:r>
              <a:rPr lang="en-US" sz="16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 Teknik yang </a:t>
            </a:r>
            <a:r>
              <a:rPr lang="en-US" sz="1600" dirty="0" err="1">
                <a:solidFill>
                  <a:schemeClr val="bg1"/>
                </a:solidFill>
              </a:rPr>
              <a:t>sesuai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sudah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dibuat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Berikan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sentuhan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akhir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baik</a:t>
            </a:r>
            <a:r>
              <a:rPr lang="en-US" sz="1600" dirty="0">
                <a:solidFill>
                  <a:schemeClr val="bg1"/>
                </a:solidFill>
              </a:rPr>
              <a:t> agar </a:t>
            </a:r>
            <a:r>
              <a:rPr lang="en-US" sz="1600" dirty="0" err="1">
                <a:solidFill>
                  <a:schemeClr val="bg1"/>
                </a:solidFill>
              </a:rPr>
              <a:t>gambar</a:t>
            </a:r>
            <a:r>
              <a:rPr lang="en-US" sz="1600" dirty="0">
                <a:solidFill>
                  <a:schemeClr val="bg1"/>
                </a:solidFill>
              </a:rPr>
              <a:t> kalian </a:t>
            </a:r>
            <a:r>
              <a:rPr lang="en-US" sz="1600" dirty="0" err="1">
                <a:solidFill>
                  <a:schemeClr val="bg1"/>
                </a:solidFill>
              </a:rPr>
              <a:t>indah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enak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dilihat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Output :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Sketsa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model BW.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model color.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</a:t>
            </a:r>
            <a:r>
              <a:rPr lang="en-US" sz="1600" dirty="0" err="1">
                <a:solidFill>
                  <a:schemeClr val="bg1"/>
                </a:solidFill>
              </a:rPr>
              <a:t>wajah</a:t>
            </a:r>
            <a:r>
              <a:rPr lang="en-US" sz="1600" dirty="0">
                <a:solidFill>
                  <a:schemeClr val="bg1"/>
                </a:solidFill>
              </a:rPr>
              <a:t> BW.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</a:t>
            </a:r>
            <a:r>
              <a:rPr lang="en-US" sz="1600" dirty="0" err="1">
                <a:solidFill>
                  <a:schemeClr val="bg1"/>
                </a:solidFill>
              </a:rPr>
              <a:t>wajah</a:t>
            </a:r>
            <a:r>
              <a:rPr lang="en-US" sz="1600" dirty="0">
                <a:solidFill>
                  <a:schemeClr val="bg1"/>
                </a:solidFill>
              </a:rPr>
              <a:t> color.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Tempel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impraboard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ID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2CA-5374-45D2-8031-11B7726588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Kaki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Tampak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Atas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6" name="Picture 2" descr="Figure drawing feet">
            <a:extLst>
              <a:ext uri="{FF2B5EF4-FFF2-40B4-BE49-F238E27FC236}">
                <a16:creationId xmlns:a16="http://schemas.microsoft.com/office/drawing/2014/main" id="{4842E56A-FE6D-4D42-B0B3-04A6CF91EA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90689"/>
            <a:ext cx="4762500" cy="4048125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24558E-00E2-4A57-86F3-891E985C78EC}"/>
              </a:ext>
            </a:extLst>
          </p:cNvPr>
          <p:cNvSpPr/>
          <p:nvPr/>
        </p:nvSpPr>
        <p:spPr>
          <a:xfrm>
            <a:off x="1815547" y="5875539"/>
            <a:ext cx="5482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https://www.artistsandillustrators.co.uk/how-to/article/1471/how-to-sketch-and-draw-feet-</a:t>
            </a:r>
            <a:endParaRPr lang="en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0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2CA-5374-45D2-8031-11B7726588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Kaki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Tampak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Samping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4558E-00E2-4A57-86F3-891E985C78EC}"/>
              </a:ext>
            </a:extLst>
          </p:cNvPr>
          <p:cNvSpPr/>
          <p:nvPr/>
        </p:nvSpPr>
        <p:spPr>
          <a:xfrm>
            <a:off x="1815547" y="5875539"/>
            <a:ext cx="5482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https://www.artistsandillustrators.co.uk/how-to/article/1471/how-to-sketch-and-draw-feet-</a:t>
            </a:r>
            <a:endParaRPr lang="en-ID" sz="11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igure drawing feet">
            <a:extLst>
              <a:ext uri="{FF2B5EF4-FFF2-40B4-BE49-F238E27FC236}">
                <a16:creationId xmlns:a16="http://schemas.microsoft.com/office/drawing/2014/main" id="{67D2BF23-034D-41CE-B931-A0BD5E7896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4" y="2001078"/>
            <a:ext cx="7937406" cy="2857466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2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2CA-5374-45D2-8031-11B7726588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Kaki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Tampak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Bawah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4558E-00E2-4A57-86F3-891E985C78EC}"/>
              </a:ext>
            </a:extLst>
          </p:cNvPr>
          <p:cNvSpPr/>
          <p:nvPr/>
        </p:nvSpPr>
        <p:spPr>
          <a:xfrm>
            <a:off x="1815547" y="5875539"/>
            <a:ext cx="5482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https://www.artistsandillustrators.co.uk/how-to/article/1471/how-to-sketch-and-draw-feet-</a:t>
            </a:r>
            <a:endParaRPr lang="en-ID" sz="11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igure drawing feet">
            <a:extLst>
              <a:ext uri="{FF2B5EF4-FFF2-40B4-BE49-F238E27FC236}">
                <a16:creationId xmlns:a16="http://schemas.microsoft.com/office/drawing/2014/main" id="{AC9F718A-F432-4610-9D43-B8444D0A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90700"/>
            <a:ext cx="4762500" cy="327660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2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2CA-5374-45D2-8031-11B7726588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Kaki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4558E-00E2-4A57-86F3-891E985C78EC}"/>
              </a:ext>
            </a:extLst>
          </p:cNvPr>
          <p:cNvSpPr/>
          <p:nvPr/>
        </p:nvSpPr>
        <p:spPr>
          <a:xfrm>
            <a:off x="1815547" y="5875539"/>
            <a:ext cx="5482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https://www.artistsandillustrators.co.uk/how-to/article/1471/how-to-sketch-and-draw-feet-</a:t>
            </a:r>
            <a:endParaRPr lang="en-ID" sz="1100" dirty="0">
              <a:solidFill>
                <a:schemeClr val="bg1"/>
              </a:solidFill>
            </a:endParaRPr>
          </a:p>
        </p:txBody>
      </p:sp>
      <p:pic>
        <p:nvPicPr>
          <p:cNvPr id="4098" name="Picture 2" descr="Figure drawing feet">
            <a:extLst>
              <a:ext uri="{FF2B5EF4-FFF2-40B4-BE49-F238E27FC236}">
                <a16:creationId xmlns:a16="http://schemas.microsoft.com/office/drawing/2014/main" id="{189867CA-CD16-4F54-A798-79E586C5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0" y="1577010"/>
            <a:ext cx="7776066" cy="3763616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2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2CA-5374-45D2-8031-11B7726588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Struktur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Tangan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4558E-00E2-4A57-86F3-891E985C78EC}"/>
              </a:ext>
            </a:extLst>
          </p:cNvPr>
          <p:cNvSpPr/>
          <p:nvPr/>
        </p:nvSpPr>
        <p:spPr>
          <a:xfrm>
            <a:off x="1815547" y="5875539"/>
            <a:ext cx="5482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https://mymodernmet.com/how-to-draw-hands/2/</a:t>
            </a:r>
            <a:endParaRPr lang="en-ID" sz="1100" dirty="0">
              <a:solidFill>
                <a:schemeClr val="bg1"/>
              </a:solidFill>
            </a:endParaRPr>
          </a:p>
        </p:txBody>
      </p:sp>
      <p:pic>
        <p:nvPicPr>
          <p:cNvPr id="5124" name="Picture 4" descr="How to Draw a Hand Step by Step">
            <a:extLst>
              <a:ext uri="{FF2B5EF4-FFF2-40B4-BE49-F238E27FC236}">
                <a16:creationId xmlns:a16="http://schemas.microsoft.com/office/drawing/2014/main" id="{57F95022-7729-4A8D-9C08-3E210209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11" y="1530087"/>
            <a:ext cx="6328328" cy="434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9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2CA-5374-45D2-8031-11B7726588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Pertegas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Sketsa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Tangan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4558E-00E2-4A57-86F3-891E985C78EC}"/>
              </a:ext>
            </a:extLst>
          </p:cNvPr>
          <p:cNvSpPr/>
          <p:nvPr/>
        </p:nvSpPr>
        <p:spPr>
          <a:xfrm>
            <a:off x="1815547" y="5875539"/>
            <a:ext cx="5482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https://mymodernmet.com/how-to-draw-hands/2/</a:t>
            </a:r>
            <a:endParaRPr lang="en-ID" sz="11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ow to Draw Hands">
            <a:extLst>
              <a:ext uri="{FF2B5EF4-FFF2-40B4-BE49-F238E27FC236}">
                <a16:creationId xmlns:a16="http://schemas.microsoft.com/office/drawing/2014/main" id="{7073B4F3-CEA0-4B24-B54B-5A709FAE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6" y="1753749"/>
            <a:ext cx="6089788" cy="40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2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2CA-5374-45D2-8031-11B7726588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Shading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Sketsa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Tangan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4558E-00E2-4A57-86F3-891E985C78EC}"/>
              </a:ext>
            </a:extLst>
          </p:cNvPr>
          <p:cNvSpPr/>
          <p:nvPr/>
        </p:nvSpPr>
        <p:spPr>
          <a:xfrm>
            <a:off x="1815547" y="5875539"/>
            <a:ext cx="5482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https://mymodernmet.com/how-to-draw-hands/2/</a:t>
            </a:r>
            <a:endParaRPr lang="en-ID" sz="11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ow to Draw Hands">
            <a:extLst>
              <a:ext uri="{FF2B5EF4-FFF2-40B4-BE49-F238E27FC236}">
                <a16:creationId xmlns:a16="http://schemas.microsoft.com/office/drawing/2014/main" id="{EDF9C29A-4A32-462D-AB49-78D6BC93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68" y="1511852"/>
            <a:ext cx="6447597" cy="42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4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E2CA-5374-45D2-8031-11B77265887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Arsir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Tangan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4558E-00E2-4A57-86F3-891E985C78EC}"/>
              </a:ext>
            </a:extLst>
          </p:cNvPr>
          <p:cNvSpPr/>
          <p:nvPr/>
        </p:nvSpPr>
        <p:spPr>
          <a:xfrm>
            <a:off x="1815547" y="5875539"/>
            <a:ext cx="5482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https://mymodernmet.com/how-to-draw-hands/2/</a:t>
            </a:r>
            <a:endParaRPr lang="en-ID" sz="11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ow to Draw Hands">
            <a:extLst>
              <a:ext uri="{FF2B5EF4-FFF2-40B4-BE49-F238E27FC236}">
                <a16:creationId xmlns:a16="http://schemas.microsoft.com/office/drawing/2014/main" id="{91FF686F-C9AC-49CA-B9CE-15EA6594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59" y="1584050"/>
            <a:ext cx="6050032" cy="42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38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211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Eras Bold ITC</vt:lpstr>
      <vt:lpstr>Office Theme</vt:lpstr>
      <vt:lpstr>Gambar Dasar</vt:lpstr>
      <vt:lpstr>Kaki Tampak Atas</vt:lpstr>
      <vt:lpstr>Kaki Tampak Samping</vt:lpstr>
      <vt:lpstr>Kaki Tampak Bawah</vt:lpstr>
      <vt:lpstr>Kaki</vt:lpstr>
      <vt:lpstr>Struktur Tangan</vt:lpstr>
      <vt:lpstr>Pertegas Sketsa Tangan</vt:lpstr>
      <vt:lpstr>Shading Sketsa Tangan</vt:lpstr>
      <vt:lpstr>Arsir Tangan</vt:lpstr>
      <vt:lpstr>Tugas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Dasar</dc:title>
  <dc:creator>Yunisa Fitri Andriani</dc:creator>
  <cp:lastModifiedBy>Yunisa Fitri Andriani</cp:lastModifiedBy>
  <cp:revision>3</cp:revision>
  <dcterms:created xsi:type="dcterms:W3CDTF">2019-08-23T08:51:38Z</dcterms:created>
  <dcterms:modified xsi:type="dcterms:W3CDTF">2019-08-23T09:11:52Z</dcterms:modified>
</cp:coreProperties>
</file>