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F9FFCC-AE00-4709-9E17-8F36EC533661}" type="datetimeFigureOut">
              <a:rPr lang="en-SG" smtClean="0"/>
              <a:t>24/11/2016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S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390FAE3-5FF8-4B9D-946E-ED82856077EF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3816424" cy="3168352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SG" sz="3600" dirty="0" smtClean="0">
                <a:latin typeface="Rockwell" pitchFamily="18" charset="0"/>
              </a:rPr>
              <a:t/>
            </a:r>
            <a:br>
              <a:rPr lang="en-SG" sz="3600" dirty="0" smtClean="0">
                <a:latin typeface="Rockwell" pitchFamily="18" charset="0"/>
              </a:rPr>
            </a:br>
            <a:r>
              <a:rPr lang="en-SG" sz="3600" dirty="0">
                <a:latin typeface="Rockwell" pitchFamily="18" charset="0"/>
              </a:rPr>
              <a:t/>
            </a:r>
            <a:br>
              <a:rPr lang="en-SG" sz="3600" dirty="0">
                <a:latin typeface="Rockwell" pitchFamily="18" charset="0"/>
              </a:rPr>
            </a:br>
            <a:r>
              <a:rPr lang="en-SG" sz="3600" dirty="0" smtClean="0">
                <a:latin typeface="Rockwell" pitchFamily="18" charset="0"/>
              </a:rPr>
              <a:t/>
            </a:r>
            <a:br>
              <a:rPr lang="en-SG" sz="3600" dirty="0" smtClean="0">
                <a:latin typeface="Rockwell" pitchFamily="18" charset="0"/>
              </a:rPr>
            </a:br>
            <a:r>
              <a:rPr lang="en-SG" sz="3600" dirty="0">
                <a:latin typeface="Rockwell" pitchFamily="18" charset="0"/>
              </a:rPr>
              <a:t/>
            </a:r>
            <a:br>
              <a:rPr lang="en-SG" sz="3600" dirty="0">
                <a:latin typeface="Rockwell" pitchFamily="18" charset="0"/>
              </a:rPr>
            </a:br>
            <a:r>
              <a:rPr lang="en-SG" sz="3600" dirty="0" smtClean="0">
                <a:latin typeface="Rockwell" pitchFamily="18" charset="0"/>
              </a:rPr>
              <a:t>HOW TO: </a:t>
            </a:r>
            <a:r>
              <a:rPr lang="en-SG" dirty="0" smtClean="0">
                <a:latin typeface="Rockwell" pitchFamily="18" charset="0"/>
              </a:rPr>
              <a:t/>
            </a:r>
            <a:br>
              <a:rPr lang="en-SG" dirty="0" smtClean="0">
                <a:latin typeface="Rockwell" pitchFamily="18" charset="0"/>
              </a:rPr>
            </a:br>
            <a:r>
              <a:rPr lang="en-SG" sz="4900" dirty="0" smtClean="0">
                <a:latin typeface="Rockwell" pitchFamily="18" charset="0"/>
              </a:rPr>
              <a:t>SURVIVE KERJA PROFESI??</a:t>
            </a:r>
            <a:endParaRPr lang="en-SG" sz="4900" dirty="0">
              <a:latin typeface="Rockwell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314005">
            <a:off x="8078261" y="5895999"/>
            <a:ext cx="1160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/>
              <a:t>-PSI2013!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9728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203032" cy="1477886"/>
          </a:xfrm>
        </p:spPr>
        <p:txBody>
          <a:bodyPr/>
          <a:lstStyle/>
          <a:p>
            <a:r>
              <a:rPr lang="en-SG" dirty="0" smtClean="0">
                <a:solidFill>
                  <a:schemeClr val="tx1"/>
                </a:solidFill>
              </a:rPr>
              <a:t>SEBELUM KERJA PROFESI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 marL="64008" indent="0">
              <a:buNone/>
            </a:pPr>
            <a:r>
              <a:rPr lang="en-SG" dirty="0" smtClean="0"/>
              <a:t>1. CARI TEMPAT KERJA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cari</a:t>
            </a:r>
            <a:r>
              <a:rPr lang="en-SG" sz="2400" dirty="0" smtClean="0"/>
              <a:t> </a:t>
            </a:r>
            <a:r>
              <a:rPr lang="en-SG" sz="2400" dirty="0" err="1" smtClean="0"/>
              <a:t>tempat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 yang </a:t>
            </a:r>
            <a:r>
              <a:rPr lang="en-SG" sz="2400" dirty="0" err="1" smtClean="0"/>
              <a:t>kamu</a:t>
            </a:r>
            <a:r>
              <a:rPr lang="en-SG" sz="2400" dirty="0" smtClean="0"/>
              <a:t> </a:t>
            </a:r>
            <a:r>
              <a:rPr lang="en-SG" sz="2400" dirty="0" err="1" smtClean="0"/>
              <a:t>suka</a:t>
            </a:r>
            <a:endParaRPr lang="en-SG" sz="2400" dirty="0" smtClean="0"/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cek</a:t>
            </a:r>
            <a:r>
              <a:rPr lang="en-SG" sz="2400" dirty="0" smtClean="0"/>
              <a:t> </a:t>
            </a:r>
            <a:r>
              <a:rPr lang="en-SG" sz="2400" dirty="0" err="1" smtClean="0"/>
              <a:t>apakah</a:t>
            </a:r>
            <a:r>
              <a:rPr lang="en-SG" sz="2400" dirty="0" smtClean="0"/>
              <a:t> </a:t>
            </a:r>
            <a:r>
              <a:rPr lang="en-SG" sz="2400" dirty="0" err="1" smtClean="0"/>
              <a:t>tempat</a:t>
            </a:r>
            <a:r>
              <a:rPr lang="en-SG" sz="2400" dirty="0" smtClean="0"/>
              <a:t> </a:t>
            </a:r>
            <a:r>
              <a:rPr lang="en-SG" sz="2400" dirty="0" err="1" smtClean="0"/>
              <a:t>tersebut</a:t>
            </a:r>
            <a:r>
              <a:rPr lang="en-SG" sz="2400" dirty="0" smtClean="0"/>
              <a:t> </a:t>
            </a:r>
            <a:r>
              <a:rPr lang="en-SG" sz="2400" dirty="0" err="1" smtClean="0"/>
              <a:t>buka</a:t>
            </a:r>
            <a:r>
              <a:rPr lang="en-SG" sz="2400" dirty="0" smtClean="0"/>
              <a:t> 	</a:t>
            </a:r>
            <a:r>
              <a:rPr lang="en-SG" sz="2400" dirty="0" err="1" smtClean="0"/>
              <a:t>lowongan</a:t>
            </a:r>
            <a:r>
              <a:rPr lang="en-SG" sz="2400" dirty="0" smtClean="0"/>
              <a:t> </a:t>
            </a:r>
            <a:r>
              <a:rPr lang="en-SG" sz="2400" dirty="0" err="1" smtClean="0"/>
              <a:t>atau</a:t>
            </a:r>
            <a:r>
              <a:rPr lang="en-SG" sz="2400" dirty="0" smtClean="0"/>
              <a:t> </a:t>
            </a:r>
            <a:r>
              <a:rPr lang="en-SG" sz="2400" dirty="0" err="1" smtClean="0"/>
              <a:t>tidak</a:t>
            </a:r>
            <a:r>
              <a:rPr lang="en-SG" sz="2400" dirty="0" smtClean="0"/>
              <a:t>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cari</a:t>
            </a:r>
            <a:r>
              <a:rPr lang="en-SG" sz="2400" dirty="0" smtClean="0"/>
              <a:t> di internet </a:t>
            </a:r>
            <a:r>
              <a:rPr lang="en-SG" sz="2400" dirty="0" err="1" smtClean="0"/>
              <a:t>lowongan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 yang lain. 	</a:t>
            </a:r>
            <a:r>
              <a:rPr lang="en-SG" sz="2400" dirty="0" err="1" smtClean="0"/>
              <a:t>Biasanya</a:t>
            </a:r>
            <a:r>
              <a:rPr lang="en-SG" sz="2400" dirty="0" smtClean="0"/>
              <a:t> </a:t>
            </a:r>
            <a:r>
              <a:rPr lang="en-SG" sz="2400" dirty="0" err="1" smtClean="0"/>
              <a:t>banyak</a:t>
            </a:r>
            <a:r>
              <a:rPr lang="en-SG" sz="2400" dirty="0" smtClean="0"/>
              <a:t> </a:t>
            </a:r>
            <a:r>
              <a:rPr lang="en-SG" sz="2400" dirty="0" err="1" smtClean="0"/>
              <a:t>perusahaan</a:t>
            </a:r>
            <a:r>
              <a:rPr lang="en-SG" sz="2400" dirty="0" smtClean="0"/>
              <a:t> yang </a:t>
            </a:r>
            <a:r>
              <a:rPr lang="en-SG" sz="2400" dirty="0" err="1" smtClean="0"/>
              <a:t>butuh</a:t>
            </a:r>
            <a:r>
              <a:rPr lang="en-SG" sz="2400" dirty="0" smtClean="0"/>
              <a:t>, </a:t>
            </a:r>
            <a:r>
              <a:rPr lang="en-SG" sz="2400" dirty="0" err="1" smtClean="0"/>
              <a:t>tapi</a:t>
            </a:r>
            <a:r>
              <a:rPr lang="en-SG" sz="2400" dirty="0" smtClean="0"/>
              <a:t> </a:t>
            </a:r>
            <a:r>
              <a:rPr lang="en-SG" sz="2400" dirty="0" err="1" smtClean="0"/>
              <a:t>sebaiknya</a:t>
            </a:r>
            <a:r>
              <a:rPr lang="en-SG" sz="2400" dirty="0" smtClean="0"/>
              <a:t> </a:t>
            </a:r>
            <a:r>
              <a:rPr lang="en-SG" sz="2400" dirty="0" err="1" smtClean="0"/>
              <a:t>cari</a:t>
            </a:r>
            <a:r>
              <a:rPr lang="en-SG" sz="2400" dirty="0" smtClean="0"/>
              <a:t> yang </a:t>
            </a:r>
            <a:r>
              <a:rPr lang="en-SG" sz="2400" dirty="0" err="1" smtClean="0"/>
              <a:t>sesuai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kebutuhan</a:t>
            </a:r>
            <a:r>
              <a:rPr lang="en-SG" sz="2400" dirty="0" smtClean="0"/>
              <a:t> </a:t>
            </a:r>
            <a:r>
              <a:rPr lang="en-SG" sz="2400" dirty="0" err="1" smtClean="0"/>
              <a:t>kamu</a:t>
            </a:r>
            <a:r>
              <a:rPr lang="en-SG" sz="2400" dirty="0" smtClean="0"/>
              <a:t>.</a:t>
            </a:r>
          </a:p>
          <a:p>
            <a:pPr marL="64008" indent="0">
              <a:buNone/>
            </a:pPr>
            <a:endParaRPr lang="en-SG" sz="2400" dirty="0" smtClean="0"/>
          </a:p>
          <a:p>
            <a:pPr marL="64008" indent="0">
              <a:buNone/>
            </a:pPr>
            <a:r>
              <a:rPr lang="en-SG" dirty="0" smtClean="0"/>
              <a:t>2. BIKIN CV &amp; LAMARAN KERJA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Cari</a:t>
            </a:r>
            <a:r>
              <a:rPr lang="en-SG" sz="2400" dirty="0" smtClean="0"/>
              <a:t> </a:t>
            </a:r>
            <a:r>
              <a:rPr lang="en-SG" sz="2400" dirty="0" err="1" smtClean="0"/>
              <a:t>contoh</a:t>
            </a:r>
            <a:r>
              <a:rPr lang="en-SG" sz="2400" dirty="0" smtClean="0"/>
              <a:t> di internet, </a:t>
            </a:r>
            <a:r>
              <a:rPr lang="en-SG" sz="2400" dirty="0" err="1" smtClean="0"/>
              <a:t>tapi</a:t>
            </a:r>
            <a:r>
              <a:rPr lang="en-SG" sz="2400" dirty="0" smtClean="0"/>
              <a:t> </a:t>
            </a:r>
            <a:r>
              <a:rPr lang="en-SG" sz="2400" dirty="0" err="1" smtClean="0"/>
              <a:t>buat</a:t>
            </a:r>
            <a:r>
              <a:rPr lang="en-SG" sz="2400" dirty="0" smtClean="0"/>
              <a:t> yang </a:t>
            </a:r>
            <a:r>
              <a:rPr lang="en-SG" sz="2400" dirty="0" err="1" smtClean="0"/>
              <a:t>lebih</a:t>
            </a:r>
            <a:r>
              <a:rPr lang="en-SG" sz="2400" dirty="0" smtClean="0"/>
              <a:t> </a:t>
            </a:r>
            <a:r>
              <a:rPr lang="en-SG" sz="2400" dirty="0" err="1" smtClean="0"/>
              <a:t>menarik</a:t>
            </a:r>
            <a:r>
              <a:rPr lang="en-SG" sz="2400" dirty="0" smtClean="0"/>
              <a:t> </a:t>
            </a:r>
            <a:r>
              <a:rPr lang="en-SG" sz="2400" dirty="0" err="1" smtClean="0"/>
              <a:t>lagi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lupa</a:t>
            </a:r>
            <a:r>
              <a:rPr lang="en-SG" sz="2400" dirty="0" smtClean="0"/>
              <a:t>, </a:t>
            </a:r>
            <a:r>
              <a:rPr lang="en-SG" sz="2400" dirty="0" err="1" smtClean="0"/>
              <a:t>pengalaman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/</a:t>
            </a:r>
            <a:r>
              <a:rPr lang="en-SG" sz="2400" dirty="0" err="1" smtClean="0"/>
              <a:t>berorganisasi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panjang-panjang</a:t>
            </a:r>
            <a:r>
              <a:rPr lang="en-SG" sz="2400" dirty="0" smtClean="0"/>
              <a:t> </a:t>
            </a:r>
            <a:r>
              <a:rPr lang="en-SG" sz="2400" dirty="0" err="1" smtClean="0"/>
              <a:t>juga</a:t>
            </a:r>
            <a:r>
              <a:rPr lang="en-SG" sz="2400" dirty="0" smtClean="0"/>
              <a:t> </a:t>
            </a:r>
            <a:r>
              <a:rPr lang="en-SG" sz="2400" dirty="0" err="1" smtClean="0"/>
              <a:t>yaa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Tidak</a:t>
            </a:r>
            <a:r>
              <a:rPr lang="en-SG" sz="2400" dirty="0" smtClean="0"/>
              <a:t> </a:t>
            </a:r>
            <a:r>
              <a:rPr lang="en-SG" sz="2400" dirty="0" err="1" smtClean="0"/>
              <a:t>harus</a:t>
            </a:r>
            <a:r>
              <a:rPr lang="en-SG" sz="2400" dirty="0" smtClean="0"/>
              <a:t> </a:t>
            </a:r>
            <a:r>
              <a:rPr lang="en-SG" sz="2400" dirty="0" err="1" smtClean="0"/>
              <a:t>menggunakan</a:t>
            </a:r>
            <a:r>
              <a:rPr lang="en-SG" sz="2400" dirty="0" smtClean="0"/>
              <a:t> </a:t>
            </a:r>
            <a:r>
              <a:rPr lang="en-SG" sz="2400" dirty="0" err="1" smtClean="0"/>
              <a:t>bhs</a:t>
            </a:r>
            <a:r>
              <a:rPr lang="en-SG" sz="2400" dirty="0" smtClean="0"/>
              <a:t>. </a:t>
            </a:r>
            <a:r>
              <a:rPr lang="en-SG" sz="2400" dirty="0" err="1" smtClean="0"/>
              <a:t>Inggris</a:t>
            </a:r>
            <a:r>
              <a:rPr lang="en-SG" sz="2400" dirty="0" smtClean="0"/>
              <a:t>, yang </a:t>
            </a:r>
            <a:r>
              <a:rPr lang="en-SG" sz="2400" dirty="0" err="1" smtClean="0"/>
              <a:t>penting</a:t>
            </a:r>
            <a:r>
              <a:rPr lang="en-SG" sz="2400" dirty="0" smtClean="0"/>
              <a:t> </a:t>
            </a:r>
            <a:r>
              <a:rPr lang="en-SG" sz="2400" dirty="0" err="1" smtClean="0"/>
              <a:t>jelas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tetap</a:t>
            </a:r>
            <a:r>
              <a:rPr lang="en-SG" sz="2400" dirty="0" smtClean="0"/>
              <a:t> formal!</a:t>
            </a:r>
          </a:p>
        </p:txBody>
      </p:sp>
    </p:spTree>
    <p:extLst>
      <p:ext uri="{BB962C8B-B14F-4D97-AF65-F5344CB8AC3E}">
        <p14:creationId xmlns:p14="http://schemas.microsoft.com/office/powerpoint/2010/main" val="270291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332656"/>
            <a:ext cx="4690864" cy="1399032"/>
          </a:xfrm>
        </p:spPr>
        <p:txBody>
          <a:bodyPr/>
          <a:lstStyle/>
          <a:p>
            <a:r>
              <a:rPr lang="en-SG" dirty="0" smtClean="0">
                <a:solidFill>
                  <a:schemeClr val="tx1"/>
                </a:solidFill>
              </a:rPr>
              <a:t>SEBELUM KERJA PROFESI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en-SG" dirty="0" smtClean="0"/>
              <a:t>3. LATIHAN WAWANCARA!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Latihan</a:t>
            </a:r>
            <a:r>
              <a:rPr lang="en-SG" sz="2400" dirty="0" smtClean="0"/>
              <a:t> </a:t>
            </a:r>
            <a:r>
              <a:rPr lang="en-SG" sz="2400" dirty="0" err="1" smtClean="0"/>
              <a:t>wawancara</a:t>
            </a:r>
            <a:r>
              <a:rPr lang="en-SG" sz="2400" dirty="0" smtClean="0"/>
              <a:t> formal 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orang-orang </a:t>
            </a:r>
            <a:r>
              <a:rPr lang="en-SG" sz="2400" dirty="0" err="1" smtClean="0"/>
              <a:t>terdekat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Latihan</a:t>
            </a:r>
            <a:r>
              <a:rPr lang="en-SG" sz="2400" dirty="0" smtClean="0"/>
              <a:t> formal </a:t>
            </a:r>
            <a:r>
              <a:rPr lang="en-SG" sz="2400" dirty="0" err="1" smtClean="0"/>
              <a:t>depan</a:t>
            </a:r>
            <a:r>
              <a:rPr lang="en-SG" sz="2400" dirty="0" smtClean="0"/>
              <a:t> </a:t>
            </a:r>
            <a:r>
              <a:rPr lang="en-SG" sz="2400" dirty="0" err="1" smtClean="0"/>
              <a:t>cermin</a:t>
            </a:r>
            <a:r>
              <a:rPr lang="en-SG" sz="2400" dirty="0" smtClean="0"/>
              <a:t> </a:t>
            </a:r>
            <a:r>
              <a:rPr lang="en-SG" sz="2400" dirty="0" err="1" smtClean="0"/>
              <a:t>juga</a:t>
            </a:r>
            <a:r>
              <a:rPr lang="en-SG" sz="2400" dirty="0" smtClean="0">
                <a:sym typeface="Wingdings" pitchFamily="2" charset="2"/>
              </a:rPr>
              <a:t></a:t>
            </a:r>
          </a:p>
          <a:p>
            <a:pPr marL="64008" indent="0">
              <a:buNone/>
            </a:pPr>
            <a:endParaRPr lang="en-SG" sz="2400" dirty="0">
              <a:sym typeface="Wingdings" pitchFamily="2" charset="2"/>
            </a:endParaRPr>
          </a:p>
          <a:p>
            <a:pPr marL="64008" indent="0">
              <a:buNone/>
            </a:pPr>
            <a:r>
              <a:rPr lang="en-SG" dirty="0" smtClean="0">
                <a:sym typeface="Wingdings" pitchFamily="2" charset="2"/>
              </a:rPr>
              <a:t>4. PERHATIKAN KETENTUAN-KETENTUAN DARI UPJ UNTUK KP</a:t>
            </a:r>
          </a:p>
          <a:p>
            <a:pPr marL="64008" indent="0">
              <a:buNone/>
            </a:pPr>
            <a:r>
              <a:rPr lang="en-SG" sz="2400" dirty="0" smtClean="0">
                <a:sym typeface="Wingdings" pitchFamily="2" charset="2"/>
              </a:rPr>
              <a:t>- </a:t>
            </a:r>
            <a:r>
              <a:rPr lang="en-SG" sz="2400" dirty="0" err="1" smtClean="0">
                <a:sym typeface="Wingdings" pitchFamily="2" charset="2"/>
              </a:rPr>
              <a:t>Minta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Formulir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Pengajuan</a:t>
            </a:r>
            <a:r>
              <a:rPr lang="en-SG" sz="2400" dirty="0" smtClean="0">
                <a:sym typeface="Wingdings" pitchFamily="2" charset="2"/>
              </a:rPr>
              <a:t> KP </a:t>
            </a:r>
            <a:r>
              <a:rPr lang="en-SG" sz="2400" dirty="0" err="1" smtClean="0">
                <a:sym typeface="Wingdings" pitchFamily="2" charset="2"/>
              </a:rPr>
              <a:t>dari</a:t>
            </a:r>
            <a:r>
              <a:rPr lang="en-SG" sz="2400" dirty="0" smtClean="0">
                <a:sym typeface="Wingdings" pitchFamily="2" charset="2"/>
              </a:rPr>
              <a:t> BAP</a:t>
            </a:r>
          </a:p>
          <a:p>
            <a:pPr marL="64008" indent="0">
              <a:buNone/>
            </a:pPr>
            <a:r>
              <a:rPr lang="en-SG" sz="2400" dirty="0" smtClean="0">
                <a:sym typeface="Wingdings" pitchFamily="2" charset="2"/>
              </a:rPr>
              <a:t>- </a:t>
            </a:r>
            <a:r>
              <a:rPr lang="en-SG" sz="2400" dirty="0" err="1" smtClean="0">
                <a:sym typeface="Wingdings" pitchFamily="2" charset="2"/>
              </a:rPr>
              <a:t>Minta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buku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panduan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dan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cek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ke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dosen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bagaimana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ketentuan-ketentuan</a:t>
            </a:r>
            <a:r>
              <a:rPr lang="en-SG" sz="2400" dirty="0" smtClean="0">
                <a:sym typeface="Wingdings" pitchFamily="2" charset="2"/>
              </a:rPr>
              <a:t> yang </a:t>
            </a:r>
            <a:r>
              <a:rPr lang="en-SG" sz="2400" dirty="0" err="1" smtClean="0">
                <a:sym typeface="Wingdings" pitchFamily="2" charset="2"/>
              </a:rPr>
              <a:t>berlaku</a:t>
            </a:r>
            <a:r>
              <a:rPr lang="en-SG" sz="2400" dirty="0" smtClean="0">
                <a:sym typeface="Wingdings" pitchFamily="2" charset="2"/>
              </a:rPr>
              <a:t> (</a:t>
            </a:r>
            <a:r>
              <a:rPr lang="en-SG" sz="2400" dirty="0" err="1" smtClean="0">
                <a:sym typeface="Wingdings" pitchFamily="2" charset="2"/>
              </a:rPr>
              <a:t>menghindar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dari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kesalahan</a:t>
            </a:r>
            <a:r>
              <a:rPr lang="en-SG" sz="2400" dirty="0" smtClean="0">
                <a:sym typeface="Wingdings" pitchFamily="2" charset="2"/>
              </a:rPr>
              <a:t> </a:t>
            </a:r>
            <a:r>
              <a:rPr lang="en-SG" sz="2400" dirty="0" err="1" smtClean="0">
                <a:sym typeface="Wingdings" pitchFamily="2" charset="2"/>
              </a:rPr>
              <a:t>teknis</a:t>
            </a:r>
            <a:r>
              <a:rPr lang="en-SG" sz="2400" dirty="0" smtClean="0">
                <a:sym typeface="Wingdings" pitchFamily="2" charset="2"/>
              </a:rPr>
              <a:t> )</a:t>
            </a:r>
            <a:endParaRPr lang="en-SG" sz="2800" dirty="0" smtClean="0">
              <a:sym typeface="Wingdings" pitchFamily="2" charset="2"/>
            </a:endParaRPr>
          </a:p>
          <a:p>
            <a:pPr>
              <a:buFontTx/>
              <a:buChar char="-"/>
            </a:pPr>
            <a:endParaRPr lang="en-SG" sz="2400" dirty="0">
              <a:sym typeface="Wingdings" pitchFamily="2" charset="2"/>
            </a:endParaRPr>
          </a:p>
          <a:p>
            <a:pPr marL="64008" indent="0">
              <a:buNone/>
            </a:pPr>
            <a:r>
              <a:rPr lang="en-SG" dirty="0"/>
              <a:t>5</a:t>
            </a:r>
            <a:r>
              <a:rPr lang="en-SG" dirty="0" smtClean="0"/>
              <a:t>. SIAPKAN BAJU FORMAL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Baju</a:t>
            </a:r>
            <a:r>
              <a:rPr lang="en-SG" sz="2400" dirty="0" smtClean="0"/>
              <a:t> formal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: </a:t>
            </a:r>
            <a:r>
              <a:rPr lang="en-SG" sz="2400" dirty="0" err="1" smtClean="0"/>
              <a:t>kemeja</a:t>
            </a:r>
            <a:r>
              <a:rPr lang="en-SG" sz="2400" dirty="0" smtClean="0"/>
              <a:t>/blouse, </a:t>
            </a:r>
            <a:r>
              <a:rPr lang="en-SG" sz="2400" dirty="0" err="1" smtClean="0"/>
              <a:t>celana</a:t>
            </a:r>
            <a:r>
              <a:rPr lang="en-SG" sz="2400" dirty="0" smtClean="0"/>
              <a:t> </a:t>
            </a:r>
            <a:r>
              <a:rPr lang="en-SG" sz="2400" dirty="0" err="1" smtClean="0"/>
              <a:t>bahan</a:t>
            </a:r>
            <a:r>
              <a:rPr lang="en-SG" sz="2400" dirty="0" smtClean="0"/>
              <a:t>/</a:t>
            </a:r>
            <a:r>
              <a:rPr lang="en-SG" sz="2400" dirty="0" err="1" smtClean="0"/>
              <a:t>rok</a:t>
            </a:r>
            <a:r>
              <a:rPr lang="en-SG" sz="2400" dirty="0" smtClean="0"/>
              <a:t> (</a:t>
            </a:r>
            <a:r>
              <a:rPr lang="en-SG" sz="2400" dirty="0" err="1" smtClean="0"/>
              <a:t>jgn</a:t>
            </a:r>
            <a:r>
              <a:rPr lang="en-SG" sz="2400" dirty="0" smtClean="0"/>
              <a:t> </a:t>
            </a:r>
            <a:r>
              <a:rPr lang="en-SG" sz="2400" dirty="0" err="1" smtClean="0"/>
              <a:t>terlalu</a:t>
            </a:r>
            <a:r>
              <a:rPr lang="en-SG" sz="2400" dirty="0" smtClean="0"/>
              <a:t> </a:t>
            </a:r>
            <a:r>
              <a:rPr lang="en-SG" sz="2400" dirty="0" err="1" smtClean="0"/>
              <a:t>pendek</a:t>
            </a:r>
            <a:r>
              <a:rPr lang="en-SG" sz="2400" dirty="0" smtClean="0"/>
              <a:t>!), </a:t>
            </a:r>
            <a:r>
              <a:rPr lang="en-SG" sz="2400" dirty="0" err="1" smtClean="0"/>
              <a:t>sepatu</a:t>
            </a:r>
            <a:r>
              <a:rPr lang="en-SG" sz="2400" dirty="0" smtClean="0"/>
              <a:t> formal</a:t>
            </a:r>
          </a:p>
          <a:p>
            <a:pPr>
              <a:buFontTx/>
              <a:buChar char="-"/>
            </a:pPr>
            <a:endParaRPr lang="en-SG" sz="2400" dirty="0"/>
          </a:p>
          <a:p>
            <a:pPr marL="64008" indent="0">
              <a:buNone/>
            </a:pPr>
            <a:r>
              <a:rPr lang="en-SG" sz="2400" dirty="0" smtClean="0"/>
              <a:t>(</a:t>
            </a:r>
            <a:r>
              <a:rPr lang="en-SG" sz="2400" dirty="0" err="1" smtClean="0"/>
              <a:t>Nanti</a:t>
            </a:r>
            <a:r>
              <a:rPr lang="en-SG" sz="2400" dirty="0" smtClean="0"/>
              <a:t> di </a:t>
            </a:r>
            <a:r>
              <a:rPr lang="en-SG" sz="2400" dirty="0" err="1" smtClean="0"/>
              <a:t>sesuaikan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tempat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)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75317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0"/>
            <a:ext cx="5987008" cy="1399032"/>
          </a:xfrm>
        </p:spPr>
        <p:txBody>
          <a:bodyPr/>
          <a:lstStyle/>
          <a:p>
            <a:r>
              <a:rPr lang="en-SG" dirty="0" smtClean="0"/>
              <a:t>SELAMA KERJA PROFESI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en-SG" dirty="0" smtClean="0"/>
              <a:t>1. KENALI LINGKUNGAN KERJA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Perkenalan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atasan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/</a:t>
            </a:r>
            <a:r>
              <a:rPr lang="en-SG" sz="2400" dirty="0" err="1" smtClean="0"/>
              <a:t>atau</a:t>
            </a:r>
            <a:r>
              <a:rPr lang="en-SG" sz="2400" dirty="0" smtClean="0"/>
              <a:t> </a:t>
            </a:r>
            <a:r>
              <a:rPr lang="en-SG" sz="2400" dirty="0" err="1" smtClean="0"/>
              <a:t>rekan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sopan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malu</a:t>
            </a:r>
            <a:r>
              <a:rPr lang="en-SG" sz="2400" dirty="0" smtClean="0"/>
              <a:t> </a:t>
            </a:r>
            <a:r>
              <a:rPr lang="en-SG" sz="2400" dirty="0" err="1" smtClean="0"/>
              <a:t>bertanya</a:t>
            </a:r>
            <a:r>
              <a:rPr lang="en-SG" sz="2400" dirty="0" smtClean="0"/>
              <a:t> </a:t>
            </a:r>
            <a:r>
              <a:rPr lang="en-SG" sz="2400" dirty="0" err="1" smtClean="0"/>
              <a:t>jika</a:t>
            </a:r>
            <a:r>
              <a:rPr lang="en-SG" sz="2400" dirty="0" smtClean="0"/>
              <a:t> </a:t>
            </a:r>
            <a:r>
              <a:rPr lang="en-SG" sz="2400" dirty="0" err="1" smtClean="0"/>
              <a:t>tidak</a:t>
            </a:r>
            <a:r>
              <a:rPr lang="en-SG" sz="2400" dirty="0" smtClean="0"/>
              <a:t> </a:t>
            </a:r>
            <a:r>
              <a:rPr lang="en-SG" sz="2400" dirty="0" err="1" smtClean="0"/>
              <a:t>tahu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Taati</a:t>
            </a:r>
            <a:r>
              <a:rPr lang="en-SG" sz="2400" dirty="0" smtClean="0"/>
              <a:t> </a:t>
            </a:r>
            <a:r>
              <a:rPr lang="en-SG" sz="2400" dirty="0" err="1" smtClean="0"/>
              <a:t>peraturan</a:t>
            </a:r>
            <a:r>
              <a:rPr lang="en-SG" sz="2400" dirty="0" smtClean="0"/>
              <a:t> yang </a:t>
            </a:r>
            <a:r>
              <a:rPr lang="en-SG" sz="2400" dirty="0" err="1" smtClean="0"/>
              <a:t>telah</a:t>
            </a:r>
            <a:r>
              <a:rPr lang="en-SG" sz="2400" dirty="0" smtClean="0"/>
              <a:t> </a:t>
            </a:r>
            <a:r>
              <a:rPr lang="en-SG" sz="2400" dirty="0" err="1" smtClean="0"/>
              <a:t>diberikan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Mencari</a:t>
            </a:r>
            <a:r>
              <a:rPr lang="en-SG" sz="2400" dirty="0" smtClean="0"/>
              <a:t> </a:t>
            </a:r>
            <a:r>
              <a:rPr lang="en-SG" sz="2400" dirty="0" err="1" smtClean="0"/>
              <a:t>tahu</a:t>
            </a:r>
            <a:r>
              <a:rPr lang="en-SG" sz="2400" dirty="0" smtClean="0"/>
              <a:t> </a:t>
            </a:r>
            <a:r>
              <a:rPr lang="en-SG" sz="2400" dirty="0" err="1" smtClean="0"/>
              <a:t>jabatan-jabatan</a:t>
            </a:r>
            <a:r>
              <a:rPr lang="en-SG" sz="2400" dirty="0" smtClean="0"/>
              <a:t> orang lain, </a:t>
            </a:r>
            <a:r>
              <a:rPr lang="en-SG" sz="2400" dirty="0" err="1" smtClean="0"/>
              <a:t>biar</a:t>
            </a:r>
            <a:r>
              <a:rPr lang="en-SG" sz="2400" dirty="0" smtClean="0"/>
              <a:t> </a:t>
            </a:r>
            <a:r>
              <a:rPr lang="en-SG" sz="2400" dirty="0" err="1" smtClean="0"/>
              <a:t>tidak</a:t>
            </a:r>
            <a:r>
              <a:rPr lang="en-SG" sz="2400" dirty="0" smtClean="0"/>
              <a:t> </a:t>
            </a:r>
            <a:r>
              <a:rPr lang="en-SG" sz="2400" dirty="0" err="1" smtClean="0"/>
              <a:t>salah</a:t>
            </a:r>
            <a:r>
              <a:rPr lang="en-SG" sz="2400" dirty="0" smtClean="0"/>
              <a:t> – </a:t>
            </a:r>
            <a:r>
              <a:rPr lang="en-SG" sz="2400" dirty="0" err="1" smtClean="0"/>
              <a:t>salah</a:t>
            </a:r>
            <a:r>
              <a:rPr lang="en-SG" sz="2400" dirty="0"/>
              <a:t> </a:t>
            </a:r>
            <a:r>
              <a:rPr lang="en-SG" sz="2400" dirty="0" err="1" smtClean="0"/>
              <a:t>nantinya</a:t>
            </a:r>
            <a:r>
              <a:rPr lang="en-SG" sz="2400" dirty="0" smtClean="0"/>
              <a:t>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Observasi</a:t>
            </a:r>
            <a:r>
              <a:rPr lang="en-SG" sz="2400" dirty="0" smtClean="0"/>
              <a:t> jam-jam </a:t>
            </a:r>
            <a:r>
              <a:rPr lang="en-SG" sz="2400" dirty="0" err="1" smtClean="0"/>
              <a:t>efektif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/>
              <a:t> </a:t>
            </a:r>
            <a:r>
              <a:rPr lang="en-SG" sz="2400" dirty="0" smtClean="0"/>
              <a:t>jam-jam </a:t>
            </a:r>
            <a:r>
              <a:rPr lang="en-SG" sz="2400" dirty="0" err="1" smtClean="0"/>
              <a:t>sibuk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endParaRPr lang="en-SG" dirty="0"/>
          </a:p>
          <a:p>
            <a:pPr marL="64008" indent="0">
              <a:buNone/>
            </a:pPr>
            <a:r>
              <a:rPr lang="en-SG" dirty="0" smtClean="0"/>
              <a:t>2. KENALI PEKERJAAN YANG DIBERIKAN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Perhatikan</a:t>
            </a:r>
            <a:r>
              <a:rPr lang="en-SG" sz="2400" dirty="0" smtClean="0"/>
              <a:t> </a:t>
            </a:r>
            <a:r>
              <a:rPr lang="en-SG" sz="2400" dirty="0" err="1" smtClean="0"/>
              <a:t>baik-baik</a:t>
            </a:r>
            <a:r>
              <a:rPr lang="en-SG" sz="2400" dirty="0" smtClean="0"/>
              <a:t> </a:t>
            </a:r>
            <a:r>
              <a:rPr lang="en-SG" sz="2400" dirty="0" err="1" smtClean="0"/>
              <a:t>tentang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yang </a:t>
            </a:r>
            <a:r>
              <a:rPr lang="en-SG" sz="2400" dirty="0" err="1" smtClean="0"/>
              <a:t>diberikan</a:t>
            </a:r>
            <a:r>
              <a:rPr lang="en-SG" sz="2400" dirty="0" smtClean="0"/>
              <a:t>.!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b="1" dirty="0" err="1" smtClean="0"/>
              <a:t>Catat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semua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hal-hal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penting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terkait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pekerjaan</a:t>
            </a:r>
            <a:r>
              <a:rPr lang="en-SG" sz="2400" b="1" dirty="0" smtClean="0"/>
              <a:t> 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takut</a:t>
            </a:r>
            <a:r>
              <a:rPr lang="en-SG" sz="2400" dirty="0" smtClean="0"/>
              <a:t> </a:t>
            </a:r>
            <a:r>
              <a:rPr lang="en-SG" sz="2400" dirty="0" err="1" smtClean="0"/>
              <a:t>bertanya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takut</a:t>
            </a:r>
            <a:r>
              <a:rPr lang="en-SG" sz="2400" dirty="0" smtClean="0"/>
              <a:t> </a:t>
            </a:r>
            <a:r>
              <a:rPr lang="en-SG" sz="2400" dirty="0" err="1" smtClean="0"/>
              <a:t>salah</a:t>
            </a:r>
            <a:r>
              <a:rPr lang="en-SG" sz="2400" dirty="0" smtClean="0"/>
              <a:t>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Gunakan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kembangkan</a:t>
            </a:r>
            <a:r>
              <a:rPr lang="en-SG" sz="2400" dirty="0" smtClean="0"/>
              <a:t> </a:t>
            </a:r>
            <a:r>
              <a:rPr lang="en-SG" sz="2400" i="1" dirty="0" smtClean="0"/>
              <a:t>skill</a:t>
            </a:r>
            <a:r>
              <a:rPr lang="en-SG" sz="2400" dirty="0" smtClean="0"/>
              <a:t> </a:t>
            </a:r>
            <a:r>
              <a:rPr lang="en-SG" sz="2400" dirty="0" err="1" smtClean="0"/>
              <a:t>teknis</a:t>
            </a:r>
            <a:r>
              <a:rPr lang="en-SG" sz="2400" dirty="0" smtClean="0"/>
              <a:t> </a:t>
            </a:r>
            <a:r>
              <a:rPr lang="en-SG" sz="2400" dirty="0" err="1" smtClean="0"/>
              <a:t>seperti</a:t>
            </a:r>
            <a:r>
              <a:rPr lang="en-SG" sz="2400" dirty="0" smtClean="0"/>
              <a:t>; </a:t>
            </a:r>
            <a:r>
              <a:rPr lang="en-SG" sz="2400" dirty="0" err="1" smtClean="0"/>
              <a:t>ms.</a:t>
            </a:r>
            <a:r>
              <a:rPr lang="en-SG" sz="2400" dirty="0" smtClean="0"/>
              <a:t> Word, </a:t>
            </a:r>
            <a:r>
              <a:rPr lang="en-SG" sz="2400" dirty="0" err="1" smtClean="0"/>
              <a:t>ms.</a:t>
            </a:r>
            <a:r>
              <a:rPr lang="en-SG" sz="2400" dirty="0" smtClean="0"/>
              <a:t> Excel, </a:t>
            </a:r>
            <a:r>
              <a:rPr lang="en-SG" sz="2400" dirty="0" err="1" smtClean="0"/>
              <a:t>ms.</a:t>
            </a:r>
            <a:r>
              <a:rPr lang="en-SG" sz="2400" dirty="0" smtClean="0"/>
              <a:t> </a:t>
            </a:r>
            <a:r>
              <a:rPr lang="en-SG" sz="2400" dirty="0" err="1" smtClean="0"/>
              <a:t>Powerpoint</a:t>
            </a:r>
            <a:r>
              <a:rPr lang="en-SG" sz="2400" i="1" dirty="0" smtClean="0"/>
              <a:t>, filing</a:t>
            </a:r>
            <a:r>
              <a:rPr lang="en-SG" sz="2400" dirty="0" smtClean="0"/>
              <a:t> </a:t>
            </a:r>
            <a:r>
              <a:rPr lang="en-SG" sz="2400" dirty="0" err="1" smtClean="0"/>
              <a:t>dokumen</a:t>
            </a:r>
            <a:r>
              <a:rPr lang="en-SG" sz="2400" dirty="0" smtClean="0"/>
              <a:t>, </a:t>
            </a:r>
            <a:r>
              <a:rPr lang="en-SG" sz="2400" dirty="0" err="1" smtClean="0"/>
              <a:t>dll</a:t>
            </a:r>
            <a:r>
              <a:rPr lang="en-SG" sz="2400" dirty="0" smtClean="0"/>
              <a:t>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Saat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</a:t>
            </a:r>
            <a:r>
              <a:rPr lang="en-SG" sz="2400" dirty="0" err="1" smtClean="0"/>
              <a:t>sudah</a:t>
            </a:r>
            <a:r>
              <a:rPr lang="en-SG" sz="2400" dirty="0" smtClean="0"/>
              <a:t> </a:t>
            </a:r>
            <a:r>
              <a:rPr lang="en-SG" sz="2400" dirty="0" err="1" smtClean="0"/>
              <a:t>selesai</a:t>
            </a:r>
            <a:r>
              <a:rPr lang="en-SG" sz="2400" dirty="0" smtClean="0"/>
              <a:t>,</a:t>
            </a:r>
            <a:r>
              <a:rPr lang="en-SG" sz="2400" b="1" dirty="0" smtClean="0"/>
              <a:t> </a:t>
            </a:r>
            <a:r>
              <a:rPr lang="en-SG" sz="2400" b="1" dirty="0" err="1" smtClean="0"/>
              <a:t>inisiatif</a:t>
            </a:r>
            <a:r>
              <a:rPr lang="en-SG" sz="2400" b="1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minta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lain,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malas</a:t>
            </a:r>
            <a:r>
              <a:rPr lang="en-SG" sz="2400" dirty="0" smtClean="0"/>
              <a:t> </a:t>
            </a:r>
            <a:r>
              <a:rPr lang="en-SG" sz="2400" dirty="0" err="1" smtClean="0"/>
              <a:t>yaa</a:t>
            </a:r>
            <a:r>
              <a:rPr lang="en-SG" sz="2400" dirty="0" smtClean="0"/>
              <a:t> </a:t>
            </a:r>
            <a:r>
              <a:rPr lang="en-SG" sz="2400" dirty="0" smtClean="0">
                <a:sym typeface="Wingdings" pitchFamily="2" charset="2"/>
              </a:rPr>
              <a:t>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83804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5554960" cy="1399032"/>
          </a:xfrm>
        </p:spPr>
        <p:txBody>
          <a:bodyPr/>
          <a:lstStyle/>
          <a:p>
            <a:r>
              <a:rPr lang="en-SG" dirty="0" smtClean="0"/>
              <a:t>SELAMA KERJA PROFESI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72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SG" dirty="0" smtClean="0"/>
              <a:t>3. MEMBANGUN HUBUNGAN INTERPERSONAL 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takut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membangun</a:t>
            </a:r>
            <a:r>
              <a:rPr lang="en-SG" sz="2400" dirty="0" smtClean="0"/>
              <a:t>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</a:t>
            </a:r>
            <a:r>
              <a:rPr lang="en-SG" sz="2400" dirty="0" err="1" smtClean="0"/>
              <a:t>berteman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rekan</a:t>
            </a:r>
            <a:r>
              <a:rPr lang="en-SG" sz="2400" dirty="0" smtClean="0"/>
              <a:t> </a:t>
            </a:r>
            <a:r>
              <a:rPr lang="en-SG" sz="2400" dirty="0" err="1" smtClean="0"/>
              <a:t>kerja</a:t>
            </a:r>
            <a:r>
              <a:rPr lang="en-SG" sz="2400" dirty="0" smtClean="0"/>
              <a:t>. </a:t>
            </a:r>
            <a:r>
              <a:rPr lang="en-SG" sz="2400" dirty="0" err="1" smtClean="0"/>
              <a:t>Kamu</a:t>
            </a:r>
            <a:r>
              <a:rPr lang="en-SG" sz="2400" dirty="0" smtClean="0"/>
              <a:t> </a:t>
            </a:r>
            <a:r>
              <a:rPr lang="en-SG" sz="2400" dirty="0" err="1" smtClean="0"/>
              <a:t>bisa</a:t>
            </a:r>
            <a:r>
              <a:rPr lang="en-SG" sz="2400" dirty="0" smtClean="0"/>
              <a:t> </a:t>
            </a:r>
            <a:r>
              <a:rPr lang="en-SG" sz="2400" dirty="0" err="1" smtClean="0"/>
              <a:t>ajak</a:t>
            </a:r>
            <a:r>
              <a:rPr lang="en-SG" sz="2400" dirty="0" smtClean="0"/>
              <a:t> </a:t>
            </a:r>
            <a:r>
              <a:rPr lang="en-SG" sz="2400" i="1" dirty="0" err="1" smtClean="0"/>
              <a:t>ngobrol</a:t>
            </a:r>
            <a:r>
              <a:rPr lang="en-SG" sz="2400" dirty="0" smtClean="0"/>
              <a:t> </a:t>
            </a:r>
            <a:r>
              <a:rPr lang="en-SG" sz="2400" dirty="0" err="1" smtClean="0"/>
              <a:t>ketika</a:t>
            </a:r>
            <a:r>
              <a:rPr lang="en-SG" sz="2400" dirty="0" smtClean="0"/>
              <a:t> </a:t>
            </a:r>
            <a:r>
              <a:rPr lang="en-SG" sz="2400" dirty="0" err="1" smtClean="0"/>
              <a:t>waktu</a:t>
            </a:r>
            <a:r>
              <a:rPr lang="en-SG" sz="2400" dirty="0" smtClean="0"/>
              <a:t> </a:t>
            </a:r>
            <a:r>
              <a:rPr lang="en-SG" sz="2400" dirty="0" err="1" smtClean="0"/>
              <a:t>istirahat</a:t>
            </a:r>
            <a:r>
              <a:rPr lang="en-SG" sz="2400" dirty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tukar</a:t>
            </a:r>
            <a:r>
              <a:rPr lang="en-SG" sz="2400" dirty="0" smtClean="0"/>
              <a:t> </a:t>
            </a:r>
            <a:r>
              <a:rPr lang="en-SG" sz="2400" i="1" dirty="0" smtClean="0"/>
              <a:t>contact</a:t>
            </a:r>
            <a:r>
              <a:rPr lang="en-SG" sz="2400" dirty="0" smtClean="0"/>
              <a:t>. </a:t>
            </a:r>
            <a:r>
              <a:rPr lang="en-SG" sz="2400" dirty="0" err="1" smtClean="0"/>
              <a:t>Namun</a:t>
            </a:r>
            <a:r>
              <a:rPr lang="en-SG" sz="2400" dirty="0" smtClean="0"/>
              <a:t> </a:t>
            </a:r>
            <a:r>
              <a:rPr lang="en-SG" sz="2400" dirty="0" err="1" smtClean="0"/>
              <a:t>tetap</a:t>
            </a:r>
            <a:r>
              <a:rPr lang="en-SG" sz="2400" dirty="0" smtClean="0"/>
              <a:t> </a:t>
            </a:r>
            <a:r>
              <a:rPr lang="en-SG" sz="2400" dirty="0" err="1" smtClean="0"/>
              <a:t>menjaga</a:t>
            </a:r>
            <a:r>
              <a:rPr lang="en-SG" sz="2400" dirty="0" smtClean="0"/>
              <a:t>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</a:t>
            </a:r>
            <a:r>
              <a:rPr lang="en-SG" sz="2400" dirty="0" err="1" smtClean="0"/>
              <a:t>profesional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tidak</a:t>
            </a:r>
            <a:r>
              <a:rPr lang="en-SG" sz="2400" dirty="0" smtClean="0"/>
              <a:t> </a:t>
            </a:r>
            <a:r>
              <a:rPr lang="en-SG" sz="2400" dirty="0" err="1" smtClean="0"/>
              <a:t>terlalu</a:t>
            </a:r>
            <a:r>
              <a:rPr lang="en-SG" sz="2400" dirty="0" smtClean="0"/>
              <a:t> </a:t>
            </a:r>
            <a:r>
              <a:rPr lang="en-SG" sz="2400" dirty="0" err="1" smtClean="0"/>
              <a:t>mencampuri</a:t>
            </a:r>
            <a:r>
              <a:rPr lang="en-SG" sz="2400" dirty="0" smtClean="0"/>
              <a:t> </a:t>
            </a:r>
            <a:r>
              <a:rPr lang="en-SG" sz="2400" dirty="0" err="1" smtClean="0"/>
              <a:t>masalah</a:t>
            </a:r>
            <a:r>
              <a:rPr lang="en-SG" sz="2400" dirty="0" smtClean="0"/>
              <a:t> </a:t>
            </a:r>
            <a:r>
              <a:rPr lang="en-SG" sz="2400" dirty="0" err="1" smtClean="0"/>
              <a:t>pribadi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</a:t>
            </a:r>
            <a:r>
              <a:rPr lang="en-SG" sz="2400" dirty="0" err="1" smtClean="0"/>
              <a:t>ya</a:t>
            </a:r>
            <a:r>
              <a:rPr lang="en-SG" sz="2400" dirty="0" smtClean="0"/>
              <a:t>.</a:t>
            </a:r>
            <a:endParaRPr lang="en-SG" sz="2400" dirty="0"/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takut</a:t>
            </a:r>
            <a:r>
              <a:rPr lang="en-SG" sz="2400" dirty="0" smtClean="0"/>
              <a:t> </a:t>
            </a:r>
            <a:r>
              <a:rPr lang="en-SG" sz="2400" dirty="0" err="1" smtClean="0"/>
              <a:t>buka</a:t>
            </a:r>
            <a:r>
              <a:rPr lang="en-SG" sz="2400" dirty="0" smtClean="0"/>
              <a:t>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orang di </a:t>
            </a:r>
            <a:r>
              <a:rPr lang="en-SG" sz="2400" dirty="0" err="1" smtClean="0"/>
              <a:t>luar</a:t>
            </a:r>
            <a:r>
              <a:rPr lang="en-SG" sz="2400" dirty="0" smtClean="0"/>
              <a:t> unit/</a:t>
            </a:r>
            <a:r>
              <a:rPr lang="en-SG" sz="2400" dirty="0" err="1" smtClean="0"/>
              <a:t>departemen</a:t>
            </a:r>
            <a:r>
              <a:rPr lang="en-SG" sz="2400" dirty="0" smtClean="0"/>
              <a:t> </a:t>
            </a:r>
            <a:r>
              <a:rPr lang="en-SG" sz="2400" dirty="0" err="1" smtClean="0"/>
              <a:t>juga</a:t>
            </a:r>
            <a:r>
              <a:rPr lang="en-SG" sz="2400" dirty="0" smtClean="0"/>
              <a:t>! </a:t>
            </a:r>
          </a:p>
          <a:p>
            <a:pPr marL="64008" indent="0">
              <a:buNone/>
            </a:pPr>
            <a:endParaRPr lang="en-SG" sz="2400" dirty="0" smtClean="0"/>
          </a:p>
          <a:p>
            <a:pPr marL="64008" indent="0">
              <a:buNone/>
            </a:pPr>
            <a:endParaRPr lang="en-SG" sz="2400" dirty="0" smtClean="0"/>
          </a:p>
        </p:txBody>
      </p:sp>
    </p:spTree>
    <p:extLst>
      <p:ext uri="{BB962C8B-B14F-4D97-AF65-F5344CB8AC3E}">
        <p14:creationId xmlns:p14="http://schemas.microsoft.com/office/powerpoint/2010/main" val="318432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267494"/>
            <a:ext cx="5915000" cy="1399032"/>
          </a:xfrm>
        </p:spPr>
        <p:txBody>
          <a:bodyPr>
            <a:normAutofit fontScale="90000"/>
          </a:bodyPr>
          <a:lstStyle/>
          <a:p>
            <a:r>
              <a:rPr lang="en-SG" dirty="0" smtClean="0"/>
              <a:t>PEMBELAJARAN YANG DIDAPATKAN DARI KP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64008" indent="0">
              <a:buNone/>
            </a:pPr>
            <a:r>
              <a:rPr lang="en-SG" dirty="0" smtClean="0"/>
              <a:t>1. </a:t>
            </a:r>
            <a:r>
              <a:rPr lang="en-SG" dirty="0" err="1" smtClean="0"/>
              <a:t>Mengetahui</a:t>
            </a:r>
            <a:r>
              <a:rPr lang="en-SG" dirty="0" smtClean="0"/>
              <a:t> </a:t>
            </a:r>
            <a:r>
              <a:rPr lang="en-SG" dirty="0" err="1" smtClean="0"/>
              <a:t>lingkungan</a:t>
            </a:r>
            <a:r>
              <a:rPr lang="en-SG" dirty="0" smtClean="0"/>
              <a:t> </a:t>
            </a:r>
            <a:r>
              <a:rPr lang="en-SG" dirty="0" err="1" smtClean="0"/>
              <a:t>dunia</a:t>
            </a:r>
            <a:r>
              <a:rPr lang="en-SG" dirty="0" smtClean="0"/>
              <a:t> </a:t>
            </a:r>
            <a:r>
              <a:rPr lang="en-SG" dirty="0" err="1" smtClean="0"/>
              <a:t>kerja</a:t>
            </a:r>
            <a:r>
              <a:rPr lang="en-SG" dirty="0"/>
              <a:t>,</a:t>
            </a:r>
            <a:endParaRPr lang="en-SG" dirty="0" smtClean="0"/>
          </a:p>
          <a:p>
            <a:pPr marL="64008" indent="0">
              <a:buNone/>
            </a:pPr>
            <a:r>
              <a:rPr lang="en-SG" dirty="0" smtClean="0"/>
              <a:t>2. </a:t>
            </a:r>
            <a:r>
              <a:rPr lang="en-SG" dirty="0" err="1" smtClean="0"/>
              <a:t>Mendapatkan</a:t>
            </a:r>
            <a:r>
              <a:rPr lang="en-SG" dirty="0" smtClean="0"/>
              <a:t> </a:t>
            </a:r>
            <a:r>
              <a:rPr lang="en-SG" dirty="0" err="1" smtClean="0"/>
              <a:t>pengalaman</a:t>
            </a:r>
            <a:r>
              <a:rPr lang="en-SG" dirty="0" smtClean="0"/>
              <a:t> </a:t>
            </a:r>
            <a:r>
              <a:rPr lang="en-SG" dirty="0" err="1" smtClean="0"/>
              <a:t>bekerja</a:t>
            </a:r>
            <a:r>
              <a:rPr lang="en-SG" dirty="0" smtClean="0"/>
              <a:t>,</a:t>
            </a:r>
            <a:br>
              <a:rPr lang="en-SG" dirty="0" smtClean="0"/>
            </a:br>
            <a:r>
              <a:rPr lang="en-SG" dirty="0" smtClean="0"/>
              <a:t>3. </a:t>
            </a:r>
            <a:r>
              <a:rPr lang="en-SG" dirty="0" err="1" smtClean="0"/>
              <a:t>Mengembangkan</a:t>
            </a:r>
            <a:r>
              <a:rPr lang="en-SG" dirty="0" smtClean="0"/>
              <a:t> </a:t>
            </a:r>
            <a:r>
              <a:rPr lang="en-SG" i="1" dirty="0" smtClean="0"/>
              <a:t>skill </a:t>
            </a:r>
            <a:r>
              <a:rPr lang="en-SG" dirty="0" err="1" smtClean="0"/>
              <a:t>tertentu</a:t>
            </a:r>
            <a:r>
              <a:rPr lang="en-SG" dirty="0" smtClean="0"/>
              <a:t>,</a:t>
            </a:r>
          </a:p>
          <a:p>
            <a:pPr marL="64008" indent="0">
              <a:buNone/>
            </a:pPr>
            <a:r>
              <a:rPr lang="en-SG" dirty="0" smtClean="0"/>
              <a:t>4. </a:t>
            </a:r>
            <a:r>
              <a:rPr lang="en-SG" dirty="0" err="1" smtClean="0"/>
              <a:t>Memperluas</a:t>
            </a:r>
            <a:r>
              <a:rPr lang="en-SG" dirty="0" smtClean="0"/>
              <a:t> </a:t>
            </a:r>
            <a:r>
              <a:rPr lang="en-SG" i="1" dirty="0" smtClean="0"/>
              <a:t>link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orang lain </a:t>
            </a:r>
            <a:r>
              <a:rPr lang="en-SG" dirty="0" err="1" smtClean="0"/>
              <a:t>dari</a:t>
            </a:r>
            <a:r>
              <a:rPr lang="en-SG" dirty="0" smtClean="0"/>
              <a:t> </a:t>
            </a:r>
            <a:r>
              <a:rPr lang="en-SG" dirty="0" err="1" smtClean="0"/>
              <a:t>berbagai</a:t>
            </a:r>
            <a:r>
              <a:rPr lang="en-SG" dirty="0" smtClean="0"/>
              <a:t> </a:t>
            </a:r>
            <a:r>
              <a:rPr lang="en-SG" dirty="0" err="1" smtClean="0"/>
              <a:t>macam</a:t>
            </a:r>
            <a:r>
              <a:rPr lang="en-SG" dirty="0" smtClean="0"/>
              <a:t> </a:t>
            </a:r>
            <a:r>
              <a:rPr lang="en-SG" dirty="0" err="1" smtClean="0"/>
              <a:t>profesi</a:t>
            </a:r>
            <a:r>
              <a:rPr lang="en-SG" dirty="0" smtClean="0"/>
              <a:t> yang </a:t>
            </a:r>
            <a:r>
              <a:rPr lang="en-SG" dirty="0" err="1" smtClean="0"/>
              <a:t>ada</a:t>
            </a:r>
            <a:r>
              <a:rPr lang="en-SG" dirty="0" smtClean="0"/>
              <a:t> di </a:t>
            </a:r>
            <a:r>
              <a:rPr lang="en-SG" dirty="0" err="1" smtClean="0"/>
              <a:t>kantor</a:t>
            </a:r>
            <a:r>
              <a:rPr lang="en-SG" dirty="0" smtClean="0"/>
              <a:t>,</a:t>
            </a:r>
          </a:p>
          <a:p>
            <a:pPr marL="64008" indent="0">
              <a:buNone/>
            </a:pPr>
            <a:r>
              <a:rPr lang="en-SG" dirty="0" smtClean="0"/>
              <a:t>5. </a:t>
            </a:r>
            <a:r>
              <a:rPr lang="en-SG" dirty="0" err="1" smtClean="0"/>
              <a:t>Mendalami</a:t>
            </a:r>
            <a:r>
              <a:rPr lang="en-SG" dirty="0" smtClean="0"/>
              <a:t> </a:t>
            </a:r>
            <a:r>
              <a:rPr lang="en-SG" dirty="0" err="1" smtClean="0"/>
              <a:t>bidang</a:t>
            </a:r>
            <a:r>
              <a:rPr lang="en-SG" dirty="0" smtClean="0"/>
              <a:t> </a:t>
            </a:r>
            <a:r>
              <a:rPr lang="en-SG" dirty="0" err="1" smtClean="0"/>
              <a:t>kerja</a:t>
            </a:r>
            <a:r>
              <a:rPr lang="en-SG" dirty="0" smtClean="0"/>
              <a:t> </a:t>
            </a:r>
            <a:r>
              <a:rPr lang="en-SG" dirty="0" err="1" smtClean="0"/>
              <a:t>sesuai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bidang</a:t>
            </a:r>
            <a:r>
              <a:rPr lang="en-SG" dirty="0" smtClean="0"/>
              <a:t> yang </a:t>
            </a:r>
            <a:r>
              <a:rPr lang="en-SG" dirty="0" err="1" smtClean="0"/>
              <a:t>diambil</a:t>
            </a:r>
            <a:r>
              <a:rPr lang="en-SG" dirty="0" smtClean="0"/>
              <a:t> </a:t>
            </a:r>
            <a:r>
              <a:rPr lang="en-SG" dirty="0" err="1" smtClean="0"/>
              <a:t>saat</a:t>
            </a:r>
            <a:r>
              <a:rPr lang="en-SG" dirty="0" smtClean="0"/>
              <a:t> </a:t>
            </a:r>
            <a:r>
              <a:rPr lang="en-SG" dirty="0" err="1" smtClean="0"/>
              <a:t>kuliah</a:t>
            </a:r>
            <a:r>
              <a:rPr lang="en-SG" dirty="0"/>
              <a:t>.</a:t>
            </a:r>
            <a:r>
              <a:rPr lang="en-SG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88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267494"/>
            <a:ext cx="6275040" cy="1399032"/>
          </a:xfrm>
        </p:spPr>
        <p:txBody>
          <a:bodyPr/>
          <a:lstStyle/>
          <a:p>
            <a:r>
              <a:rPr lang="en-SG" dirty="0" smtClean="0"/>
              <a:t>LAPORAN KP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SG" dirty="0" smtClean="0"/>
              <a:t>JANGAN LUPA LAPORAN KP!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Setiap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kegiatan</a:t>
            </a:r>
            <a:r>
              <a:rPr lang="en-SG" sz="2400" dirty="0" smtClean="0"/>
              <a:t> KP yang </a:t>
            </a:r>
            <a:r>
              <a:rPr lang="en-SG" sz="2400" dirty="0" err="1" smtClean="0"/>
              <a:t>telah</a:t>
            </a:r>
            <a:r>
              <a:rPr lang="en-SG" sz="2400" dirty="0" smtClean="0"/>
              <a:t> </a:t>
            </a:r>
            <a:r>
              <a:rPr lang="en-SG" sz="2400" dirty="0" err="1" smtClean="0"/>
              <a:t>kamu</a:t>
            </a:r>
            <a:r>
              <a:rPr lang="en-SG" sz="2400" dirty="0" smtClean="0"/>
              <a:t> </a:t>
            </a:r>
            <a:r>
              <a:rPr lang="en-SG" sz="2400" dirty="0" err="1" smtClean="0"/>
              <a:t>catat</a:t>
            </a:r>
            <a:r>
              <a:rPr lang="en-SG" sz="2400" dirty="0" smtClean="0"/>
              <a:t>, </a:t>
            </a:r>
            <a:r>
              <a:rPr lang="en-SG" sz="2400" dirty="0" err="1" smtClean="0"/>
              <a:t>akan</a:t>
            </a:r>
            <a:r>
              <a:rPr lang="en-SG" sz="2400" dirty="0" smtClean="0"/>
              <a:t> </a:t>
            </a:r>
            <a:r>
              <a:rPr lang="en-SG" sz="2400" dirty="0" err="1" smtClean="0"/>
              <a:t>memudahkan</a:t>
            </a:r>
            <a:r>
              <a:rPr lang="en-SG" sz="2400" dirty="0" smtClean="0"/>
              <a:t> </a:t>
            </a:r>
            <a:r>
              <a:rPr lang="en-SG" sz="2400" dirty="0" err="1" smtClean="0"/>
              <a:t>kamu</a:t>
            </a:r>
            <a:r>
              <a:rPr lang="en-SG" sz="2400" dirty="0" smtClean="0"/>
              <a:t> </a:t>
            </a:r>
            <a:r>
              <a:rPr lang="en-SG" sz="2400" dirty="0" err="1" smtClean="0"/>
              <a:t>dalam</a:t>
            </a:r>
            <a:r>
              <a:rPr lang="en-SG" sz="2400" dirty="0" smtClean="0"/>
              <a:t> </a:t>
            </a:r>
            <a:r>
              <a:rPr lang="en-SG" sz="2400" dirty="0" err="1" smtClean="0"/>
              <a:t>pembuatan</a:t>
            </a:r>
            <a:r>
              <a:rPr lang="en-SG" sz="2400" dirty="0"/>
              <a:t> </a:t>
            </a:r>
            <a:r>
              <a:rPr lang="en-SG" sz="2400" dirty="0" err="1" smtClean="0"/>
              <a:t>laporan</a:t>
            </a:r>
            <a:r>
              <a:rPr lang="en-SG" sz="2400" dirty="0" smtClean="0"/>
              <a:t> KP.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Dicicil</a:t>
            </a:r>
            <a:r>
              <a:rPr lang="en-SG" sz="2400" dirty="0" smtClean="0"/>
              <a:t> </a:t>
            </a:r>
            <a:r>
              <a:rPr lang="en-SG" sz="2400" dirty="0" err="1" smtClean="0"/>
              <a:t>laporan</a:t>
            </a:r>
            <a:r>
              <a:rPr lang="en-SG" sz="2400" dirty="0" smtClean="0"/>
              <a:t> </a:t>
            </a:r>
            <a:r>
              <a:rPr lang="en-SG" sz="2400" dirty="0" err="1" smtClean="0"/>
              <a:t>dari</a:t>
            </a:r>
            <a:r>
              <a:rPr lang="en-SG" sz="2400" dirty="0" smtClean="0"/>
              <a:t> </a:t>
            </a:r>
            <a:r>
              <a:rPr lang="en-SG" sz="2400" dirty="0" err="1" smtClean="0"/>
              <a:t>mulai</a:t>
            </a:r>
            <a:r>
              <a:rPr lang="en-SG" sz="2400" dirty="0" smtClean="0"/>
              <a:t> </a:t>
            </a:r>
            <a:r>
              <a:rPr lang="en-SG" sz="2400" dirty="0" err="1" smtClean="0"/>
              <a:t>bab</a:t>
            </a:r>
            <a:r>
              <a:rPr lang="en-SG" sz="2400" dirty="0" smtClean="0"/>
              <a:t> 1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bab</a:t>
            </a:r>
            <a:r>
              <a:rPr lang="en-SG" sz="2400" dirty="0" smtClean="0"/>
              <a:t> 2.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banyak</a:t>
            </a:r>
            <a:r>
              <a:rPr lang="en-SG" sz="2400" dirty="0" smtClean="0"/>
              <a:t> </a:t>
            </a:r>
            <a:r>
              <a:rPr lang="en-SG" sz="2400" dirty="0" err="1" smtClean="0"/>
              <a:t>bersantai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terlalu</a:t>
            </a:r>
            <a:r>
              <a:rPr lang="en-SG" sz="2400" dirty="0" smtClean="0"/>
              <a:t> </a:t>
            </a:r>
            <a:r>
              <a:rPr lang="en-SG" sz="2400" dirty="0" err="1" smtClean="0"/>
              <a:t>asyik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</a:t>
            </a:r>
            <a:r>
              <a:rPr lang="en-SG" sz="2400" dirty="0" err="1" smtClean="0"/>
              <a:t>kamu</a:t>
            </a:r>
            <a:r>
              <a:rPr lang="en-SG" sz="2400" dirty="0" smtClean="0"/>
              <a:t> di </a:t>
            </a:r>
            <a:r>
              <a:rPr lang="en-SG" sz="2400" dirty="0" err="1" smtClean="0"/>
              <a:t>tempat</a:t>
            </a:r>
            <a:r>
              <a:rPr lang="en-SG" sz="2400" dirty="0" smtClean="0"/>
              <a:t> KP.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Dokumentasikan</a:t>
            </a:r>
            <a:r>
              <a:rPr lang="en-SG" sz="2400" dirty="0" smtClean="0"/>
              <a:t> </a:t>
            </a:r>
            <a:r>
              <a:rPr lang="en-SG" sz="2400" dirty="0" err="1" smtClean="0"/>
              <a:t>setiap</a:t>
            </a:r>
            <a:r>
              <a:rPr lang="en-SG" sz="2400" dirty="0" smtClean="0"/>
              <a:t> </a:t>
            </a:r>
            <a:r>
              <a:rPr lang="en-SG" sz="2400" dirty="0" err="1" smtClean="0"/>
              <a:t>pekerjaan</a:t>
            </a:r>
            <a:r>
              <a:rPr lang="en-SG" sz="2400" dirty="0" smtClean="0"/>
              <a:t> yang </a:t>
            </a:r>
            <a:r>
              <a:rPr lang="en-SG" sz="2400" dirty="0" err="1" smtClean="0"/>
              <a:t>kamu</a:t>
            </a:r>
            <a:r>
              <a:rPr lang="en-SG" sz="2400" dirty="0" smtClean="0"/>
              <a:t> </a:t>
            </a:r>
            <a:r>
              <a:rPr lang="en-SG" sz="2400" dirty="0" err="1" smtClean="0"/>
              <a:t>lakukan</a:t>
            </a:r>
            <a:r>
              <a:rPr lang="en-SG" sz="2400" dirty="0" smtClean="0"/>
              <a:t> (</a:t>
            </a:r>
            <a:r>
              <a:rPr lang="en-SG" sz="2400" dirty="0" err="1" smtClean="0"/>
              <a:t>berguna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lampiran</a:t>
            </a:r>
            <a:r>
              <a:rPr lang="en-SG" sz="2400" dirty="0" smtClean="0"/>
              <a:t> </a:t>
            </a:r>
            <a:r>
              <a:rPr lang="en-SG" sz="2400" dirty="0" err="1" smtClean="0"/>
              <a:t>laporan</a:t>
            </a:r>
            <a:r>
              <a:rPr lang="en-SG" sz="2400" dirty="0" smtClean="0"/>
              <a:t> KP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sidang</a:t>
            </a:r>
            <a:r>
              <a:rPr lang="en-SG" sz="2400" dirty="0" smtClean="0"/>
              <a:t>).</a:t>
            </a:r>
          </a:p>
          <a:p>
            <a:pPr marL="64008" indent="0">
              <a:buNone/>
            </a:pPr>
            <a:r>
              <a:rPr lang="en-SG" sz="2400" dirty="0" smtClean="0"/>
              <a:t>- </a:t>
            </a:r>
            <a:r>
              <a:rPr lang="en-SG" sz="2400" dirty="0" err="1" smtClean="0"/>
              <a:t>Asistensi</a:t>
            </a:r>
            <a:r>
              <a:rPr lang="en-SG" sz="2400" dirty="0" smtClean="0"/>
              <a:t> </a:t>
            </a:r>
            <a:r>
              <a:rPr lang="en-SG" sz="2400" dirty="0" err="1" smtClean="0"/>
              <a:t>sama</a:t>
            </a:r>
            <a:r>
              <a:rPr lang="en-SG" sz="2400" dirty="0" smtClean="0"/>
              <a:t> </a:t>
            </a:r>
            <a:r>
              <a:rPr lang="en-SG" sz="2400" dirty="0" err="1" smtClean="0"/>
              <a:t>dosen</a:t>
            </a:r>
            <a:r>
              <a:rPr lang="en-SG" sz="2400" dirty="0" smtClean="0"/>
              <a:t> </a:t>
            </a:r>
            <a:r>
              <a:rPr lang="en-SG" sz="2400" dirty="0" err="1" smtClean="0"/>
              <a:t>pembimbing</a:t>
            </a:r>
            <a:r>
              <a:rPr lang="en-SG" sz="2400" dirty="0" smtClean="0"/>
              <a:t>, </a:t>
            </a:r>
            <a:r>
              <a:rPr lang="en-SG" sz="2400" dirty="0" err="1" smtClean="0"/>
              <a:t>jangan</a:t>
            </a:r>
            <a:r>
              <a:rPr lang="en-SG" sz="2400" dirty="0" smtClean="0"/>
              <a:t> </a:t>
            </a:r>
            <a:r>
              <a:rPr lang="en-SG" sz="2400" dirty="0" err="1" smtClean="0"/>
              <a:t>malas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</a:t>
            </a:r>
            <a:r>
              <a:rPr lang="en-SG" sz="2400" dirty="0" err="1" smtClean="0"/>
              <a:t>bolak-balik</a:t>
            </a:r>
            <a:r>
              <a:rPr lang="en-SG" sz="2400" dirty="0" smtClean="0"/>
              <a:t> </a:t>
            </a:r>
            <a:r>
              <a:rPr lang="en-SG" sz="2400" dirty="0" err="1" smtClean="0"/>
              <a:t>kampus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</a:t>
            </a:r>
            <a:r>
              <a:rPr lang="en-SG" sz="2400" dirty="0" err="1" smtClean="0"/>
              <a:t>kantor</a:t>
            </a:r>
            <a:r>
              <a:rPr lang="en-SG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56515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1166"/>
            <a:ext cx="4701208" cy="1399032"/>
          </a:xfrm>
        </p:spPr>
        <p:txBody>
          <a:bodyPr>
            <a:normAutofit/>
          </a:bodyPr>
          <a:lstStyle/>
          <a:p>
            <a:r>
              <a:rPr lang="en-SG" sz="5400" dirty="0" smtClean="0"/>
              <a:t>SIDANG KP</a:t>
            </a:r>
            <a:endParaRPr lang="en-SG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en-SG" dirty="0" smtClean="0"/>
              <a:t>1. </a:t>
            </a:r>
            <a:r>
              <a:rPr lang="en-SG" dirty="0" err="1" smtClean="0"/>
              <a:t>Belajar</a:t>
            </a:r>
            <a:r>
              <a:rPr lang="en-SG" dirty="0" smtClean="0"/>
              <a:t> </a:t>
            </a:r>
            <a:r>
              <a:rPr lang="en-SG" dirty="0" err="1" smtClean="0"/>
              <a:t>laporan</a:t>
            </a:r>
            <a:r>
              <a:rPr lang="en-SG" dirty="0" smtClean="0"/>
              <a:t> yang </a:t>
            </a:r>
            <a:r>
              <a:rPr lang="en-SG" dirty="0" err="1" smtClean="0"/>
              <a:t>telah</a:t>
            </a:r>
            <a:r>
              <a:rPr lang="en-SG" dirty="0" smtClean="0"/>
              <a:t> </a:t>
            </a:r>
            <a:r>
              <a:rPr lang="en-SG" dirty="0" err="1" smtClean="0"/>
              <a:t>direvisi</a:t>
            </a:r>
            <a:r>
              <a:rPr lang="en-SG" dirty="0" smtClean="0"/>
              <a:t> </a:t>
            </a:r>
            <a:r>
              <a:rPr lang="en-SG" dirty="0" err="1" smtClean="0"/>
              <a:t>oleh</a:t>
            </a:r>
            <a:r>
              <a:rPr lang="en-SG" dirty="0" smtClean="0"/>
              <a:t> </a:t>
            </a:r>
            <a:r>
              <a:rPr lang="en-SG" dirty="0" err="1" smtClean="0"/>
              <a:t>dosen</a:t>
            </a:r>
            <a:r>
              <a:rPr lang="en-SG" dirty="0" smtClean="0"/>
              <a:t> </a:t>
            </a:r>
            <a:r>
              <a:rPr lang="en-SG" dirty="0" err="1" smtClean="0"/>
              <a:t>pembibing</a:t>
            </a:r>
            <a:r>
              <a:rPr lang="en-SG" dirty="0" smtClean="0"/>
              <a:t> KP,</a:t>
            </a:r>
          </a:p>
          <a:p>
            <a:pPr marL="64008" indent="0">
              <a:buNone/>
            </a:pPr>
            <a:r>
              <a:rPr lang="en-SG" dirty="0" smtClean="0"/>
              <a:t>2. </a:t>
            </a:r>
            <a:r>
              <a:rPr lang="en-SG" dirty="0" err="1" smtClean="0"/>
              <a:t>Membuat</a:t>
            </a:r>
            <a:r>
              <a:rPr lang="en-SG" dirty="0" smtClean="0"/>
              <a:t> PPT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menarik</a:t>
            </a:r>
            <a:r>
              <a:rPr lang="en-SG" dirty="0" smtClean="0"/>
              <a:t> </a:t>
            </a:r>
            <a:r>
              <a:rPr lang="en-SG" dirty="0" err="1" smtClean="0"/>
              <a:t>namun</a:t>
            </a:r>
            <a:r>
              <a:rPr lang="en-SG" dirty="0" smtClean="0"/>
              <a:t> </a:t>
            </a:r>
            <a:r>
              <a:rPr lang="en-SG" dirty="0" err="1" smtClean="0"/>
              <a:t>tetap</a:t>
            </a:r>
            <a:r>
              <a:rPr lang="en-SG" dirty="0" smtClean="0"/>
              <a:t> </a:t>
            </a:r>
            <a:r>
              <a:rPr lang="en-SG" dirty="0" err="1" smtClean="0"/>
              <a:t>dapat</a:t>
            </a:r>
            <a:r>
              <a:rPr lang="en-SG" dirty="0" smtClean="0"/>
              <a:t> </a:t>
            </a:r>
            <a:r>
              <a:rPr lang="en-SG" dirty="0" err="1" smtClean="0"/>
              <a:t>dibaca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mudah</a:t>
            </a:r>
            <a:r>
              <a:rPr lang="en-SG" dirty="0" smtClean="0"/>
              <a:t>.</a:t>
            </a:r>
          </a:p>
          <a:p>
            <a:pPr marL="64008" indent="0">
              <a:buNone/>
            </a:pPr>
            <a:r>
              <a:rPr lang="en-SG" dirty="0" smtClean="0"/>
              <a:t>3. </a:t>
            </a:r>
            <a:r>
              <a:rPr lang="en-SG" dirty="0" err="1" smtClean="0"/>
              <a:t>Konten</a:t>
            </a:r>
            <a:r>
              <a:rPr lang="en-SG" dirty="0" smtClean="0"/>
              <a:t> PPT </a:t>
            </a:r>
            <a:r>
              <a:rPr lang="en-SG" dirty="0" err="1" smtClean="0"/>
              <a:t>jangan</a:t>
            </a:r>
            <a:r>
              <a:rPr lang="en-SG" dirty="0" smtClean="0"/>
              <a:t> </a:t>
            </a:r>
            <a:r>
              <a:rPr lang="en-SG" dirty="0" err="1" smtClean="0"/>
              <a:t>terlalu</a:t>
            </a:r>
            <a:r>
              <a:rPr lang="en-SG" dirty="0" smtClean="0"/>
              <a:t> </a:t>
            </a:r>
            <a:r>
              <a:rPr lang="en-SG" dirty="0" err="1" smtClean="0"/>
              <a:t>banyak</a:t>
            </a:r>
            <a:r>
              <a:rPr lang="en-SG" dirty="0" smtClean="0"/>
              <a:t> kata-kata, </a:t>
            </a:r>
            <a:r>
              <a:rPr lang="en-SG" dirty="0" err="1" smtClean="0"/>
              <a:t>perbanyaklah</a:t>
            </a:r>
            <a:r>
              <a:rPr lang="en-SG" dirty="0" smtClean="0"/>
              <a:t> </a:t>
            </a:r>
            <a:r>
              <a:rPr lang="en-SG" dirty="0" err="1" smtClean="0"/>
              <a:t>gambar</a:t>
            </a:r>
            <a:r>
              <a:rPr lang="en-SG" dirty="0"/>
              <a:t> </a:t>
            </a:r>
            <a:r>
              <a:rPr lang="en-SG" dirty="0" smtClean="0"/>
              <a:t>(</a:t>
            </a:r>
            <a:r>
              <a:rPr lang="en-SG" dirty="0" err="1" smtClean="0"/>
              <a:t>jika</a:t>
            </a:r>
            <a:r>
              <a:rPr lang="en-SG" dirty="0" smtClean="0"/>
              <a:t> </a:t>
            </a:r>
            <a:r>
              <a:rPr lang="en-SG" dirty="0" err="1" smtClean="0"/>
              <a:t>itu</a:t>
            </a:r>
            <a:r>
              <a:rPr lang="en-SG" dirty="0" smtClean="0"/>
              <a:t> </a:t>
            </a:r>
            <a:r>
              <a:rPr lang="en-SG" dirty="0" err="1" smtClean="0"/>
              <a:t>cukup</a:t>
            </a:r>
            <a:r>
              <a:rPr lang="en-SG" dirty="0" smtClean="0"/>
              <a:t> </a:t>
            </a:r>
            <a:r>
              <a:rPr lang="en-SG" dirty="0" err="1" smtClean="0"/>
              <a:t>menjelaskan</a:t>
            </a:r>
            <a:r>
              <a:rPr lang="en-SG" dirty="0" smtClean="0"/>
              <a:t>),</a:t>
            </a:r>
          </a:p>
          <a:p>
            <a:pPr marL="64008" indent="0">
              <a:buNone/>
            </a:pPr>
            <a:r>
              <a:rPr lang="en-SG" dirty="0" smtClean="0"/>
              <a:t>4. </a:t>
            </a:r>
            <a:r>
              <a:rPr lang="en-SG" dirty="0" err="1" smtClean="0"/>
              <a:t>Lebih</a:t>
            </a:r>
            <a:r>
              <a:rPr lang="en-SG" dirty="0" smtClean="0"/>
              <a:t> </a:t>
            </a:r>
            <a:r>
              <a:rPr lang="en-SG" dirty="0" err="1" smtClean="0"/>
              <a:t>banyak</a:t>
            </a:r>
            <a:r>
              <a:rPr lang="en-SG" dirty="0" smtClean="0"/>
              <a:t> </a:t>
            </a:r>
            <a:r>
              <a:rPr lang="en-SG" dirty="0" err="1" smtClean="0"/>
              <a:t>menjelaskan</a:t>
            </a:r>
            <a:r>
              <a:rPr lang="en-SG" dirty="0" smtClean="0"/>
              <a:t> </a:t>
            </a:r>
            <a:r>
              <a:rPr lang="en-SG" dirty="0" err="1" smtClean="0"/>
              <a:t>pelaksanaan</a:t>
            </a:r>
            <a:r>
              <a:rPr lang="en-SG" dirty="0" smtClean="0"/>
              <a:t> </a:t>
            </a:r>
            <a:r>
              <a:rPr lang="en-SG" dirty="0" err="1" smtClean="0"/>
              <a:t>kerja</a:t>
            </a:r>
            <a:r>
              <a:rPr lang="en-SG" dirty="0" smtClean="0"/>
              <a:t> </a:t>
            </a:r>
            <a:r>
              <a:rPr lang="en-SG" dirty="0" err="1" smtClean="0"/>
              <a:t>dari</a:t>
            </a:r>
            <a:r>
              <a:rPr lang="en-SG" dirty="0" smtClean="0"/>
              <a:t> </a:t>
            </a:r>
            <a:r>
              <a:rPr lang="en-SG" dirty="0" err="1" smtClean="0"/>
              <a:t>pada</a:t>
            </a:r>
            <a:r>
              <a:rPr lang="en-SG" dirty="0" smtClean="0"/>
              <a:t> </a:t>
            </a:r>
            <a:r>
              <a:rPr lang="en-SG" dirty="0" err="1" smtClean="0"/>
              <a:t>bab-bab</a:t>
            </a:r>
            <a:r>
              <a:rPr lang="en-SG" dirty="0" smtClean="0"/>
              <a:t> lain.</a:t>
            </a:r>
          </a:p>
          <a:p>
            <a:pPr marL="64008" indent="0">
              <a:buNone/>
            </a:pPr>
            <a:r>
              <a:rPr lang="en-SG" dirty="0" smtClean="0"/>
              <a:t>5. </a:t>
            </a:r>
            <a:r>
              <a:rPr lang="en-SG" dirty="0" err="1" smtClean="0"/>
              <a:t>Latihan</a:t>
            </a:r>
            <a:r>
              <a:rPr lang="en-SG" dirty="0"/>
              <a:t> </a:t>
            </a:r>
            <a:r>
              <a:rPr lang="en-SG" dirty="0" err="1" smtClean="0"/>
              <a:t>presentasi</a:t>
            </a:r>
            <a:r>
              <a:rPr lang="en-SG" dirty="0" smtClean="0"/>
              <a:t>! Agar </a:t>
            </a:r>
            <a:r>
              <a:rPr lang="en-SG" dirty="0" err="1" smtClean="0"/>
              <a:t>menyesuaikan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durasi</a:t>
            </a:r>
            <a:r>
              <a:rPr lang="en-SG" dirty="0" smtClean="0"/>
              <a:t> yang </a:t>
            </a:r>
            <a:r>
              <a:rPr lang="en-SG" dirty="0" err="1" smtClean="0"/>
              <a:t>telah</a:t>
            </a:r>
            <a:r>
              <a:rPr lang="en-SG" dirty="0" smtClean="0"/>
              <a:t> </a:t>
            </a:r>
            <a:r>
              <a:rPr lang="en-SG" dirty="0" err="1" smtClean="0"/>
              <a:t>ditentukan</a:t>
            </a:r>
            <a:r>
              <a:rPr lang="en-SG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88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67494"/>
            <a:ext cx="6347048" cy="1399032"/>
          </a:xfrm>
        </p:spPr>
        <p:txBody>
          <a:bodyPr/>
          <a:lstStyle/>
          <a:p>
            <a:r>
              <a:rPr lang="en-SG" dirty="0" smtClean="0"/>
              <a:t>REVISI LAPORAN KP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64008" indent="0">
              <a:buNone/>
            </a:pPr>
            <a:r>
              <a:rPr lang="en-SG" dirty="0" smtClean="0"/>
              <a:t>1. </a:t>
            </a:r>
            <a:r>
              <a:rPr lang="en-SG" dirty="0" err="1" smtClean="0"/>
              <a:t>Disarankan</a:t>
            </a:r>
            <a:r>
              <a:rPr lang="en-SG" dirty="0" smtClean="0"/>
              <a:t> </a:t>
            </a:r>
            <a:r>
              <a:rPr lang="en-SG" dirty="0" err="1" smtClean="0"/>
              <a:t>setelah</a:t>
            </a:r>
            <a:r>
              <a:rPr lang="en-SG" dirty="0" smtClean="0"/>
              <a:t> </a:t>
            </a:r>
            <a:r>
              <a:rPr lang="en-SG" dirty="0" err="1" smtClean="0"/>
              <a:t>sidang</a:t>
            </a:r>
            <a:r>
              <a:rPr lang="en-SG" dirty="0" smtClean="0"/>
              <a:t> </a:t>
            </a:r>
            <a:r>
              <a:rPr lang="en-SG" dirty="0" err="1" smtClean="0"/>
              <a:t>selesai</a:t>
            </a:r>
            <a:r>
              <a:rPr lang="en-SG" dirty="0" smtClean="0"/>
              <a:t>, </a:t>
            </a:r>
            <a:r>
              <a:rPr lang="en-SG" dirty="0" err="1" smtClean="0"/>
              <a:t>langsung</a:t>
            </a:r>
            <a:r>
              <a:rPr lang="en-SG" dirty="0" smtClean="0"/>
              <a:t> </a:t>
            </a:r>
            <a:r>
              <a:rPr lang="en-SG" dirty="0" err="1" smtClean="0"/>
              <a:t>revisi</a:t>
            </a:r>
            <a:r>
              <a:rPr lang="en-SG" dirty="0" smtClean="0"/>
              <a:t> </a:t>
            </a:r>
            <a:r>
              <a:rPr lang="en-SG" dirty="0" err="1" smtClean="0"/>
              <a:t>laporan</a:t>
            </a:r>
            <a:r>
              <a:rPr lang="en-SG" dirty="0" smtClean="0"/>
              <a:t> </a:t>
            </a:r>
            <a:r>
              <a:rPr lang="en-SG" dirty="0" err="1" smtClean="0"/>
              <a:t>dari</a:t>
            </a:r>
            <a:r>
              <a:rPr lang="en-SG" dirty="0" smtClean="0"/>
              <a:t> </a:t>
            </a:r>
            <a:r>
              <a:rPr lang="en-SG" dirty="0" err="1" smtClean="0"/>
              <a:t>dosen</a:t>
            </a:r>
            <a:r>
              <a:rPr lang="en-SG" dirty="0" smtClean="0"/>
              <a:t> </a:t>
            </a:r>
            <a:r>
              <a:rPr lang="en-SG" dirty="0" err="1" smtClean="0"/>
              <a:t>penguji</a:t>
            </a:r>
            <a:r>
              <a:rPr lang="en-SG" dirty="0" smtClean="0"/>
              <a:t>.</a:t>
            </a:r>
          </a:p>
          <a:p>
            <a:pPr marL="64008" indent="0">
              <a:buNone/>
            </a:pPr>
            <a:r>
              <a:rPr lang="en-SG" dirty="0" smtClean="0"/>
              <a:t>2. </a:t>
            </a:r>
            <a:r>
              <a:rPr lang="en-SG" dirty="0" err="1" smtClean="0"/>
              <a:t>Kejar</a:t>
            </a:r>
            <a:r>
              <a:rPr lang="en-SG" dirty="0" smtClean="0"/>
              <a:t> </a:t>
            </a:r>
            <a:r>
              <a:rPr lang="en-SG" dirty="0" err="1" smtClean="0"/>
              <a:t>dosen</a:t>
            </a:r>
            <a:r>
              <a:rPr lang="en-SG" dirty="0"/>
              <a:t> </a:t>
            </a:r>
            <a:r>
              <a:rPr lang="en-SG" dirty="0" err="1" smtClean="0"/>
              <a:t>untuk</a:t>
            </a:r>
            <a:r>
              <a:rPr lang="en-SG" dirty="0" smtClean="0"/>
              <a:t> </a:t>
            </a:r>
            <a:r>
              <a:rPr lang="en-SG" dirty="0" err="1" smtClean="0"/>
              <a:t>janjian</a:t>
            </a:r>
            <a:r>
              <a:rPr lang="en-SG" dirty="0" smtClean="0"/>
              <a:t> </a:t>
            </a:r>
            <a:r>
              <a:rPr lang="en-SG" dirty="0" err="1" smtClean="0"/>
              <a:t>asistensi</a:t>
            </a:r>
            <a:r>
              <a:rPr lang="en-SG" dirty="0" smtClean="0"/>
              <a:t> </a:t>
            </a:r>
            <a:r>
              <a:rPr lang="en-SG" dirty="0" err="1" smtClean="0"/>
              <a:t>laporan</a:t>
            </a:r>
            <a:r>
              <a:rPr lang="en-SG" dirty="0" smtClean="0"/>
              <a:t> KP yang </a:t>
            </a:r>
            <a:r>
              <a:rPr lang="en-SG" dirty="0" err="1" smtClean="0"/>
              <a:t>telah</a:t>
            </a:r>
            <a:r>
              <a:rPr lang="en-SG" dirty="0" smtClean="0"/>
              <a:t> </a:t>
            </a:r>
            <a:r>
              <a:rPr lang="en-SG" dirty="0" err="1" smtClean="0"/>
              <a:t>direvisi</a:t>
            </a:r>
            <a:r>
              <a:rPr lang="en-SG" dirty="0" smtClean="0"/>
              <a:t>.</a:t>
            </a:r>
          </a:p>
          <a:p>
            <a:pPr marL="64008" indent="0">
              <a:buNone/>
            </a:pPr>
            <a:r>
              <a:rPr lang="en-SG" dirty="0" smtClean="0"/>
              <a:t>3. </a:t>
            </a:r>
            <a:r>
              <a:rPr lang="en-SG" dirty="0" err="1" smtClean="0"/>
              <a:t>Jangan</a:t>
            </a:r>
            <a:r>
              <a:rPr lang="en-SG" dirty="0" smtClean="0"/>
              <a:t> </a:t>
            </a:r>
            <a:r>
              <a:rPr lang="en-SG" dirty="0" err="1" smtClean="0"/>
              <a:t>menunda-nunda</a:t>
            </a:r>
            <a:r>
              <a:rPr lang="en-SG" dirty="0" smtClean="0"/>
              <a:t> </a:t>
            </a:r>
            <a:r>
              <a:rPr lang="en-SG" dirty="0" err="1" smtClean="0"/>
              <a:t>revisi</a:t>
            </a:r>
            <a:r>
              <a:rPr lang="en-SG" dirty="0" smtClean="0"/>
              <a:t> </a:t>
            </a:r>
            <a:r>
              <a:rPr lang="en-SG" dirty="0" err="1" smtClean="0"/>
              <a:t>laporan</a:t>
            </a:r>
            <a:r>
              <a:rPr lang="en-SG" dirty="0" smtClean="0"/>
              <a:t> KP!</a:t>
            </a:r>
          </a:p>
          <a:p>
            <a:pPr marL="64008" indent="0">
              <a:buNone/>
            </a:pPr>
            <a:r>
              <a:rPr lang="en-SG" dirty="0" smtClean="0"/>
              <a:t>4. </a:t>
            </a:r>
            <a:r>
              <a:rPr lang="en-SG" dirty="0" err="1" smtClean="0"/>
              <a:t>Teliti</a:t>
            </a:r>
            <a:r>
              <a:rPr lang="en-SG" dirty="0" smtClean="0"/>
              <a:t> </a:t>
            </a:r>
            <a:r>
              <a:rPr lang="en-SG" dirty="0" err="1" smtClean="0"/>
              <a:t>dalam</a:t>
            </a:r>
            <a:r>
              <a:rPr lang="en-SG" dirty="0" smtClean="0"/>
              <a:t> </a:t>
            </a:r>
            <a:r>
              <a:rPr lang="en-SG" dirty="0" err="1" smtClean="0"/>
              <a:t>mengerjakan</a:t>
            </a:r>
            <a:r>
              <a:rPr lang="en-SG" dirty="0" smtClean="0"/>
              <a:t> </a:t>
            </a:r>
            <a:r>
              <a:rPr lang="en-SG" dirty="0" err="1" smtClean="0"/>
              <a:t>revisi</a:t>
            </a:r>
            <a:r>
              <a:rPr lang="en-SG" dirty="0" smtClean="0"/>
              <a:t>. Hal </a:t>
            </a:r>
            <a:r>
              <a:rPr lang="en-SG" dirty="0" err="1" smtClean="0"/>
              <a:t>ini</a:t>
            </a:r>
            <a:r>
              <a:rPr lang="en-SG" dirty="0" smtClean="0"/>
              <a:t> </a:t>
            </a:r>
            <a:r>
              <a:rPr lang="en-SG" dirty="0" err="1" smtClean="0"/>
              <a:t>berguna</a:t>
            </a:r>
            <a:r>
              <a:rPr lang="en-SG" dirty="0" smtClean="0"/>
              <a:t> agar </a:t>
            </a:r>
            <a:r>
              <a:rPr lang="en-SG" dirty="0" err="1" smtClean="0"/>
              <a:t>tidka</a:t>
            </a:r>
            <a:r>
              <a:rPr lang="en-SG" dirty="0" smtClean="0"/>
              <a:t> </a:t>
            </a:r>
            <a:r>
              <a:rPr lang="en-SG" dirty="0" err="1" smtClean="0"/>
              <a:t>revisi</a:t>
            </a:r>
            <a:r>
              <a:rPr lang="en-SG" dirty="0" smtClean="0"/>
              <a:t> </a:t>
            </a:r>
            <a:r>
              <a:rPr lang="en-SG" dirty="0" err="1" smtClean="0"/>
              <a:t>secara</a:t>
            </a:r>
            <a:r>
              <a:rPr lang="en-SG" dirty="0" smtClean="0"/>
              <a:t> </a:t>
            </a:r>
            <a:r>
              <a:rPr lang="en-SG" dirty="0" err="1" smtClean="0"/>
              <a:t>terus-menerus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dosen</a:t>
            </a:r>
            <a:r>
              <a:rPr lang="en-SG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358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</TotalTime>
  <Words>518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    HOW TO:  SURVIVE KERJA PROFESI??</vt:lpstr>
      <vt:lpstr>SEBELUM KERJA PROFESI</vt:lpstr>
      <vt:lpstr>SEBELUM KERJA PROFESI</vt:lpstr>
      <vt:lpstr>SELAMA KERJA PROFESI</vt:lpstr>
      <vt:lpstr>SELAMA KERJA PROFESI</vt:lpstr>
      <vt:lpstr>PEMBELAJARAN YANG DIDAPATKAN DARI KP</vt:lpstr>
      <vt:lpstr>LAPORAN KP</vt:lpstr>
      <vt:lpstr>SIDANG KP</vt:lpstr>
      <vt:lpstr>REVISI LAPORAN KP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TO:  SURVIVE KERJA PROFESI??</dc:title>
  <dc:creator>Tirza Kalesaran</dc:creator>
  <cp:lastModifiedBy>Tirza Kalesaran</cp:lastModifiedBy>
  <cp:revision>9</cp:revision>
  <dcterms:created xsi:type="dcterms:W3CDTF">2016-11-24T12:55:31Z</dcterms:created>
  <dcterms:modified xsi:type="dcterms:W3CDTF">2016-11-24T14:18:52Z</dcterms:modified>
</cp:coreProperties>
</file>