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72" r:id="rId13"/>
    <p:sldId id="273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9" autoAdjust="0"/>
  </p:normalViewPr>
  <p:slideViewPr>
    <p:cSldViewPr>
      <p:cViewPr>
        <p:scale>
          <a:sx n="82" d="100"/>
          <a:sy n="82" d="100"/>
        </p:scale>
        <p:origin x="-906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2D21A-7737-4582-9281-A7C1297C2D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DDBC1-C783-4ACB-B5EB-5172734503A1}">
      <dgm:prSet phldrT="[Text]" custT="1"/>
      <dgm:spPr/>
      <dgm:t>
        <a:bodyPr/>
        <a:lstStyle/>
        <a:p>
          <a:r>
            <a:rPr lang="id-ID" sz="2400" b="1" dirty="0" smtClean="0"/>
            <a:t>1. Achievement</a:t>
          </a:r>
          <a:endParaRPr lang="en-US" sz="2400" b="1" dirty="0"/>
        </a:p>
      </dgm:t>
    </dgm:pt>
    <dgm:pt modelId="{92601418-6F4C-475C-BBBE-222B8E25CCC0}" type="parTrans" cxnId="{50E2F695-7D07-491A-A961-54649496499F}">
      <dgm:prSet/>
      <dgm:spPr/>
      <dgm:t>
        <a:bodyPr/>
        <a:lstStyle/>
        <a:p>
          <a:endParaRPr lang="en-US"/>
        </a:p>
      </dgm:t>
    </dgm:pt>
    <dgm:pt modelId="{3BF3A586-F085-4D0D-954B-28690E987AB8}" type="sibTrans" cxnId="{50E2F695-7D07-491A-A961-54649496499F}">
      <dgm:prSet/>
      <dgm:spPr/>
      <dgm:t>
        <a:bodyPr/>
        <a:lstStyle/>
        <a:p>
          <a:endParaRPr lang="en-US"/>
        </a:p>
      </dgm:t>
    </dgm:pt>
    <dgm:pt modelId="{6A637E61-AC2E-42EA-AC8C-3D7767B3D793}">
      <dgm:prSet phldrT="[Text]"/>
      <dgm:spPr/>
      <dgm:t>
        <a:bodyPr/>
        <a:lstStyle/>
        <a:p>
          <a:r>
            <a:rPr lang="id-ID" dirty="0" smtClean="0"/>
            <a:t>Intrinsic and Extrinsic Motivation</a:t>
          </a:r>
          <a:endParaRPr lang="en-US" dirty="0"/>
        </a:p>
      </dgm:t>
    </dgm:pt>
    <dgm:pt modelId="{8C1C51E8-1325-46FE-BC62-8AFC74F86EC0}" type="parTrans" cxnId="{DCA577ED-53DF-4539-9292-7A70676367AD}">
      <dgm:prSet/>
      <dgm:spPr/>
      <dgm:t>
        <a:bodyPr/>
        <a:lstStyle/>
        <a:p>
          <a:endParaRPr lang="en-US"/>
        </a:p>
      </dgm:t>
    </dgm:pt>
    <dgm:pt modelId="{07C41893-CC32-4968-A56F-AB2AA6E97415}" type="sibTrans" cxnId="{DCA577ED-53DF-4539-9292-7A70676367AD}">
      <dgm:prSet/>
      <dgm:spPr/>
      <dgm:t>
        <a:bodyPr/>
        <a:lstStyle/>
        <a:p>
          <a:endParaRPr lang="en-US"/>
        </a:p>
      </dgm:t>
    </dgm:pt>
    <dgm:pt modelId="{3FE8A5B8-31CD-4926-B860-8321FD64730E}">
      <dgm:prSet phldrT="[Text]"/>
      <dgm:spPr/>
      <dgm:t>
        <a:bodyPr/>
        <a:lstStyle/>
        <a:p>
          <a:r>
            <a:rPr lang="id-ID" dirty="0" smtClean="0"/>
            <a:t>Goal Setting, Planning, and Monitoring</a:t>
          </a:r>
          <a:endParaRPr lang="en-US" dirty="0"/>
        </a:p>
      </dgm:t>
    </dgm:pt>
    <dgm:pt modelId="{AD0795FF-3A91-4BE5-B73C-8F3D9F22D906}" type="parTrans" cxnId="{0CC7E3BE-418B-4C16-B001-5929B49677FC}">
      <dgm:prSet/>
      <dgm:spPr/>
      <dgm:t>
        <a:bodyPr/>
        <a:lstStyle/>
        <a:p>
          <a:endParaRPr lang="en-US"/>
        </a:p>
      </dgm:t>
    </dgm:pt>
    <dgm:pt modelId="{68CE2921-F4D2-4F73-B80C-9024092F680E}" type="sibTrans" cxnId="{0CC7E3BE-418B-4C16-B001-5929B49677FC}">
      <dgm:prSet/>
      <dgm:spPr/>
      <dgm:t>
        <a:bodyPr/>
        <a:lstStyle/>
        <a:p>
          <a:endParaRPr lang="en-US"/>
        </a:p>
      </dgm:t>
    </dgm:pt>
    <dgm:pt modelId="{8E1DE3A8-266F-469E-9EA6-847BDED10D04}">
      <dgm:prSet phldrT="[Text]"/>
      <dgm:spPr/>
      <dgm:t>
        <a:bodyPr/>
        <a:lstStyle/>
        <a:p>
          <a:r>
            <a:rPr lang="id-ID" dirty="0" smtClean="0"/>
            <a:t>Some Obstacles to Achievement</a:t>
          </a:r>
        </a:p>
      </dgm:t>
    </dgm:pt>
    <dgm:pt modelId="{D7422F47-5ACC-4427-AF9C-5D38CB81FA38}" type="parTrans" cxnId="{C4324C13-33D1-4507-A8A7-248AB8EA32C9}">
      <dgm:prSet/>
      <dgm:spPr/>
      <dgm:t>
        <a:bodyPr/>
        <a:lstStyle/>
        <a:p>
          <a:endParaRPr lang="en-US"/>
        </a:p>
      </dgm:t>
    </dgm:pt>
    <dgm:pt modelId="{E028CB89-42E8-4272-8CBC-1D8D269DDF59}" type="sibTrans" cxnId="{C4324C13-33D1-4507-A8A7-248AB8EA32C9}">
      <dgm:prSet/>
      <dgm:spPr/>
      <dgm:t>
        <a:bodyPr/>
        <a:lstStyle/>
        <a:p>
          <a:endParaRPr lang="en-US"/>
        </a:p>
      </dgm:t>
    </dgm:pt>
    <dgm:pt modelId="{A433DD5C-B2AD-4B74-A811-300BBABB0ED8}">
      <dgm:prSet phldrT="[Text]"/>
      <dgm:spPr/>
      <dgm:t>
        <a:bodyPr/>
        <a:lstStyle/>
        <a:p>
          <a:r>
            <a:rPr lang="id-ID" dirty="0" smtClean="0"/>
            <a:t>Time Management</a:t>
          </a:r>
        </a:p>
      </dgm:t>
    </dgm:pt>
    <dgm:pt modelId="{A57219D4-D2BB-48F1-81FF-114938421ABB}" type="parTrans" cxnId="{C363EB6A-D3D2-470B-AC18-A7AA850F6B30}">
      <dgm:prSet/>
      <dgm:spPr/>
      <dgm:t>
        <a:bodyPr/>
        <a:lstStyle/>
        <a:p>
          <a:endParaRPr lang="en-US"/>
        </a:p>
      </dgm:t>
    </dgm:pt>
    <dgm:pt modelId="{E9EE06FC-2B80-49DB-85A7-70AE038D4E33}" type="sibTrans" cxnId="{C363EB6A-D3D2-470B-AC18-A7AA850F6B30}">
      <dgm:prSet/>
      <dgm:spPr/>
      <dgm:t>
        <a:bodyPr/>
        <a:lstStyle/>
        <a:p>
          <a:endParaRPr lang="en-US"/>
        </a:p>
      </dgm:t>
    </dgm:pt>
    <dgm:pt modelId="{06EFD597-165F-421D-9D39-D296BFA486D5}" type="pres">
      <dgm:prSet presAssocID="{ED02D21A-7737-4582-9281-A7C1297C2D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322B62-43B5-4C11-A86A-0D2F631FC779}" type="pres">
      <dgm:prSet presAssocID="{952DDBC1-C783-4ACB-B5EB-5172734503A1}" presName="hierRoot1" presStyleCnt="0"/>
      <dgm:spPr/>
    </dgm:pt>
    <dgm:pt modelId="{968084A0-7779-4BC9-A451-09EC434B0649}" type="pres">
      <dgm:prSet presAssocID="{952DDBC1-C783-4ACB-B5EB-5172734503A1}" presName="composite" presStyleCnt="0"/>
      <dgm:spPr/>
    </dgm:pt>
    <dgm:pt modelId="{C068E728-6867-4C6F-BC83-AA52BFEF9133}" type="pres">
      <dgm:prSet presAssocID="{952DDBC1-C783-4ACB-B5EB-5172734503A1}" presName="background" presStyleLbl="node0" presStyleIdx="0" presStyleCnt="1"/>
      <dgm:spPr/>
    </dgm:pt>
    <dgm:pt modelId="{33915FF1-8985-488A-9FB1-C76DD5D4562C}" type="pres">
      <dgm:prSet presAssocID="{952DDBC1-C783-4ACB-B5EB-5172734503A1}" presName="text" presStyleLbl="fgAcc0" presStyleIdx="0" presStyleCnt="1" custScaleX="152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486FB-FE0A-40C6-B474-8B76F28E6268}" type="pres">
      <dgm:prSet presAssocID="{952DDBC1-C783-4ACB-B5EB-5172734503A1}" presName="hierChild2" presStyleCnt="0"/>
      <dgm:spPr/>
    </dgm:pt>
    <dgm:pt modelId="{BB667BCC-6684-4D20-80DC-240829703C26}" type="pres">
      <dgm:prSet presAssocID="{8C1C51E8-1325-46FE-BC62-8AFC74F86EC0}" presName="Name10" presStyleLbl="parChTrans1D2" presStyleIdx="0" presStyleCnt="4"/>
      <dgm:spPr/>
      <dgm:t>
        <a:bodyPr/>
        <a:lstStyle/>
        <a:p>
          <a:endParaRPr lang="en-US"/>
        </a:p>
      </dgm:t>
    </dgm:pt>
    <dgm:pt modelId="{D0017765-AF5B-487C-9D40-E8E74B1E4853}" type="pres">
      <dgm:prSet presAssocID="{6A637E61-AC2E-42EA-AC8C-3D7767B3D793}" presName="hierRoot2" presStyleCnt="0"/>
      <dgm:spPr/>
    </dgm:pt>
    <dgm:pt modelId="{C70208E0-7A42-427C-AC46-339A83C930F9}" type="pres">
      <dgm:prSet presAssocID="{6A637E61-AC2E-42EA-AC8C-3D7767B3D793}" presName="composite2" presStyleCnt="0"/>
      <dgm:spPr/>
    </dgm:pt>
    <dgm:pt modelId="{0FD4AF3B-144A-4C8D-9D86-BE00AF08A7AA}" type="pres">
      <dgm:prSet presAssocID="{6A637E61-AC2E-42EA-AC8C-3D7767B3D793}" presName="background2" presStyleLbl="node2" presStyleIdx="0" presStyleCnt="4"/>
      <dgm:spPr/>
    </dgm:pt>
    <dgm:pt modelId="{E3729D63-F017-4A0D-96EB-C3749452A71A}" type="pres">
      <dgm:prSet presAssocID="{6A637E61-AC2E-42EA-AC8C-3D7767B3D79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E40110-D420-42AB-B8B4-EDAEC7D75469}" type="pres">
      <dgm:prSet presAssocID="{6A637E61-AC2E-42EA-AC8C-3D7767B3D793}" presName="hierChild3" presStyleCnt="0"/>
      <dgm:spPr/>
    </dgm:pt>
    <dgm:pt modelId="{5542375C-2115-44BD-ADA0-B0B0E605F63B}" type="pres">
      <dgm:prSet presAssocID="{AD0795FF-3A91-4BE5-B73C-8F3D9F22D906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2F0F4CC-713C-49D3-9A56-6FFD475B672D}" type="pres">
      <dgm:prSet presAssocID="{3FE8A5B8-31CD-4926-B860-8321FD64730E}" presName="hierRoot2" presStyleCnt="0"/>
      <dgm:spPr/>
    </dgm:pt>
    <dgm:pt modelId="{84E802FE-A2A6-4E06-9297-F5266EFF920A}" type="pres">
      <dgm:prSet presAssocID="{3FE8A5B8-31CD-4926-B860-8321FD64730E}" presName="composite2" presStyleCnt="0"/>
      <dgm:spPr/>
    </dgm:pt>
    <dgm:pt modelId="{CFC89046-6B35-4F70-9164-4298F3DFD35A}" type="pres">
      <dgm:prSet presAssocID="{3FE8A5B8-31CD-4926-B860-8321FD64730E}" presName="background2" presStyleLbl="node2" presStyleIdx="1" presStyleCnt="4"/>
      <dgm:spPr/>
    </dgm:pt>
    <dgm:pt modelId="{D2CD1F97-095B-4F1A-A971-D37D8C27F9B4}" type="pres">
      <dgm:prSet presAssocID="{3FE8A5B8-31CD-4926-B860-8321FD64730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9D493E-3F08-4349-AEF2-FE0418C54E92}" type="pres">
      <dgm:prSet presAssocID="{3FE8A5B8-31CD-4926-B860-8321FD64730E}" presName="hierChild3" presStyleCnt="0"/>
      <dgm:spPr/>
    </dgm:pt>
    <dgm:pt modelId="{FA10F918-FD69-48D5-AFE4-93B53C67F0B3}" type="pres">
      <dgm:prSet presAssocID="{A57219D4-D2BB-48F1-81FF-114938421AB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3885639-FDDF-43D9-8C93-B16C5654A3BF}" type="pres">
      <dgm:prSet presAssocID="{A433DD5C-B2AD-4B74-A811-300BBABB0ED8}" presName="hierRoot2" presStyleCnt="0"/>
      <dgm:spPr/>
    </dgm:pt>
    <dgm:pt modelId="{4415E40E-407C-46D2-ADDD-406A70FA7F88}" type="pres">
      <dgm:prSet presAssocID="{A433DD5C-B2AD-4B74-A811-300BBABB0ED8}" presName="composite2" presStyleCnt="0"/>
      <dgm:spPr/>
    </dgm:pt>
    <dgm:pt modelId="{EBAD19F6-6042-436C-B49A-41EFE1391092}" type="pres">
      <dgm:prSet presAssocID="{A433DD5C-B2AD-4B74-A811-300BBABB0ED8}" presName="background2" presStyleLbl="node2" presStyleIdx="2" presStyleCnt="4"/>
      <dgm:spPr/>
    </dgm:pt>
    <dgm:pt modelId="{15F519DA-F5A8-4A0B-AB30-0E3731DDED74}" type="pres">
      <dgm:prSet presAssocID="{A433DD5C-B2AD-4B74-A811-300BBABB0ED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DEFC2-6B79-4519-B6EA-241C129B9F82}" type="pres">
      <dgm:prSet presAssocID="{A433DD5C-B2AD-4B74-A811-300BBABB0ED8}" presName="hierChild3" presStyleCnt="0"/>
      <dgm:spPr/>
    </dgm:pt>
    <dgm:pt modelId="{90C1356E-F187-42D9-88DC-531E1168B338}" type="pres">
      <dgm:prSet presAssocID="{D7422F47-5ACC-4427-AF9C-5D38CB81FA3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5FDDD90E-1CDB-4C91-A008-56CBA31A8187}" type="pres">
      <dgm:prSet presAssocID="{8E1DE3A8-266F-469E-9EA6-847BDED10D04}" presName="hierRoot2" presStyleCnt="0"/>
      <dgm:spPr/>
    </dgm:pt>
    <dgm:pt modelId="{7E7D946C-9F72-439A-9DAF-A48EDD3DC286}" type="pres">
      <dgm:prSet presAssocID="{8E1DE3A8-266F-469E-9EA6-847BDED10D04}" presName="composite2" presStyleCnt="0"/>
      <dgm:spPr/>
    </dgm:pt>
    <dgm:pt modelId="{99AA59EE-9B10-4400-A2CB-FB65BB1A28D2}" type="pres">
      <dgm:prSet presAssocID="{8E1DE3A8-266F-469E-9EA6-847BDED10D04}" presName="background2" presStyleLbl="node2" presStyleIdx="3" presStyleCnt="4"/>
      <dgm:spPr/>
    </dgm:pt>
    <dgm:pt modelId="{88B59A95-2FBC-45A5-8471-C3EABF749599}" type="pres">
      <dgm:prSet presAssocID="{8E1DE3A8-266F-469E-9EA6-847BDED10D0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F78BA-DA00-4151-87E0-4454A2AE857F}" type="pres">
      <dgm:prSet presAssocID="{8E1DE3A8-266F-469E-9EA6-847BDED10D04}" presName="hierChild3" presStyleCnt="0"/>
      <dgm:spPr/>
    </dgm:pt>
  </dgm:ptLst>
  <dgm:cxnLst>
    <dgm:cxn modelId="{0CC7E3BE-418B-4C16-B001-5929B49677FC}" srcId="{952DDBC1-C783-4ACB-B5EB-5172734503A1}" destId="{3FE8A5B8-31CD-4926-B860-8321FD64730E}" srcOrd="1" destOrd="0" parTransId="{AD0795FF-3A91-4BE5-B73C-8F3D9F22D906}" sibTransId="{68CE2921-F4D2-4F73-B80C-9024092F680E}"/>
    <dgm:cxn modelId="{50E2F695-7D07-491A-A961-54649496499F}" srcId="{ED02D21A-7737-4582-9281-A7C1297C2D25}" destId="{952DDBC1-C783-4ACB-B5EB-5172734503A1}" srcOrd="0" destOrd="0" parTransId="{92601418-6F4C-475C-BBBE-222B8E25CCC0}" sibTransId="{3BF3A586-F085-4D0D-954B-28690E987AB8}"/>
    <dgm:cxn modelId="{575B8214-A4ED-48EC-837E-9CD6AABAA6DE}" type="presOf" srcId="{8E1DE3A8-266F-469E-9EA6-847BDED10D04}" destId="{88B59A95-2FBC-45A5-8471-C3EABF749599}" srcOrd="0" destOrd="0" presId="urn:microsoft.com/office/officeart/2005/8/layout/hierarchy1"/>
    <dgm:cxn modelId="{DCA577ED-53DF-4539-9292-7A70676367AD}" srcId="{952DDBC1-C783-4ACB-B5EB-5172734503A1}" destId="{6A637E61-AC2E-42EA-AC8C-3D7767B3D793}" srcOrd="0" destOrd="0" parTransId="{8C1C51E8-1325-46FE-BC62-8AFC74F86EC0}" sibTransId="{07C41893-CC32-4968-A56F-AB2AA6E97415}"/>
    <dgm:cxn modelId="{2875FB50-E49E-4E39-BA7B-5C9FDEF3881D}" type="presOf" srcId="{ED02D21A-7737-4582-9281-A7C1297C2D25}" destId="{06EFD597-165F-421D-9D39-D296BFA486D5}" srcOrd="0" destOrd="0" presId="urn:microsoft.com/office/officeart/2005/8/layout/hierarchy1"/>
    <dgm:cxn modelId="{978C7A02-00A4-4DE6-BBC3-90F6F9597277}" type="presOf" srcId="{952DDBC1-C783-4ACB-B5EB-5172734503A1}" destId="{33915FF1-8985-488A-9FB1-C76DD5D4562C}" srcOrd="0" destOrd="0" presId="urn:microsoft.com/office/officeart/2005/8/layout/hierarchy1"/>
    <dgm:cxn modelId="{5E3B27DB-84FB-44EA-A7F2-37909DCCB016}" type="presOf" srcId="{A57219D4-D2BB-48F1-81FF-114938421ABB}" destId="{FA10F918-FD69-48D5-AFE4-93B53C67F0B3}" srcOrd="0" destOrd="0" presId="urn:microsoft.com/office/officeart/2005/8/layout/hierarchy1"/>
    <dgm:cxn modelId="{C4324C13-33D1-4507-A8A7-248AB8EA32C9}" srcId="{952DDBC1-C783-4ACB-B5EB-5172734503A1}" destId="{8E1DE3A8-266F-469E-9EA6-847BDED10D04}" srcOrd="3" destOrd="0" parTransId="{D7422F47-5ACC-4427-AF9C-5D38CB81FA38}" sibTransId="{E028CB89-42E8-4272-8CBC-1D8D269DDF59}"/>
    <dgm:cxn modelId="{C363EB6A-D3D2-470B-AC18-A7AA850F6B30}" srcId="{952DDBC1-C783-4ACB-B5EB-5172734503A1}" destId="{A433DD5C-B2AD-4B74-A811-300BBABB0ED8}" srcOrd="2" destOrd="0" parTransId="{A57219D4-D2BB-48F1-81FF-114938421ABB}" sibTransId="{E9EE06FC-2B80-49DB-85A7-70AE038D4E33}"/>
    <dgm:cxn modelId="{598F1D25-E889-49DD-92BD-356357C98957}" type="presOf" srcId="{D7422F47-5ACC-4427-AF9C-5D38CB81FA38}" destId="{90C1356E-F187-42D9-88DC-531E1168B338}" srcOrd="0" destOrd="0" presId="urn:microsoft.com/office/officeart/2005/8/layout/hierarchy1"/>
    <dgm:cxn modelId="{01E4D5AA-C345-4998-9521-63A0D199C6B9}" type="presOf" srcId="{8C1C51E8-1325-46FE-BC62-8AFC74F86EC0}" destId="{BB667BCC-6684-4D20-80DC-240829703C26}" srcOrd="0" destOrd="0" presId="urn:microsoft.com/office/officeart/2005/8/layout/hierarchy1"/>
    <dgm:cxn modelId="{22352530-E12E-4FB3-8C96-5EC00731AF1E}" type="presOf" srcId="{3FE8A5B8-31CD-4926-B860-8321FD64730E}" destId="{D2CD1F97-095B-4F1A-A971-D37D8C27F9B4}" srcOrd="0" destOrd="0" presId="urn:microsoft.com/office/officeart/2005/8/layout/hierarchy1"/>
    <dgm:cxn modelId="{4D7A4FF0-FED6-4C65-8241-B53C3A62A1C6}" type="presOf" srcId="{AD0795FF-3A91-4BE5-B73C-8F3D9F22D906}" destId="{5542375C-2115-44BD-ADA0-B0B0E605F63B}" srcOrd="0" destOrd="0" presId="urn:microsoft.com/office/officeart/2005/8/layout/hierarchy1"/>
    <dgm:cxn modelId="{10F5DC8C-9836-4AD0-BC87-96DF6C8EF9D3}" type="presOf" srcId="{A433DD5C-B2AD-4B74-A811-300BBABB0ED8}" destId="{15F519DA-F5A8-4A0B-AB30-0E3731DDED74}" srcOrd="0" destOrd="0" presId="urn:microsoft.com/office/officeart/2005/8/layout/hierarchy1"/>
    <dgm:cxn modelId="{D800C3F7-ED4C-4AAE-B893-FE89CAB74EDD}" type="presOf" srcId="{6A637E61-AC2E-42EA-AC8C-3D7767B3D793}" destId="{E3729D63-F017-4A0D-96EB-C3749452A71A}" srcOrd="0" destOrd="0" presId="urn:microsoft.com/office/officeart/2005/8/layout/hierarchy1"/>
    <dgm:cxn modelId="{1A7E6D6D-885A-4887-AA98-FCA45E58ED29}" type="presParOf" srcId="{06EFD597-165F-421D-9D39-D296BFA486D5}" destId="{3F322B62-43B5-4C11-A86A-0D2F631FC779}" srcOrd="0" destOrd="0" presId="urn:microsoft.com/office/officeart/2005/8/layout/hierarchy1"/>
    <dgm:cxn modelId="{E08AF8F9-F272-4980-8024-CC6F847F5B39}" type="presParOf" srcId="{3F322B62-43B5-4C11-A86A-0D2F631FC779}" destId="{968084A0-7779-4BC9-A451-09EC434B0649}" srcOrd="0" destOrd="0" presId="urn:microsoft.com/office/officeart/2005/8/layout/hierarchy1"/>
    <dgm:cxn modelId="{1E167060-851D-45BB-9964-0385A8DF41DA}" type="presParOf" srcId="{968084A0-7779-4BC9-A451-09EC434B0649}" destId="{C068E728-6867-4C6F-BC83-AA52BFEF9133}" srcOrd="0" destOrd="0" presId="urn:microsoft.com/office/officeart/2005/8/layout/hierarchy1"/>
    <dgm:cxn modelId="{B96F27CB-1E7C-4FCB-A656-B45AB33F50EB}" type="presParOf" srcId="{968084A0-7779-4BC9-A451-09EC434B0649}" destId="{33915FF1-8985-488A-9FB1-C76DD5D4562C}" srcOrd="1" destOrd="0" presId="urn:microsoft.com/office/officeart/2005/8/layout/hierarchy1"/>
    <dgm:cxn modelId="{4617BA93-0734-42ED-A0A5-951E438ECED6}" type="presParOf" srcId="{3F322B62-43B5-4C11-A86A-0D2F631FC779}" destId="{E31486FB-FE0A-40C6-B474-8B76F28E6268}" srcOrd="1" destOrd="0" presId="urn:microsoft.com/office/officeart/2005/8/layout/hierarchy1"/>
    <dgm:cxn modelId="{11EDA3D0-C7BB-49CA-8624-1FCF0B6C47E4}" type="presParOf" srcId="{E31486FB-FE0A-40C6-B474-8B76F28E6268}" destId="{BB667BCC-6684-4D20-80DC-240829703C26}" srcOrd="0" destOrd="0" presId="urn:microsoft.com/office/officeart/2005/8/layout/hierarchy1"/>
    <dgm:cxn modelId="{EFE17C7C-57A3-4E9D-A8F3-D7151250583C}" type="presParOf" srcId="{E31486FB-FE0A-40C6-B474-8B76F28E6268}" destId="{D0017765-AF5B-487C-9D40-E8E74B1E4853}" srcOrd="1" destOrd="0" presId="urn:microsoft.com/office/officeart/2005/8/layout/hierarchy1"/>
    <dgm:cxn modelId="{01B14FC3-B5A4-402E-B3C0-31B42171ABE0}" type="presParOf" srcId="{D0017765-AF5B-487C-9D40-E8E74B1E4853}" destId="{C70208E0-7A42-427C-AC46-339A83C930F9}" srcOrd="0" destOrd="0" presId="urn:microsoft.com/office/officeart/2005/8/layout/hierarchy1"/>
    <dgm:cxn modelId="{6A1C7379-31C6-41CC-9497-7FBEB6820817}" type="presParOf" srcId="{C70208E0-7A42-427C-AC46-339A83C930F9}" destId="{0FD4AF3B-144A-4C8D-9D86-BE00AF08A7AA}" srcOrd="0" destOrd="0" presId="urn:microsoft.com/office/officeart/2005/8/layout/hierarchy1"/>
    <dgm:cxn modelId="{324B4EAA-C31B-47DE-B449-18B986311523}" type="presParOf" srcId="{C70208E0-7A42-427C-AC46-339A83C930F9}" destId="{E3729D63-F017-4A0D-96EB-C3749452A71A}" srcOrd="1" destOrd="0" presId="urn:microsoft.com/office/officeart/2005/8/layout/hierarchy1"/>
    <dgm:cxn modelId="{B680A551-1E47-4CD4-AE49-79B3C1CF6EDF}" type="presParOf" srcId="{D0017765-AF5B-487C-9D40-E8E74B1E4853}" destId="{67E40110-D420-42AB-B8B4-EDAEC7D75469}" srcOrd="1" destOrd="0" presId="urn:microsoft.com/office/officeart/2005/8/layout/hierarchy1"/>
    <dgm:cxn modelId="{95A530EB-BF02-4E32-975B-ADA130E2E32F}" type="presParOf" srcId="{E31486FB-FE0A-40C6-B474-8B76F28E6268}" destId="{5542375C-2115-44BD-ADA0-B0B0E605F63B}" srcOrd="2" destOrd="0" presId="urn:microsoft.com/office/officeart/2005/8/layout/hierarchy1"/>
    <dgm:cxn modelId="{3C73458F-C7B4-4B13-AAEC-99DB9E32A323}" type="presParOf" srcId="{E31486FB-FE0A-40C6-B474-8B76F28E6268}" destId="{72F0F4CC-713C-49D3-9A56-6FFD475B672D}" srcOrd="3" destOrd="0" presId="urn:microsoft.com/office/officeart/2005/8/layout/hierarchy1"/>
    <dgm:cxn modelId="{9801CEE0-D73F-4999-8E63-36E5EFBABCA9}" type="presParOf" srcId="{72F0F4CC-713C-49D3-9A56-6FFD475B672D}" destId="{84E802FE-A2A6-4E06-9297-F5266EFF920A}" srcOrd="0" destOrd="0" presId="urn:microsoft.com/office/officeart/2005/8/layout/hierarchy1"/>
    <dgm:cxn modelId="{7D607673-C789-4E56-AFBE-A5A5B5C76F3E}" type="presParOf" srcId="{84E802FE-A2A6-4E06-9297-F5266EFF920A}" destId="{CFC89046-6B35-4F70-9164-4298F3DFD35A}" srcOrd="0" destOrd="0" presId="urn:microsoft.com/office/officeart/2005/8/layout/hierarchy1"/>
    <dgm:cxn modelId="{871E89DE-3A24-495A-940A-04C43CA90BE9}" type="presParOf" srcId="{84E802FE-A2A6-4E06-9297-F5266EFF920A}" destId="{D2CD1F97-095B-4F1A-A971-D37D8C27F9B4}" srcOrd="1" destOrd="0" presId="urn:microsoft.com/office/officeart/2005/8/layout/hierarchy1"/>
    <dgm:cxn modelId="{73E2BD31-9922-4AA3-9134-170C261EDCF8}" type="presParOf" srcId="{72F0F4CC-713C-49D3-9A56-6FFD475B672D}" destId="{579D493E-3F08-4349-AEF2-FE0418C54E92}" srcOrd="1" destOrd="0" presId="urn:microsoft.com/office/officeart/2005/8/layout/hierarchy1"/>
    <dgm:cxn modelId="{5AFBC2F8-EEB6-438F-B7D5-3DF1C5A74317}" type="presParOf" srcId="{E31486FB-FE0A-40C6-B474-8B76F28E6268}" destId="{FA10F918-FD69-48D5-AFE4-93B53C67F0B3}" srcOrd="4" destOrd="0" presId="urn:microsoft.com/office/officeart/2005/8/layout/hierarchy1"/>
    <dgm:cxn modelId="{972E5C49-84F4-4BDC-8542-78EDB7D482FB}" type="presParOf" srcId="{E31486FB-FE0A-40C6-B474-8B76F28E6268}" destId="{23885639-FDDF-43D9-8C93-B16C5654A3BF}" srcOrd="5" destOrd="0" presId="urn:microsoft.com/office/officeart/2005/8/layout/hierarchy1"/>
    <dgm:cxn modelId="{CD0A3447-E1E4-412C-B77C-B7994A4FA7C6}" type="presParOf" srcId="{23885639-FDDF-43D9-8C93-B16C5654A3BF}" destId="{4415E40E-407C-46D2-ADDD-406A70FA7F88}" srcOrd="0" destOrd="0" presId="urn:microsoft.com/office/officeart/2005/8/layout/hierarchy1"/>
    <dgm:cxn modelId="{9147F13C-C8BD-4763-AD15-F552B4CE1D54}" type="presParOf" srcId="{4415E40E-407C-46D2-ADDD-406A70FA7F88}" destId="{EBAD19F6-6042-436C-B49A-41EFE1391092}" srcOrd="0" destOrd="0" presId="urn:microsoft.com/office/officeart/2005/8/layout/hierarchy1"/>
    <dgm:cxn modelId="{8DB73DAA-5892-4DD9-AECD-1F7BB9CB31BE}" type="presParOf" srcId="{4415E40E-407C-46D2-ADDD-406A70FA7F88}" destId="{15F519DA-F5A8-4A0B-AB30-0E3731DDED74}" srcOrd="1" destOrd="0" presId="urn:microsoft.com/office/officeart/2005/8/layout/hierarchy1"/>
    <dgm:cxn modelId="{A649AF98-694F-433F-A912-A3993D9F0C87}" type="presParOf" srcId="{23885639-FDDF-43D9-8C93-B16C5654A3BF}" destId="{BBBDEFC2-6B79-4519-B6EA-241C129B9F82}" srcOrd="1" destOrd="0" presId="urn:microsoft.com/office/officeart/2005/8/layout/hierarchy1"/>
    <dgm:cxn modelId="{94778246-2D52-4256-BAD3-AEDB900EE373}" type="presParOf" srcId="{E31486FB-FE0A-40C6-B474-8B76F28E6268}" destId="{90C1356E-F187-42D9-88DC-531E1168B338}" srcOrd="6" destOrd="0" presId="urn:microsoft.com/office/officeart/2005/8/layout/hierarchy1"/>
    <dgm:cxn modelId="{F31B5FAB-8AAA-4B3A-9010-C250B893973F}" type="presParOf" srcId="{E31486FB-FE0A-40C6-B474-8B76F28E6268}" destId="{5FDDD90E-1CDB-4C91-A008-56CBA31A8187}" srcOrd="7" destOrd="0" presId="urn:microsoft.com/office/officeart/2005/8/layout/hierarchy1"/>
    <dgm:cxn modelId="{C117DB74-2321-4E98-8EDB-3783C4CAB1ED}" type="presParOf" srcId="{5FDDD90E-1CDB-4C91-A008-56CBA31A8187}" destId="{7E7D946C-9F72-439A-9DAF-A48EDD3DC286}" srcOrd="0" destOrd="0" presId="urn:microsoft.com/office/officeart/2005/8/layout/hierarchy1"/>
    <dgm:cxn modelId="{B29410F8-54E0-4DB9-9A38-2B172319EA51}" type="presParOf" srcId="{7E7D946C-9F72-439A-9DAF-A48EDD3DC286}" destId="{99AA59EE-9B10-4400-A2CB-FB65BB1A28D2}" srcOrd="0" destOrd="0" presId="urn:microsoft.com/office/officeart/2005/8/layout/hierarchy1"/>
    <dgm:cxn modelId="{C9549516-F07F-4C10-BEC5-253BB01187B6}" type="presParOf" srcId="{7E7D946C-9F72-439A-9DAF-A48EDD3DC286}" destId="{88B59A95-2FBC-45A5-8471-C3EABF749599}" srcOrd="1" destOrd="0" presId="urn:microsoft.com/office/officeart/2005/8/layout/hierarchy1"/>
    <dgm:cxn modelId="{FF00AFBA-4AEA-4A7D-9254-8D23C4D6FB3E}" type="presParOf" srcId="{5FDDD90E-1CDB-4C91-A008-56CBA31A8187}" destId="{BBBF78BA-DA00-4151-87E0-4454A2AE85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2D21A-7737-4582-9281-A7C1297C2D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DDBC1-C783-4ACB-B5EB-5172734503A1}">
      <dgm:prSet phldrT="[Text]" custT="1"/>
      <dgm:spPr/>
      <dgm:t>
        <a:bodyPr/>
        <a:lstStyle/>
        <a:p>
          <a:r>
            <a:rPr lang="id-ID" sz="2400" b="1" dirty="0" smtClean="0"/>
            <a:t>2. Careers and Jobs</a:t>
          </a:r>
          <a:endParaRPr lang="en-US" sz="2400" b="1" dirty="0"/>
        </a:p>
      </dgm:t>
    </dgm:pt>
    <dgm:pt modelId="{92601418-6F4C-475C-BBBE-222B8E25CCC0}" type="parTrans" cxnId="{50E2F695-7D07-491A-A961-54649496499F}">
      <dgm:prSet/>
      <dgm:spPr/>
      <dgm:t>
        <a:bodyPr/>
        <a:lstStyle/>
        <a:p>
          <a:endParaRPr lang="en-US"/>
        </a:p>
      </dgm:t>
    </dgm:pt>
    <dgm:pt modelId="{3BF3A586-F085-4D0D-954B-28690E987AB8}" type="sibTrans" cxnId="{50E2F695-7D07-491A-A961-54649496499F}">
      <dgm:prSet/>
      <dgm:spPr/>
      <dgm:t>
        <a:bodyPr/>
        <a:lstStyle/>
        <a:p>
          <a:endParaRPr lang="en-US"/>
        </a:p>
      </dgm:t>
    </dgm:pt>
    <dgm:pt modelId="{6A637E61-AC2E-42EA-AC8C-3D7767B3D793}">
      <dgm:prSet phldrT="[Text]"/>
      <dgm:spPr/>
      <dgm:t>
        <a:bodyPr/>
        <a:lstStyle/>
        <a:p>
          <a:r>
            <a:rPr lang="id-ID" dirty="0" smtClean="0"/>
            <a:t>Career Development Across the Life Span</a:t>
          </a:r>
          <a:endParaRPr lang="en-US" dirty="0"/>
        </a:p>
      </dgm:t>
    </dgm:pt>
    <dgm:pt modelId="{8C1C51E8-1325-46FE-BC62-8AFC74F86EC0}" type="parTrans" cxnId="{DCA577ED-53DF-4539-9292-7A70676367AD}">
      <dgm:prSet/>
      <dgm:spPr/>
      <dgm:t>
        <a:bodyPr/>
        <a:lstStyle/>
        <a:p>
          <a:endParaRPr lang="en-US"/>
        </a:p>
      </dgm:t>
    </dgm:pt>
    <dgm:pt modelId="{07C41893-CC32-4968-A56F-AB2AA6E97415}" type="sibTrans" cxnId="{DCA577ED-53DF-4539-9292-7A70676367AD}">
      <dgm:prSet/>
      <dgm:spPr/>
      <dgm:t>
        <a:bodyPr/>
        <a:lstStyle/>
        <a:p>
          <a:endParaRPr lang="en-US"/>
        </a:p>
      </dgm:t>
    </dgm:pt>
    <dgm:pt modelId="{8E1DE3A8-266F-469E-9EA6-847BDED10D04}">
      <dgm:prSet phldrT="[Text]"/>
      <dgm:spPr/>
      <dgm:t>
        <a:bodyPr/>
        <a:lstStyle/>
        <a:p>
          <a:r>
            <a:rPr lang="id-ID" dirty="0" smtClean="0"/>
            <a:t>Getting a Job</a:t>
          </a:r>
        </a:p>
      </dgm:t>
    </dgm:pt>
    <dgm:pt modelId="{D7422F47-5ACC-4427-AF9C-5D38CB81FA38}" type="parTrans" cxnId="{C4324C13-33D1-4507-A8A7-248AB8EA32C9}">
      <dgm:prSet/>
      <dgm:spPr/>
      <dgm:t>
        <a:bodyPr/>
        <a:lstStyle/>
        <a:p>
          <a:endParaRPr lang="en-US"/>
        </a:p>
      </dgm:t>
    </dgm:pt>
    <dgm:pt modelId="{E028CB89-42E8-4272-8CBC-1D8D269DDF59}" type="sibTrans" cxnId="{C4324C13-33D1-4507-A8A7-248AB8EA32C9}">
      <dgm:prSet/>
      <dgm:spPr/>
      <dgm:t>
        <a:bodyPr/>
        <a:lstStyle/>
        <a:p>
          <a:endParaRPr lang="en-US"/>
        </a:p>
      </dgm:t>
    </dgm:pt>
    <dgm:pt modelId="{A433DD5C-B2AD-4B74-A811-300BBABB0ED8}">
      <dgm:prSet phldrT="[Text]"/>
      <dgm:spPr/>
      <dgm:t>
        <a:bodyPr/>
        <a:lstStyle/>
        <a:p>
          <a:r>
            <a:rPr lang="id-ID" dirty="0" smtClean="0"/>
            <a:t>Knowledge, Goals, and Careers</a:t>
          </a:r>
        </a:p>
      </dgm:t>
    </dgm:pt>
    <dgm:pt modelId="{A57219D4-D2BB-48F1-81FF-114938421ABB}" type="parTrans" cxnId="{C363EB6A-D3D2-470B-AC18-A7AA850F6B30}">
      <dgm:prSet/>
      <dgm:spPr/>
      <dgm:t>
        <a:bodyPr/>
        <a:lstStyle/>
        <a:p>
          <a:endParaRPr lang="en-US"/>
        </a:p>
      </dgm:t>
    </dgm:pt>
    <dgm:pt modelId="{E9EE06FC-2B80-49DB-85A7-70AE038D4E33}" type="sibTrans" cxnId="{C363EB6A-D3D2-470B-AC18-A7AA850F6B30}">
      <dgm:prSet/>
      <dgm:spPr/>
      <dgm:t>
        <a:bodyPr/>
        <a:lstStyle/>
        <a:p>
          <a:endParaRPr lang="en-US"/>
        </a:p>
      </dgm:t>
    </dgm:pt>
    <dgm:pt modelId="{5660FE63-0779-45DB-85FB-7F452657FE25}">
      <dgm:prSet phldrT="[Text]"/>
      <dgm:spPr/>
      <dgm:t>
        <a:bodyPr/>
        <a:lstStyle/>
        <a:p>
          <a:r>
            <a:rPr lang="id-ID" dirty="0" smtClean="0"/>
            <a:t>Skills and Personality Traits</a:t>
          </a:r>
        </a:p>
      </dgm:t>
    </dgm:pt>
    <dgm:pt modelId="{814FDA9C-33C1-4207-A087-F4C811872C5B}" type="parTrans" cxnId="{7AD56867-7836-45A4-A504-5E70E733764E}">
      <dgm:prSet/>
      <dgm:spPr/>
      <dgm:t>
        <a:bodyPr/>
        <a:lstStyle/>
        <a:p>
          <a:endParaRPr lang="en-US"/>
        </a:p>
      </dgm:t>
    </dgm:pt>
    <dgm:pt modelId="{D892CDB0-C1C9-4407-8AC8-80CEFD83A553}" type="sibTrans" cxnId="{7AD56867-7836-45A4-A504-5E70E733764E}">
      <dgm:prSet/>
      <dgm:spPr/>
      <dgm:t>
        <a:bodyPr/>
        <a:lstStyle/>
        <a:p>
          <a:endParaRPr lang="en-US"/>
        </a:p>
      </dgm:t>
    </dgm:pt>
    <dgm:pt modelId="{06EFD597-165F-421D-9D39-D296BFA486D5}" type="pres">
      <dgm:prSet presAssocID="{ED02D21A-7737-4582-9281-A7C1297C2D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322B62-43B5-4C11-A86A-0D2F631FC779}" type="pres">
      <dgm:prSet presAssocID="{952DDBC1-C783-4ACB-B5EB-5172734503A1}" presName="hierRoot1" presStyleCnt="0"/>
      <dgm:spPr/>
    </dgm:pt>
    <dgm:pt modelId="{968084A0-7779-4BC9-A451-09EC434B0649}" type="pres">
      <dgm:prSet presAssocID="{952DDBC1-C783-4ACB-B5EB-5172734503A1}" presName="composite" presStyleCnt="0"/>
      <dgm:spPr/>
    </dgm:pt>
    <dgm:pt modelId="{C068E728-6867-4C6F-BC83-AA52BFEF9133}" type="pres">
      <dgm:prSet presAssocID="{952DDBC1-C783-4ACB-B5EB-5172734503A1}" presName="background" presStyleLbl="node0" presStyleIdx="0" presStyleCnt="1"/>
      <dgm:spPr/>
    </dgm:pt>
    <dgm:pt modelId="{33915FF1-8985-488A-9FB1-C76DD5D4562C}" type="pres">
      <dgm:prSet presAssocID="{952DDBC1-C783-4ACB-B5EB-5172734503A1}" presName="text" presStyleLbl="fgAcc0" presStyleIdx="0" presStyleCnt="1" custScaleX="186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486FB-FE0A-40C6-B474-8B76F28E6268}" type="pres">
      <dgm:prSet presAssocID="{952DDBC1-C783-4ACB-B5EB-5172734503A1}" presName="hierChild2" presStyleCnt="0"/>
      <dgm:spPr/>
    </dgm:pt>
    <dgm:pt modelId="{BB667BCC-6684-4D20-80DC-240829703C26}" type="pres">
      <dgm:prSet presAssocID="{8C1C51E8-1325-46FE-BC62-8AFC74F86EC0}" presName="Name10" presStyleLbl="parChTrans1D2" presStyleIdx="0" presStyleCnt="4"/>
      <dgm:spPr/>
      <dgm:t>
        <a:bodyPr/>
        <a:lstStyle/>
        <a:p>
          <a:endParaRPr lang="en-US"/>
        </a:p>
      </dgm:t>
    </dgm:pt>
    <dgm:pt modelId="{D0017765-AF5B-487C-9D40-E8E74B1E4853}" type="pres">
      <dgm:prSet presAssocID="{6A637E61-AC2E-42EA-AC8C-3D7767B3D793}" presName="hierRoot2" presStyleCnt="0"/>
      <dgm:spPr/>
    </dgm:pt>
    <dgm:pt modelId="{C70208E0-7A42-427C-AC46-339A83C930F9}" type="pres">
      <dgm:prSet presAssocID="{6A637E61-AC2E-42EA-AC8C-3D7767B3D793}" presName="composite2" presStyleCnt="0"/>
      <dgm:spPr/>
    </dgm:pt>
    <dgm:pt modelId="{0FD4AF3B-144A-4C8D-9D86-BE00AF08A7AA}" type="pres">
      <dgm:prSet presAssocID="{6A637E61-AC2E-42EA-AC8C-3D7767B3D793}" presName="background2" presStyleLbl="node2" presStyleIdx="0" presStyleCnt="4"/>
      <dgm:spPr/>
    </dgm:pt>
    <dgm:pt modelId="{E3729D63-F017-4A0D-96EB-C3749452A71A}" type="pres">
      <dgm:prSet presAssocID="{6A637E61-AC2E-42EA-AC8C-3D7767B3D79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E40110-D420-42AB-B8B4-EDAEC7D75469}" type="pres">
      <dgm:prSet presAssocID="{6A637E61-AC2E-42EA-AC8C-3D7767B3D793}" presName="hierChild3" presStyleCnt="0"/>
      <dgm:spPr/>
    </dgm:pt>
    <dgm:pt modelId="{7FC2C646-6938-4A57-89D0-9AF75BF96554}" type="pres">
      <dgm:prSet presAssocID="{814FDA9C-33C1-4207-A087-F4C811872C5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DC780FF-1C78-4D06-B858-0A14E417C598}" type="pres">
      <dgm:prSet presAssocID="{5660FE63-0779-45DB-85FB-7F452657FE25}" presName="hierRoot2" presStyleCnt="0"/>
      <dgm:spPr/>
    </dgm:pt>
    <dgm:pt modelId="{F4770214-6DE4-42BF-9959-A166FA2159B2}" type="pres">
      <dgm:prSet presAssocID="{5660FE63-0779-45DB-85FB-7F452657FE25}" presName="composite2" presStyleCnt="0"/>
      <dgm:spPr/>
    </dgm:pt>
    <dgm:pt modelId="{CAFFB0A6-AAA0-4FEF-AE26-12084345D15B}" type="pres">
      <dgm:prSet presAssocID="{5660FE63-0779-45DB-85FB-7F452657FE25}" presName="background2" presStyleLbl="node2" presStyleIdx="1" presStyleCnt="4"/>
      <dgm:spPr/>
    </dgm:pt>
    <dgm:pt modelId="{DDB65FB2-8DDD-4311-86B2-2834956467E1}" type="pres">
      <dgm:prSet presAssocID="{5660FE63-0779-45DB-85FB-7F452657FE2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149358-00FC-481D-9221-CB09460DC3FC}" type="pres">
      <dgm:prSet presAssocID="{5660FE63-0779-45DB-85FB-7F452657FE25}" presName="hierChild3" presStyleCnt="0"/>
      <dgm:spPr/>
    </dgm:pt>
    <dgm:pt modelId="{FA10F918-FD69-48D5-AFE4-93B53C67F0B3}" type="pres">
      <dgm:prSet presAssocID="{A57219D4-D2BB-48F1-81FF-114938421AB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3885639-FDDF-43D9-8C93-B16C5654A3BF}" type="pres">
      <dgm:prSet presAssocID="{A433DD5C-B2AD-4B74-A811-300BBABB0ED8}" presName="hierRoot2" presStyleCnt="0"/>
      <dgm:spPr/>
    </dgm:pt>
    <dgm:pt modelId="{4415E40E-407C-46D2-ADDD-406A70FA7F88}" type="pres">
      <dgm:prSet presAssocID="{A433DD5C-B2AD-4B74-A811-300BBABB0ED8}" presName="composite2" presStyleCnt="0"/>
      <dgm:spPr/>
    </dgm:pt>
    <dgm:pt modelId="{EBAD19F6-6042-436C-B49A-41EFE1391092}" type="pres">
      <dgm:prSet presAssocID="{A433DD5C-B2AD-4B74-A811-300BBABB0ED8}" presName="background2" presStyleLbl="node2" presStyleIdx="2" presStyleCnt="4"/>
      <dgm:spPr/>
    </dgm:pt>
    <dgm:pt modelId="{15F519DA-F5A8-4A0B-AB30-0E3731DDED74}" type="pres">
      <dgm:prSet presAssocID="{A433DD5C-B2AD-4B74-A811-300BBABB0ED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DEFC2-6B79-4519-B6EA-241C129B9F82}" type="pres">
      <dgm:prSet presAssocID="{A433DD5C-B2AD-4B74-A811-300BBABB0ED8}" presName="hierChild3" presStyleCnt="0"/>
      <dgm:spPr/>
    </dgm:pt>
    <dgm:pt modelId="{90C1356E-F187-42D9-88DC-531E1168B338}" type="pres">
      <dgm:prSet presAssocID="{D7422F47-5ACC-4427-AF9C-5D38CB81FA3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5FDDD90E-1CDB-4C91-A008-56CBA31A8187}" type="pres">
      <dgm:prSet presAssocID="{8E1DE3A8-266F-469E-9EA6-847BDED10D04}" presName="hierRoot2" presStyleCnt="0"/>
      <dgm:spPr/>
    </dgm:pt>
    <dgm:pt modelId="{7E7D946C-9F72-439A-9DAF-A48EDD3DC286}" type="pres">
      <dgm:prSet presAssocID="{8E1DE3A8-266F-469E-9EA6-847BDED10D04}" presName="composite2" presStyleCnt="0"/>
      <dgm:spPr/>
    </dgm:pt>
    <dgm:pt modelId="{99AA59EE-9B10-4400-A2CB-FB65BB1A28D2}" type="pres">
      <dgm:prSet presAssocID="{8E1DE3A8-266F-469E-9EA6-847BDED10D04}" presName="background2" presStyleLbl="node2" presStyleIdx="3" presStyleCnt="4"/>
      <dgm:spPr/>
    </dgm:pt>
    <dgm:pt modelId="{88B59A95-2FBC-45A5-8471-C3EABF749599}" type="pres">
      <dgm:prSet presAssocID="{8E1DE3A8-266F-469E-9EA6-847BDED10D0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F78BA-DA00-4151-87E0-4454A2AE857F}" type="pres">
      <dgm:prSet presAssocID="{8E1DE3A8-266F-469E-9EA6-847BDED10D04}" presName="hierChild3" presStyleCnt="0"/>
      <dgm:spPr/>
    </dgm:pt>
  </dgm:ptLst>
  <dgm:cxnLst>
    <dgm:cxn modelId="{C234E8A3-90A5-4788-B814-8D6AC80884A6}" type="presOf" srcId="{A57219D4-D2BB-48F1-81FF-114938421ABB}" destId="{FA10F918-FD69-48D5-AFE4-93B53C67F0B3}" srcOrd="0" destOrd="0" presId="urn:microsoft.com/office/officeart/2005/8/layout/hierarchy1"/>
    <dgm:cxn modelId="{88C3876B-DBF7-49DE-B47D-7A0C809F95C7}" type="presOf" srcId="{5660FE63-0779-45DB-85FB-7F452657FE25}" destId="{DDB65FB2-8DDD-4311-86B2-2834956467E1}" srcOrd="0" destOrd="0" presId="urn:microsoft.com/office/officeart/2005/8/layout/hierarchy1"/>
    <dgm:cxn modelId="{C363EB6A-D3D2-470B-AC18-A7AA850F6B30}" srcId="{952DDBC1-C783-4ACB-B5EB-5172734503A1}" destId="{A433DD5C-B2AD-4B74-A811-300BBABB0ED8}" srcOrd="2" destOrd="0" parTransId="{A57219D4-D2BB-48F1-81FF-114938421ABB}" sibTransId="{E9EE06FC-2B80-49DB-85A7-70AE038D4E33}"/>
    <dgm:cxn modelId="{C4324C13-33D1-4507-A8A7-248AB8EA32C9}" srcId="{952DDBC1-C783-4ACB-B5EB-5172734503A1}" destId="{8E1DE3A8-266F-469E-9EA6-847BDED10D04}" srcOrd="3" destOrd="0" parTransId="{D7422F47-5ACC-4427-AF9C-5D38CB81FA38}" sibTransId="{E028CB89-42E8-4272-8CBC-1D8D269DDF59}"/>
    <dgm:cxn modelId="{7AD56867-7836-45A4-A504-5E70E733764E}" srcId="{952DDBC1-C783-4ACB-B5EB-5172734503A1}" destId="{5660FE63-0779-45DB-85FB-7F452657FE25}" srcOrd="1" destOrd="0" parTransId="{814FDA9C-33C1-4207-A087-F4C811872C5B}" sibTransId="{D892CDB0-C1C9-4407-8AC8-80CEFD83A553}"/>
    <dgm:cxn modelId="{092891DE-5350-4F46-B8D9-AD8C7B6C73C0}" type="presOf" srcId="{814FDA9C-33C1-4207-A087-F4C811872C5B}" destId="{7FC2C646-6938-4A57-89D0-9AF75BF96554}" srcOrd="0" destOrd="0" presId="urn:microsoft.com/office/officeart/2005/8/layout/hierarchy1"/>
    <dgm:cxn modelId="{8C044DBB-04F0-4738-BEA6-F570E072996A}" type="presOf" srcId="{8C1C51E8-1325-46FE-BC62-8AFC74F86EC0}" destId="{BB667BCC-6684-4D20-80DC-240829703C26}" srcOrd="0" destOrd="0" presId="urn:microsoft.com/office/officeart/2005/8/layout/hierarchy1"/>
    <dgm:cxn modelId="{5AAB73A2-881B-4912-9840-606427EBA7FA}" type="presOf" srcId="{952DDBC1-C783-4ACB-B5EB-5172734503A1}" destId="{33915FF1-8985-488A-9FB1-C76DD5D4562C}" srcOrd="0" destOrd="0" presId="urn:microsoft.com/office/officeart/2005/8/layout/hierarchy1"/>
    <dgm:cxn modelId="{DCA577ED-53DF-4539-9292-7A70676367AD}" srcId="{952DDBC1-C783-4ACB-B5EB-5172734503A1}" destId="{6A637E61-AC2E-42EA-AC8C-3D7767B3D793}" srcOrd="0" destOrd="0" parTransId="{8C1C51E8-1325-46FE-BC62-8AFC74F86EC0}" sibTransId="{07C41893-CC32-4968-A56F-AB2AA6E97415}"/>
    <dgm:cxn modelId="{425A82F3-CCEB-4CD2-8356-B78B00A7326A}" type="presOf" srcId="{D7422F47-5ACC-4427-AF9C-5D38CB81FA38}" destId="{90C1356E-F187-42D9-88DC-531E1168B338}" srcOrd="0" destOrd="0" presId="urn:microsoft.com/office/officeart/2005/8/layout/hierarchy1"/>
    <dgm:cxn modelId="{50E2F695-7D07-491A-A961-54649496499F}" srcId="{ED02D21A-7737-4582-9281-A7C1297C2D25}" destId="{952DDBC1-C783-4ACB-B5EB-5172734503A1}" srcOrd="0" destOrd="0" parTransId="{92601418-6F4C-475C-BBBE-222B8E25CCC0}" sibTransId="{3BF3A586-F085-4D0D-954B-28690E987AB8}"/>
    <dgm:cxn modelId="{2F0057C2-2B7B-4783-803D-D5DAB263B271}" type="presOf" srcId="{ED02D21A-7737-4582-9281-A7C1297C2D25}" destId="{06EFD597-165F-421D-9D39-D296BFA486D5}" srcOrd="0" destOrd="0" presId="urn:microsoft.com/office/officeart/2005/8/layout/hierarchy1"/>
    <dgm:cxn modelId="{A9F3165D-5D1A-40EF-89E5-AD66824F97DF}" type="presOf" srcId="{8E1DE3A8-266F-469E-9EA6-847BDED10D04}" destId="{88B59A95-2FBC-45A5-8471-C3EABF749599}" srcOrd="0" destOrd="0" presId="urn:microsoft.com/office/officeart/2005/8/layout/hierarchy1"/>
    <dgm:cxn modelId="{8FBC1285-6ED5-4964-9595-E65B8D7F2C21}" type="presOf" srcId="{A433DD5C-B2AD-4B74-A811-300BBABB0ED8}" destId="{15F519DA-F5A8-4A0B-AB30-0E3731DDED74}" srcOrd="0" destOrd="0" presId="urn:microsoft.com/office/officeart/2005/8/layout/hierarchy1"/>
    <dgm:cxn modelId="{76AFD9E6-98EA-4C0A-9A94-416F3250FEC0}" type="presOf" srcId="{6A637E61-AC2E-42EA-AC8C-3D7767B3D793}" destId="{E3729D63-F017-4A0D-96EB-C3749452A71A}" srcOrd="0" destOrd="0" presId="urn:microsoft.com/office/officeart/2005/8/layout/hierarchy1"/>
    <dgm:cxn modelId="{BCD03DA0-3A7C-46C4-85E8-E0A908927123}" type="presParOf" srcId="{06EFD597-165F-421D-9D39-D296BFA486D5}" destId="{3F322B62-43B5-4C11-A86A-0D2F631FC779}" srcOrd="0" destOrd="0" presId="urn:microsoft.com/office/officeart/2005/8/layout/hierarchy1"/>
    <dgm:cxn modelId="{6908D404-E417-4B1F-B9A3-566E73BC6F0B}" type="presParOf" srcId="{3F322B62-43B5-4C11-A86A-0D2F631FC779}" destId="{968084A0-7779-4BC9-A451-09EC434B0649}" srcOrd="0" destOrd="0" presId="urn:microsoft.com/office/officeart/2005/8/layout/hierarchy1"/>
    <dgm:cxn modelId="{19E1E675-3AEB-4141-9A9B-DB84432D7ACE}" type="presParOf" srcId="{968084A0-7779-4BC9-A451-09EC434B0649}" destId="{C068E728-6867-4C6F-BC83-AA52BFEF9133}" srcOrd="0" destOrd="0" presId="urn:microsoft.com/office/officeart/2005/8/layout/hierarchy1"/>
    <dgm:cxn modelId="{FEF08402-565F-479A-9F26-96E5E9AFE25A}" type="presParOf" srcId="{968084A0-7779-4BC9-A451-09EC434B0649}" destId="{33915FF1-8985-488A-9FB1-C76DD5D4562C}" srcOrd="1" destOrd="0" presId="urn:microsoft.com/office/officeart/2005/8/layout/hierarchy1"/>
    <dgm:cxn modelId="{B91B02A5-0766-4777-9936-9575FEF08AA9}" type="presParOf" srcId="{3F322B62-43B5-4C11-A86A-0D2F631FC779}" destId="{E31486FB-FE0A-40C6-B474-8B76F28E6268}" srcOrd="1" destOrd="0" presId="urn:microsoft.com/office/officeart/2005/8/layout/hierarchy1"/>
    <dgm:cxn modelId="{87C2490A-19B3-489C-97E0-B1335D090659}" type="presParOf" srcId="{E31486FB-FE0A-40C6-B474-8B76F28E6268}" destId="{BB667BCC-6684-4D20-80DC-240829703C26}" srcOrd="0" destOrd="0" presId="urn:microsoft.com/office/officeart/2005/8/layout/hierarchy1"/>
    <dgm:cxn modelId="{588E7723-D7C6-474E-8561-C2290C21BCDE}" type="presParOf" srcId="{E31486FB-FE0A-40C6-B474-8B76F28E6268}" destId="{D0017765-AF5B-487C-9D40-E8E74B1E4853}" srcOrd="1" destOrd="0" presId="urn:microsoft.com/office/officeart/2005/8/layout/hierarchy1"/>
    <dgm:cxn modelId="{270B6426-C110-413A-B52B-8E75362BD19A}" type="presParOf" srcId="{D0017765-AF5B-487C-9D40-E8E74B1E4853}" destId="{C70208E0-7A42-427C-AC46-339A83C930F9}" srcOrd="0" destOrd="0" presId="urn:microsoft.com/office/officeart/2005/8/layout/hierarchy1"/>
    <dgm:cxn modelId="{4D000127-6955-40B0-B4D0-33155F6D939B}" type="presParOf" srcId="{C70208E0-7A42-427C-AC46-339A83C930F9}" destId="{0FD4AF3B-144A-4C8D-9D86-BE00AF08A7AA}" srcOrd="0" destOrd="0" presId="urn:microsoft.com/office/officeart/2005/8/layout/hierarchy1"/>
    <dgm:cxn modelId="{C75D0876-7C82-427C-8C75-F1AC98D3EEA3}" type="presParOf" srcId="{C70208E0-7A42-427C-AC46-339A83C930F9}" destId="{E3729D63-F017-4A0D-96EB-C3749452A71A}" srcOrd="1" destOrd="0" presId="urn:microsoft.com/office/officeart/2005/8/layout/hierarchy1"/>
    <dgm:cxn modelId="{4C1F8428-BAAD-4E0B-8F92-B2E2E4887C0E}" type="presParOf" srcId="{D0017765-AF5B-487C-9D40-E8E74B1E4853}" destId="{67E40110-D420-42AB-B8B4-EDAEC7D75469}" srcOrd="1" destOrd="0" presId="urn:microsoft.com/office/officeart/2005/8/layout/hierarchy1"/>
    <dgm:cxn modelId="{0675DD44-B479-49D9-9CD8-DDC1A22D7647}" type="presParOf" srcId="{E31486FB-FE0A-40C6-B474-8B76F28E6268}" destId="{7FC2C646-6938-4A57-89D0-9AF75BF96554}" srcOrd="2" destOrd="0" presId="urn:microsoft.com/office/officeart/2005/8/layout/hierarchy1"/>
    <dgm:cxn modelId="{FE80DC81-F256-44C8-B8D3-BBED97A76DC0}" type="presParOf" srcId="{E31486FB-FE0A-40C6-B474-8B76F28E6268}" destId="{EDC780FF-1C78-4D06-B858-0A14E417C598}" srcOrd="3" destOrd="0" presId="urn:microsoft.com/office/officeart/2005/8/layout/hierarchy1"/>
    <dgm:cxn modelId="{ABF242F7-C155-40FB-BF90-C0D486BEC706}" type="presParOf" srcId="{EDC780FF-1C78-4D06-B858-0A14E417C598}" destId="{F4770214-6DE4-42BF-9959-A166FA2159B2}" srcOrd="0" destOrd="0" presId="urn:microsoft.com/office/officeart/2005/8/layout/hierarchy1"/>
    <dgm:cxn modelId="{CE639129-AD02-4307-9745-BE7EF8519354}" type="presParOf" srcId="{F4770214-6DE4-42BF-9959-A166FA2159B2}" destId="{CAFFB0A6-AAA0-4FEF-AE26-12084345D15B}" srcOrd="0" destOrd="0" presId="urn:microsoft.com/office/officeart/2005/8/layout/hierarchy1"/>
    <dgm:cxn modelId="{FB9FD802-0F70-47AF-A8AE-8657DF987D66}" type="presParOf" srcId="{F4770214-6DE4-42BF-9959-A166FA2159B2}" destId="{DDB65FB2-8DDD-4311-86B2-2834956467E1}" srcOrd="1" destOrd="0" presId="urn:microsoft.com/office/officeart/2005/8/layout/hierarchy1"/>
    <dgm:cxn modelId="{4C41E732-56F4-4834-A1D6-360A41D6AB22}" type="presParOf" srcId="{EDC780FF-1C78-4D06-B858-0A14E417C598}" destId="{1C149358-00FC-481D-9221-CB09460DC3FC}" srcOrd="1" destOrd="0" presId="urn:microsoft.com/office/officeart/2005/8/layout/hierarchy1"/>
    <dgm:cxn modelId="{A90A238D-1581-43A5-89E3-7606AC938196}" type="presParOf" srcId="{E31486FB-FE0A-40C6-B474-8B76F28E6268}" destId="{FA10F918-FD69-48D5-AFE4-93B53C67F0B3}" srcOrd="4" destOrd="0" presId="urn:microsoft.com/office/officeart/2005/8/layout/hierarchy1"/>
    <dgm:cxn modelId="{8107351C-BF43-428B-8352-2CB1290436F5}" type="presParOf" srcId="{E31486FB-FE0A-40C6-B474-8B76F28E6268}" destId="{23885639-FDDF-43D9-8C93-B16C5654A3BF}" srcOrd="5" destOrd="0" presId="urn:microsoft.com/office/officeart/2005/8/layout/hierarchy1"/>
    <dgm:cxn modelId="{175939D8-E200-4672-80CB-26000B2FC3B0}" type="presParOf" srcId="{23885639-FDDF-43D9-8C93-B16C5654A3BF}" destId="{4415E40E-407C-46D2-ADDD-406A70FA7F88}" srcOrd="0" destOrd="0" presId="urn:microsoft.com/office/officeart/2005/8/layout/hierarchy1"/>
    <dgm:cxn modelId="{ABE17C5D-E93D-4B13-8910-894C4C1A9AF9}" type="presParOf" srcId="{4415E40E-407C-46D2-ADDD-406A70FA7F88}" destId="{EBAD19F6-6042-436C-B49A-41EFE1391092}" srcOrd="0" destOrd="0" presId="urn:microsoft.com/office/officeart/2005/8/layout/hierarchy1"/>
    <dgm:cxn modelId="{541B6A40-671F-48F6-A3E1-4543741C42C3}" type="presParOf" srcId="{4415E40E-407C-46D2-ADDD-406A70FA7F88}" destId="{15F519DA-F5A8-4A0B-AB30-0E3731DDED74}" srcOrd="1" destOrd="0" presId="urn:microsoft.com/office/officeart/2005/8/layout/hierarchy1"/>
    <dgm:cxn modelId="{9D1FEC4A-B004-4D3E-A4AF-9A8BC4559D06}" type="presParOf" srcId="{23885639-FDDF-43D9-8C93-B16C5654A3BF}" destId="{BBBDEFC2-6B79-4519-B6EA-241C129B9F82}" srcOrd="1" destOrd="0" presId="urn:microsoft.com/office/officeart/2005/8/layout/hierarchy1"/>
    <dgm:cxn modelId="{7ADE39A4-A46E-43A5-AF76-2A32CDD5CDF6}" type="presParOf" srcId="{E31486FB-FE0A-40C6-B474-8B76F28E6268}" destId="{90C1356E-F187-42D9-88DC-531E1168B338}" srcOrd="6" destOrd="0" presId="urn:microsoft.com/office/officeart/2005/8/layout/hierarchy1"/>
    <dgm:cxn modelId="{1A9CA1A8-4CFA-4303-8323-559909971D6B}" type="presParOf" srcId="{E31486FB-FE0A-40C6-B474-8B76F28E6268}" destId="{5FDDD90E-1CDB-4C91-A008-56CBA31A8187}" srcOrd="7" destOrd="0" presId="urn:microsoft.com/office/officeart/2005/8/layout/hierarchy1"/>
    <dgm:cxn modelId="{2D9B12CC-9B18-40F3-A842-687814637ADC}" type="presParOf" srcId="{5FDDD90E-1CDB-4C91-A008-56CBA31A8187}" destId="{7E7D946C-9F72-439A-9DAF-A48EDD3DC286}" srcOrd="0" destOrd="0" presId="urn:microsoft.com/office/officeart/2005/8/layout/hierarchy1"/>
    <dgm:cxn modelId="{166A65D4-D1A4-40EA-844D-F7A03BB3CC71}" type="presParOf" srcId="{7E7D946C-9F72-439A-9DAF-A48EDD3DC286}" destId="{99AA59EE-9B10-4400-A2CB-FB65BB1A28D2}" srcOrd="0" destOrd="0" presId="urn:microsoft.com/office/officeart/2005/8/layout/hierarchy1"/>
    <dgm:cxn modelId="{1DCF27A9-D8EC-4714-B4F0-AC17CA403241}" type="presParOf" srcId="{7E7D946C-9F72-439A-9DAF-A48EDD3DC286}" destId="{88B59A95-2FBC-45A5-8471-C3EABF749599}" srcOrd="1" destOrd="0" presId="urn:microsoft.com/office/officeart/2005/8/layout/hierarchy1"/>
    <dgm:cxn modelId="{F944DE24-EA69-4A72-8571-64CAF6E573A6}" type="presParOf" srcId="{5FDDD90E-1CDB-4C91-A008-56CBA31A8187}" destId="{BBBF78BA-DA00-4151-87E0-4454A2AE85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F748B-DC4B-4A36-A927-BE306D421F68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id-ID"/>
        </a:p>
      </dgm:t>
    </dgm:pt>
    <dgm:pt modelId="{59CBF755-C1CE-4616-B15D-88FD0D200349}">
      <dgm:prSet phldrT="[Text]"/>
      <dgm:spPr/>
      <dgm:t>
        <a:bodyPr/>
        <a:lstStyle/>
        <a:p>
          <a:r>
            <a:rPr lang="en-US" dirty="0" smtClean="0"/>
            <a:t>Knowledge, </a:t>
          </a:r>
          <a:r>
            <a:rPr lang="id-ID" dirty="0" smtClean="0"/>
            <a:t>G</a:t>
          </a:r>
          <a:r>
            <a:rPr lang="en-US" dirty="0" err="1" smtClean="0"/>
            <a:t>oals</a:t>
          </a:r>
          <a:r>
            <a:rPr lang="en-US" dirty="0" smtClean="0"/>
            <a:t> and </a:t>
          </a:r>
          <a:r>
            <a:rPr lang="id-ID" dirty="0" smtClean="0"/>
            <a:t>C</a:t>
          </a:r>
          <a:r>
            <a:rPr lang="en-US" dirty="0" err="1" smtClean="0"/>
            <a:t>areers</a:t>
          </a:r>
          <a:endParaRPr lang="id-ID" dirty="0"/>
        </a:p>
      </dgm:t>
    </dgm:pt>
    <dgm:pt modelId="{FBD9B21C-023D-4290-9FD7-1C0517E86E21}" type="parTrans" cxnId="{35EC7D38-188D-4A10-B0FF-EDD6D2186833}">
      <dgm:prSet/>
      <dgm:spPr/>
      <dgm:t>
        <a:bodyPr/>
        <a:lstStyle/>
        <a:p>
          <a:endParaRPr lang="id-ID"/>
        </a:p>
      </dgm:t>
    </dgm:pt>
    <dgm:pt modelId="{A7CFBF1B-320D-442C-972C-D32B75EB1B68}" type="sibTrans" cxnId="{35EC7D38-188D-4A10-B0FF-EDD6D2186833}">
      <dgm:prSet/>
      <dgm:spPr/>
      <dgm:t>
        <a:bodyPr/>
        <a:lstStyle/>
        <a:p>
          <a:endParaRPr lang="id-ID"/>
        </a:p>
      </dgm:t>
    </dgm:pt>
    <dgm:pt modelId="{0C706006-AB26-469D-8E37-9EC0EBC5005D}">
      <dgm:prSet phldrT="[Text]"/>
      <dgm:spPr/>
      <dgm:t>
        <a:bodyPr/>
        <a:lstStyle/>
        <a:p>
          <a:r>
            <a:rPr lang="en-US" dirty="0" smtClean="0"/>
            <a:t>Set </a:t>
          </a:r>
          <a:r>
            <a:rPr lang="id-ID" dirty="0" smtClean="0"/>
            <a:t>C</a:t>
          </a:r>
          <a:r>
            <a:rPr lang="en-US" dirty="0" err="1" smtClean="0"/>
            <a:t>areers</a:t>
          </a:r>
          <a:r>
            <a:rPr lang="en-US" dirty="0" smtClean="0"/>
            <a:t> </a:t>
          </a:r>
          <a:r>
            <a:rPr lang="id-ID" dirty="0" smtClean="0"/>
            <a:t>G</a:t>
          </a:r>
          <a:r>
            <a:rPr lang="en-US" dirty="0" err="1" smtClean="0"/>
            <a:t>oals</a:t>
          </a:r>
          <a:endParaRPr lang="id-ID" dirty="0"/>
        </a:p>
      </dgm:t>
    </dgm:pt>
    <dgm:pt modelId="{69706D09-A795-4842-A22E-53365AD18D51}" type="sibTrans" cxnId="{465385F3-BAEB-4690-89FB-D3FCB74527A6}">
      <dgm:prSet/>
      <dgm:spPr/>
      <dgm:t>
        <a:bodyPr/>
        <a:lstStyle/>
        <a:p>
          <a:endParaRPr lang="id-ID"/>
        </a:p>
      </dgm:t>
    </dgm:pt>
    <dgm:pt modelId="{188640EF-8823-4054-BC7C-98C85D9AF714}" type="parTrans" cxnId="{465385F3-BAEB-4690-89FB-D3FCB74527A6}">
      <dgm:prSet/>
      <dgm:spPr/>
      <dgm:t>
        <a:bodyPr/>
        <a:lstStyle/>
        <a:p>
          <a:endParaRPr lang="id-ID"/>
        </a:p>
      </dgm:t>
    </dgm:pt>
    <dgm:pt modelId="{9629B6E7-67DE-4856-B5B0-01C5C73318C7}">
      <dgm:prSet phldrT="[Text]"/>
      <dgm:spPr/>
      <dgm:t>
        <a:bodyPr/>
        <a:lstStyle/>
        <a:p>
          <a:r>
            <a:rPr lang="en-US" dirty="0" smtClean="0"/>
            <a:t>Become </a:t>
          </a:r>
          <a:r>
            <a:rPr lang="id-ID" dirty="0" smtClean="0"/>
            <a:t>K</a:t>
          </a:r>
          <a:r>
            <a:rPr lang="en-US" dirty="0" err="1" smtClean="0"/>
            <a:t>nowledgeable</a:t>
          </a:r>
          <a:r>
            <a:rPr lang="en-US" dirty="0" smtClean="0"/>
            <a:t> </a:t>
          </a:r>
          <a:r>
            <a:rPr lang="id-ID" dirty="0" smtClean="0"/>
            <a:t>A</a:t>
          </a:r>
          <a:r>
            <a:rPr lang="en-US" dirty="0" smtClean="0"/>
            <a:t>bout </a:t>
          </a:r>
          <a:r>
            <a:rPr lang="id-ID" dirty="0" smtClean="0"/>
            <a:t>C</a:t>
          </a:r>
          <a:r>
            <a:rPr lang="en-US" dirty="0" err="1" smtClean="0"/>
            <a:t>areers</a:t>
          </a:r>
          <a:endParaRPr lang="id-ID" dirty="0"/>
        </a:p>
      </dgm:t>
    </dgm:pt>
    <dgm:pt modelId="{AA4205D2-0A2D-4917-910F-D8C05D6376E8}" type="sibTrans" cxnId="{8197FC7E-0764-4850-998F-EF654373E596}">
      <dgm:prSet/>
      <dgm:spPr/>
      <dgm:t>
        <a:bodyPr/>
        <a:lstStyle/>
        <a:p>
          <a:endParaRPr lang="id-ID"/>
        </a:p>
      </dgm:t>
    </dgm:pt>
    <dgm:pt modelId="{907E8BAC-4DD0-4957-A3BF-9C8DF511DF17}" type="parTrans" cxnId="{8197FC7E-0764-4850-998F-EF654373E596}">
      <dgm:prSet/>
      <dgm:spPr/>
      <dgm:t>
        <a:bodyPr/>
        <a:lstStyle/>
        <a:p>
          <a:endParaRPr lang="id-ID"/>
        </a:p>
      </dgm:t>
    </dgm:pt>
    <dgm:pt modelId="{7645FC44-C07A-4584-BAB6-D19A281924C7}" type="pres">
      <dgm:prSet presAssocID="{02FF748B-DC4B-4A36-A927-BE306D421F6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142D6624-0DF1-45D2-9ADA-7A2ED3254878}" type="pres">
      <dgm:prSet presAssocID="{59CBF755-C1CE-4616-B15D-88FD0D200349}" presName="hierRoot1" presStyleCnt="0">
        <dgm:presLayoutVars>
          <dgm:hierBranch val="init"/>
        </dgm:presLayoutVars>
      </dgm:prSet>
      <dgm:spPr/>
      <dgm:t>
        <a:bodyPr/>
        <a:lstStyle/>
        <a:p>
          <a:endParaRPr lang="id-ID"/>
        </a:p>
      </dgm:t>
    </dgm:pt>
    <dgm:pt modelId="{B340E3E4-0D81-44D3-B87E-663A1268368C}" type="pres">
      <dgm:prSet presAssocID="{59CBF755-C1CE-4616-B15D-88FD0D200349}" presName="rootComposite1" presStyleCnt="0"/>
      <dgm:spPr/>
      <dgm:t>
        <a:bodyPr/>
        <a:lstStyle/>
        <a:p>
          <a:endParaRPr lang="id-ID"/>
        </a:p>
      </dgm:t>
    </dgm:pt>
    <dgm:pt modelId="{D99CE526-54D2-4FC4-B79F-0C1DF01ED898}" type="pres">
      <dgm:prSet presAssocID="{59CBF755-C1CE-4616-B15D-88FD0D20034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AAC4AD2-66E6-4D49-B7CA-3A7E55FEE901}" type="pres">
      <dgm:prSet presAssocID="{59CBF755-C1CE-4616-B15D-88FD0D200349}" presName="topArc1" presStyleLbl="parChTrans1D1" presStyleIdx="0" presStyleCnt="6"/>
      <dgm:spPr/>
      <dgm:t>
        <a:bodyPr/>
        <a:lstStyle/>
        <a:p>
          <a:endParaRPr lang="id-ID"/>
        </a:p>
      </dgm:t>
    </dgm:pt>
    <dgm:pt modelId="{8792A02F-668A-4454-BD41-9EC78A029419}" type="pres">
      <dgm:prSet presAssocID="{59CBF755-C1CE-4616-B15D-88FD0D200349}" presName="bottomArc1" presStyleLbl="parChTrans1D1" presStyleIdx="1" presStyleCnt="6"/>
      <dgm:spPr/>
      <dgm:t>
        <a:bodyPr/>
        <a:lstStyle/>
        <a:p>
          <a:endParaRPr lang="id-ID"/>
        </a:p>
      </dgm:t>
    </dgm:pt>
    <dgm:pt modelId="{34BE3565-E9F2-4190-A02F-F2080F136835}" type="pres">
      <dgm:prSet presAssocID="{59CBF755-C1CE-4616-B15D-88FD0D200349}" presName="topConnNode1" presStyleLbl="node1" presStyleIdx="0" presStyleCnt="0"/>
      <dgm:spPr/>
      <dgm:t>
        <a:bodyPr/>
        <a:lstStyle/>
        <a:p>
          <a:endParaRPr lang="id-ID"/>
        </a:p>
      </dgm:t>
    </dgm:pt>
    <dgm:pt modelId="{7DFEB983-C5AB-4B67-A54E-D227C8EB1DAE}" type="pres">
      <dgm:prSet presAssocID="{59CBF755-C1CE-4616-B15D-88FD0D200349}" presName="hierChild2" presStyleCnt="0"/>
      <dgm:spPr/>
      <dgm:t>
        <a:bodyPr/>
        <a:lstStyle/>
        <a:p>
          <a:endParaRPr lang="id-ID"/>
        </a:p>
      </dgm:t>
    </dgm:pt>
    <dgm:pt modelId="{48352846-EE2C-42C8-B195-750168F1BA97}" type="pres">
      <dgm:prSet presAssocID="{907E8BAC-4DD0-4957-A3BF-9C8DF511DF17}" presName="Name28" presStyleLbl="parChTrans1D2" presStyleIdx="0" presStyleCnt="2"/>
      <dgm:spPr/>
      <dgm:t>
        <a:bodyPr/>
        <a:lstStyle/>
        <a:p>
          <a:endParaRPr lang="id-ID"/>
        </a:p>
      </dgm:t>
    </dgm:pt>
    <dgm:pt modelId="{FC522C7D-C0AB-43C4-8CA3-D799DE58F361}" type="pres">
      <dgm:prSet presAssocID="{9629B6E7-67DE-4856-B5B0-01C5C73318C7}" presName="hierRoot2" presStyleCnt="0">
        <dgm:presLayoutVars>
          <dgm:hierBranch val="init"/>
        </dgm:presLayoutVars>
      </dgm:prSet>
      <dgm:spPr/>
      <dgm:t>
        <a:bodyPr/>
        <a:lstStyle/>
        <a:p>
          <a:endParaRPr lang="id-ID"/>
        </a:p>
      </dgm:t>
    </dgm:pt>
    <dgm:pt modelId="{A819EB08-36E6-4FFD-901A-E0899A93342C}" type="pres">
      <dgm:prSet presAssocID="{9629B6E7-67DE-4856-B5B0-01C5C73318C7}" presName="rootComposite2" presStyleCnt="0"/>
      <dgm:spPr/>
      <dgm:t>
        <a:bodyPr/>
        <a:lstStyle/>
        <a:p>
          <a:endParaRPr lang="id-ID"/>
        </a:p>
      </dgm:t>
    </dgm:pt>
    <dgm:pt modelId="{ACB1710C-F059-4E57-86CA-24002C3C07E3}" type="pres">
      <dgm:prSet presAssocID="{9629B6E7-67DE-4856-B5B0-01C5C73318C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356A79-0A18-47E2-87A6-7567CD6D5CA2}" type="pres">
      <dgm:prSet presAssocID="{9629B6E7-67DE-4856-B5B0-01C5C73318C7}" presName="topArc2" presStyleLbl="parChTrans1D1" presStyleIdx="2" presStyleCnt="6"/>
      <dgm:spPr/>
      <dgm:t>
        <a:bodyPr/>
        <a:lstStyle/>
        <a:p>
          <a:endParaRPr lang="id-ID"/>
        </a:p>
      </dgm:t>
    </dgm:pt>
    <dgm:pt modelId="{AE87418A-D3D9-419D-B74E-2FFB4335E59E}" type="pres">
      <dgm:prSet presAssocID="{9629B6E7-67DE-4856-B5B0-01C5C73318C7}" presName="bottomArc2" presStyleLbl="parChTrans1D1" presStyleIdx="3" presStyleCnt="6"/>
      <dgm:spPr/>
      <dgm:t>
        <a:bodyPr/>
        <a:lstStyle/>
        <a:p>
          <a:endParaRPr lang="id-ID"/>
        </a:p>
      </dgm:t>
    </dgm:pt>
    <dgm:pt modelId="{DC19FCE7-D50B-484C-973A-4E5036AFF0E5}" type="pres">
      <dgm:prSet presAssocID="{9629B6E7-67DE-4856-B5B0-01C5C73318C7}" presName="topConnNode2" presStyleLbl="node2" presStyleIdx="0" presStyleCnt="0"/>
      <dgm:spPr/>
      <dgm:t>
        <a:bodyPr/>
        <a:lstStyle/>
        <a:p>
          <a:endParaRPr lang="id-ID"/>
        </a:p>
      </dgm:t>
    </dgm:pt>
    <dgm:pt modelId="{CABDE911-A74D-4A40-91F9-C249C771A9AD}" type="pres">
      <dgm:prSet presAssocID="{9629B6E7-67DE-4856-B5B0-01C5C73318C7}" presName="hierChild4" presStyleCnt="0"/>
      <dgm:spPr/>
      <dgm:t>
        <a:bodyPr/>
        <a:lstStyle/>
        <a:p>
          <a:endParaRPr lang="id-ID"/>
        </a:p>
      </dgm:t>
    </dgm:pt>
    <dgm:pt modelId="{AC385219-E86A-4D00-91EA-8B5D3FF6909F}" type="pres">
      <dgm:prSet presAssocID="{9629B6E7-67DE-4856-B5B0-01C5C73318C7}" presName="hierChild5" presStyleCnt="0"/>
      <dgm:spPr/>
      <dgm:t>
        <a:bodyPr/>
        <a:lstStyle/>
        <a:p>
          <a:endParaRPr lang="id-ID"/>
        </a:p>
      </dgm:t>
    </dgm:pt>
    <dgm:pt modelId="{3D41D038-8A9D-4AF2-8C65-398F0EAA4DEE}" type="pres">
      <dgm:prSet presAssocID="{188640EF-8823-4054-BC7C-98C85D9AF714}" presName="Name28" presStyleLbl="parChTrans1D2" presStyleIdx="1" presStyleCnt="2"/>
      <dgm:spPr/>
      <dgm:t>
        <a:bodyPr/>
        <a:lstStyle/>
        <a:p>
          <a:endParaRPr lang="id-ID"/>
        </a:p>
      </dgm:t>
    </dgm:pt>
    <dgm:pt modelId="{5677098F-A0F6-42B1-A5B6-35D126E63354}" type="pres">
      <dgm:prSet presAssocID="{0C706006-AB26-469D-8E37-9EC0EBC5005D}" presName="hierRoot2" presStyleCnt="0">
        <dgm:presLayoutVars>
          <dgm:hierBranch val="init"/>
        </dgm:presLayoutVars>
      </dgm:prSet>
      <dgm:spPr/>
      <dgm:t>
        <a:bodyPr/>
        <a:lstStyle/>
        <a:p>
          <a:endParaRPr lang="id-ID"/>
        </a:p>
      </dgm:t>
    </dgm:pt>
    <dgm:pt modelId="{1EE2A7E9-657D-4B58-AC54-5A2254FFD33F}" type="pres">
      <dgm:prSet presAssocID="{0C706006-AB26-469D-8E37-9EC0EBC5005D}" presName="rootComposite2" presStyleCnt="0"/>
      <dgm:spPr/>
      <dgm:t>
        <a:bodyPr/>
        <a:lstStyle/>
        <a:p>
          <a:endParaRPr lang="id-ID"/>
        </a:p>
      </dgm:t>
    </dgm:pt>
    <dgm:pt modelId="{75639D1F-113A-460C-BCF6-F9943AADB38A}" type="pres">
      <dgm:prSet presAssocID="{0C706006-AB26-469D-8E37-9EC0EBC5005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CF1DE19-E0A8-4636-9044-ECF47494776B}" type="pres">
      <dgm:prSet presAssocID="{0C706006-AB26-469D-8E37-9EC0EBC5005D}" presName="topArc2" presStyleLbl="parChTrans1D1" presStyleIdx="4" presStyleCnt="6"/>
      <dgm:spPr/>
      <dgm:t>
        <a:bodyPr/>
        <a:lstStyle/>
        <a:p>
          <a:endParaRPr lang="id-ID"/>
        </a:p>
      </dgm:t>
    </dgm:pt>
    <dgm:pt modelId="{39614717-15B5-414D-8018-2A0684527C8F}" type="pres">
      <dgm:prSet presAssocID="{0C706006-AB26-469D-8E37-9EC0EBC5005D}" presName="bottomArc2" presStyleLbl="parChTrans1D1" presStyleIdx="5" presStyleCnt="6"/>
      <dgm:spPr/>
      <dgm:t>
        <a:bodyPr/>
        <a:lstStyle/>
        <a:p>
          <a:endParaRPr lang="id-ID"/>
        </a:p>
      </dgm:t>
    </dgm:pt>
    <dgm:pt modelId="{D0D1E114-6E06-42F0-BC9C-0C2C373CA1D3}" type="pres">
      <dgm:prSet presAssocID="{0C706006-AB26-469D-8E37-9EC0EBC5005D}" presName="topConnNode2" presStyleLbl="node2" presStyleIdx="0" presStyleCnt="0"/>
      <dgm:spPr/>
      <dgm:t>
        <a:bodyPr/>
        <a:lstStyle/>
        <a:p>
          <a:endParaRPr lang="id-ID"/>
        </a:p>
      </dgm:t>
    </dgm:pt>
    <dgm:pt modelId="{49E2D8FF-5EBD-4A76-8198-6940C4560AFC}" type="pres">
      <dgm:prSet presAssocID="{0C706006-AB26-469D-8E37-9EC0EBC5005D}" presName="hierChild4" presStyleCnt="0"/>
      <dgm:spPr/>
      <dgm:t>
        <a:bodyPr/>
        <a:lstStyle/>
        <a:p>
          <a:endParaRPr lang="id-ID"/>
        </a:p>
      </dgm:t>
    </dgm:pt>
    <dgm:pt modelId="{C6C189BD-A443-4667-9DD0-B21791827001}" type="pres">
      <dgm:prSet presAssocID="{0C706006-AB26-469D-8E37-9EC0EBC5005D}" presName="hierChild5" presStyleCnt="0"/>
      <dgm:spPr/>
      <dgm:t>
        <a:bodyPr/>
        <a:lstStyle/>
        <a:p>
          <a:endParaRPr lang="id-ID"/>
        </a:p>
      </dgm:t>
    </dgm:pt>
    <dgm:pt modelId="{0246D156-B2A5-4DEF-8C78-55564637E81E}" type="pres">
      <dgm:prSet presAssocID="{59CBF755-C1CE-4616-B15D-88FD0D200349}" presName="hierChild3" presStyleCnt="0"/>
      <dgm:spPr/>
      <dgm:t>
        <a:bodyPr/>
        <a:lstStyle/>
        <a:p>
          <a:endParaRPr lang="id-ID"/>
        </a:p>
      </dgm:t>
    </dgm:pt>
  </dgm:ptLst>
  <dgm:cxnLst>
    <dgm:cxn modelId="{8C716A77-A8B4-4AB2-A2D6-F59F1AE4D1D9}" type="presOf" srcId="{0C706006-AB26-469D-8E37-9EC0EBC5005D}" destId="{D0D1E114-6E06-42F0-BC9C-0C2C373CA1D3}" srcOrd="1" destOrd="0" presId="urn:microsoft.com/office/officeart/2008/layout/HalfCircleOrganizationChart"/>
    <dgm:cxn modelId="{F22455CF-3BAC-4FE2-8D65-53D5B05528E3}" type="presOf" srcId="{59CBF755-C1CE-4616-B15D-88FD0D200349}" destId="{D99CE526-54D2-4FC4-B79F-0C1DF01ED898}" srcOrd="0" destOrd="0" presId="urn:microsoft.com/office/officeart/2008/layout/HalfCircleOrganizationChart"/>
    <dgm:cxn modelId="{560D96D5-3BA7-4B76-A24E-CF2249A182A3}" type="presOf" srcId="{0C706006-AB26-469D-8E37-9EC0EBC5005D}" destId="{75639D1F-113A-460C-BCF6-F9943AADB38A}" srcOrd="0" destOrd="0" presId="urn:microsoft.com/office/officeart/2008/layout/HalfCircleOrganizationChart"/>
    <dgm:cxn modelId="{465385F3-BAEB-4690-89FB-D3FCB74527A6}" srcId="{59CBF755-C1CE-4616-B15D-88FD0D200349}" destId="{0C706006-AB26-469D-8E37-9EC0EBC5005D}" srcOrd="1" destOrd="0" parTransId="{188640EF-8823-4054-BC7C-98C85D9AF714}" sibTransId="{69706D09-A795-4842-A22E-53365AD18D51}"/>
    <dgm:cxn modelId="{4DB42DD0-F2BF-4605-A006-6C4D794C7A0C}" type="presOf" srcId="{907E8BAC-4DD0-4957-A3BF-9C8DF511DF17}" destId="{48352846-EE2C-42C8-B195-750168F1BA97}" srcOrd="0" destOrd="0" presId="urn:microsoft.com/office/officeart/2008/layout/HalfCircleOrganizationChart"/>
    <dgm:cxn modelId="{35EC7D38-188D-4A10-B0FF-EDD6D2186833}" srcId="{02FF748B-DC4B-4A36-A927-BE306D421F68}" destId="{59CBF755-C1CE-4616-B15D-88FD0D200349}" srcOrd="0" destOrd="0" parTransId="{FBD9B21C-023D-4290-9FD7-1C0517E86E21}" sibTransId="{A7CFBF1B-320D-442C-972C-D32B75EB1B68}"/>
    <dgm:cxn modelId="{8197FC7E-0764-4850-998F-EF654373E596}" srcId="{59CBF755-C1CE-4616-B15D-88FD0D200349}" destId="{9629B6E7-67DE-4856-B5B0-01C5C73318C7}" srcOrd="0" destOrd="0" parTransId="{907E8BAC-4DD0-4957-A3BF-9C8DF511DF17}" sibTransId="{AA4205D2-0A2D-4917-910F-D8C05D6376E8}"/>
    <dgm:cxn modelId="{7DDAE578-6A4A-4232-862E-65355EF29925}" type="presOf" srcId="{9629B6E7-67DE-4856-B5B0-01C5C73318C7}" destId="{DC19FCE7-D50B-484C-973A-4E5036AFF0E5}" srcOrd="1" destOrd="0" presId="urn:microsoft.com/office/officeart/2008/layout/HalfCircleOrganizationChart"/>
    <dgm:cxn modelId="{BB5A874E-6396-4F85-B29E-0AAA0A557214}" type="presOf" srcId="{02FF748B-DC4B-4A36-A927-BE306D421F68}" destId="{7645FC44-C07A-4584-BAB6-D19A281924C7}" srcOrd="0" destOrd="0" presId="urn:microsoft.com/office/officeart/2008/layout/HalfCircleOrganizationChart"/>
    <dgm:cxn modelId="{124F247E-FF93-49A3-AD20-606BAAC36B3F}" type="presOf" srcId="{59CBF755-C1CE-4616-B15D-88FD0D200349}" destId="{34BE3565-E9F2-4190-A02F-F2080F136835}" srcOrd="1" destOrd="0" presId="urn:microsoft.com/office/officeart/2008/layout/HalfCircleOrganizationChart"/>
    <dgm:cxn modelId="{74DB732F-BBBA-4544-B6B9-E6B165EB8AAD}" type="presOf" srcId="{188640EF-8823-4054-BC7C-98C85D9AF714}" destId="{3D41D038-8A9D-4AF2-8C65-398F0EAA4DEE}" srcOrd="0" destOrd="0" presId="urn:microsoft.com/office/officeart/2008/layout/HalfCircleOrganizationChart"/>
    <dgm:cxn modelId="{D45C9751-6955-4DB2-9D26-A52ABFF5D0A6}" type="presOf" srcId="{9629B6E7-67DE-4856-B5B0-01C5C73318C7}" destId="{ACB1710C-F059-4E57-86CA-24002C3C07E3}" srcOrd="0" destOrd="0" presId="urn:microsoft.com/office/officeart/2008/layout/HalfCircleOrganizationChart"/>
    <dgm:cxn modelId="{BA328439-9752-4AB1-BE71-D77FEEB6019C}" type="presParOf" srcId="{7645FC44-C07A-4584-BAB6-D19A281924C7}" destId="{142D6624-0DF1-45D2-9ADA-7A2ED3254878}" srcOrd="0" destOrd="0" presId="urn:microsoft.com/office/officeart/2008/layout/HalfCircleOrganizationChart"/>
    <dgm:cxn modelId="{5461A660-2E9E-4C4E-A31E-ECB5D5C27DCC}" type="presParOf" srcId="{142D6624-0DF1-45D2-9ADA-7A2ED3254878}" destId="{B340E3E4-0D81-44D3-B87E-663A1268368C}" srcOrd="0" destOrd="0" presId="urn:microsoft.com/office/officeart/2008/layout/HalfCircleOrganizationChart"/>
    <dgm:cxn modelId="{D921F8C9-212A-4BA7-A2DC-7A48263D0E32}" type="presParOf" srcId="{B340E3E4-0D81-44D3-B87E-663A1268368C}" destId="{D99CE526-54D2-4FC4-B79F-0C1DF01ED898}" srcOrd="0" destOrd="0" presId="urn:microsoft.com/office/officeart/2008/layout/HalfCircleOrganizationChart"/>
    <dgm:cxn modelId="{785C66A3-161F-4D1F-85E5-BD49DABF4FE1}" type="presParOf" srcId="{B340E3E4-0D81-44D3-B87E-663A1268368C}" destId="{EAAC4AD2-66E6-4D49-B7CA-3A7E55FEE901}" srcOrd="1" destOrd="0" presId="urn:microsoft.com/office/officeart/2008/layout/HalfCircleOrganizationChart"/>
    <dgm:cxn modelId="{8547A1C8-B0E7-430B-8858-EB4D5AD7F2A9}" type="presParOf" srcId="{B340E3E4-0D81-44D3-B87E-663A1268368C}" destId="{8792A02F-668A-4454-BD41-9EC78A029419}" srcOrd="2" destOrd="0" presId="urn:microsoft.com/office/officeart/2008/layout/HalfCircleOrganizationChart"/>
    <dgm:cxn modelId="{DA288EEB-B149-4428-8E99-105DBF400A67}" type="presParOf" srcId="{B340E3E4-0D81-44D3-B87E-663A1268368C}" destId="{34BE3565-E9F2-4190-A02F-F2080F136835}" srcOrd="3" destOrd="0" presId="urn:microsoft.com/office/officeart/2008/layout/HalfCircleOrganizationChart"/>
    <dgm:cxn modelId="{69AE7BA2-9F79-4F1F-9C9B-E43AF6168F45}" type="presParOf" srcId="{142D6624-0DF1-45D2-9ADA-7A2ED3254878}" destId="{7DFEB983-C5AB-4B67-A54E-D227C8EB1DAE}" srcOrd="1" destOrd="0" presId="urn:microsoft.com/office/officeart/2008/layout/HalfCircleOrganizationChart"/>
    <dgm:cxn modelId="{C49E3FEC-1E2F-4566-AEF3-4D04D9DD6396}" type="presParOf" srcId="{7DFEB983-C5AB-4B67-A54E-D227C8EB1DAE}" destId="{48352846-EE2C-42C8-B195-750168F1BA97}" srcOrd="0" destOrd="0" presId="urn:microsoft.com/office/officeart/2008/layout/HalfCircleOrganizationChart"/>
    <dgm:cxn modelId="{F94749E9-84A7-46A4-823B-19A27C275BAB}" type="presParOf" srcId="{7DFEB983-C5AB-4B67-A54E-D227C8EB1DAE}" destId="{FC522C7D-C0AB-43C4-8CA3-D799DE58F361}" srcOrd="1" destOrd="0" presId="urn:microsoft.com/office/officeart/2008/layout/HalfCircleOrganizationChart"/>
    <dgm:cxn modelId="{4EDD686F-8BDD-4A94-9102-B2419EC530AC}" type="presParOf" srcId="{FC522C7D-C0AB-43C4-8CA3-D799DE58F361}" destId="{A819EB08-36E6-4FFD-901A-E0899A93342C}" srcOrd="0" destOrd="0" presId="urn:microsoft.com/office/officeart/2008/layout/HalfCircleOrganizationChart"/>
    <dgm:cxn modelId="{6DE8929D-1A76-43BD-9BF2-D39E346E5A4B}" type="presParOf" srcId="{A819EB08-36E6-4FFD-901A-E0899A93342C}" destId="{ACB1710C-F059-4E57-86CA-24002C3C07E3}" srcOrd="0" destOrd="0" presId="urn:microsoft.com/office/officeart/2008/layout/HalfCircleOrganizationChart"/>
    <dgm:cxn modelId="{E3722203-2B22-4553-AC0F-E9E0076EE64F}" type="presParOf" srcId="{A819EB08-36E6-4FFD-901A-E0899A93342C}" destId="{BA356A79-0A18-47E2-87A6-7567CD6D5CA2}" srcOrd="1" destOrd="0" presId="urn:microsoft.com/office/officeart/2008/layout/HalfCircleOrganizationChart"/>
    <dgm:cxn modelId="{99F70BD9-D682-4AD5-981E-F96190BEC64C}" type="presParOf" srcId="{A819EB08-36E6-4FFD-901A-E0899A93342C}" destId="{AE87418A-D3D9-419D-B74E-2FFB4335E59E}" srcOrd="2" destOrd="0" presId="urn:microsoft.com/office/officeart/2008/layout/HalfCircleOrganizationChart"/>
    <dgm:cxn modelId="{C6595BB0-B8CC-4660-9F2C-14100768FE6C}" type="presParOf" srcId="{A819EB08-36E6-4FFD-901A-E0899A93342C}" destId="{DC19FCE7-D50B-484C-973A-4E5036AFF0E5}" srcOrd="3" destOrd="0" presId="urn:microsoft.com/office/officeart/2008/layout/HalfCircleOrganizationChart"/>
    <dgm:cxn modelId="{D00B8E24-52AE-4877-B657-3D9AE708BE09}" type="presParOf" srcId="{FC522C7D-C0AB-43C4-8CA3-D799DE58F361}" destId="{CABDE911-A74D-4A40-91F9-C249C771A9AD}" srcOrd="1" destOrd="0" presId="urn:microsoft.com/office/officeart/2008/layout/HalfCircleOrganizationChart"/>
    <dgm:cxn modelId="{535F4A3A-E838-46EB-AB74-56D69EF57965}" type="presParOf" srcId="{FC522C7D-C0AB-43C4-8CA3-D799DE58F361}" destId="{AC385219-E86A-4D00-91EA-8B5D3FF6909F}" srcOrd="2" destOrd="0" presId="urn:microsoft.com/office/officeart/2008/layout/HalfCircleOrganizationChart"/>
    <dgm:cxn modelId="{307E4CCE-4E91-42E3-8290-D55892067A7D}" type="presParOf" srcId="{7DFEB983-C5AB-4B67-A54E-D227C8EB1DAE}" destId="{3D41D038-8A9D-4AF2-8C65-398F0EAA4DEE}" srcOrd="2" destOrd="0" presId="urn:microsoft.com/office/officeart/2008/layout/HalfCircleOrganizationChart"/>
    <dgm:cxn modelId="{CC4FC222-4CC4-4623-9C09-2AB21359B94E}" type="presParOf" srcId="{7DFEB983-C5AB-4B67-A54E-D227C8EB1DAE}" destId="{5677098F-A0F6-42B1-A5B6-35D126E63354}" srcOrd="3" destOrd="0" presId="urn:microsoft.com/office/officeart/2008/layout/HalfCircleOrganizationChart"/>
    <dgm:cxn modelId="{2B604FAA-B2F4-455B-817D-B125B7CD4414}" type="presParOf" srcId="{5677098F-A0F6-42B1-A5B6-35D126E63354}" destId="{1EE2A7E9-657D-4B58-AC54-5A2254FFD33F}" srcOrd="0" destOrd="0" presId="urn:microsoft.com/office/officeart/2008/layout/HalfCircleOrganizationChart"/>
    <dgm:cxn modelId="{1D50C74A-4C42-492C-8DB7-E7F07F9E5D9B}" type="presParOf" srcId="{1EE2A7E9-657D-4B58-AC54-5A2254FFD33F}" destId="{75639D1F-113A-460C-BCF6-F9943AADB38A}" srcOrd="0" destOrd="0" presId="urn:microsoft.com/office/officeart/2008/layout/HalfCircleOrganizationChart"/>
    <dgm:cxn modelId="{4A579D11-F1E8-4A8B-9F1E-B2326FD4D000}" type="presParOf" srcId="{1EE2A7E9-657D-4B58-AC54-5A2254FFD33F}" destId="{6CF1DE19-E0A8-4636-9044-ECF47494776B}" srcOrd="1" destOrd="0" presId="urn:microsoft.com/office/officeart/2008/layout/HalfCircleOrganizationChart"/>
    <dgm:cxn modelId="{A4307ED6-5883-467A-8AA6-52C063EF49A6}" type="presParOf" srcId="{1EE2A7E9-657D-4B58-AC54-5A2254FFD33F}" destId="{39614717-15B5-414D-8018-2A0684527C8F}" srcOrd="2" destOrd="0" presId="urn:microsoft.com/office/officeart/2008/layout/HalfCircleOrganizationChart"/>
    <dgm:cxn modelId="{7EE73AD2-B13A-4C04-BF9E-D2C8B4E82A8D}" type="presParOf" srcId="{1EE2A7E9-657D-4B58-AC54-5A2254FFD33F}" destId="{D0D1E114-6E06-42F0-BC9C-0C2C373CA1D3}" srcOrd="3" destOrd="0" presId="urn:microsoft.com/office/officeart/2008/layout/HalfCircleOrganizationChart"/>
    <dgm:cxn modelId="{D55EFE46-1FE5-4980-A9FF-D5B8EB56FB72}" type="presParOf" srcId="{5677098F-A0F6-42B1-A5B6-35D126E63354}" destId="{49E2D8FF-5EBD-4A76-8198-6940C4560AFC}" srcOrd="1" destOrd="0" presId="urn:microsoft.com/office/officeart/2008/layout/HalfCircleOrganizationChart"/>
    <dgm:cxn modelId="{5D4F3F81-39C8-4FA2-B047-65168661D8FE}" type="presParOf" srcId="{5677098F-A0F6-42B1-A5B6-35D126E63354}" destId="{C6C189BD-A443-4667-9DD0-B21791827001}" srcOrd="2" destOrd="0" presId="urn:microsoft.com/office/officeart/2008/layout/HalfCircleOrganizationChart"/>
    <dgm:cxn modelId="{4341E8FD-ABF6-481B-9806-CED0E13850C4}" type="presParOf" srcId="{142D6624-0DF1-45D2-9ADA-7A2ED3254878}" destId="{0246D156-B2A5-4DEF-8C78-55564637E81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5BA9E-B1CE-48AE-84EE-5AE3D3C9ED0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2931D34-A3DA-4A56-990D-AC3EEB4DFA00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Getting a </a:t>
          </a:r>
          <a:r>
            <a:rPr lang="id-ID" sz="2800" dirty="0" smtClean="0">
              <a:solidFill>
                <a:schemeClr val="tx1"/>
              </a:solidFill>
            </a:rPr>
            <a:t>J</a:t>
          </a:r>
          <a:r>
            <a:rPr lang="en-US" sz="2800" dirty="0" smtClean="0">
              <a:solidFill>
                <a:schemeClr val="tx1"/>
              </a:solidFill>
            </a:rPr>
            <a:t>ob</a:t>
          </a:r>
          <a:endParaRPr lang="id-ID" sz="2800" dirty="0">
            <a:solidFill>
              <a:schemeClr val="tx1"/>
            </a:solidFill>
          </a:endParaRPr>
        </a:p>
      </dgm:t>
    </dgm:pt>
    <dgm:pt modelId="{40A8C61F-5FEB-4D41-B20A-FD4E26166F3C}" type="parTrans" cxnId="{E1E92425-7FB0-487C-A248-67639C48D70E}">
      <dgm:prSet/>
      <dgm:spPr/>
      <dgm:t>
        <a:bodyPr/>
        <a:lstStyle/>
        <a:p>
          <a:endParaRPr lang="id-ID"/>
        </a:p>
      </dgm:t>
    </dgm:pt>
    <dgm:pt modelId="{1DE7D2EB-DCD4-4D2B-B90F-02626FAAE411}" type="sibTrans" cxnId="{E1E92425-7FB0-487C-A248-67639C48D70E}">
      <dgm:prSet/>
      <dgm:spPr/>
      <dgm:t>
        <a:bodyPr/>
        <a:lstStyle/>
        <a:p>
          <a:endParaRPr lang="id-ID"/>
        </a:p>
      </dgm:t>
    </dgm:pt>
    <dgm:pt modelId="{53DE1BCD-8EE5-4768-B1E6-63BC40C50A63}">
      <dgm:prSet phldrT="[Text]" custT="1"/>
      <dgm:spPr/>
      <dgm:t>
        <a:bodyPr/>
        <a:lstStyle/>
        <a:p>
          <a:r>
            <a:rPr lang="en-US" sz="2000" dirty="0" smtClean="0"/>
            <a:t>Be </a:t>
          </a:r>
          <a:r>
            <a:rPr lang="id-ID" sz="2000" dirty="0" smtClean="0"/>
            <a:t>A</a:t>
          </a:r>
          <a:r>
            <a:rPr lang="en-US" sz="2000" dirty="0" smtClean="0"/>
            <a:t>ware of </a:t>
          </a:r>
          <a:r>
            <a:rPr lang="id-ID" sz="2000" dirty="0" smtClean="0"/>
            <a:t>W</a:t>
          </a:r>
          <a:r>
            <a:rPr lang="en-US" sz="2000" dirty="0" smtClean="0"/>
            <a:t>hat </a:t>
          </a:r>
          <a:r>
            <a:rPr lang="id-ID" sz="2000" dirty="0" smtClean="0"/>
            <a:t>E</a:t>
          </a:r>
          <a:r>
            <a:rPr lang="en-US" sz="2000" dirty="0" err="1" smtClean="0"/>
            <a:t>mployers</a:t>
          </a:r>
          <a:r>
            <a:rPr lang="en-US" sz="2000" dirty="0" smtClean="0"/>
            <a:t> </a:t>
          </a:r>
          <a:r>
            <a:rPr lang="id-ID" sz="2000" dirty="0" smtClean="0"/>
            <a:t>W</a:t>
          </a:r>
          <a:r>
            <a:rPr lang="en-US" sz="2000" dirty="0" smtClean="0"/>
            <a:t>ant</a:t>
          </a:r>
          <a:endParaRPr lang="id-ID" sz="2000" dirty="0"/>
        </a:p>
      </dgm:t>
    </dgm:pt>
    <dgm:pt modelId="{1BDD25DE-791D-4154-8598-D853DE22EFB5}" type="sibTrans" cxnId="{26DD8D43-B49C-47AE-B93B-00CF6101DADD}">
      <dgm:prSet/>
      <dgm:spPr/>
      <dgm:t>
        <a:bodyPr/>
        <a:lstStyle/>
        <a:p>
          <a:endParaRPr lang="id-ID"/>
        </a:p>
      </dgm:t>
    </dgm:pt>
    <dgm:pt modelId="{9B378D29-F461-484A-A5D5-F3A6CF1D4993}" type="parTrans" cxnId="{26DD8D43-B49C-47AE-B93B-00CF6101DADD}">
      <dgm:prSet/>
      <dgm:spPr/>
      <dgm:t>
        <a:bodyPr/>
        <a:lstStyle/>
        <a:p>
          <a:endParaRPr lang="id-ID"/>
        </a:p>
      </dgm:t>
    </dgm:pt>
    <dgm:pt modelId="{487C4054-6347-4BCA-B997-D2BEA4A5C786}">
      <dgm:prSet custT="1"/>
      <dgm:spPr/>
      <dgm:t>
        <a:bodyPr/>
        <a:lstStyle/>
        <a:p>
          <a:r>
            <a:rPr lang="en-US" sz="2400" dirty="0" smtClean="0"/>
            <a:t>Learn </a:t>
          </a:r>
          <a:r>
            <a:rPr lang="id-ID" sz="2400" dirty="0" smtClean="0"/>
            <a:t>H</a:t>
          </a:r>
          <a:r>
            <a:rPr lang="en-US" sz="2400" dirty="0" err="1" smtClean="0"/>
            <a:t>ow</a:t>
          </a:r>
          <a:r>
            <a:rPr lang="en-US" sz="2400" dirty="0" smtClean="0"/>
            <a:t> to </a:t>
          </a:r>
          <a:r>
            <a:rPr lang="id-ID" sz="2400" dirty="0" smtClean="0"/>
            <a:t>H</a:t>
          </a:r>
          <a:r>
            <a:rPr lang="en-US" sz="2400" dirty="0" err="1" smtClean="0"/>
            <a:t>ave</a:t>
          </a:r>
          <a:r>
            <a:rPr lang="en-US" sz="2400" dirty="0" smtClean="0"/>
            <a:t> a </a:t>
          </a:r>
          <a:r>
            <a:rPr lang="id-ID" sz="2400" dirty="0" smtClean="0"/>
            <a:t>Gr</a:t>
          </a:r>
          <a:r>
            <a:rPr lang="en-US" sz="2400" dirty="0" smtClean="0"/>
            <a:t>eat </a:t>
          </a:r>
          <a:r>
            <a:rPr lang="id-ID" sz="2400" dirty="0" smtClean="0"/>
            <a:t>J</a:t>
          </a:r>
          <a:r>
            <a:rPr lang="en-US" sz="2400" dirty="0" smtClean="0"/>
            <a:t>ob </a:t>
          </a:r>
          <a:r>
            <a:rPr lang="id-ID" sz="2400" dirty="0" smtClean="0"/>
            <a:t>I</a:t>
          </a:r>
          <a:r>
            <a:rPr lang="en-US" sz="2400" dirty="0" err="1" smtClean="0"/>
            <a:t>nterview</a:t>
          </a:r>
          <a:endParaRPr lang="id-ID" sz="2400" dirty="0"/>
        </a:p>
      </dgm:t>
    </dgm:pt>
    <dgm:pt modelId="{239722D2-4CC7-4091-B0A9-49232EF5447B}" type="parTrans" cxnId="{E270D399-86C7-4E43-BB15-C40FA4CB590E}">
      <dgm:prSet/>
      <dgm:spPr/>
      <dgm:t>
        <a:bodyPr/>
        <a:lstStyle/>
        <a:p>
          <a:endParaRPr lang="id-ID"/>
        </a:p>
      </dgm:t>
    </dgm:pt>
    <dgm:pt modelId="{727B2796-4173-4356-BA73-C0E59EF4809B}" type="sibTrans" cxnId="{E270D399-86C7-4E43-BB15-C40FA4CB590E}">
      <dgm:prSet/>
      <dgm:spPr/>
      <dgm:t>
        <a:bodyPr/>
        <a:lstStyle/>
        <a:p>
          <a:endParaRPr lang="id-ID"/>
        </a:p>
      </dgm:t>
    </dgm:pt>
    <dgm:pt modelId="{60D01830-887A-46C3-9CAA-0F717EDC03EE}">
      <dgm:prSet custT="1"/>
      <dgm:spPr/>
      <dgm:t>
        <a:bodyPr/>
        <a:lstStyle/>
        <a:p>
          <a:r>
            <a:rPr lang="en-US" sz="2400" dirty="0" smtClean="0"/>
            <a:t>Do </a:t>
          </a:r>
          <a:r>
            <a:rPr lang="id-ID" sz="2400" dirty="0" smtClean="0"/>
            <a:t>T</a:t>
          </a:r>
          <a:r>
            <a:rPr lang="en-US" sz="2400" dirty="0" err="1" smtClean="0"/>
            <a:t>horough</a:t>
          </a:r>
          <a:r>
            <a:rPr lang="en-US" sz="2400" dirty="0" smtClean="0"/>
            <a:t> </a:t>
          </a:r>
          <a:r>
            <a:rPr lang="id-ID" sz="2400" dirty="0" smtClean="0"/>
            <a:t>J</a:t>
          </a:r>
          <a:r>
            <a:rPr lang="en-US" sz="2400" dirty="0" smtClean="0"/>
            <a:t>ob </a:t>
          </a:r>
          <a:r>
            <a:rPr lang="id-ID" sz="2400" dirty="0" smtClean="0"/>
            <a:t>S</a:t>
          </a:r>
          <a:r>
            <a:rPr lang="en-US" sz="2400" dirty="0" err="1" smtClean="0"/>
            <a:t>earch</a:t>
          </a:r>
          <a:endParaRPr lang="id-ID" sz="2400" dirty="0"/>
        </a:p>
      </dgm:t>
    </dgm:pt>
    <dgm:pt modelId="{7467D668-5473-4F36-B995-EE027CC50B32}" type="parTrans" cxnId="{D3F08EE6-99B3-415F-A7CB-795615B6EFA2}">
      <dgm:prSet/>
      <dgm:spPr/>
      <dgm:t>
        <a:bodyPr/>
        <a:lstStyle/>
        <a:p>
          <a:endParaRPr lang="id-ID"/>
        </a:p>
      </dgm:t>
    </dgm:pt>
    <dgm:pt modelId="{0BED72C4-E39D-44AA-9748-96F0767BF50F}" type="sibTrans" cxnId="{D3F08EE6-99B3-415F-A7CB-795615B6EFA2}">
      <dgm:prSet/>
      <dgm:spPr/>
      <dgm:t>
        <a:bodyPr/>
        <a:lstStyle/>
        <a:p>
          <a:endParaRPr lang="id-ID"/>
        </a:p>
      </dgm:t>
    </dgm:pt>
    <dgm:pt modelId="{CD0C857B-5370-47D8-A3F1-306FCC0173FA}">
      <dgm:prSet custT="1"/>
      <dgm:spPr/>
      <dgm:t>
        <a:bodyPr/>
        <a:lstStyle/>
        <a:p>
          <a:r>
            <a:rPr lang="en-US" sz="2800" dirty="0" smtClean="0"/>
            <a:t>Create a </a:t>
          </a:r>
          <a:r>
            <a:rPr lang="id-ID" sz="2800" dirty="0" smtClean="0"/>
            <a:t>R</a:t>
          </a:r>
          <a:r>
            <a:rPr lang="en-US" sz="2800" dirty="0" err="1" smtClean="0"/>
            <a:t>esume</a:t>
          </a:r>
          <a:endParaRPr lang="id-ID" sz="2800" dirty="0"/>
        </a:p>
      </dgm:t>
    </dgm:pt>
    <dgm:pt modelId="{92464760-0318-49AE-A84D-E958D147CFD1}" type="parTrans" cxnId="{88966D36-FCF6-422E-9398-5394C5B86CC0}">
      <dgm:prSet/>
      <dgm:spPr/>
      <dgm:t>
        <a:bodyPr/>
        <a:lstStyle/>
        <a:p>
          <a:endParaRPr lang="id-ID"/>
        </a:p>
      </dgm:t>
    </dgm:pt>
    <dgm:pt modelId="{3F1901B4-7CC4-4434-8BDE-8CAF95978015}" type="sibTrans" cxnId="{88966D36-FCF6-422E-9398-5394C5B86CC0}">
      <dgm:prSet/>
      <dgm:spPr/>
      <dgm:t>
        <a:bodyPr/>
        <a:lstStyle/>
        <a:p>
          <a:endParaRPr lang="id-ID"/>
        </a:p>
      </dgm:t>
    </dgm:pt>
    <dgm:pt modelId="{6387D103-45E1-4A1E-9982-A60C4C255BAE}" type="pres">
      <dgm:prSet presAssocID="{0FA5BA9E-B1CE-48AE-84EE-5AE3D3C9ED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AA6599-743F-49A1-AB50-8A16DA5A959E}" type="pres">
      <dgm:prSet presAssocID="{82931D34-A3DA-4A56-990D-AC3EEB4DFA00}" presName="root1" presStyleCnt="0"/>
      <dgm:spPr/>
    </dgm:pt>
    <dgm:pt modelId="{36C697FD-7E15-4862-B68B-BA1276A782C8}" type="pres">
      <dgm:prSet presAssocID="{82931D34-A3DA-4A56-990D-AC3EEB4DFA0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FDCDF7B-B4DF-46EB-AB4B-997D971C44A3}" type="pres">
      <dgm:prSet presAssocID="{82931D34-A3DA-4A56-990D-AC3EEB4DFA00}" presName="level2hierChild" presStyleCnt="0"/>
      <dgm:spPr/>
    </dgm:pt>
    <dgm:pt modelId="{3A464098-179F-4580-928C-80D510874ED3}" type="pres">
      <dgm:prSet presAssocID="{9B378D29-F461-484A-A5D5-F3A6CF1D4993}" presName="conn2-1" presStyleLbl="parChTrans1D2" presStyleIdx="0" presStyleCnt="4"/>
      <dgm:spPr/>
      <dgm:t>
        <a:bodyPr/>
        <a:lstStyle/>
        <a:p>
          <a:endParaRPr lang="id-ID"/>
        </a:p>
      </dgm:t>
    </dgm:pt>
    <dgm:pt modelId="{54DD5721-B765-4D8E-BB17-8F70E52C6192}" type="pres">
      <dgm:prSet presAssocID="{9B378D29-F461-484A-A5D5-F3A6CF1D4993}" presName="connTx" presStyleLbl="parChTrans1D2" presStyleIdx="0" presStyleCnt="4"/>
      <dgm:spPr/>
      <dgm:t>
        <a:bodyPr/>
        <a:lstStyle/>
        <a:p>
          <a:endParaRPr lang="id-ID"/>
        </a:p>
      </dgm:t>
    </dgm:pt>
    <dgm:pt modelId="{37FD0D28-90C3-4382-B1D1-C4B72B54EB6F}" type="pres">
      <dgm:prSet presAssocID="{53DE1BCD-8EE5-4768-B1E6-63BC40C50A63}" presName="root2" presStyleCnt="0"/>
      <dgm:spPr/>
    </dgm:pt>
    <dgm:pt modelId="{3A1E51A2-591D-406B-899A-B784B2133EE0}" type="pres">
      <dgm:prSet presAssocID="{53DE1BCD-8EE5-4768-B1E6-63BC40C50A63}" presName="LevelTwoTextNode" presStyleLbl="node2" presStyleIdx="0" presStyleCnt="4" custScaleX="120551" custScaleY="11008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2140F2E-CB8C-4DD5-BD3F-12218A464194}" type="pres">
      <dgm:prSet presAssocID="{53DE1BCD-8EE5-4768-B1E6-63BC40C50A63}" presName="level3hierChild" presStyleCnt="0"/>
      <dgm:spPr/>
    </dgm:pt>
    <dgm:pt modelId="{15B66C1D-29B9-4021-B74B-A55501FD1E23}" type="pres">
      <dgm:prSet presAssocID="{7467D668-5473-4F36-B995-EE027CC50B32}" presName="conn2-1" presStyleLbl="parChTrans1D2" presStyleIdx="1" presStyleCnt="4"/>
      <dgm:spPr/>
      <dgm:t>
        <a:bodyPr/>
        <a:lstStyle/>
        <a:p>
          <a:endParaRPr lang="id-ID"/>
        </a:p>
      </dgm:t>
    </dgm:pt>
    <dgm:pt modelId="{3A17F49F-D545-4109-A112-337A2CC7AFDC}" type="pres">
      <dgm:prSet presAssocID="{7467D668-5473-4F36-B995-EE027CC50B32}" presName="connTx" presStyleLbl="parChTrans1D2" presStyleIdx="1" presStyleCnt="4"/>
      <dgm:spPr/>
      <dgm:t>
        <a:bodyPr/>
        <a:lstStyle/>
        <a:p>
          <a:endParaRPr lang="id-ID"/>
        </a:p>
      </dgm:t>
    </dgm:pt>
    <dgm:pt modelId="{C3BDC940-90DF-45A4-93CA-B81272FFAD9B}" type="pres">
      <dgm:prSet presAssocID="{60D01830-887A-46C3-9CAA-0F717EDC03EE}" presName="root2" presStyleCnt="0"/>
      <dgm:spPr/>
    </dgm:pt>
    <dgm:pt modelId="{98BB787E-CA94-461E-9C17-89DD0E19AC03}" type="pres">
      <dgm:prSet presAssocID="{60D01830-887A-46C3-9CAA-0F717EDC03EE}" presName="LevelTwoTextNode" presStyleLbl="node2" presStyleIdx="1" presStyleCnt="4" custScaleX="120882" custScaleY="13203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EB49082-3498-4A13-A347-25152F204B9D}" type="pres">
      <dgm:prSet presAssocID="{60D01830-887A-46C3-9CAA-0F717EDC03EE}" presName="level3hierChild" presStyleCnt="0"/>
      <dgm:spPr/>
    </dgm:pt>
    <dgm:pt modelId="{D585D983-7E72-403C-84A8-A238DFC990C3}" type="pres">
      <dgm:prSet presAssocID="{92464760-0318-49AE-A84D-E958D147CFD1}" presName="conn2-1" presStyleLbl="parChTrans1D2" presStyleIdx="2" presStyleCnt="4"/>
      <dgm:spPr/>
      <dgm:t>
        <a:bodyPr/>
        <a:lstStyle/>
        <a:p>
          <a:endParaRPr lang="id-ID"/>
        </a:p>
      </dgm:t>
    </dgm:pt>
    <dgm:pt modelId="{9ABF6074-5611-456B-BA9D-79997991EF6B}" type="pres">
      <dgm:prSet presAssocID="{92464760-0318-49AE-A84D-E958D147CFD1}" presName="connTx" presStyleLbl="parChTrans1D2" presStyleIdx="2" presStyleCnt="4"/>
      <dgm:spPr/>
      <dgm:t>
        <a:bodyPr/>
        <a:lstStyle/>
        <a:p>
          <a:endParaRPr lang="id-ID"/>
        </a:p>
      </dgm:t>
    </dgm:pt>
    <dgm:pt modelId="{CE84BE6D-5C5B-4779-B82A-641E5DC0E223}" type="pres">
      <dgm:prSet presAssocID="{CD0C857B-5370-47D8-A3F1-306FCC0173FA}" presName="root2" presStyleCnt="0"/>
      <dgm:spPr/>
    </dgm:pt>
    <dgm:pt modelId="{3D9FB9DC-B94F-49E0-8CF8-68BA7B91A8DD}" type="pres">
      <dgm:prSet presAssocID="{CD0C857B-5370-47D8-A3F1-306FCC0173FA}" presName="LevelTwoTextNode" presStyleLbl="node2" presStyleIdx="2" presStyleCnt="4" custScaleX="120482" custScaleY="13657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311E718-8EDA-4ED9-A879-47806412A870}" type="pres">
      <dgm:prSet presAssocID="{CD0C857B-5370-47D8-A3F1-306FCC0173FA}" presName="level3hierChild" presStyleCnt="0"/>
      <dgm:spPr/>
    </dgm:pt>
    <dgm:pt modelId="{473DC66B-CF74-4A68-990F-E2987BCBA0BD}" type="pres">
      <dgm:prSet presAssocID="{239722D2-4CC7-4091-B0A9-49232EF5447B}" presName="conn2-1" presStyleLbl="parChTrans1D2" presStyleIdx="3" presStyleCnt="4"/>
      <dgm:spPr/>
      <dgm:t>
        <a:bodyPr/>
        <a:lstStyle/>
        <a:p>
          <a:endParaRPr lang="id-ID"/>
        </a:p>
      </dgm:t>
    </dgm:pt>
    <dgm:pt modelId="{2FEDC8FC-148B-4A0A-8F82-32BC5671CA0C}" type="pres">
      <dgm:prSet presAssocID="{239722D2-4CC7-4091-B0A9-49232EF5447B}" presName="connTx" presStyleLbl="parChTrans1D2" presStyleIdx="3" presStyleCnt="4"/>
      <dgm:spPr/>
      <dgm:t>
        <a:bodyPr/>
        <a:lstStyle/>
        <a:p>
          <a:endParaRPr lang="id-ID"/>
        </a:p>
      </dgm:t>
    </dgm:pt>
    <dgm:pt modelId="{0995BFAB-22E0-46B5-9A9D-1BC0EF6CC483}" type="pres">
      <dgm:prSet presAssocID="{487C4054-6347-4BCA-B997-D2BEA4A5C786}" presName="root2" presStyleCnt="0"/>
      <dgm:spPr/>
    </dgm:pt>
    <dgm:pt modelId="{5263E53A-ACCF-4EB4-A009-486A14B17480}" type="pres">
      <dgm:prSet presAssocID="{487C4054-6347-4BCA-B997-D2BEA4A5C786}" presName="LevelTwoTextNode" presStyleLbl="node2" presStyleIdx="3" presStyleCnt="4" custScaleX="126229" custScaleY="11188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B34591-DE96-4A62-B9EE-05E57E6F4F57}" type="pres">
      <dgm:prSet presAssocID="{487C4054-6347-4BCA-B997-D2BEA4A5C786}" presName="level3hierChild" presStyleCnt="0"/>
      <dgm:spPr/>
    </dgm:pt>
  </dgm:ptLst>
  <dgm:cxnLst>
    <dgm:cxn modelId="{04B26211-0C1F-47ED-B133-501DF9410808}" type="presOf" srcId="{60D01830-887A-46C3-9CAA-0F717EDC03EE}" destId="{98BB787E-CA94-461E-9C17-89DD0E19AC03}" srcOrd="0" destOrd="0" presId="urn:microsoft.com/office/officeart/2005/8/layout/hierarchy2"/>
    <dgm:cxn modelId="{E03C4446-B3E5-4EE0-8FED-0B5690C368B3}" type="presOf" srcId="{487C4054-6347-4BCA-B997-D2BEA4A5C786}" destId="{5263E53A-ACCF-4EB4-A009-486A14B17480}" srcOrd="0" destOrd="0" presId="urn:microsoft.com/office/officeart/2005/8/layout/hierarchy2"/>
    <dgm:cxn modelId="{C9C88DDF-E763-4427-9378-BF9650CD0C7E}" type="presOf" srcId="{239722D2-4CC7-4091-B0A9-49232EF5447B}" destId="{2FEDC8FC-148B-4A0A-8F82-32BC5671CA0C}" srcOrd="1" destOrd="0" presId="urn:microsoft.com/office/officeart/2005/8/layout/hierarchy2"/>
    <dgm:cxn modelId="{169EDBEB-3B68-43C9-A6A1-B8531D160ADA}" type="presOf" srcId="{9B378D29-F461-484A-A5D5-F3A6CF1D4993}" destId="{3A464098-179F-4580-928C-80D510874ED3}" srcOrd="0" destOrd="0" presId="urn:microsoft.com/office/officeart/2005/8/layout/hierarchy2"/>
    <dgm:cxn modelId="{CA32C95F-D699-4549-B65B-BA69252C1A62}" type="presOf" srcId="{92464760-0318-49AE-A84D-E958D147CFD1}" destId="{D585D983-7E72-403C-84A8-A238DFC990C3}" srcOrd="0" destOrd="0" presId="urn:microsoft.com/office/officeart/2005/8/layout/hierarchy2"/>
    <dgm:cxn modelId="{5FFCF6E2-2D5D-469D-8201-5E61DB4CCBDF}" type="presOf" srcId="{82931D34-A3DA-4A56-990D-AC3EEB4DFA00}" destId="{36C697FD-7E15-4862-B68B-BA1276A782C8}" srcOrd="0" destOrd="0" presId="urn:microsoft.com/office/officeart/2005/8/layout/hierarchy2"/>
    <dgm:cxn modelId="{0CB5EE7C-45DB-4B34-98C3-AC1D13D59372}" type="presOf" srcId="{7467D668-5473-4F36-B995-EE027CC50B32}" destId="{3A17F49F-D545-4109-A112-337A2CC7AFDC}" srcOrd="1" destOrd="0" presId="urn:microsoft.com/office/officeart/2005/8/layout/hierarchy2"/>
    <dgm:cxn modelId="{EE18B0A1-AA92-4FDD-90E8-9545C5ADA95F}" type="presOf" srcId="{92464760-0318-49AE-A84D-E958D147CFD1}" destId="{9ABF6074-5611-456B-BA9D-79997991EF6B}" srcOrd="1" destOrd="0" presId="urn:microsoft.com/office/officeart/2005/8/layout/hierarchy2"/>
    <dgm:cxn modelId="{62AF40C2-A2ED-4129-A8DC-E2026B25D089}" type="presOf" srcId="{53DE1BCD-8EE5-4768-B1E6-63BC40C50A63}" destId="{3A1E51A2-591D-406B-899A-B784B2133EE0}" srcOrd="0" destOrd="0" presId="urn:microsoft.com/office/officeart/2005/8/layout/hierarchy2"/>
    <dgm:cxn modelId="{E270D399-86C7-4E43-BB15-C40FA4CB590E}" srcId="{82931D34-A3DA-4A56-990D-AC3EEB4DFA00}" destId="{487C4054-6347-4BCA-B997-D2BEA4A5C786}" srcOrd="3" destOrd="0" parTransId="{239722D2-4CC7-4091-B0A9-49232EF5447B}" sibTransId="{727B2796-4173-4356-BA73-C0E59EF4809B}"/>
    <dgm:cxn modelId="{9FEFF643-DB44-4F26-8FDD-5E1DD1D0C64A}" type="presOf" srcId="{0FA5BA9E-B1CE-48AE-84EE-5AE3D3C9ED08}" destId="{6387D103-45E1-4A1E-9982-A60C4C255BAE}" srcOrd="0" destOrd="0" presId="urn:microsoft.com/office/officeart/2005/8/layout/hierarchy2"/>
    <dgm:cxn modelId="{026965AC-C976-44FE-8BA7-D040ADB8AE67}" type="presOf" srcId="{CD0C857B-5370-47D8-A3F1-306FCC0173FA}" destId="{3D9FB9DC-B94F-49E0-8CF8-68BA7B91A8DD}" srcOrd="0" destOrd="0" presId="urn:microsoft.com/office/officeart/2005/8/layout/hierarchy2"/>
    <dgm:cxn modelId="{E1E92425-7FB0-487C-A248-67639C48D70E}" srcId="{0FA5BA9E-B1CE-48AE-84EE-5AE3D3C9ED08}" destId="{82931D34-A3DA-4A56-990D-AC3EEB4DFA00}" srcOrd="0" destOrd="0" parTransId="{40A8C61F-5FEB-4D41-B20A-FD4E26166F3C}" sibTransId="{1DE7D2EB-DCD4-4D2B-B90F-02626FAAE411}"/>
    <dgm:cxn modelId="{2332CF6F-F92E-4564-939F-FEBE9958B553}" type="presOf" srcId="{9B378D29-F461-484A-A5D5-F3A6CF1D4993}" destId="{54DD5721-B765-4D8E-BB17-8F70E52C6192}" srcOrd="1" destOrd="0" presId="urn:microsoft.com/office/officeart/2005/8/layout/hierarchy2"/>
    <dgm:cxn modelId="{88966D36-FCF6-422E-9398-5394C5B86CC0}" srcId="{82931D34-A3DA-4A56-990D-AC3EEB4DFA00}" destId="{CD0C857B-5370-47D8-A3F1-306FCC0173FA}" srcOrd="2" destOrd="0" parTransId="{92464760-0318-49AE-A84D-E958D147CFD1}" sibTransId="{3F1901B4-7CC4-4434-8BDE-8CAF95978015}"/>
    <dgm:cxn modelId="{FD420F66-6224-4245-B913-6C5932CC31C2}" type="presOf" srcId="{239722D2-4CC7-4091-B0A9-49232EF5447B}" destId="{473DC66B-CF74-4A68-990F-E2987BCBA0BD}" srcOrd="0" destOrd="0" presId="urn:microsoft.com/office/officeart/2005/8/layout/hierarchy2"/>
    <dgm:cxn modelId="{26DD8D43-B49C-47AE-B93B-00CF6101DADD}" srcId="{82931D34-A3DA-4A56-990D-AC3EEB4DFA00}" destId="{53DE1BCD-8EE5-4768-B1E6-63BC40C50A63}" srcOrd="0" destOrd="0" parTransId="{9B378D29-F461-484A-A5D5-F3A6CF1D4993}" sibTransId="{1BDD25DE-791D-4154-8598-D853DE22EFB5}"/>
    <dgm:cxn modelId="{7145A2CD-88B6-4F58-A795-8EC3C9B25D37}" type="presOf" srcId="{7467D668-5473-4F36-B995-EE027CC50B32}" destId="{15B66C1D-29B9-4021-B74B-A55501FD1E23}" srcOrd="0" destOrd="0" presId="urn:microsoft.com/office/officeart/2005/8/layout/hierarchy2"/>
    <dgm:cxn modelId="{D3F08EE6-99B3-415F-A7CB-795615B6EFA2}" srcId="{82931D34-A3DA-4A56-990D-AC3EEB4DFA00}" destId="{60D01830-887A-46C3-9CAA-0F717EDC03EE}" srcOrd="1" destOrd="0" parTransId="{7467D668-5473-4F36-B995-EE027CC50B32}" sibTransId="{0BED72C4-E39D-44AA-9748-96F0767BF50F}"/>
    <dgm:cxn modelId="{254E07AE-83B3-4459-969B-718A299FEB2E}" type="presParOf" srcId="{6387D103-45E1-4A1E-9982-A60C4C255BAE}" destId="{06AA6599-743F-49A1-AB50-8A16DA5A959E}" srcOrd="0" destOrd="0" presId="urn:microsoft.com/office/officeart/2005/8/layout/hierarchy2"/>
    <dgm:cxn modelId="{5D98A0E1-DA0E-4040-AFCC-F41B72050309}" type="presParOf" srcId="{06AA6599-743F-49A1-AB50-8A16DA5A959E}" destId="{36C697FD-7E15-4862-B68B-BA1276A782C8}" srcOrd="0" destOrd="0" presId="urn:microsoft.com/office/officeart/2005/8/layout/hierarchy2"/>
    <dgm:cxn modelId="{AA7CFF70-45DE-424B-82FE-036EDFC31EA8}" type="presParOf" srcId="{06AA6599-743F-49A1-AB50-8A16DA5A959E}" destId="{CFDCDF7B-B4DF-46EB-AB4B-997D971C44A3}" srcOrd="1" destOrd="0" presId="urn:microsoft.com/office/officeart/2005/8/layout/hierarchy2"/>
    <dgm:cxn modelId="{05C43611-B244-43B3-A891-B7D0CEAEAABD}" type="presParOf" srcId="{CFDCDF7B-B4DF-46EB-AB4B-997D971C44A3}" destId="{3A464098-179F-4580-928C-80D510874ED3}" srcOrd="0" destOrd="0" presId="urn:microsoft.com/office/officeart/2005/8/layout/hierarchy2"/>
    <dgm:cxn modelId="{F468E0E9-53DD-48CD-A2DE-5E31941D3016}" type="presParOf" srcId="{3A464098-179F-4580-928C-80D510874ED3}" destId="{54DD5721-B765-4D8E-BB17-8F70E52C6192}" srcOrd="0" destOrd="0" presId="urn:microsoft.com/office/officeart/2005/8/layout/hierarchy2"/>
    <dgm:cxn modelId="{EE665EAE-D6B4-4BCE-B475-7A16A9C59FDA}" type="presParOf" srcId="{CFDCDF7B-B4DF-46EB-AB4B-997D971C44A3}" destId="{37FD0D28-90C3-4382-B1D1-C4B72B54EB6F}" srcOrd="1" destOrd="0" presId="urn:microsoft.com/office/officeart/2005/8/layout/hierarchy2"/>
    <dgm:cxn modelId="{1CFE999E-B93C-4934-A306-CBBCE8002090}" type="presParOf" srcId="{37FD0D28-90C3-4382-B1D1-C4B72B54EB6F}" destId="{3A1E51A2-591D-406B-899A-B784B2133EE0}" srcOrd="0" destOrd="0" presId="urn:microsoft.com/office/officeart/2005/8/layout/hierarchy2"/>
    <dgm:cxn modelId="{9DD48918-1C9E-4D81-A622-DF55EAA48939}" type="presParOf" srcId="{37FD0D28-90C3-4382-B1D1-C4B72B54EB6F}" destId="{62140F2E-CB8C-4DD5-BD3F-12218A464194}" srcOrd="1" destOrd="0" presId="urn:microsoft.com/office/officeart/2005/8/layout/hierarchy2"/>
    <dgm:cxn modelId="{2E31089F-07B9-48B3-9DA1-50A087422A30}" type="presParOf" srcId="{CFDCDF7B-B4DF-46EB-AB4B-997D971C44A3}" destId="{15B66C1D-29B9-4021-B74B-A55501FD1E23}" srcOrd="2" destOrd="0" presId="urn:microsoft.com/office/officeart/2005/8/layout/hierarchy2"/>
    <dgm:cxn modelId="{C88135FD-E43E-4F3E-899F-4AD0C9B4D2D8}" type="presParOf" srcId="{15B66C1D-29B9-4021-B74B-A55501FD1E23}" destId="{3A17F49F-D545-4109-A112-337A2CC7AFDC}" srcOrd="0" destOrd="0" presId="urn:microsoft.com/office/officeart/2005/8/layout/hierarchy2"/>
    <dgm:cxn modelId="{915E0F9B-2587-47D6-8113-418809486EAE}" type="presParOf" srcId="{CFDCDF7B-B4DF-46EB-AB4B-997D971C44A3}" destId="{C3BDC940-90DF-45A4-93CA-B81272FFAD9B}" srcOrd="3" destOrd="0" presId="urn:microsoft.com/office/officeart/2005/8/layout/hierarchy2"/>
    <dgm:cxn modelId="{880FE8B9-6F26-4B7F-9CA8-D098F6087D4E}" type="presParOf" srcId="{C3BDC940-90DF-45A4-93CA-B81272FFAD9B}" destId="{98BB787E-CA94-461E-9C17-89DD0E19AC03}" srcOrd="0" destOrd="0" presId="urn:microsoft.com/office/officeart/2005/8/layout/hierarchy2"/>
    <dgm:cxn modelId="{46F21D64-BD31-434A-91AA-2B918354A772}" type="presParOf" srcId="{C3BDC940-90DF-45A4-93CA-B81272FFAD9B}" destId="{5EB49082-3498-4A13-A347-25152F204B9D}" srcOrd="1" destOrd="0" presId="urn:microsoft.com/office/officeart/2005/8/layout/hierarchy2"/>
    <dgm:cxn modelId="{25078412-73DA-4F8F-AC67-DB06CA849B71}" type="presParOf" srcId="{CFDCDF7B-B4DF-46EB-AB4B-997D971C44A3}" destId="{D585D983-7E72-403C-84A8-A238DFC990C3}" srcOrd="4" destOrd="0" presId="urn:microsoft.com/office/officeart/2005/8/layout/hierarchy2"/>
    <dgm:cxn modelId="{8B94CBA4-2968-4ADA-8B3F-28D0D2FF4A12}" type="presParOf" srcId="{D585D983-7E72-403C-84A8-A238DFC990C3}" destId="{9ABF6074-5611-456B-BA9D-79997991EF6B}" srcOrd="0" destOrd="0" presId="urn:microsoft.com/office/officeart/2005/8/layout/hierarchy2"/>
    <dgm:cxn modelId="{C207FD51-4C21-4365-A627-C2F8B39BD5E5}" type="presParOf" srcId="{CFDCDF7B-B4DF-46EB-AB4B-997D971C44A3}" destId="{CE84BE6D-5C5B-4779-B82A-641E5DC0E223}" srcOrd="5" destOrd="0" presId="urn:microsoft.com/office/officeart/2005/8/layout/hierarchy2"/>
    <dgm:cxn modelId="{3A08ACF8-D116-49F6-B602-36E4FFB20D4F}" type="presParOf" srcId="{CE84BE6D-5C5B-4779-B82A-641E5DC0E223}" destId="{3D9FB9DC-B94F-49E0-8CF8-68BA7B91A8DD}" srcOrd="0" destOrd="0" presId="urn:microsoft.com/office/officeart/2005/8/layout/hierarchy2"/>
    <dgm:cxn modelId="{B2647E01-EB36-4E67-8421-F70100EA020C}" type="presParOf" srcId="{CE84BE6D-5C5B-4779-B82A-641E5DC0E223}" destId="{6311E718-8EDA-4ED9-A879-47806412A870}" srcOrd="1" destOrd="0" presId="urn:microsoft.com/office/officeart/2005/8/layout/hierarchy2"/>
    <dgm:cxn modelId="{27CA0787-17C8-4230-9022-12FFF2754DB2}" type="presParOf" srcId="{CFDCDF7B-B4DF-46EB-AB4B-997D971C44A3}" destId="{473DC66B-CF74-4A68-990F-E2987BCBA0BD}" srcOrd="6" destOrd="0" presId="urn:microsoft.com/office/officeart/2005/8/layout/hierarchy2"/>
    <dgm:cxn modelId="{87337E3B-CA38-486B-94C7-4929C6946CA4}" type="presParOf" srcId="{473DC66B-CF74-4A68-990F-E2987BCBA0BD}" destId="{2FEDC8FC-148B-4A0A-8F82-32BC5671CA0C}" srcOrd="0" destOrd="0" presId="urn:microsoft.com/office/officeart/2005/8/layout/hierarchy2"/>
    <dgm:cxn modelId="{B1472424-E993-4282-8BBE-DCE57D6E49F8}" type="presParOf" srcId="{CFDCDF7B-B4DF-46EB-AB4B-997D971C44A3}" destId="{0995BFAB-22E0-46B5-9A9D-1BC0EF6CC483}" srcOrd="7" destOrd="0" presId="urn:microsoft.com/office/officeart/2005/8/layout/hierarchy2"/>
    <dgm:cxn modelId="{96EB66AB-FB5A-494C-ACBD-AB25FCE72CCA}" type="presParOf" srcId="{0995BFAB-22E0-46B5-9A9D-1BC0EF6CC483}" destId="{5263E53A-ACCF-4EB4-A009-486A14B17480}" srcOrd="0" destOrd="0" presId="urn:microsoft.com/office/officeart/2005/8/layout/hierarchy2"/>
    <dgm:cxn modelId="{615A21C5-AB2C-4B55-8CD2-381C792D40CA}" type="presParOf" srcId="{0995BFAB-22E0-46B5-9A9D-1BC0EF6CC483}" destId="{4EB34591-DE96-4A62-B9EE-05E57E6F4F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8AA5E-1545-494D-B1C2-47237E8B6EC1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774FF006-9625-4EE7-895E-64E719A27399}">
      <dgm:prSet phldrT="[Text]"/>
      <dgm:spPr/>
      <dgm:t>
        <a:bodyPr/>
        <a:lstStyle/>
        <a:p>
          <a:r>
            <a:rPr lang="id-ID" dirty="0" smtClean="0"/>
            <a:t>3. </a:t>
          </a:r>
          <a:r>
            <a:rPr lang="en-US" dirty="0" smtClean="0"/>
            <a:t>Work</a:t>
          </a:r>
          <a:endParaRPr lang="id-ID" dirty="0"/>
        </a:p>
      </dgm:t>
    </dgm:pt>
    <dgm:pt modelId="{52D4D658-1585-450D-8736-82FF778DD9AD}" type="parTrans" cxnId="{4665B7A6-81C7-4159-AB06-C467A1C8430E}">
      <dgm:prSet/>
      <dgm:spPr/>
      <dgm:t>
        <a:bodyPr/>
        <a:lstStyle/>
        <a:p>
          <a:endParaRPr lang="id-ID"/>
        </a:p>
      </dgm:t>
    </dgm:pt>
    <dgm:pt modelId="{58D21336-498B-46DF-B2C7-8AA2C504D806}" type="sibTrans" cxnId="{4665B7A6-81C7-4159-AB06-C467A1C8430E}">
      <dgm:prSet/>
      <dgm:spPr/>
      <dgm:t>
        <a:bodyPr/>
        <a:lstStyle/>
        <a:p>
          <a:endParaRPr lang="id-ID"/>
        </a:p>
      </dgm:t>
    </dgm:pt>
    <dgm:pt modelId="{7B0F3BBA-A740-447E-92ED-9E91BB115765}" type="pres">
      <dgm:prSet presAssocID="{4668AA5E-1545-494D-B1C2-47237E8B6E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D07E56E-F80D-413B-9D42-0A14EEB3D081}" type="pres">
      <dgm:prSet presAssocID="{774FF006-9625-4EE7-895E-64E719A27399}" presName="root1" presStyleCnt="0"/>
      <dgm:spPr/>
      <dgm:t>
        <a:bodyPr/>
        <a:lstStyle/>
        <a:p>
          <a:endParaRPr lang="id-ID"/>
        </a:p>
      </dgm:t>
    </dgm:pt>
    <dgm:pt modelId="{4E74DF42-7F0E-4C38-82F3-B2535410CEFB}" type="pres">
      <dgm:prSet presAssocID="{774FF006-9625-4EE7-895E-64E719A27399}" presName="LevelOneTextNode" presStyleLbl="node0" presStyleIdx="0" presStyleCnt="1" custLinFactX="-100000" custLinFactNeighborX="-198496" custLinFactNeighborY="-37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6F41E99-6DB5-4D18-ACE1-69E7015365A4}" type="pres">
      <dgm:prSet presAssocID="{774FF006-9625-4EE7-895E-64E719A27399}" presName="level2hierChild" presStyleCnt="0"/>
      <dgm:spPr/>
      <dgm:t>
        <a:bodyPr/>
        <a:lstStyle/>
        <a:p>
          <a:endParaRPr lang="id-ID"/>
        </a:p>
      </dgm:t>
    </dgm:pt>
  </dgm:ptLst>
  <dgm:cxnLst>
    <dgm:cxn modelId="{4665B7A6-81C7-4159-AB06-C467A1C8430E}" srcId="{4668AA5E-1545-494D-B1C2-47237E8B6EC1}" destId="{774FF006-9625-4EE7-895E-64E719A27399}" srcOrd="0" destOrd="0" parTransId="{52D4D658-1585-450D-8736-82FF778DD9AD}" sibTransId="{58D21336-498B-46DF-B2C7-8AA2C504D806}"/>
    <dgm:cxn modelId="{FACE5136-F995-44FF-8ED2-81DABF793D31}" type="presOf" srcId="{4668AA5E-1545-494D-B1C2-47237E8B6EC1}" destId="{7B0F3BBA-A740-447E-92ED-9E91BB115765}" srcOrd="0" destOrd="0" presId="urn:microsoft.com/office/officeart/2008/layout/HorizontalMultiLevelHierarchy"/>
    <dgm:cxn modelId="{BA659AF1-642D-421C-8C00-604064C8BD6D}" type="presOf" srcId="{774FF006-9625-4EE7-895E-64E719A27399}" destId="{4E74DF42-7F0E-4C38-82F3-B2535410CEFB}" srcOrd="0" destOrd="0" presId="urn:microsoft.com/office/officeart/2008/layout/HorizontalMultiLevelHierarchy"/>
    <dgm:cxn modelId="{4CBE33AF-7666-4D3E-8AFF-68300F99D2C3}" type="presParOf" srcId="{7B0F3BBA-A740-447E-92ED-9E91BB115765}" destId="{4D07E56E-F80D-413B-9D42-0A14EEB3D081}" srcOrd="0" destOrd="0" presId="urn:microsoft.com/office/officeart/2008/layout/HorizontalMultiLevelHierarchy"/>
    <dgm:cxn modelId="{B386A7B4-2B84-4B12-8B87-2B070A268D43}" type="presParOf" srcId="{4D07E56E-F80D-413B-9D42-0A14EEB3D081}" destId="{4E74DF42-7F0E-4C38-82F3-B2535410CEFB}" srcOrd="0" destOrd="0" presId="urn:microsoft.com/office/officeart/2008/layout/HorizontalMultiLevelHierarchy"/>
    <dgm:cxn modelId="{4AF066A6-2992-4A79-BDB2-8BD77E2D9B82}" type="presParOf" srcId="{4D07E56E-F80D-413B-9D42-0A14EEB3D081}" destId="{86F41E99-6DB5-4D18-ACE1-69E7015365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8B9065-B2EA-4458-814F-15075B0BD144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id-ID"/>
        </a:p>
      </dgm:t>
    </dgm:pt>
    <dgm:pt modelId="{C0FF1765-694D-4B86-B853-62A8D537B50B}">
      <dgm:prSet phldrT="[Text]"/>
      <dgm:spPr/>
      <dgm:t>
        <a:bodyPr/>
        <a:lstStyle/>
        <a:p>
          <a:r>
            <a:rPr lang="en-US" dirty="0" smtClean="0"/>
            <a:t>Retiring Part - Time</a:t>
          </a:r>
          <a:endParaRPr lang="id-ID" dirty="0"/>
        </a:p>
      </dgm:t>
    </dgm:pt>
    <dgm:pt modelId="{5AC93289-671A-47B2-89CE-B68D72EA1884}" type="parTrans" cxnId="{B1E3EE49-7906-4ED0-903F-0004D48708A9}">
      <dgm:prSet/>
      <dgm:spPr/>
      <dgm:t>
        <a:bodyPr/>
        <a:lstStyle/>
        <a:p>
          <a:endParaRPr lang="id-ID"/>
        </a:p>
      </dgm:t>
    </dgm:pt>
    <dgm:pt modelId="{1031410B-7ED9-4E0E-A394-18CAD1143D91}" type="sibTrans" cxnId="{B1E3EE49-7906-4ED0-903F-0004D48708A9}">
      <dgm:prSet/>
      <dgm:spPr/>
      <dgm:t>
        <a:bodyPr/>
        <a:lstStyle/>
        <a:p>
          <a:endParaRPr lang="id-ID"/>
        </a:p>
      </dgm:t>
    </dgm:pt>
    <dgm:pt modelId="{75F73DE9-8875-40EF-807F-A48C47D4C311}">
      <dgm:prSet/>
      <dgm:spPr/>
      <dgm:t>
        <a:bodyPr/>
        <a:lstStyle/>
        <a:p>
          <a:r>
            <a:rPr lang="en-US" dirty="0" smtClean="0"/>
            <a:t>Adjusting to Retirement</a:t>
          </a:r>
          <a:endParaRPr lang="id-ID" dirty="0"/>
        </a:p>
      </dgm:t>
    </dgm:pt>
    <dgm:pt modelId="{AF0CF716-6015-4875-838A-A46A3F5F620F}" type="parTrans" cxnId="{9F9BCE39-974C-4C8B-B1D8-025FC9DE8B34}">
      <dgm:prSet/>
      <dgm:spPr/>
      <dgm:t>
        <a:bodyPr/>
        <a:lstStyle/>
        <a:p>
          <a:endParaRPr lang="id-ID"/>
        </a:p>
      </dgm:t>
    </dgm:pt>
    <dgm:pt modelId="{B6652C81-9EBB-4766-BD6B-B2F5381C3AB2}" type="sibTrans" cxnId="{9F9BCE39-974C-4C8B-B1D8-025FC9DE8B34}">
      <dgm:prSet/>
      <dgm:spPr/>
      <dgm:t>
        <a:bodyPr/>
        <a:lstStyle/>
        <a:p>
          <a:endParaRPr lang="id-ID"/>
        </a:p>
      </dgm:t>
    </dgm:pt>
    <dgm:pt modelId="{7529B655-C678-443A-AFDB-230071CABA5B}" type="pres">
      <dgm:prSet presAssocID="{F28B9065-B2EA-4458-814F-15075B0BD1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B7FDF190-1A78-4222-8A16-6741369DE324}" type="pres">
      <dgm:prSet presAssocID="{C0FF1765-694D-4B86-B853-62A8D537B50B}" presName="hierRoot1" presStyleCnt="0"/>
      <dgm:spPr/>
      <dgm:t>
        <a:bodyPr/>
        <a:lstStyle/>
        <a:p>
          <a:endParaRPr lang="id-ID"/>
        </a:p>
      </dgm:t>
    </dgm:pt>
    <dgm:pt modelId="{EA524492-11EB-443A-BF6D-D1C2CC0E59CE}" type="pres">
      <dgm:prSet presAssocID="{C0FF1765-694D-4B86-B853-62A8D537B50B}" presName="composite" presStyleCnt="0"/>
      <dgm:spPr/>
      <dgm:t>
        <a:bodyPr/>
        <a:lstStyle/>
        <a:p>
          <a:endParaRPr lang="id-ID"/>
        </a:p>
      </dgm:t>
    </dgm:pt>
    <dgm:pt modelId="{9AC76550-8361-4611-9729-06E4F7E7D954}" type="pres">
      <dgm:prSet presAssocID="{C0FF1765-694D-4B86-B853-62A8D537B50B}" presName="background" presStyleLbl="node0" presStyleIdx="0" presStyleCnt="2"/>
      <dgm:spPr/>
      <dgm:t>
        <a:bodyPr/>
        <a:lstStyle/>
        <a:p>
          <a:endParaRPr lang="id-ID"/>
        </a:p>
      </dgm:t>
    </dgm:pt>
    <dgm:pt modelId="{C0879138-09CF-4067-A203-09AE83D022B6}" type="pres">
      <dgm:prSet presAssocID="{C0FF1765-694D-4B86-B853-62A8D537B50B}" presName="text" presStyleLbl="fgAcc0" presStyleIdx="0" presStyleCnt="2" custLinFactNeighborY="-588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539E4C8-8212-4668-9053-AC0904C4C81B}" type="pres">
      <dgm:prSet presAssocID="{C0FF1765-694D-4B86-B853-62A8D537B50B}" presName="hierChild2" presStyleCnt="0"/>
      <dgm:spPr/>
      <dgm:t>
        <a:bodyPr/>
        <a:lstStyle/>
        <a:p>
          <a:endParaRPr lang="id-ID"/>
        </a:p>
      </dgm:t>
    </dgm:pt>
    <dgm:pt modelId="{72546EA2-961F-4308-9D19-9C14AF016A2A}" type="pres">
      <dgm:prSet presAssocID="{75F73DE9-8875-40EF-807F-A48C47D4C311}" presName="hierRoot1" presStyleCnt="0"/>
      <dgm:spPr/>
      <dgm:t>
        <a:bodyPr/>
        <a:lstStyle/>
        <a:p>
          <a:endParaRPr lang="id-ID"/>
        </a:p>
      </dgm:t>
    </dgm:pt>
    <dgm:pt modelId="{06C6054C-0BF9-4495-BB89-EE08BD238593}" type="pres">
      <dgm:prSet presAssocID="{75F73DE9-8875-40EF-807F-A48C47D4C311}" presName="composite" presStyleCnt="0"/>
      <dgm:spPr/>
      <dgm:t>
        <a:bodyPr/>
        <a:lstStyle/>
        <a:p>
          <a:endParaRPr lang="id-ID"/>
        </a:p>
      </dgm:t>
    </dgm:pt>
    <dgm:pt modelId="{80335103-E634-4DED-BE16-34B6922EED2E}" type="pres">
      <dgm:prSet presAssocID="{75F73DE9-8875-40EF-807F-A48C47D4C311}" presName="background" presStyleLbl="node0" presStyleIdx="1" presStyleCnt="2"/>
      <dgm:spPr/>
      <dgm:t>
        <a:bodyPr/>
        <a:lstStyle/>
        <a:p>
          <a:endParaRPr lang="id-ID"/>
        </a:p>
      </dgm:t>
    </dgm:pt>
    <dgm:pt modelId="{3E72A1E5-208D-4022-9D6F-6E81E5E12387}" type="pres">
      <dgm:prSet presAssocID="{75F73DE9-8875-40EF-807F-A48C47D4C311}" presName="text" presStyleLbl="fgAcc0" presStyleIdx="1" presStyleCnt="2" custLinFactNeighborY="-241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EBA23E8-DCD3-4072-8628-AC4B828C93DF}" type="pres">
      <dgm:prSet presAssocID="{75F73DE9-8875-40EF-807F-A48C47D4C311}" presName="hierChild2" presStyleCnt="0"/>
      <dgm:spPr/>
      <dgm:t>
        <a:bodyPr/>
        <a:lstStyle/>
        <a:p>
          <a:endParaRPr lang="id-ID"/>
        </a:p>
      </dgm:t>
    </dgm:pt>
  </dgm:ptLst>
  <dgm:cxnLst>
    <dgm:cxn modelId="{ACCC16C1-BBCF-47C9-ABDB-626AEF0CC52E}" type="presOf" srcId="{75F73DE9-8875-40EF-807F-A48C47D4C311}" destId="{3E72A1E5-208D-4022-9D6F-6E81E5E12387}" srcOrd="0" destOrd="0" presId="urn:microsoft.com/office/officeart/2005/8/layout/hierarchy1"/>
    <dgm:cxn modelId="{92186FA3-3C16-489C-88EC-EF8214B948D7}" type="presOf" srcId="{C0FF1765-694D-4B86-B853-62A8D537B50B}" destId="{C0879138-09CF-4067-A203-09AE83D022B6}" srcOrd="0" destOrd="0" presId="urn:microsoft.com/office/officeart/2005/8/layout/hierarchy1"/>
    <dgm:cxn modelId="{9F9BCE39-974C-4C8B-B1D8-025FC9DE8B34}" srcId="{F28B9065-B2EA-4458-814F-15075B0BD144}" destId="{75F73DE9-8875-40EF-807F-A48C47D4C311}" srcOrd="1" destOrd="0" parTransId="{AF0CF716-6015-4875-838A-A46A3F5F620F}" sibTransId="{B6652C81-9EBB-4766-BD6B-B2F5381C3AB2}"/>
    <dgm:cxn modelId="{B1E3EE49-7906-4ED0-903F-0004D48708A9}" srcId="{F28B9065-B2EA-4458-814F-15075B0BD144}" destId="{C0FF1765-694D-4B86-B853-62A8D537B50B}" srcOrd="0" destOrd="0" parTransId="{5AC93289-671A-47B2-89CE-B68D72EA1884}" sibTransId="{1031410B-7ED9-4E0E-A394-18CAD1143D91}"/>
    <dgm:cxn modelId="{CEA58D8C-0F66-4D99-9A3C-BFF04350EA16}" type="presOf" srcId="{F28B9065-B2EA-4458-814F-15075B0BD144}" destId="{7529B655-C678-443A-AFDB-230071CABA5B}" srcOrd="0" destOrd="0" presId="urn:microsoft.com/office/officeart/2005/8/layout/hierarchy1"/>
    <dgm:cxn modelId="{331A76E3-D449-43BF-A807-D2966AA238D7}" type="presParOf" srcId="{7529B655-C678-443A-AFDB-230071CABA5B}" destId="{B7FDF190-1A78-4222-8A16-6741369DE324}" srcOrd="0" destOrd="0" presId="urn:microsoft.com/office/officeart/2005/8/layout/hierarchy1"/>
    <dgm:cxn modelId="{FA4F81FD-A6FF-4F25-8B4F-0435BC9982C0}" type="presParOf" srcId="{B7FDF190-1A78-4222-8A16-6741369DE324}" destId="{EA524492-11EB-443A-BF6D-D1C2CC0E59CE}" srcOrd="0" destOrd="0" presId="urn:microsoft.com/office/officeart/2005/8/layout/hierarchy1"/>
    <dgm:cxn modelId="{D8C19D70-AFA0-4F92-BE01-92811EB964B3}" type="presParOf" srcId="{EA524492-11EB-443A-BF6D-D1C2CC0E59CE}" destId="{9AC76550-8361-4611-9729-06E4F7E7D954}" srcOrd="0" destOrd="0" presId="urn:microsoft.com/office/officeart/2005/8/layout/hierarchy1"/>
    <dgm:cxn modelId="{88D000ED-6319-4B2F-A7DB-1E89BA47285A}" type="presParOf" srcId="{EA524492-11EB-443A-BF6D-D1C2CC0E59CE}" destId="{C0879138-09CF-4067-A203-09AE83D022B6}" srcOrd="1" destOrd="0" presId="urn:microsoft.com/office/officeart/2005/8/layout/hierarchy1"/>
    <dgm:cxn modelId="{BBD4EF6C-9F88-45E9-9C65-98F990029AD1}" type="presParOf" srcId="{B7FDF190-1A78-4222-8A16-6741369DE324}" destId="{E539E4C8-8212-4668-9053-AC0904C4C81B}" srcOrd="1" destOrd="0" presId="urn:microsoft.com/office/officeart/2005/8/layout/hierarchy1"/>
    <dgm:cxn modelId="{B505ABF1-74FE-4F71-AB2A-6847DF797B00}" type="presParOf" srcId="{7529B655-C678-443A-AFDB-230071CABA5B}" destId="{72546EA2-961F-4308-9D19-9C14AF016A2A}" srcOrd="1" destOrd="0" presId="urn:microsoft.com/office/officeart/2005/8/layout/hierarchy1"/>
    <dgm:cxn modelId="{9A49B69D-C89A-4F9A-980D-87E6B47CADC8}" type="presParOf" srcId="{72546EA2-961F-4308-9D19-9C14AF016A2A}" destId="{06C6054C-0BF9-4495-BB89-EE08BD238593}" srcOrd="0" destOrd="0" presId="urn:microsoft.com/office/officeart/2005/8/layout/hierarchy1"/>
    <dgm:cxn modelId="{E847ABFC-5760-43BD-B563-301FB0A642AD}" type="presParOf" srcId="{06C6054C-0BF9-4495-BB89-EE08BD238593}" destId="{80335103-E634-4DED-BE16-34B6922EED2E}" srcOrd="0" destOrd="0" presId="urn:microsoft.com/office/officeart/2005/8/layout/hierarchy1"/>
    <dgm:cxn modelId="{73129470-1259-4ACC-85F6-B24923845507}" type="presParOf" srcId="{06C6054C-0BF9-4495-BB89-EE08BD238593}" destId="{3E72A1E5-208D-4022-9D6F-6E81E5E12387}" srcOrd="1" destOrd="0" presId="urn:microsoft.com/office/officeart/2005/8/layout/hierarchy1"/>
    <dgm:cxn modelId="{BB200183-2F28-43F7-B3E8-CFC0EF9539D0}" type="presParOf" srcId="{72546EA2-961F-4308-9D19-9C14AF016A2A}" destId="{DEBA23E8-DCD3-4072-8628-AC4B828C93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1356E-F187-42D9-88DC-531E1168B338}">
      <dsp:nvSpPr>
        <dsp:cNvPr id="0" name=""/>
        <dsp:cNvSpPr/>
      </dsp:nvSpPr>
      <dsp:spPr>
        <a:xfrm>
          <a:off x="3981948" y="1822214"/>
          <a:ext cx="3126797" cy="49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25"/>
              </a:lnTo>
              <a:lnTo>
                <a:pt x="3126797" y="338025"/>
              </a:lnTo>
              <a:lnTo>
                <a:pt x="3126797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0F918-FD69-48D5-AFE4-93B53C67F0B3}">
      <dsp:nvSpPr>
        <dsp:cNvPr id="0" name=""/>
        <dsp:cNvSpPr/>
      </dsp:nvSpPr>
      <dsp:spPr>
        <a:xfrm>
          <a:off x="3981948" y="1822214"/>
          <a:ext cx="1042265" cy="49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25"/>
              </a:lnTo>
              <a:lnTo>
                <a:pt x="1042265" y="338025"/>
              </a:lnTo>
              <a:lnTo>
                <a:pt x="1042265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2375C-2115-44BD-ADA0-B0B0E605F63B}">
      <dsp:nvSpPr>
        <dsp:cNvPr id="0" name=""/>
        <dsp:cNvSpPr/>
      </dsp:nvSpPr>
      <dsp:spPr>
        <a:xfrm>
          <a:off x="2939682" y="1822214"/>
          <a:ext cx="1042265" cy="496023"/>
        </a:xfrm>
        <a:custGeom>
          <a:avLst/>
          <a:gdLst/>
          <a:ahLst/>
          <a:cxnLst/>
          <a:rect l="0" t="0" r="0" b="0"/>
          <a:pathLst>
            <a:path>
              <a:moveTo>
                <a:pt x="1042265" y="0"/>
              </a:moveTo>
              <a:lnTo>
                <a:pt x="1042265" y="338025"/>
              </a:lnTo>
              <a:lnTo>
                <a:pt x="0" y="338025"/>
              </a:lnTo>
              <a:lnTo>
                <a:pt x="0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67BCC-6684-4D20-80DC-240829703C26}">
      <dsp:nvSpPr>
        <dsp:cNvPr id="0" name=""/>
        <dsp:cNvSpPr/>
      </dsp:nvSpPr>
      <dsp:spPr>
        <a:xfrm>
          <a:off x="855151" y="1822214"/>
          <a:ext cx="3126797" cy="496023"/>
        </a:xfrm>
        <a:custGeom>
          <a:avLst/>
          <a:gdLst/>
          <a:ahLst/>
          <a:cxnLst/>
          <a:rect l="0" t="0" r="0" b="0"/>
          <a:pathLst>
            <a:path>
              <a:moveTo>
                <a:pt x="3126797" y="0"/>
              </a:moveTo>
              <a:lnTo>
                <a:pt x="3126797" y="338025"/>
              </a:lnTo>
              <a:lnTo>
                <a:pt x="0" y="338025"/>
              </a:lnTo>
              <a:lnTo>
                <a:pt x="0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8E728-6867-4C6F-BC83-AA52BFEF9133}">
      <dsp:nvSpPr>
        <dsp:cNvPr id="0" name=""/>
        <dsp:cNvSpPr/>
      </dsp:nvSpPr>
      <dsp:spPr>
        <a:xfrm>
          <a:off x="2680785" y="739205"/>
          <a:ext cx="26023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5FF1-8985-488A-9FB1-C76DD5D4562C}">
      <dsp:nvSpPr>
        <dsp:cNvPr id="0" name=""/>
        <dsp:cNvSpPr/>
      </dsp:nvSpPr>
      <dsp:spPr>
        <a:xfrm>
          <a:off x="2870288" y="919233"/>
          <a:ext cx="26023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1. Achievement</a:t>
          </a:r>
          <a:endParaRPr lang="en-US" sz="2400" b="1" kern="1200" dirty="0"/>
        </a:p>
      </dsp:txBody>
      <dsp:txXfrm>
        <a:off x="2870288" y="919233"/>
        <a:ext cx="2602325" cy="1083008"/>
      </dsp:txXfrm>
    </dsp:sp>
    <dsp:sp modelId="{0FD4AF3B-144A-4C8D-9D86-BE00AF08A7AA}">
      <dsp:nvSpPr>
        <dsp:cNvPr id="0" name=""/>
        <dsp:cNvSpPr/>
      </dsp:nvSpPr>
      <dsp:spPr>
        <a:xfrm>
          <a:off x="2388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29D63-F017-4A0D-96EB-C3749452A71A}">
      <dsp:nvSpPr>
        <dsp:cNvPr id="0" name=""/>
        <dsp:cNvSpPr/>
      </dsp:nvSpPr>
      <dsp:spPr>
        <a:xfrm>
          <a:off x="191891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Intrinsic and Extrinsic Motivation</a:t>
          </a:r>
          <a:endParaRPr lang="en-US" sz="1900" kern="1200" dirty="0"/>
        </a:p>
      </dsp:txBody>
      <dsp:txXfrm>
        <a:off x="191891" y="2498265"/>
        <a:ext cx="1705525" cy="1083008"/>
      </dsp:txXfrm>
    </dsp:sp>
    <dsp:sp modelId="{CFC89046-6B35-4F70-9164-4298F3DFD35A}">
      <dsp:nvSpPr>
        <dsp:cNvPr id="0" name=""/>
        <dsp:cNvSpPr/>
      </dsp:nvSpPr>
      <dsp:spPr>
        <a:xfrm>
          <a:off x="2086920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D1F97-095B-4F1A-A971-D37D8C27F9B4}">
      <dsp:nvSpPr>
        <dsp:cNvPr id="0" name=""/>
        <dsp:cNvSpPr/>
      </dsp:nvSpPr>
      <dsp:spPr>
        <a:xfrm>
          <a:off x="2276422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Goal Setting, Planning, and Monitoring</a:t>
          </a:r>
          <a:endParaRPr lang="en-US" sz="1900" kern="1200" dirty="0"/>
        </a:p>
      </dsp:txBody>
      <dsp:txXfrm>
        <a:off x="2276422" y="2498265"/>
        <a:ext cx="1705525" cy="1083008"/>
      </dsp:txXfrm>
    </dsp:sp>
    <dsp:sp modelId="{EBAD19F6-6042-436C-B49A-41EFE1391092}">
      <dsp:nvSpPr>
        <dsp:cNvPr id="0" name=""/>
        <dsp:cNvSpPr/>
      </dsp:nvSpPr>
      <dsp:spPr>
        <a:xfrm>
          <a:off x="4171451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19DA-F5A8-4A0B-AB30-0E3731DDED74}">
      <dsp:nvSpPr>
        <dsp:cNvPr id="0" name=""/>
        <dsp:cNvSpPr/>
      </dsp:nvSpPr>
      <dsp:spPr>
        <a:xfrm>
          <a:off x="4360954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Time Management</a:t>
          </a:r>
        </a:p>
      </dsp:txBody>
      <dsp:txXfrm>
        <a:off x="4360954" y="2498265"/>
        <a:ext cx="1705525" cy="1083008"/>
      </dsp:txXfrm>
    </dsp:sp>
    <dsp:sp modelId="{99AA59EE-9B10-4400-A2CB-FB65BB1A28D2}">
      <dsp:nvSpPr>
        <dsp:cNvPr id="0" name=""/>
        <dsp:cNvSpPr/>
      </dsp:nvSpPr>
      <dsp:spPr>
        <a:xfrm>
          <a:off x="6255982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59A95-2FBC-45A5-8471-C3EABF749599}">
      <dsp:nvSpPr>
        <dsp:cNvPr id="0" name=""/>
        <dsp:cNvSpPr/>
      </dsp:nvSpPr>
      <dsp:spPr>
        <a:xfrm>
          <a:off x="6445485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Some Obstacles to Achievement</a:t>
          </a:r>
        </a:p>
      </dsp:txBody>
      <dsp:txXfrm>
        <a:off x="6445485" y="2498265"/>
        <a:ext cx="1705525" cy="10830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1356E-F187-42D9-88DC-531E1168B338}">
      <dsp:nvSpPr>
        <dsp:cNvPr id="0" name=""/>
        <dsp:cNvSpPr/>
      </dsp:nvSpPr>
      <dsp:spPr>
        <a:xfrm>
          <a:off x="3981948" y="1822214"/>
          <a:ext cx="3126797" cy="49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25"/>
              </a:lnTo>
              <a:lnTo>
                <a:pt x="3126797" y="338025"/>
              </a:lnTo>
              <a:lnTo>
                <a:pt x="3126797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0F918-FD69-48D5-AFE4-93B53C67F0B3}">
      <dsp:nvSpPr>
        <dsp:cNvPr id="0" name=""/>
        <dsp:cNvSpPr/>
      </dsp:nvSpPr>
      <dsp:spPr>
        <a:xfrm>
          <a:off x="3981948" y="1822214"/>
          <a:ext cx="1042265" cy="49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25"/>
              </a:lnTo>
              <a:lnTo>
                <a:pt x="1042265" y="338025"/>
              </a:lnTo>
              <a:lnTo>
                <a:pt x="1042265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2C646-6938-4A57-89D0-9AF75BF96554}">
      <dsp:nvSpPr>
        <dsp:cNvPr id="0" name=""/>
        <dsp:cNvSpPr/>
      </dsp:nvSpPr>
      <dsp:spPr>
        <a:xfrm>
          <a:off x="2939682" y="1822214"/>
          <a:ext cx="1042265" cy="496023"/>
        </a:xfrm>
        <a:custGeom>
          <a:avLst/>
          <a:gdLst/>
          <a:ahLst/>
          <a:cxnLst/>
          <a:rect l="0" t="0" r="0" b="0"/>
          <a:pathLst>
            <a:path>
              <a:moveTo>
                <a:pt x="1042265" y="0"/>
              </a:moveTo>
              <a:lnTo>
                <a:pt x="1042265" y="338025"/>
              </a:lnTo>
              <a:lnTo>
                <a:pt x="0" y="338025"/>
              </a:lnTo>
              <a:lnTo>
                <a:pt x="0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67BCC-6684-4D20-80DC-240829703C26}">
      <dsp:nvSpPr>
        <dsp:cNvPr id="0" name=""/>
        <dsp:cNvSpPr/>
      </dsp:nvSpPr>
      <dsp:spPr>
        <a:xfrm>
          <a:off x="855151" y="1822214"/>
          <a:ext cx="3126797" cy="496023"/>
        </a:xfrm>
        <a:custGeom>
          <a:avLst/>
          <a:gdLst/>
          <a:ahLst/>
          <a:cxnLst/>
          <a:rect l="0" t="0" r="0" b="0"/>
          <a:pathLst>
            <a:path>
              <a:moveTo>
                <a:pt x="3126797" y="0"/>
              </a:moveTo>
              <a:lnTo>
                <a:pt x="3126797" y="338025"/>
              </a:lnTo>
              <a:lnTo>
                <a:pt x="0" y="338025"/>
              </a:lnTo>
              <a:lnTo>
                <a:pt x="0" y="4960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8E728-6867-4C6F-BC83-AA52BFEF9133}">
      <dsp:nvSpPr>
        <dsp:cNvPr id="0" name=""/>
        <dsp:cNvSpPr/>
      </dsp:nvSpPr>
      <dsp:spPr>
        <a:xfrm>
          <a:off x="2392756" y="739205"/>
          <a:ext cx="3178383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5FF1-8985-488A-9FB1-C76DD5D4562C}">
      <dsp:nvSpPr>
        <dsp:cNvPr id="0" name=""/>
        <dsp:cNvSpPr/>
      </dsp:nvSpPr>
      <dsp:spPr>
        <a:xfrm>
          <a:off x="2582259" y="919233"/>
          <a:ext cx="3178383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2. Careers and Jobs</a:t>
          </a:r>
          <a:endParaRPr lang="en-US" sz="2400" b="1" kern="1200" dirty="0"/>
        </a:p>
      </dsp:txBody>
      <dsp:txXfrm>
        <a:off x="2582259" y="919233"/>
        <a:ext cx="3178383" cy="1083008"/>
      </dsp:txXfrm>
    </dsp:sp>
    <dsp:sp modelId="{0FD4AF3B-144A-4C8D-9D86-BE00AF08A7AA}">
      <dsp:nvSpPr>
        <dsp:cNvPr id="0" name=""/>
        <dsp:cNvSpPr/>
      </dsp:nvSpPr>
      <dsp:spPr>
        <a:xfrm>
          <a:off x="2388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29D63-F017-4A0D-96EB-C3749452A71A}">
      <dsp:nvSpPr>
        <dsp:cNvPr id="0" name=""/>
        <dsp:cNvSpPr/>
      </dsp:nvSpPr>
      <dsp:spPr>
        <a:xfrm>
          <a:off x="191891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Career Development Across the Life Span</a:t>
          </a:r>
          <a:endParaRPr lang="en-US" sz="1600" kern="1200" dirty="0"/>
        </a:p>
      </dsp:txBody>
      <dsp:txXfrm>
        <a:off x="191891" y="2498265"/>
        <a:ext cx="1705525" cy="1083008"/>
      </dsp:txXfrm>
    </dsp:sp>
    <dsp:sp modelId="{CAFFB0A6-AAA0-4FEF-AE26-12084345D15B}">
      <dsp:nvSpPr>
        <dsp:cNvPr id="0" name=""/>
        <dsp:cNvSpPr/>
      </dsp:nvSpPr>
      <dsp:spPr>
        <a:xfrm>
          <a:off x="2086920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65FB2-8DDD-4311-86B2-2834956467E1}">
      <dsp:nvSpPr>
        <dsp:cNvPr id="0" name=""/>
        <dsp:cNvSpPr/>
      </dsp:nvSpPr>
      <dsp:spPr>
        <a:xfrm>
          <a:off x="2276422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Skills and Personality Traits</a:t>
          </a:r>
        </a:p>
      </dsp:txBody>
      <dsp:txXfrm>
        <a:off x="2276422" y="2498265"/>
        <a:ext cx="1705525" cy="1083008"/>
      </dsp:txXfrm>
    </dsp:sp>
    <dsp:sp modelId="{EBAD19F6-6042-436C-B49A-41EFE1391092}">
      <dsp:nvSpPr>
        <dsp:cNvPr id="0" name=""/>
        <dsp:cNvSpPr/>
      </dsp:nvSpPr>
      <dsp:spPr>
        <a:xfrm>
          <a:off x="4171451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19DA-F5A8-4A0B-AB30-0E3731DDED74}">
      <dsp:nvSpPr>
        <dsp:cNvPr id="0" name=""/>
        <dsp:cNvSpPr/>
      </dsp:nvSpPr>
      <dsp:spPr>
        <a:xfrm>
          <a:off x="4360954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Knowledge, Goals, and Careers</a:t>
          </a:r>
        </a:p>
      </dsp:txBody>
      <dsp:txXfrm>
        <a:off x="4360954" y="2498265"/>
        <a:ext cx="1705525" cy="1083008"/>
      </dsp:txXfrm>
    </dsp:sp>
    <dsp:sp modelId="{99AA59EE-9B10-4400-A2CB-FB65BB1A28D2}">
      <dsp:nvSpPr>
        <dsp:cNvPr id="0" name=""/>
        <dsp:cNvSpPr/>
      </dsp:nvSpPr>
      <dsp:spPr>
        <a:xfrm>
          <a:off x="6255982" y="2318238"/>
          <a:ext cx="1705525" cy="108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59A95-2FBC-45A5-8471-C3EABF749599}">
      <dsp:nvSpPr>
        <dsp:cNvPr id="0" name=""/>
        <dsp:cNvSpPr/>
      </dsp:nvSpPr>
      <dsp:spPr>
        <a:xfrm>
          <a:off x="6445485" y="2498265"/>
          <a:ext cx="1705525" cy="108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Getting a Job</a:t>
          </a:r>
        </a:p>
      </dsp:txBody>
      <dsp:txXfrm>
        <a:off x="6445485" y="2498265"/>
        <a:ext cx="1705525" cy="10830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1D038-8A9D-4AF2-8C65-398F0EAA4DEE}">
      <dsp:nvSpPr>
        <dsp:cNvPr id="0" name=""/>
        <dsp:cNvSpPr/>
      </dsp:nvSpPr>
      <dsp:spPr>
        <a:xfrm>
          <a:off x="4114800" y="1530626"/>
          <a:ext cx="1850680" cy="642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92"/>
              </a:lnTo>
              <a:lnTo>
                <a:pt x="1850680" y="321192"/>
              </a:lnTo>
              <a:lnTo>
                <a:pt x="1850680" y="642384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52846-EE2C-42C8-B195-750168F1BA97}">
      <dsp:nvSpPr>
        <dsp:cNvPr id="0" name=""/>
        <dsp:cNvSpPr/>
      </dsp:nvSpPr>
      <dsp:spPr>
        <a:xfrm>
          <a:off x="2264119" y="1530626"/>
          <a:ext cx="1850680" cy="642384"/>
        </a:xfrm>
        <a:custGeom>
          <a:avLst/>
          <a:gdLst/>
          <a:ahLst/>
          <a:cxnLst/>
          <a:rect l="0" t="0" r="0" b="0"/>
          <a:pathLst>
            <a:path>
              <a:moveTo>
                <a:pt x="1850680" y="0"/>
              </a:moveTo>
              <a:lnTo>
                <a:pt x="1850680" y="321192"/>
              </a:lnTo>
              <a:lnTo>
                <a:pt x="0" y="321192"/>
              </a:lnTo>
              <a:lnTo>
                <a:pt x="0" y="642384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C4AD2-66E6-4D49-B7CA-3A7E55FEE901}">
      <dsp:nvSpPr>
        <dsp:cNvPr id="0" name=""/>
        <dsp:cNvSpPr/>
      </dsp:nvSpPr>
      <dsp:spPr>
        <a:xfrm>
          <a:off x="3350055" y="1137"/>
          <a:ext cx="1529488" cy="152948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2A02F-668A-4454-BD41-9EC78A029419}">
      <dsp:nvSpPr>
        <dsp:cNvPr id="0" name=""/>
        <dsp:cNvSpPr/>
      </dsp:nvSpPr>
      <dsp:spPr>
        <a:xfrm>
          <a:off x="3350055" y="1137"/>
          <a:ext cx="1529488" cy="152948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CE526-54D2-4FC4-B79F-0C1DF01ED898}">
      <dsp:nvSpPr>
        <dsp:cNvPr id="0" name=""/>
        <dsp:cNvSpPr/>
      </dsp:nvSpPr>
      <dsp:spPr>
        <a:xfrm>
          <a:off x="2585311" y="276445"/>
          <a:ext cx="3058976" cy="97887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Knowledge, </a:t>
          </a:r>
          <a:r>
            <a:rPr lang="id-ID" sz="2400" kern="1200" dirty="0" smtClean="0"/>
            <a:t>G</a:t>
          </a:r>
          <a:r>
            <a:rPr lang="en-US" sz="2400" kern="1200" dirty="0" err="1" smtClean="0"/>
            <a:t>oals</a:t>
          </a:r>
          <a:r>
            <a:rPr lang="en-US" sz="2400" kern="1200" dirty="0" smtClean="0"/>
            <a:t> and </a:t>
          </a:r>
          <a:r>
            <a:rPr lang="id-ID" sz="2400" kern="1200" dirty="0" smtClean="0"/>
            <a:t>C</a:t>
          </a:r>
          <a:r>
            <a:rPr lang="en-US" sz="2400" kern="1200" dirty="0" err="1" smtClean="0"/>
            <a:t>areers</a:t>
          </a:r>
          <a:endParaRPr lang="id-ID" sz="2400" kern="1200" dirty="0"/>
        </a:p>
      </dsp:txBody>
      <dsp:txXfrm>
        <a:off x="2585311" y="276445"/>
        <a:ext cx="3058976" cy="978872"/>
      </dsp:txXfrm>
    </dsp:sp>
    <dsp:sp modelId="{BA356A79-0A18-47E2-87A6-7567CD6D5CA2}">
      <dsp:nvSpPr>
        <dsp:cNvPr id="0" name=""/>
        <dsp:cNvSpPr/>
      </dsp:nvSpPr>
      <dsp:spPr>
        <a:xfrm>
          <a:off x="1499375" y="2173010"/>
          <a:ext cx="1529488" cy="152948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7418A-D3D9-419D-B74E-2FFB4335E59E}">
      <dsp:nvSpPr>
        <dsp:cNvPr id="0" name=""/>
        <dsp:cNvSpPr/>
      </dsp:nvSpPr>
      <dsp:spPr>
        <a:xfrm>
          <a:off x="1499375" y="2173010"/>
          <a:ext cx="1529488" cy="152948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1710C-F059-4E57-86CA-24002C3C07E3}">
      <dsp:nvSpPr>
        <dsp:cNvPr id="0" name=""/>
        <dsp:cNvSpPr/>
      </dsp:nvSpPr>
      <dsp:spPr>
        <a:xfrm>
          <a:off x="734631" y="2448318"/>
          <a:ext cx="3058976" cy="97887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Become </a:t>
          </a:r>
          <a:r>
            <a:rPr lang="id-ID" sz="2400" kern="1200" dirty="0" smtClean="0"/>
            <a:t>K</a:t>
          </a:r>
          <a:r>
            <a:rPr lang="en-US" sz="2400" kern="1200" dirty="0" err="1" smtClean="0"/>
            <a:t>nowledgeable</a:t>
          </a:r>
          <a:r>
            <a:rPr lang="en-US" sz="2400" kern="1200" dirty="0" smtClean="0"/>
            <a:t> </a:t>
          </a:r>
          <a:r>
            <a:rPr lang="id-ID" sz="2400" kern="1200" dirty="0" smtClean="0"/>
            <a:t>A</a:t>
          </a:r>
          <a:r>
            <a:rPr lang="en-US" sz="2400" kern="1200" dirty="0" smtClean="0"/>
            <a:t>bout </a:t>
          </a:r>
          <a:r>
            <a:rPr lang="id-ID" sz="2400" kern="1200" dirty="0" smtClean="0"/>
            <a:t>C</a:t>
          </a:r>
          <a:r>
            <a:rPr lang="en-US" sz="2400" kern="1200" dirty="0" err="1" smtClean="0"/>
            <a:t>areers</a:t>
          </a:r>
          <a:endParaRPr lang="id-ID" sz="2400" kern="1200" dirty="0"/>
        </a:p>
      </dsp:txBody>
      <dsp:txXfrm>
        <a:off x="734631" y="2448318"/>
        <a:ext cx="3058976" cy="978872"/>
      </dsp:txXfrm>
    </dsp:sp>
    <dsp:sp modelId="{6CF1DE19-E0A8-4636-9044-ECF47494776B}">
      <dsp:nvSpPr>
        <dsp:cNvPr id="0" name=""/>
        <dsp:cNvSpPr/>
      </dsp:nvSpPr>
      <dsp:spPr>
        <a:xfrm>
          <a:off x="5200736" y="2173010"/>
          <a:ext cx="1529488" cy="152948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14717-15B5-414D-8018-2A0684527C8F}">
      <dsp:nvSpPr>
        <dsp:cNvPr id="0" name=""/>
        <dsp:cNvSpPr/>
      </dsp:nvSpPr>
      <dsp:spPr>
        <a:xfrm>
          <a:off x="5200736" y="2173010"/>
          <a:ext cx="1529488" cy="152948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9D1F-113A-460C-BCF6-F9943AADB38A}">
      <dsp:nvSpPr>
        <dsp:cNvPr id="0" name=""/>
        <dsp:cNvSpPr/>
      </dsp:nvSpPr>
      <dsp:spPr>
        <a:xfrm>
          <a:off x="4435992" y="2448318"/>
          <a:ext cx="3058976" cy="97887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Set </a:t>
          </a:r>
          <a:r>
            <a:rPr lang="id-ID" sz="2400" kern="1200" dirty="0" smtClean="0"/>
            <a:t>C</a:t>
          </a:r>
          <a:r>
            <a:rPr lang="en-US" sz="2400" kern="1200" dirty="0" err="1" smtClean="0"/>
            <a:t>areers</a:t>
          </a:r>
          <a:r>
            <a:rPr lang="en-US" sz="2400" kern="1200" dirty="0" smtClean="0"/>
            <a:t> </a:t>
          </a:r>
          <a:r>
            <a:rPr lang="id-ID" sz="2400" kern="1200" dirty="0" smtClean="0"/>
            <a:t>G</a:t>
          </a:r>
          <a:r>
            <a:rPr lang="en-US" sz="2400" kern="1200" dirty="0" err="1" smtClean="0"/>
            <a:t>oals</a:t>
          </a:r>
          <a:endParaRPr lang="id-ID" sz="2400" kern="1200" dirty="0"/>
        </a:p>
      </dsp:txBody>
      <dsp:txXfrm>
        <a:off x="4435992" y="2448318"/>
        <a:ext cx="3058976" cy="9788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C697FD-7E15-4862-B68B-BA1276A782C8}">
      <dsp:nvSpPr>
        <dsp:cNvPr id="0" name=""/>
        <dsp:cNvSpPr/>
      </dsp:nvSpPr>
      <dsp:spPr>
        <a:xfrm>
          <a:off x="2229888" y="2009859"/>
          <a:ext cx="1841163" cy="920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Getting a </a:t>
          </a:r>
          <a:r>
            <a:rPr lang="id-ID" sz="2800" kern="1200" dirty="0" smtClean="0">
              <a:solidFill>
                <a:schemeClr val="tx1"/>
              </a:solidFill>
            </a:rPr>
            <a:t>J</a:t>
          </a:r>
          <a:r>
            <a:rPr lang="en-US" sz="2800" kern="1200" dirty="0" smtClean="0">
              <a:solidFill>
                <a:schemeClr val="tx1"/>
              </a:solidFill>
            </a:rPr>
            <a:t>ob</a:t>
          </a:r>
          <a:endParaRPr lang="id-ID" sz="2800" kern="1200" dirty="0">
            <a:solidFill>
              <a:schemeClr val="tx1"/>
            </a:solidFill>
          </a:endParaRPr>
        </a:p>
      </dsp:txBody>
      <dsp:txXfrm>
        <a:off x="2229888" y="2009859"/>
        <a:ext cx="1841163" cy="920581"/>
      </dsp:txXfrm>
    </dsp:sp>
    <dsp:sp modelId="{3A464098-179F-4580-928C-80D510874ED3}">
      <dsp:nvSpPr>
        <dsp:cNvPr id="0" name=""/>
        <dsp:cNvSpPr/>
      </dsp:nvSpPr>
      <dsp:spPr>
        <a:xfrm rot="17436487">
          <a:off x="3393092" y="1474133"/>
          <a:ext cx="2092384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2092384" y="167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17436487">
        <a:off x="4386974" y="1438594"/>
        <a:ext cx="104619" cy="104619"/>
      </dsp:txXfrm>
    </dsp:sp>
    <dsp:sp modelId="{3A1E51A2-591D-406B-899A-B784B2133EE0}">
      <dsp:nvSpPr>
        <dsp:cNvPr id="0" name=""/>
        <dsp:cNvSpPr/>
      </dsp:nvSpPr>
      <dsp:spPr>
        <a:xfrm>
          <a:off x="4807517" y="4965"/>
          <a:ext cx="2219541" cy="1013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 </a:t>
          </a:r>
          <a:r>
            <a:rPr lang="id-ID" sz="2000" kern="1200" dirty="0" smtClean="0"/>
            <a:t>A</a:t>
          </a:r>
          <a:r>
            <a:rPr lang="en-US" sz="2000" kern="1200" dirty="0" smtClean="0"/>
            <a:t>ware of </a:t>
          </a:r>
          <a:r>
            <a:rPr lang="id-ID" sz="2000" kern="1200" dirty="0" smtClean="0"/>
            <a:t>W</a:t>
          </a:r>
          <a:r>
            <a:rPr lang="en-US" sz="2000" kern="1200" dirty="0" smtClean="0"/>
            <a:t>hat </a:t>
          </a:r>
          <a:r>
            <a:rPr lang="id-ID" sz="2000" kern="1200" dirty="0" smtClean="0"/>
            <a:t>E</a:t>
          </a:r>
          <a:r>
            <a:rPr lang="en-US" sz="2000" kern="1200" dirty="0" err="1" smtClean="0"/>
            <a:t>mployers</a:t>
          </a:r>
          <a:r>
            <a:rPr lang="en-US" sz="2000" kern="1200" dirty="0" smtClean="0"/>
            <a:t> </a:t>
          </a:r>
          <a:r>
            <a:rPr lang="id-ID" sz="2000" kern="1200" dirty="0" smtClean="0"/>
            <a:t>W</a:t>
          </a:r>
          <a:r>
            <a:rPr lang="en-US" sz="2000" kern="1200" dirty="0" smtClean="0"/>
            <a:t>ant</a:t>
          </a:r>
          <a:endParaRPr lang="id-ID" sz="2000" kern="1200" dirty="0"/>
        </a:p>
      </dsp:txBody>
      <dsp:txXfrm>
        <a:off x="4807517" y="4965"/>
        <a:ext cx="2219541" cy="1013385"/>
      </dsp:txXfrm>
    </dsp:sp>
    <dsp:sp modelId="{15B66C1D-29B9-4021-B74B-A55501FD1E23}">
      <dsp:nvSpPr>
        <dsp:cNvPr id="0" name=""/>
        <dsp:cNvSpPr/>
      </dsp:nvSpPr>
      <dsp:spPr>
        <a:xfrm rot="18972632">
          <a:off x="3929187" y="2100386"/>
          <a:ext cx="1020194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1020194" y="167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8972632">
        <a:off x="4413779" y="2091652"/>
        <a:ext cx="51009" cy="51009"/>
      </dsp:txXfrm>
    </dsp:sp>
    <dsp:sp modelId="{98BB787E-CA94-461E-9C17-89DD0E19AC03}">
      <dsp:nvSpPr>
        <dsp:cNvPr id="0" name=""/>
        <dsp:cNvSpPr/>
      </dsp:nvSpPr>
      <dsp:spPr>
        <a:xfrm>
          <a:off x="4807517" y="1156438"/>
          <a:ext cx="2225635" cy="12154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 </a:t>
          </a:r>
          <a:r>
            <a:rPr lang="id-ID" sz="2400" kern="1200" dirty="0" smtClean="0"/>
            <a:t>T</a:t>
          </a:r>
          <a:r>
            <a:rPr lang="en-US" sz="2400" kern="1200" dirty="0" err="1" smtClean="0"/>
            <a:t>horough</a:t>
          </a:r>
          <a:r>
            <a:rPr lang="en-US" sz="2400" kern="1200" dirty="0" smtClean="0"/>
            <a:t> </a:t>
          </a:r>
          <a:r>
            <a:rPr lang="id-ID" sz="2400" kern="1200" dirty="0" smtClean="0"/>
            <a:t>J</a:t>
          </a:r>
          <a:r>
            <a:rPr lang="en-US" sz="2400" kern="1200" dirty="0" smtClean="0"/>
            <a:t>ob </a:t>
          </a:r>
          <a:r>
            <a:rPr lang="id-ID" sz="2400" kern="1200" dirty="0" smtClean="0"/>
            <a:t>S</a:t>
          </a:r>
          <a:r>
            <a:rPr lang="en-US" sz="2400" kern="1200" dirty="0" err="1" smtClean="0"/>
            <a:t>earch</a:t>
          </a:r>
          <a:endParaRPr lang="id-ID" sz="2400" kern="1200" dirty="0"/>
        </a:p>
      </dsp:txBody>
      <dsp:txXfrm>
        <a:off x="4807517" y="1156438"/>
        <a:ext cx="2225635" cy="1215453"/>
      </dsp:txXfrm>
    </dsp:sp>
    <dsp:sp modelId="{D585D983-7E72-403C-84A8-A238DFC990C3}">
      <dsp:nvSpPr>
        <dsp:cNvPr id="0" name=""/>
        <dsp:cNvSpPr/>
      </dsp:nvSpPr>
      <dsp:spPr>
        <a:xfrm rot="2533778">
          <a:off x="3941979" y="2787619"/>
          <a:ext cx="994609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94609" y="167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2533778">
        <a:off x="4414419" y="2779525"/>
        <a:ext cx="49730" cy="49730"/>
      </dsp:txXfrm>
    </dsp:sp>
    <dsp:sp modelId="{3D9FB9DC-B94F-49E0-8CF8-68BA7B91A8DD}">
      <dsp:nvSpPr>
        <dsp:cNvPr id="0" name=""/>
        <dsp:cNvSpPr/>
      </dsp:nvSpPr>
      <dsp:spPr>
        <a:xfrm>
          <a:off x="4807517" y="2509978"/>
          <a:ext cx="2218270" cy="125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Create a </a:t>
          </a:r>
          <a:r>
            <a:rPr lang="id-ID" sz="2800" kern="1200" dirty="0" smtClean="0"/>
            <a:t>R</a:t>
          </a:r>
          <a:r>
            <a:rPr lang="en-US" sz="2800" kern="1200" dirty="0" err="1" smtClean="0"/>
            <a:t>esume</a:t>
          </a:r>
          <a:endParaRPr lang="id-ID" sz="2800" kern="1200" dirty="0"/>
        </a:p>
      </dsp:txBody>
      <dsp:txXfrm>
        <a:off x="4807517" y="2509978"/>
        <a:ext cx="2218270" cy="1257303"/>
      </dsp:txXfrm>
    </dsp:sp>
    <dsp:sp modelId="{473DC66B-CF74-4A68-990F-E2987BCBA0BD}">
      <dsp:nvSpPr>
        <dsp:cNvPr id="0" name=""/>
        <dsp:cNvSpPr/>
      </dsp:nvSpPr>
      <dsp:spPr>
        <a:xfrm rot="4158701">
          <a:off x="3396971" y="3428480"/>
          <a:ext cx="2084626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2084626" y="167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4158701">
        <a:off x="4387168" y="3393135"/>
        <a:ext cx="104231" cy="104231"/>
      </dsp:txXfrm>
    </dsp:sp>
    <dsp:sp modelId="{5263E53A-ACCF-4EB4-A009-486A14B17480}">
      <dsp:nvSpPr>
        <dsp:cNvPr id="0" name=""/>
        <dsp:cNvSpPr/>
      </dsp:nvSpPr>
      <dsp:spPr>
        <a:xfrm>
          <a:off x="4807517" y="3905369"/>
          <a:ext cx="2324082" cy="10299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Learn </a:t>
          </a:r>
          <a:r>
            <a:rPr lang="id-ID" sz="2400" kern="1200" dirty="0" smtClean="0"/>
            <a:t>H</a:t>
          </a:r>
          <a:r>
            <a:rPr lang="en-US" sz="2400" kern="1200" dirty="0" err="1" smtClean="0"/>
            <a:t>ow</a:t>
          </a:r>
          <a:r>
            <a:rPr lang="en-US" sz="2400" kern="1200" dirty="0" smtClean="0"/>
            <a:t> to </a:t>
          </a:r>
          <a:r>
            <a:rPr lang="id-ID" sz="2400" kern="1200" dirty="0" smtClean="0"/>
            <a:t>H</a:t>
          </a:r>
          <a:r>
            <a:rPr lang="en-US" sz="2400" kern="1200" dirty="0" err="1" smtClean="0"/>
            <a:t>ave</a:t>
          </a:r>
          <a:r>
            <a:rPr lang="en-US" sz="2400" kern="1200" dirty="0" smtClean="0"/>
            <a:t> a </a:t>
          </a:r>
          <a:r>
            <a:rPr lang="id-ID" sz="2400" kern="1200" dirty="0" smtClean="0"/>
            <a:t>Gr</a:t>
          </a:r>
          <a:r>
            <a:rPr lang="en-US" sz="2400" kern="1200" dirty="0" smtClean="0"/>
            <a:t>eat </a:t>
          </a:r>
          <a:r>
            <a:rPr lang="id-ID" sz="2400" kern="1200" dirty="0" smtClean="0"/>
            <a:t>J</a:t>
          </a:r>
          <a:r>
            <a:rPr lang="en-US" sz="2400" kern="1200" dirty="0" smtClean="0"/>
            <a:t>ob </a:t>
          </a:r>
          <a:r>
            <a:rPr lang="id-ID" sz="2400" kern="1200" dirty="0" smtClean="0"/>
            <a:t>I</a:t>
          </a:r>
          <a:r>
            <a:rPr lang="en-US" sz="2400" kern="1200" dirty="0" err="1" smtClean="0"/>
            <a:t>nterview</a:t>
          </a:r>
          <a:endParaRPr lang="id-ID" sz="2400" kern="1200" dirty="0"/>
        </a:p>
      </dsp:txBody>
      <dsp:txXfrm>
        <a:off x="4807517" y="3905369"/>
        <a:ext cx="2324082" cy="10299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4DF42-7F0E-4C38-82F3-B2535410CEFB}">
      <dsp:nvSpPr>
        <dsp:cNvPr id="0" name=""/>
        <dsp:cNvSpPr/>
      </dsp:nvSpPr>
      <dsp:spPr>
        <a:xfrm rot="16200000">
          <a:off x="-304635" y="1960316"/>
          <a:ext cx="4840287" cy="919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/>
            <a:t>3. </a:t>
          </a:r>
          <a:r>
            <a:rPr lang="en-US" sz="6300" kern="1200" dirty="0" smtClean="0"/>
            <a:t>Work</a:t>
          </a:r>
          <a:endParaRPr lang="id-ID" sz="6300" kern="1200" dirty="0"/>
        </a:p>
      </dsp:txBody>
      <dsp:txXfrm rot="16200000">
        <a:off x="-304635" y="1960316"/>
        <a:ext cx="4840287" cy="9196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76550-8361-4611-9729-06E4F7E7D954}">
      <dsp:nvSpPr>
        <dsp:cNvPr id="0" name=""/>
        <dsp:cNvSpPr/>
      </dsp:nvSpPr>
      <dsp:spPr>
        <a:xfrm>
          <a:off x="54005" y="-108638"/>
          <a:ext cx="2916324" cy="1851865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79138-09CF-4067-A203-09AE83D022B6}">
      <dsp:nvSpPr>
        <dsp:cNvPr id="0" name=""/>
        <dsp:cNvSpPr/>
      </dsp:nvSpPr>
      <dsp:spPr>
        <a:xfrm>
          <a:off x="378041" y="199196"/>
          <a:ext cx="2916324" cy="1851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Retiring Part - Time</a:t>
          </a:r>
          <a:endParaRPr lang="id-ID" sz="3700" kern="1200" dirty="0"/>
        </a:p>
      </dsp:txBody>
      <dsp:txXfrm>
        <a:off x="378041" y="199196"/>
        <a:ext cx="2916324" cy="1851865"/>
      </dsp:txXfrm>
    </dsp:sp>
    <dsp:sp modelId="{80335103-E634-4DED-BE16-34B6922EED2E}">
      <dsp:nvSpPr>
        <dsp:cNvPr id="0" name=""/>
        <dsp:cNvSpPr/>
      </dsp:nvSpPr>
      <dsp:spPr>
        <a:xfrm>
          <a:off x="3618402" y="-44434"/>
          <a:ext cx="2916324" cy="1851865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2A1E5-208D-4022-9D6F-6E81E5E12387}">
      <dsp:nvSpPr>
        <dsp:cNvPr id="0" name=""/>
        <dsp:cNvSpPr/>
      </dsp:nvSpPr>
      <dsp:spPr>
        <a:xfrm>
          <a:off x="3942438" y="263400"/>
          <a:ext cx="2916324" cy="1851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Adjusting to Retirement</a:t>
          </a:r>
          <a:endParaRPr lang="id-ID" sz="3700" kern="1200" dirty="0"/>
        </a:p>
      </dsp:txBody>
      <dsp:txXfrm>
        <a:off x="3942438" y="263400"/>
        <a:ext cx="2916324" cy="1851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9DBD4-DCDB-4790-A0A9-2D47BF567427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39C9-B8D7-47AD-A900-7D5891BF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mpression_management" TargetMode="External"/><Relationship Id="rId3" Type="http://schemas.openxmlformats.org/officeDocument/2006/relationships/hyperlink" Target="https://en.wikipedia.org/wiki/Cognitive_strategy" TargetMode="External"/><Relationship Id="rId7" Type="http://schemas.openxmlformats.org/officeDocument/2006/relationships/hyperlink" Target="https://en.wikipedia.org/wiki/Self-enhanceme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dward_E._Jones" TargetMode="External"/><Relationship Id="rId5" Type="http://schemas.openxmlformats.org/officeDocument/2006/relationships/hyperlink" Target="https://en.wikipedia.org/wiki/Self-handicapping" TargetMode="External"/><Relationship Id="rId4" Type="http://schemas.openxmlformats.org/officeDocument/2006/relationships/hyperlink" Target="https://en.wikipedia.org/wiki/Self-esteem" TargetMode="External"/><Relationship Id="rId9" Type="http://schemas.openxmlformats.org/officeDocument/2006/relationships/hyperlink" Target="https://en.wikipedia.org/wiki/Attribution_(psychology)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Membuat goal/ target, perencanaan, dan evaluasi usaha untuk mencapai goal adalah aspek sentral dari prestasi.</a:t>
            </a:r>
          </a:p>
          <a:p>
            <a:r>
              <a:rPr lang="id-ID" dirty="0" smtClean="0"/>
              <a:t>Prestasi membaik saat seseorang mengatur goal yang spesifik, jangka pendek dan menantang.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39C9-B8D7-47AD-A900-7D5891BFB6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Self-handicapping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ognitive strategy"/>
              </a:rPr>
              <a:t>cognitive strategy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which people avoid effort in the hopes of keeping potential failure from hurting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elf-esteem"/>
              </a:rPr>
              <a:t>self-esteem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[1]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It was first theorized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Edward E. Jones"/>
              </a:rPr>
              <a:t>Edward E. Jones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Steven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Berglas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[2]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according to whom self-handicaps are obstacles created, or claimed, by the individual in anticipation of failing performance.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[3]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Self-handicapping can be seen as a method of preserving</a:t>
            </a:r>
            <a:r>
              <a:rPr lang="id-ID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(mempertahankan)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self-esteem but it can also be used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Self-enhancement"/>
              </a:rPr>
              <a:t>self-enhancement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Impression management"/>
              </a:rPr>
              <a:t>manage the impressions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others.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[4]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This conservation or augmentation of self-esteem is due to changes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Attribution (psychology)"/>
              </a:rPr>
              <a:t>causal attributions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 the attributions for success and failure that self-handicapping affords. There are two methods that people use to self-handicap: behavioral and claimed self-handicaps. People withdraw effort or create obstacles to successes so they can maintain public and private self-images of competence.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Self-handicapping is a widespread behavior amongst humans that has been observed in a variety of cultures and geographic areas. For instance, students frequently participate in self-handicapping behavior to avoid feeling bad about themselves if they do not perform well in class. Self-handicapping behavior has also been observed in the business world. The effects of self-handicapping can be both large and small and found in virtually any environment wherein people are expected to perform.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39C9-B8D7-47AD-A900-7D5891BFB6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39C9-B8D7-47AD-A900-7D5891BFB61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44BA0F-A330-4E26-8E43-5A211A2B4C9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FF9C1B-21B3-4BC2-9571-E78A60EFA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851670"/>
            <a:ext cx="6188968" cy="13716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Leelawadee UI Semilight" pitchFamily="34" charset="-34"/>
                <a:cs typeface="Leelawadee UI Semilight" pitchFamily="34" charset="-34"/>
              </a:rPr>
              <a:t>Achievement, Careers, and Work</a:t>
            </a:r>
            <a:endParaRPr lang="en-US" dirty="0">
              <a:latin typeface="Leelawadee UI Semilight" pitchFamily="34" charset="-34"/>
              <a:cs typeface="Leelawadee UI Semilight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3435846"/>
            <a:ext cx="6444208" cy="658366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>
                <a:latin typeface="Leelawadee UI Semilight" pitchFamily="34" charset="-34"/>
                <a:cs typeface="Leelawadee UI Semilight" pitchFamily="34" charset="-34"/>
              </a:rPr>
              <a:t>Nindya Yasmin</a:t>
            </a:r>
          </a:p>
          <a:p>
            <a:r>
              <a:rPr lang="id-ID" dirty="0" smtClean="0">
                <a:latin typeface="Leelawadee UI Semilight" pitchFamily="34" charset="-34"/>
                <a:cs typeface="Leelawadee UI Semilight" pitchFamily="34" charset="-34"/>
              </a:rPr>
              <a:t>Yohana Intan Kusuma Dewi</a:t>
            </a:r>
            <a:endParaRPr lang="en-US" dirty="0">
              <a:latin typeface="Leelawadee UI Semilight" pitchFamily="34" charset="-34"/>
              <a:cs typeface="Leelawadee UI Semilight" pitchFamily="34" charset="-34"/>
            </a:endParaRPr>
          </a:p>
        </p:txBody>
      </p:sp>
      <p:pic>
        <p:nvPicPr>
          <p:cNvPr id="4" name="Picture 3" descr="bigstock-Concept-conceptual-D-male-bus-82608323-740x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2448272" cy="1439507"/>
          </a:xfrm>
          <a:prstGeom prst="rect">
            <a:avLst/>
          </a:prstGeom>
        </p:spPr>
      </p:pic>
      <p:pic>
        <p:nvPicPr>
          <p:cNvPr id="5" name="Picture 4" descr="Ser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2592288" cy="1419622"/>
          </a:xfrm>
          <a:prstGeom prst="rect">
            <a:avLst/>
          </a:prstGeom>
        </p:spPr>
      </p:pic>
      <p:pic>
        <p:nvPicPr>
          <p:cNvPr id="6" name="Picture 5" descr="Tripp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0"/>
            <a:ext cx="2051721" cy="1419622"/>
          </a:xfrm>
          <a:prstGeom prst="rect">
            <a:avLst/>
          </a:prstGeom>
        </p:spPr>
      </p:pic>
      <p:pic>
        <p:nvPicPr>
          <p:cNvPr id="7" name="Picture 6" descr="gty_popular_work_nt_130516_w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279915" cy="1419622"/>
          </a:xfrm>
          <a:prstGeom prst="rect">
            <a:avLst/>
          </a:prstGeom>
        </p:spPr>
      </p:pic>
      <p:pic>
        <p:nvPicPr>
          <p:cNvPr id="8" name="Picture 7" descr="Award_medal_achievement_win_best_star-5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12576" y="1203598"/>
            <a:ext cx="3580656" cy="358065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Career Development Across the Life Span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d-ID" dirty="0" smtClean="0"/>
              <a:t>Fantasy (lahir-11th)</a:t>
            </a:r>
          </a:p>
          <a:p>
            <a:r>
              <a:rPr lang="id-ID" dirty="0" smtClean="0"/>
              <a:t>Tentative (11th-17th)</a:t>
            </a:r>
          </a:p>
          <a:p>
            <a:r>
              <a:rPr lang="id-ID" dirty="0" smtClean="0"/>
              <a:t>Realistic (18th-25th)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Growth (lahir-14th)</a:t>
            </a:r>
          </a:p>
          <a:p>
            <a:r>
              <a:rPr lang="id-ID" dirty="0" smtClean="0"/>
              <a:t>Exploration (15th-24th)</a:t>
            </a:r>
          </a:p>
          <a:p>
            <a:r>
              <a:rPr lang="id-ID" dirty="0" smtClean="0"/>
              <a:t>Establishment (25th-44th)</a:t>
            </a:r>
          </a:p>
          <a:p>
            <a:r>
              <a:rPr lang="id-ID" dirty="0" smtClean="0"/>
              <a:t>Maintenance (45th-64th)</a:t>
            </a:r>
          </a:p>
          <a:p>
            <a:r>
              <a:rPr lang="id-ID" dirty="0" smtClean="0"/>
              <a:t>Decline (</a:t>
            </a:r>
            <a:r>
              <a:rPr lang="id-ID" dirty="0" smtClean="0">
                <a:latin typeface="Consolas"/>
              </a:rPr>
              <a:t>≥</a:t>
            </a:r>
            <a:r>
              <a:rPr lang="id-ID" dirty="0" smtClean="0"/>
              <a:t> 65th)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d-ID" dirty="0" smtClean="0"/>
              <a:t>Ginzberg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Super</a:t>
            </a:r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Childhood (Masa kanak-kanak)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95736" y="1203598"/>
            <a:ext cx="4680520" cy="1656184"/>
          </a:xfrm>
        </p:spPr>
        <p:txBody>
          <a:bodyPr>
            <a:normAutofit fontScale="92500"/>
          </a:bodyPr>
          <a:lstStyle/>
          <a:p>
            <a:pPr algn="ctr"/>
            <a:endParaRPr lang="id-ID" dirty="0" smtClean="0"/>
          </a:p>
          <a:p>
            <a:pPr algn="ctr"/>
            <a:r>
              <a:rPr lang="id-ID" dirty="0" smtClean="0"/>
              <a:t>Fantasy Stage [lahir-11th]</a:t>
            </a:r>
          </a:p>
          <a:p>
            <a:pPr algn="ctr">
              <a:buNone/>
            </a:pPr>
            <a:r>
              <a:rPr lang="id-ID" dirty="0" smtClean="0"/>
              <a:t>	</a:t>
            </a:r>
            <a:r>
              <a:rPr lang="id-ID" dirty="0" smtClean="0">
                <a:solidFill>
                  <a:schemeClr val="accent2"/>
                </a:solidFill>
              </a:rPr>
              <a:t>(Ginzberg)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2343002-Cartoon-astronauts-Stock-Vector-superhero-cartoon-astron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075806"/>
            <a:ext cx="1839084" cy="1872208"/>
          </a:xfrm>
          <a:prstGeom prst="rect">
            <a:avLst/>
          </a:prstGeom>
        </p:spPr>
      </p:pic>
      <p:pic>
        <p:nvPicPr>
          <p:cNvPr id="5" name="Picture 4" descr="geography-teacher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7814"/>
            <a:ext cx="2448272" cy="1699409"/>
          </a:xfrm>
          <a:prstGeom prst="rect">
            <a:avLst/>
          </a:prstGeom>
        </p:spPr>
      </p:pic>
      <p:pic>
        <p:nvPicPr>
          <p:cNvPr id="6" name="Picture 5" descr="wanita-dokter-1024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275606"/>
            <a:ext cx="1656184" cy="1656184"/>
          </a:xfrm>
          <a:prstGeom prst="rect">
            <a:avLst/>
          </a:prstGeom>
        </p:spPr>
      </p:pic>
      <p:pic>
        <p:nvPicPr>
          <p:cNvPr id="9" name="Picture 8" descr="4d834b8e50dea6de348a6b9bddd2cb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47614"/>
            <a:ext cx="2021827" cy="1534294"/>
          </a:xfrm>
          <a:prstGeom prst="rect">
            <a:avLst/>
          </a:prstGeom>
        </p:spPr>
      </p:pic>
      <p:pic>
        <p:nvPicPr>
          <p:cNvPr id="10" name="Picture 9" descr="peta-keukuatan-sepak-bola-eropa-ada-di-tangan-messi-8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219822"/>
            <a:ext cx="2425072" cy="163105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Chilhood (Masa kanak-kanak)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Growth Stage [lahir-14th] </a:t>
            </a:r>
            <a:r>
              <a:rPr lang="id-ID" dirty="0" smtClean="0">
                <a:solidFill>
                  <a:schemeClr val="bg2">
                    <a:lumMod val="50000"/>
                  </a:schemeClr>
                </a:solidFill>
              </a:rPr>
              <a:t>(Super)</a:t>
            </a:r>
          </a:p>
          <a:p>
            <a:pPr lvl="1"/>
            <a:r>
              <a:rPr lang="id-ID" dirty="0" smtClean="0"/>
              <a:t>Lahir-3th: Tidak ada ketertarikan u/ memiliki pekerjaan</a:t>
            </a:r>
          </a:p>
          <a:p>
            <a:pPr lvl="1"/>
            <a:r>
              <a:rPr lang="id-ID" dirty="0" smtClean="0"/>
              <a:t>4th-10th: Fantasi yang luas dalam karir.</a:t>
            </a:r>
          </a:p>
          <a:p>
            <a:pPr lvl="1"/>
            <a:r>
              <a:rPr lang="id-ID" dirty="0" smtClean="0"/>
              <a:t>10th-12th: Ketertarikan pada karir didasarkan rasa suka dan tidak suka.</a:t>
            </a:r>
          </a:p>
          <a:p>
            <a:pPr lvl="1">
              <a:buNone/>
            </a:pPr>
            <a:endParaRPr lang="id-ID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Childhood (Masa kanak-kanak)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id-ID" dirty="0" smtClean="0"/>
              <a:t>Apa peran orang tua yang dimainkan di dalam proses ini?</a:t>
            </a:r>
          </a:p>
          <a:p>
            <a:pPr algn="ctr">
              <a:buNone/>
            </a:pPr>
            <a:endParaRPr lang="id-ID" dirty="0" smtClean="0"/>
          </a:p>
        </p:txBody>
      </p:sp>
      <p:pic>
        <p:nvPicPr>
          <p:cNvPr id="4" name="Picture 3" descr="mendidik-anak-nakal-agar-patu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571750"/>
            <a:ext cx="3929579" cy="2200564"/>
          </a:xfrm>
          <a:prstGeom prst="rect">
            <a:avLst/>
          </a:prstGeom>
        </p:spPr>
      </p:pic>
      <p:pic>
        <p:nvPicPr>
          <p:cNvPr id="5" name="Picture 4" descr="pe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521416"/>
            <a:ext cx="3384376" cy="233405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Adolescene (Masa Remaja)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Tentative Stage [11th-17th] </a:t>
            </a:r>
            <a:r>
              <a:rPr lang="id-ID" dirty="0" smtClean="0">
                <a:latin typeface="Consolas"/>
              </a:rPr>
              <a:t>→ </a:t>
            </a:r>
            <a:r>
              <a:rPr lang="id-ID" dirty="0" smtClean="0">
                <a:solidFill>
                  <a:schemeClr val="accent2"/>
                </a:solidFill>
              </a:rPr>
              <a:t>Ginzberg</a:t>
            </a:r>
          </a:p>
          <a:p>
            <a:r>
              <a:rPr lang="id-ID" dirty="0" smtClean="0"/>
              <a:t>Realistic Stage [18th-25th] </a:t>
            </a:r>
            <a:r>
              <a:rPr lang="id-ID" dirty="0" smtClean="0">
                <a:latin typeface="Consolas"/>
              </a:rPr>
              <a:t>→ </a:t>
            </a:r>
            <a:r>
              <a:rPr lang="id-ID" dirty="0" smtClean="0">
                <a:solidFill>
                  <a:schemeClr val="accent2"/>
                </a:solidFill>
              </a:rPr>
              <a:t>Ginzberg</a:t>
            </a:r>
          </a:p>
          <a:p>
            <a:r>
              <a:rPr lang="id-ID" dirty="0" smtClean="0"/>
              <a:t>Exploration Stage [15th-24th]</a:t>
            </a:r>
            <a:r>
              <a:rPr lang="id-ID" dirty="0" smtClean="0">
                <a:latin typeface="Consolas"/>
              </a:rPr>
              <a:t> → </a:t>
            </a:r>
            <a:r>
              <a:rPr lang="id-ID" dirty="0" smtClean="0">
                <a:solidFill>
                  <a:schemeClr val="bg2">
                    <a:lumMod val="50000"/>
                  </a:schemeClr>
                </a:solidFill>
              </a:rPr>
              <a:t>Super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areer-trans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03798"/>
            <a:ext cx="2903984" cy="1936957"/>
          </a:xfrm>
          <a:prstGeom prst="rect">
            <a:avLst/>
          </a:prstGeom>
        </p:spPr>
      </p:pic>
      <p:pic>
        <p:nvPicPr>
          <p:cNvPr id="5" name="Picture 4" descr="326DLI_blog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19822"/>
            <a:ext cx="2464250" cy="1635646"/>
          </a:xfrm>
          <a:prstGeom prst="rect">
            <a:avLst/>
          </a:prstGeom>
        </p:spPr>
      </p:pic>
      <p:pic>
        <p:nvPicPr>
          <p:cNvPr id="6" name="Picture 5" descr="career_inte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003798"/>
            <a:ext cx="1506958" cy="197339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Early Adulthood (Masa Dewasa Awal)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723528"/>
          </a:xfrm>
        </p:spPr>
        <p:txBody>
          <a:bodyPr/>
          <a:lstStyle/>
          <a:p>
            <a:r>
              <a:rPr lang="id-ID" dirty="0" smtClean="0"/>
              <a:t>Establishment Stage [25th-45th] </a:t>
            </a:r>
            <a:r>
              <a:rPr lang="id-ID" dirty="0" smtClean="0">
                <a:latin typeface="Consolas"/>
              </a:rPr>
              <a:t>→</a:t>
            </a:r>
            <a:r>
              <a:rPr lang="id-ID" dirty="0" smtClean="0"/>
              <a:t> </a:t>
            </a:r>
            <a:r>
              <a:rPr lang="id-ID" dirty="0" smtClean="0">
                <a:solidFill>
                  <a:schemeClr val="bg2">
                    <a:lumMod val="50000"/>
                  </a:schemeClr>
                </a:solidFill>
              </a:rPr>
              <a:t>Super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Achieve-Long‐Term-Goals-Step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139702"/>
            <a:ext cx="3212963" cy="2409722"/>
          </a:xfrm>
          <a:prstGeom prst="rect">
            <a:avLst/>
          </a:prstGeom>
        </p:spPr>
      </p:pic>
      <p:pic>
        <p:nvPicPr>
          <p:cNvPr id="5" name="Picture 4" descr="blog-job-interview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11710"/>
            <a:ext cx="4194702" cy="234427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000" dirty="0" smtClean="0"/>
              <a:t>Middle Adulthood (Masa Dewasa Menengah)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651520"/>
          </a:xfrm>
        </p:spPr>
        <p:txBody>
          <a:bodyPr/>
          <a:lstStyle/>
          <a:p>
            <a:r>
              <a:rPr lang="id-ID" dirty="0" smtClean="0"/>
              <a:t>Maintenance Stage [45th-64th] </a:t>
            </a:r>
            <a:r>
              <a:rPr lang="id-ID" dirty="0" smtClean="0">
                <a:latin typeface="Consolas"/>
              </a:rPr>
              <a:t>→ </a:t>
            </a:r>
            <a:r>
              <a:rPr lang="id-ID" dirty="0" smtClean="0">
                <a:solidFill>
                  <a:schemeClr val="bg2">
                    <a:lumMod val="50000"/>
                  </a:schemeClr>
                </a:solidFill>
              </a:rPr>
              <a:t>Super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careers-a-f20568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11710"/>
            <a:ext cx="4595986" cy="2336942"/>
          </a:xfrm>
          <a:prstGeom prst="rect">
            <a:avLst/>
          </a:prstGeom>
        </p:spPr>
      </p:pic>
      <p:pic>
        <p:nvPicPr>
          <p:cNvPr id="5" name="Picture 4" descr="cpd_20101202093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421885"/>
            <a:ext cx="2736304" cy="1915413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Late Adulthood (Dewasa Akhir)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Decline Stage [</a:t>
            </a:r>
            <a:r>
              <a:rPr lang="id-ID" dirty="0" smtClean="0">
                <a:latin typeface="Consolas"/>
              </a:rPr>
              <a:t>≥</a:t>
            </a:r>
            <a:r>
              <a:rPr lang="id-ID" dirty="0" smtClean="0"/>
              <a:t>65th] </a:t>
            </a:r>
            <a:r>
              <a:rPr lang="id-ID" dirty="0" smtClean="0">
                <a:latin typeface="Consolas"/>
              </a:rPr>
              <a:t>→ </a:t>
            </a:r>
            <a:r>
              <a:rPr lang="id-ID" dirty="0" smtClean="0">
                <a:solidFill>
                  <a:schemeClr val="bg2">
                    <a:lumMod val="50000"/>
                  </a:schemeClr>
                </a:solidFill>
              </a:rPr>
              <a:t>Super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download (2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211710"/>
            <a:ext cx="3346647" cy="2232248"/>
          </a:xfrm>
          <a:prstGeom prst="rect">
            <a:avLst/>
          </a:prstGeom>
        </p:spPr>
      </p:pic>
      <p:pic>
        <p:nvPicPr>
          <p:cNvPr id="7" name="Picture 6" descr="retirement-sign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9702"/>
            <a:ext cx="4217944" cy="237259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Skills and 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Holland’s personality type theory:</a:t>
            </a:r>
          </a:p>
          <a:p>
            <a:pPr lvl="1"/>
            <a:r>
              <a:rPr lang="id-ID" dirty="0" smtClean="0"/>
              <a:t>Realistic</a:t>
            </a:r>
          </a:p>
          <a:p>
            <a:pPr lvl="1"/>
            <a:r>
              <a:rPr lang="id-ID" dirty="0" smtClean="0"/>
              <a:t>Investigative</a:t>
            </a:r>
          </a:p>
          <a:p>
            <a:pPr lvl="1"/>
            <a:r>
              <a:rPr lang="id-ID" dirty="0" smtClean="0"/>
              <a:t>Artistic</a:t>
            </a:r>
          </a:p>
          <a:p>
            <a:pPr lvl="1"/>
            <a:r>
              <a:rPr lang="id-ID" dirty="0" smtClean="0"/>
              <a:t>Social</a:t>
            </a:r>
          </a:p>
          <a:p>
            <a:pPr lvl="1"/>
            <a:r>
              <a:rPr lang="id-ID" dirty="0" smtClean="0"/>
              <a:t>Enterprising</a:t>
            </a:r>
          </a:p>
          <a:p>
            <a:pPr lvl="1"/>
            <a:r>
              <a:rPr lang="id-ID" dirty="0" smtClean="0"/>
              <a:t>Conventional</a:t>
            </a:r>
            <a:endParaRPr lang="en-US" dirty="0"/>
          </a:p>
        </p:txBody>
      </p:sp>
      <p:pic>
        <p:nvPicPr>
          <p:cNvPr id="4" name="Picture 3" descr="rias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330" y="1851671"/>
            <a:ext cx="3902067" cy="273630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3343690584"/>
              </p:ext>
            </p:extLst>
          </p:nvPr>
        </p:nvGraphicFramePr>
        <p:xfrm>
          <a:off x="611560" y="268288"/>
          <a:ext cx="8229600" cy="370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11910"/>
            <a:ext cx="743955" cy="915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11910"/>
            <a:ext cx="1481722" cy="985610"/>
          </a:xfrm>
          <a:prstGeom prst="rect">
            <a:avLst/>
          </a:prstGeom>
        </p:spPr>
      </p:pic>
      <p:pic>
        <p:nvPicPr>
          <p:cNvPr id="5" name="Picture 4" descr="knowledg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94618">
            <a:off x="5868213" y="422253"/>
            <a:ext cx="1233118" cy="1094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7254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539552" y="411510"/>
          <a:ext cx="81534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4ibo5Eoy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579862"/>
            <a:ext cx="936104" cy="925135"/>
          </a:xfrm>
          <a:prstGeom prst="rect">
            <a:avLst/>
          </a:prstGeom>
        </p:spPr>
      </p:pic>
      <p:pic>
        <p:nvPicPr>
          <p:cNvPr id="6" name="Picture 5" descr="icon2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3723878"/>
            <a:ext cx="792088" cy="800009"/>
          </a:xfrm>
          <a:prstGeom prst="rect">
            <a:avLst/>
          </a:prstGeom>
        </p:spPr>
      </p:pic>
      <p:pic>
        <p:nvPicPr>
          <p:cNvPr id="7" name="Picture 6" descr="motivat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3651870"/>
            <a:ext cx="861510" cy="861510"/>
          </a:xfrm>
          <a:prstGeom prst="rect">
            <a:avLst/>
          </a:prstGeom>
        </p:spPr>
      </p:pic>
      <p:pic>
        <p:nvPicPr>
          <p:cNvPr id="9" name="Picture 8" descr="Procrastinati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0" y="3651870"/>
            <a:ext cx="1331640" cy="942135"/>
          </a:xfrm>
          <a:prstGeom prst="rect">
            <a:avLst/>
          </a:prstGeom>
        </p:spPr>
      </p:pic>
      <p:pic>
        <p:nvPicPr>
          <p:cNvPr id="12" name="Picture 11" descr="Man-boy-face-smile-smiling-7651-larg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126790">
            <a:off x="6907846" y="544067"/>
            <a:ext cx="1168052" cy="1590498"/>
          </a:xfrm>
          <a:prstGeom prst="rect">
            <a:avLst/>
          </a:prstGeom>
        </p:spPr>
      </p:pic>
      <p:pic>
        <p:nvPicPr>
          <p:cNvPr id="14" name="Picture 13" descr="Winning-5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568" y="195486"/>
            <a:ext cx="2170906" cy="21709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Become </a:t>
            </a:r>
            <a:r>
              <a:rPr lang="id-ID" sz="3600" dirty="0" smtClean="0"/>
              <a:t>K</a:t>
            </a:r>
            <a:r>
              <a:rPr lang="en-US" sz="3600" dirty="0" err="1" smtClean="0"/>
              <a:t>nowledgeable</a:t>
            </a:r>
            <a:r>
              <a:rPr lang="en-US" sz="3600" dirty="0" smtClean="0"/>
              <a:t> </a:t>
            </a:r>
            <a:r>
              <a:rPr lang="id-ID" sz="3600" dirty="0" smtClean="0"/>
              <a:t>A</a:t>
            </a:r>
            <a:r>
              <a:rPr lang="en-US" sz="3600" dirty="0" smtClean="0"/>
              <a:t>bout </a:t>
            </a:r>
            <a:r>
              <a:rPr lang="id-ID" sz="3600" dirty="0" smtClean="0"/>
              <a:t>C</a:t>
            </a:r>
            <a:r>
              <a:rPr lang="en-US" sz="3600" dirty="0" err="1" smtClean="0"/>
              <a:t>areers</a:t>
            </a:r>
            <a:r>
              <a:rPr lang="en-US" sz="3600" dirty="0" smtClean="0"/>
              <a:t> </a:t>
            </a:r>
            <a:endParaRPr lang="id-ID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8" y="1347614"/>
            <a:ext cx="3980180" cy="198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5686"/>
            <a:ext cx="4032448" cy="201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35044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</a:t>
            </a:r>
            <a:r>
              <a:rPr lang="id-ID" dirty="0" smtClean="0"/>
              <a:t>C</a:t>
            </a:r>
            <a:r>
              <a:rPr lang="en-US" dirty="0" err="1" smtClean="0"/>
              <a:t>areers</a:t>
            </a:r>
            <a:r>
              <a:rPr lang="en-US" dirty="0" smtClean="0"/>
              <a:t> </a:t>
            </a:r>
            <a:r>
              <a:rPr lang="id-ID" dirty="0" smtClean="0"/>
              <a:t>G</a:t>
            </a:r>
            <a:r>
              <a:rPr lang="en-US" dirty="0" err="1" smtClean="0"/>
              <a:t>oals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6" y="1491629"/>
            <a:ext cx="3909698" cy="28910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3638"/>
            <a:ext cx="3909572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64512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869460832"/>
              </p:ext>
            </p:extLst>
          </p:nvPr>
        </p:nvGraphicFramePr>
        <p:xfrm>
          <a:off x="-1332656" y="203200"/>
          <a:ext cx="9361488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6066409" y="1995686"/>
            <a:ext cx="2177999" cy="920801"/>
            <a:chOff x="6526562" y="1620057"/>
            <a:chExt cx="1841603" cy="920801"/>
          </a:xfrm>
        </p:grpSpPr>
        <p:sp>
          <p:nvSpPr>
            <p:cNvPr id="7" name="Rounded Rectangle 6"/>
            <p:cNvSpPr/>
            <p:nvPr/>
          </p:nvSpPr>
          <p:spPr>
            <a:xfrm>
              <a:off x="6526562" y="1620057"/>
              <a:ext cx="1841603" cy="9208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553531" y="1647026"/>
              <a:ext cx="1787665" cy="866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smtClean="0">
                  <a:solidFill>
                    <a:srgbClr val="000000"/>
                  </a:solidFill>
                </a:rPr>
                <a:t>Chronological</a:t>
              </a:r>
              <a:endParaRPr lang="id-ID" sz="2400" i="1" kern="1200" dirty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6069707" y="2918273"/>
            <a:ext cx="2174701" cy="920801"/>
            <a:chOff x="6526562" y="2678979"/>
            <a:chExt cx="1841603" cy="920801"/>
          </a:xfrm>
        </p:grpSpPr>
        <p:sp>
          <p:nvSpPr>
            <p:cNvPr id="10" name="Rounded Rectangle 9"/>
            <p:cNvSpPr/>
            <p:nvPr/>
          </p:nvSpPr>
          <p:spPr>
            <a:xfrm>
              <a:off x="6526562" y="2678979"/>
              <a:ext cx="1841603" cy="9208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6553531" y="2705948"/>
              <a:ext cx="1787665" cy="866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smtClean="0">
                  <a:solidFill>
                    <a:srgbClr val="000000"/>
                  </a:solidFill>
                </a:rPr>
                <a:t>Functional </a:t>
              </a: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6070057" y="3812105"/>
            <a:ext cx="2174351" cy="920801"/>
            <a:chOff x="6526562" y="3737902"/>
            <a:chExt cx="1841603" cy="920801"/>
          </a:xfrm>
        </p:grpSpPr>
        <p:sp>
          <p:nvSpPr>
            <p:cNvPr id="13" name="Rounded Rectangle 12"/>
            <p:cNvSpPr/>
            <p:nvPr/>
          </p:nvSpPr>
          <p:spPr>
            <a:xfrm>
              <a:off x="6526562" y="3737902"/>
              <a:ext cx="1841603" cy="9208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6553531" y="3764871"/>
              <a:ext cx="1787665" cy="866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smtClean="0">
                  <a:solidFill>
                    <a:srgbClr val="000000"/>
                  </a:solidFill>
                </a:rPr>
                <a:t>Achievement</a:t>
              </a:r>
              <a:endParaRPr lang="id-ID" sz="2400" i="1" kern="1200" dirty="0"/>
            </a:p>
          </p:txBody>
        </p:sp>
      </p:grpSp>
      <p:grpSp>
        <p:nvGrpSpPr>
          <p:cNvPr id="6" name="Group 14"/>
          <p:cNvGrpSpPr/>
          <p:nvPr/>
        </p:nvGrpSpPr>
        <p:grpSpPr>
          <a:xfrm rot="2633078">
            <a:off x="5104640" y="3196253"/>
            <a:ext cx="1020438" cy="51021"/>
            <a:chOff x="3928783" y="2092152"/>
            <a:chExt cx="1020438" cy="51021"/>
          </a:xfrm>
        </p:grpSpPr>
        <p:sp>
          <p:nvSpPr>
            <p:cNvPr id="16" name="Straight Connector 3"/>
            <p:cNvSpPr/>
            <p:nvPr/>
          </p:nvSpPr>
          <p:spPr>
            <a:xfrm rot="18972632">
              <a:off x="3928783" y="2100892"/>
              <a:ext cx="1020438" cy="335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770"/>
                  </a:moveTo>
                  <a:lnTo>
                    <a:pt x="1020438" y="1677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4"/>
            <p:cNvSpPr/>
            <p:nvPr/>
          </p:nvSpPr>
          <p:spPr>
            <a:xfrm rot="18972632">
              <a:off x="4413491" y="2092152"/>
              <a:ext cx="51021" cy="51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500" kern="1200"/>
            </a:p>
          </p:txBody>
        </p:sp>
      </p:grpSp>
      <p:pic>
        <p:nvPicPr>
          <p:cNvPr id="15" name="Picture 14" descr="Jobs-PNG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931790"/>
            <a:ext cx="926695" cy="1064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670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Strategies for Having a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Good </a:t>
            </a:r>
            <a:r>
              <a:rPr lang="en-US" sz="2800" b="1" dirty="0">
                <a:solidFill>
                  <a:schemeClr val="tx1"/>
                </a:solidFill>
              </a:rPr>
              <a:t>Job Interview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6024" y="1131590"/>
            <a:ext cx="8748464" cy="40504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Create an excellent </a:t>
            </a:r>
            <a:r>
              <a:rPr lang="en-US" dirty="0" smtClean="0"/>
              <a:t>resume</a:t>
            </a:r>
            <a:endParaRPr lang="en-US" dirty="0"/>
          </a:p>
          <a:p>
            <a:r>
              <a:rPr lang="en-US" dirty="0"/>
              <a:t>Don</a:t>
            </a:r>
            <a:r>
              <a:rPr lang="uk-UA" dirty="0"/>
              <a:t>’</a:t>
            </a:r>
            <a:r>
              <a:rPr lang="en-US" dirty="0"/>
              <a:t>t wing an interview</a:t>
            </a:r>
          </a:p>
          <a:p>
            <a:r>
              <a:rPr lang="en-US" dirty="0"/>
              <a:t>Be prepared to give positive example of your past work experience </a:t>
            </a:r>
          </a:p>
          <a:p>
            <a:r>
              <a:rPr lang="en-US" dirty="0"/>
              <a:t>Anticipate the question that you will be asked in the interview</a:t>
            </a:r>
          </a:p>
          <a:p>
            <a:r>
              <a:rPr lang="en-US" dirty="0"/>
              <a:t>Ask appropriate job-related question yourself</a:t>
            </a:r>
          </a:p>
          <a:p>
            <a:r>
              <a:rPr lang="en-US" dirty="0"/>
              <a:t>Keep your cool</a:t>
            </a:r>
          </a:p>
          <a:p>
            <a:r>
              <a:rPr lang="en-US" dirty="0"/>
              <a:t>As the </a:t>
            </a:r>
            <a:r>
              <a:rPr lang="en-US" dirty="0">
                <a:solidFill>
                  <a:srgbClr val="262626"/>
                </a:solidFill>
              </a:rPr>
              <a:t>interview</a:t>
            </a:r>
            <a:r>
              <a:rPr lang="en-US" dirty="0"/>
              <a:t> </a:t>
            </a:r>
            <a:r>
              <a:rPr lang="en-US" dirty="0" smtClean="0"/>
              <a:t>closes,  decide </a:t>
            </a:r>
            <a:r>
              <a:rPr lang="en-US" dirty="0"/>
              <a:t>whether you want the job</a:t>
            </a:r>
          </a:p>
          <a:p>
            <a:r>
              <a:rPr lang="en-US" dirty="0"/>
              <a:t>Immediately after the interview, type a follow-up letter 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005516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how-we-w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39502"/>
            <a:ext cx="8352929" cy="466367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23528" y="123478"/>
            <a:ext cx="8496944" cy="4896544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296744857"/>
              </p:ext>
            </p:extLst>
          </p:nvPr>
        </p:nvGraphicFramePr>
        <p:xfrm>
          <a:off x="683568" y="195486"/>
          <a:ext cx="9721280" cy="48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Diagram group"/>
          <p:cNvGrpSpPr/>
          <p:nvPr/>
        </p:nvGrpSpPr>
        <p:grpSpPr>
          <a:xfrm>
            <a:off x="3635896" y="627534"/>
            <a:ext cx="3016466" cy="4368359"/>
            <a:chOff x="4149884" y="235963"/>
            <a:chExt cx="3016466" cy="4368359"/>
          </a:xfrm>
          <a:scene3d>
            <a:camera prst="isometricOffAxis2Left" zoom="95000"/>
            <a:lightRig rig="flat" dir="t"/>
          </a:scene3d>
        </p:grpSpPr>
        <p:grpSp>
          <p:nvGrpSpPr>
            <p:cNvPr id="3" name="Group 4"/>
            <p:cNvGrpSpPr/>
            <p:nvPr/>
          </p:nvGrpSpPr>
          <p:grpSpPr>
            <a:xfrm>
              <a:off x="4149884" y="235963"/>
              <a:ext cx="3016466" cy="919654"/>
              <a:chOff x="4149884" y="235963"/>
              <a:chExt cx="3016466" cy="9196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49884" y="235963"/>
                <a:ext cx="3016466" cy="919654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149884" y="235963"/>
                <a:ext cx="3016466" cy="9196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The </a:t>
                </a:r>
                <a:r>
                  <a:rPr lang="id-ID" sz="2800" kern="1200" dirty="0" smtClean="0"/>
                  <a:t>R</a:t>
                </a:r>
                <a:r>
                  <a:rPr lang="en-US" sz="2800" kern="1200" dirty="0" smtClean="0"/>
                  <a:t>ole of </a:t>
                </a:r>
                <a:r>
                  <a:rPr lang="id-ID" sz="2800" kern="1200" dirty="0" smtClean="0"/>
                  <a:t>W</a:t>
                </a:r>
                <a:r>
                  <a:rPr lang="en-US" sz="2800" kern="1200" dirty="0" err="1" smtClean="0"/>
                  <a:t>ork</a:t>
                </a:r>
                <a:r>
                  <a:rPr lang="en-US" sz="2800" kern="1200" dirty="0" smtClean="0"/>
                  <a:t> in </a:t>
                </a:r>
                <a:r>
                  <a:rPr lang="id-ID" sz="2800" kern="1200" dirty="0" smtClean="0"/>
                  <a:t>P</a:t>
                </a:r>
                <a:r>
                  <a:rPr lang="en-US" sz="2800" kern="1200" dirty="0" err="1" smtClean="0"/>
                  <a:t>eople’s</a:t>
                </a:r>
                <a:r>
                  <a:rPr lang="en-US" sz="2800" kern="1200" dirty="0" smtClean="0"/>
                  <a:t> </a:t>
                </a:r>
                <a:r>
                  <a:rPr lang="id-ID" sz="2800" kern="1200" dirty="0" smtClean="0"/>
                  <a:t>L</a:t>
                </a:r>
                <a:r>
                  <a:rPr lang="en-US" sz="2800" kern="1200" dirty="0" err="1" smtClean="0"/>
                  <a:t>ives</a:t>
                </a:r>
                <a:endParaRPr lang="id-ID" sz="2800" kern="1200" dirty="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4149884" y="1385532"/>
              <a:ext cx="3016466" cy="919654"/>
              <a:chOff x="4149884" y="1385532"/>
              <a:chExt cx="3016466" cy="91965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49884" y="1385532"/>
                <a:ext cx="3016466" cy="919654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149884" y="1385532"/>
                <a:ext cx="3016466" cy="9196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Working </a:t>
                </a:r>
                <a:r>
                  <a:rPr lang="id-ID" sz="3200" kern="1200" dirty="0" smtClean="0"/>
                  <a:t>D</a:t>
                </a:r>
                <a:r>
                  <a:rPr lang="en-US" sz="3200" kern="1200" dirty="0" err="1" smtClean="0"/>
                  <a:t>uring</a:t>
                </a:r>
                <a:r>
                  <a:rPr lang="en-US" sz="3200" kern="1200" dirty="0" smtClean="0"/>
                  <a:t> </a:t>
                </a:r>
                <a:r>
                  <a:rPr lang="id-ID" sz="3200" dirty="0" smtClean="0"/>
                  <a:t>C</a:t>
                </a:r>
                <a:r>
                  <a:rPr lang="en-US" sz="3200" kern="1200" dirty="0" err="1" smtClean="0"/>
                  <a:t>ollege</a:t>
                </a:r>
                <a:endParaRPr lang="id-ID" sz="3200" kern="1200"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149884" y="2535100"/>
              <a:ext cx="3016466" cy="919654"/>
              <a:chOff x="4149884" y="2535100"/>
              <a:chExt cx="3016466" cy="91965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149884" y="2535100"/>
                <a:ext cx="3016466" cy="919654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4149884" y="2535100"/>
                <a:ext cx="3016466" cy="9196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Work and </a:t>
                </a:r>
                <a:r>
                  <a:rPr lang="id-ID" sz="3200" kern="1200" dirty="0" smtClean="0"/>
                  <a:t>R</a:t>
                </a:r>
                <a:r>
                  <a:rPr lang="en-US" sz="3200" kern="1200" dirty="0" err="1" smtClean="0"/>
                  <a:t>etirement</a:t>
                </a:r>
                <a:endParaRPr lang="id-ID" sz="3200" kern="1200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149884" y="3684668"/>
              <a:ext cx="3016466" cy="919654"/>
              <a:chOff x="4149884" y="3684668"/>
              <a:chExt cx="3016466" cy="91965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149884" y="3684668"/>
                <a:ext cx="3016466" cy="919654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angle 9"/>
              <p:cNvSpPr/>
              <p:nvPr/>
            </p:nvSpPr>
            <p:spPr>
              <a:xfrm>
                <a:off x="4149884" y="3684668"/>
                <a:ext cx="3016466" cy="9196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3500" dirty="0" smtClean="0"/>
                  <a:t>L</a:t>
                </a:r>
                <a:r>
                  <a:rPr lang="en-US" sz="3500" kern="1200" dirty="0" err="1" smtClean="0"/>
                  <a:t>eisure</a:t>
                </a:r>
                <a:endParaRPr lang="id-ID" sz="35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3275856" y="915566"/>
            <a:ext cx="603293" cy="1724352"/>
            <a:chOff x="3546591" y="695791"/>
            <a:chExt cx="603293" cy="1724352"/>
          </a:xfrm>
          <a:scene3d>
            <a:camera prst="isometricOffAxis2Left" zoom="95000"/>
            <a:lightRig rig="flat" dir="t"/>
          </a:scene3d>
        </p:grpSpPr>
        <p:grpSp>
          <p:nvGrpSpPr>
            <p:cNvPr id="17" name="Group 17"/>
            <p:cNvGrpSpPr/>
            <p:nvPr/>
          </p:nvGrpSpPr>
          <p:grpSpPr>
            <a:xfrm>
              <a:off x="3546591" y="695791"/>
              <a:ext cx="603293" cy="1724352"/>
              <a:chOff x="3546591" y="695791"/>
              <a:chExt cx="603293" cy="1724352"/>
            </a:xfrm>
          </p:grpSpPr>
          <p:sp>
            <p:nvSpPr>
              <p:cNvPr id="19" name="Straight Connector 3"/>
              <p:cNvSpPr/>
              <p:nvPr/>
            </p:nvSpPr>
            <p:spPr>
              <a:xfrm>
                <a:off x="3546591" y="695791"/>
                <a:ext cx="603293" cy="172435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24352"/>
                    </a:moveTo>
                    <a:lnTo>
                      <a:pt x="301646" y="1724352"/>
                    </a:lnTo>
                    <a:lnTo>
                      <a:pt x="301646" y="0"/>
                    </a:lnTo>
                    <a:lnTo>
                      <a:pt x="603293" y="0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Straight Connector 4"/>
              <p:cNvSpPr/>
              <p:nvPr/>
            </p:nvSpPr>
            <p:spPr>
              <a:xfrm>
                <a:off x="3802566" y="1512296"/>
                <a:ext cx="91342" cy="91342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700" kern="1200"/>
              </a:p>
            </p:txBody>
          </p:sp>
        </p:grpSp>
      </p:grpSp>
      <p:grpSp>
        <p:nvGrpSpPr>
          <p:cNvPr id="18" name="Diagram group"/>
          <p:cNvGrpSpPr/>
          <p:nvPr/>
        </p:nvGrpSpPr>
        <p:grpSpPr>
          <a:xfrm>
            <a:off x="3275856" y="1995686"/>
            <a:ext cx="603293" cy="574784"/>
            <a:chOff x="3546591" y="1845359"/>
            <a:chExt cx="603293" cy="574784"/>
          </a:xfrm>
          <a:scene3d>
            <a:camera prst="isometricOffAxis2Left" zoom="95000"/>
            <a:lightRig rig="flat" dir="t"/>
          </a:scene3d>
        </p:grpSpPr>
        <p:grpSp>
          <p:nvGrpSpPr>
            <p:cNvPr id="21" name="Group 21"/>
            <p:cNvGrpSpPr/>
            <p:nvPr/>
          </p:nvGrpSpPr>
          <p:grpSpPr>
            <a:xfrm>
              <a:off x="3546591" y="1845359"/>
              <a:ext cx="603293" cy="574784"/>
              <a:chOff x="3546591" y="1845359"/>
              <a:chExt cx="603293" cy="574784"/>
            </a:xfrm>
          </p:grpSpPr>
          <p:sp>
            <p:nvSpPr>
              <p:cNvPr id="23" name="Straight Connector 3"/>
              <p:cNvSpPr/>
              <p:nvPr/>
            </p:nvSpPr>
            <p:spPr>
              <a:xfrm>
                <a:off x="3546591" y="1845359"/>
                <a:ext cx="603293" cy="57478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574784"/>
                    </a:moveTo>
                    <a:lnTo>
                      <a:pt x="301646" y="574784"/>
                    </a:lnTo>
                    <a:lnTo>
                      <a:pt x="301646" y="0"/>
                    </a:lnTo>
                    <a:lnTo>
                      <a:pt x="603293" y="0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Straight Connector 4"/>
              <p:cNvSpPr/>
              <p:nvPr/>
            </p:nvSpPr>
            <p:spPr>
              <a:xfrm>
                <a:off x="3827406" y="2111919"/>
                <a:ext cx="41663" cy="41663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500" kern="1200"/>
              </a:p>
            </p:txBody>
          </p:sp>
        </p:grpSp>
      </p:grpSp>
      <p:grpSp>
        <p:nvGrpSpPr>
          <p:cNvPr id="22" name="Diagram group"/>
          <p:cNvGrpSpPr/>
          <p:nvPr/>
        </p:nvGrpSpPr>
        <p:grpSpPr>
          <a:xfrm>
            <a:off x="3275856" y="2499742"/>
            <a:ext cx="603293" cy="574784"/>
            <a:chOff x="3546591" y="2420143"/>
            <a:chExt cx="603293" cy="574784"/>
          </a:xfrm>
          <a:scene3d>
            <a:camera prst="isometricOffAxis2Left" zoom="95000"/>
            <a:lightRig rig="flat" dir="t"/>
          </a:scene3d>
        </p:grpSpPr>
        <p:grpSp>
          <p:nvGrpSpPr>
            <p:cNvPr id="25" name="Group 25"/>
            <p:cNvGrpSpPr/>
            <p:nvPr/>
          </p:nvGrpSpPr>
          <p:grpSpPr>
            <a:xfrm>
              <a:off x="3546591" y="2420143"/>
              <a:ext cx="603293" cy="574784"/>
              <a:chOff x="3546591" y="2420143"/>
              <a:chExt cx="603293" cy="574784"/>
            </a:xfrm>
          </p:grpSpPr>
          <p:sp>
            <p:nvSpPr>
              <p:cNvPr id="27" name="Straight Connector 3"/>
              <p:cNvSpPr/>
              <p:nvPr/>
            </p:nvSpPr>
            <p:spPr>
              <a:xfrm>
                <a:off x="3546591" y="2420143"/>
                <a:ext cx="603293" cy="57478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01646" y="0"/>
                    </a:lnTo>
                    <a:lnTo>
                      <a:pt x="301646" y="574784"/>
                    </a:lnTo>
                    <a:lnTo>
                      <a:pt x="603293" y="574784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Straight Connector 4"/>
              <p:cNvSpPr/>
              <p:nvPr/>
            </p:nvSpPr>
            <p:spPr>
              <a:xfrm>
                <a:off x="3827406" y="2686703"/>
                <a:ext cx="41663" cy="41663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500" kern="1200"/>
              </a:p>
            </p:txBody>
          </p:sp>
        </p:grpSp>
      </p:grpSp>
      <p:grpSp>
        <p:nvGrpSpPr>
          <p:cNvPr id="26" name="Diagram group"/>
          <p:cNvGrpSpPr/>
          <p:nvPr/>
        </p:nvGrpSpPr>
        <p:grpSpPr>
          <a:xfrm>
            <a:off x="3275856" y="2427734"/>
            <a:ext cx="603293" cy="1724352"/>
            <a:chOff x="3546591" y="2420143"/>
            <a:chExt cx="603293" cy="1724352"/>
          </a:xfrm>
          <a:scene3d>
            <a:camera prst="isometricOffAxis2Left" zoom="95000"/>
            <a:lightRig rig="flat" dir="t"/>
          </a:scene3d>
        </p:grpSpPr>
        <p:grpSp>
          <p:nvGrpSpPr>
            <p:cNvPr id="29" name="Group 29"/>
            <p:cNvGrpSpPr/>
            <p:nvPr/>
          </p:nvGrpSpPr>
          <p:grpSpPr>
            <a:xfrm>
              <a:off x="3546591" y="2420143"/>
              <a:ext cx="603293" cy="1724352"/>
              <a:chOff x="3546591" y="2420143"/>
              <a:chExt cx="603293" cy="1724352"/>
            </a:xfrm>
          </p:grpSpPr>
          <p:sp>
            <p:nvSpPr>
              <p:cNvPr id="31" name="Straight Connector 3"/>
              <p:cNvSpPr/>
              <p:nvPr/>
            </p:nvSpPr>
            <p:spPr>
              <a:xfrm>
                <a:off x="3546591" y="2420143"/>
                <a:ext cx="603293" cy="172435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01646" y="0"/>
                    </a:lnTo>
                    <a:lnTo>
                      <a:pt x="301646" y="1724352"/>
                    </a:lnTo>
                    <a:lnTo>
                      <a:pt x="603293" y="1724352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Straight Connector 4"/>
              <p:cNvSpPr/>
              <p:nvPr/>
            </p:nvSpPr>
            <p:spPr>
              <a:xfrm>
                <a:off x="3802566" y="3236648"/>
                <a:ext cx="91342" cy="91342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700" kern="12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6461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9"/>
            <a:ext cx="8052048" cy="857250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id-ID" sz="3600" dirty="0" smtClean="0"/>
              <a:t>R</a:t>
            </a:r>
            <a:r>
              <a:rPr lang="en-US" sz="3600" dirty="0" smtClean="0"/>
              <a:t>ole of </a:t>
            </a:r>
            <a:r>
              <a:rPr lang="id-ID" sz="3600" dirty="0" smtClean="0"/>
              <a:t>W</a:t>
            </a:r>
            <a:r>
              <a:rPr lang="en-US" sz="3600" dirty="0" err="1" smtClean="0"/>
              <a:t>ork</a:t>
            </a:r>
            <a:r>
              <a:rPr lang="en-US" sz="3600" dirty="0" smtClean="0"/>
              <a:t> in </a:t>
            </a:r>
            <a:r>
              <a:rPr lang="id-ID" sz="3600" dirty="0" smtClean="0"/>
              <a:t>P</a:t>
            </a:r>
            <a:r>
              <a:rPr lang="en-US" sz="3600" dirty="0" err="1" smtClean="0"/>
              <a:t>eople’s</a:t>
            </a:r>
            <a:r>
              <a:rPr lang="en-US" sz="3600" dirty="0" smtClean="0"/>
              <a:t> Lives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392" y="1203548"/>
            <a:ext cx="7620000" cy="360045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 err="1"/>
              <a:t>Pengaruh</a:t>
            </a:r>
            <a:r>
              <a:rPr lang="en-US" sz="2800" dirty="0"/>
              <a:t> yang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kedudukan</a:t>
            </a:r>
            <a:r>
              <a:rPr lang="en-US" sz="2800" dirty="0"/>
              <a:t> </a:t>
            </a:r>
            <a:r>
              <a:rPr lang="en-US" sz="2800" dirty="0" err="1"/>
              <a:t>finansial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, </a:t>
            </a:r>
            <a:r>
              <a:rPr lang="en-US" sz="2800" i="1" dirty="0"/>
              <a:t>housing</a:t>
            </a:r>
            <a:r>
              <a:rPr lang="en-US" sz="2800" dirty="0"/>
              <a:t>,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menghabiskan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,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tinggal</a:t>
            </a:r>
            <a:r>
              <a:rPr lang="en-US" sz="2800" dirty="0"/>
              <a:t>, </a:t>
            </a:r>
            <a:r>
              <a:rPr lang="en-US" sz="2800" dirty="0" err="1"/>
              <a:t>pertemanan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.</a:t>
            </a:r>
          </a:p>
          <a:p>
            <a:pPr marL="114300" indent="0">
              <a:buNone/>
            </a:pPr>
            <a:r>
              <a:rPr lang="en-US" sz="2400" dirty="0" smtClean="0"/>
              <a:t> </a:t>
            </a:r>
            <a:endParaRPr lang="id-ID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61545" y="4043046"/>
            <a:ext cx="5242903" cy="47292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Diversity in the Workplace</a:t>
            </a:r>
            <a:endParaRPr lang="id-ID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3075806"/>
            <a:ext cx="2616246" cy="425481"/>
          </a:xfrm>
          <a:prstGeom prst="rect">
            <a:avLst/>
          </a:prstGeom>
        </p:spPr>
        <p:txBody>
          <a:bodyPr vert="horz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Workaholics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9752" y="3435846"/>
            <a:ext cx="2952328" cy="742950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Dual – Career </a:t>
            </a:r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Couples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01705" y="4443958"/>
            <a:ext cx="3442703" cy="47292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Unemployment</a:t>
            </a:r>
            <a:endParaRPr lang="id-ID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42825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5536" y="1059582"/>
            <a:ext cx="3779022" cy="1205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87" y="172616"/>
            <a:ext cx="3311525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</a:t>
            </a:r>
            <a:r>
              <a:rPr lang="id-ID" dirty="0" smtClean="0"/>
              <a:t>a</a:t>
            </a:r>
            <a:r>
              <a:rPr lang="en-US" dirty="0" smtClean="0"/>
              <a:t>h</a:t>
            </a:r>
            <a:r>
              <a:rPr lang="id-ID" dirty="0" smtClean="0"/>
              <a:t>o</a:t>
            </a:r>
            <a:r>
              <a:rPr lang="en-US" dirty="0" err="1" smtClean="0"/>
              <a:t>lics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9742"/>
            <a:ext cx="3496041" cy="2412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37" y="987574"/>
            <a:ext cx="4200193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059582"/>
            <a:ext cx="375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Wingdings" pitchFamily="2" charset="2"/>
              </a:rPr>
              <a:t>Individuals who are seemingly </a:t>
            </a:r>
            <a:r>
              <a:rPr lang="en-US" sz="2400" dirty="0" smtClean="0">
                <a:sym typeface="Wingdings" pitchFamily="2" charset="2"/>
              </a:rPr>
              <a:t>addicted/ obsession to work.  </a:t>
            </a:r>
            <a:endParaRPr lang="id-ID" sz="2400" dirty="0"/>
          </a:p>
        </p:txBody>
      </p:sp>
    </p:spTree>
    <p:extLst>
      <p:ext uri="{BB962C8B-B14F-4D97-AF65-F5344CB8AC3E}">
        <p14:creationId xmlns="" xmlns:p14="http://schemas.microsoft.com/office/powerpoint/2010/main" val="32533959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 – </a:t>
            </a:r>
            <a:r>
              <a:rPr lang="id-ID" dirty="0" smtClean="0"/>
              <a:t>C</a:t>
            </a:r>
            <a:r>
              <a:rPr lang="en-US" dirty="0" err="1" smtClean="0"/>
              <a:t>areer</a:t>
            </a:r>
            <a:r>
              <a:rPr lang="en-US" dirty="0" smtClean="0"/>
              <a:t> </a:t>
            </a:r>
            <a:r>
              <a:rPr lang="id-ID" dirty="0" smtClean="0"/>
              <a:t>C</a:t>
            </a:r>
            <a:r>
              <a:rPr lang="en-US" dirty="0" err="1" smtClean="0"/>
              <a:t>ouples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40414"/>
            <a:ext cx="8208912" cy="1387320"/>
          </a:xfrm>
        </p:spPr>
        <p:txBody>
          <a:bodyPr/>
          <a:lstStyle/>
          <a:p>
            <a:pPr marL="0" indent="0" algn="just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wanita</a:t>
            </a:r>
            <a:r>
              <a:rPr lang="en-US" sz="2000" dirty="0"/>
              <a:t> di U.S yang </a:t>
            </a:r>
            <a:r>
              <a:rPr lang="en-US" sz="2000" dirty="0" err="1"/>
              <a:t>bekerja</a:t>
            </a:r>
            <a:r>
              <a:rPr lang="en-US" sz="2000" dirty="0"/>
              <a:t> di </a:t>
            </a:r>
            <a:r>
              <a:rPr lang="en-US" sz="2000" dirty="0" err="1" smtClean="0"/>
              <a:t>luar</a:t>
            </a:r>
            <a:r>
              <a:rPr lang="en-US" sz="2000" dirty="0"/>
              <a:t> </a:t>
            </a:r>
            <a:r>
              <a:rPr lang="en-US" sz="2000" dirty="0" err="1" smtClean="0"/>
              <a:t>rumah</a:t>
            </a:r>
            <a:r>
              <a:rPr lang="en-US" sz="2000" dirty="0"/>
              <a:t>, </a:t>
            </a:r>
            <a:r>
              <a:rPr lang="en-US" sz="2000" dirty="0" err="1"/>
              <a:t>pembagian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.</a:t>
            </a:r>
            <a:endParaRPr lang="id-ID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5976" y="3651870"/>
            <a:ext cx="4041648" cy="134761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err="1" smtClean="0"/>
              <a:t>Meningkatnya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suami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U.S yang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</a:t>
            </a:r>
            <a:r>
              <a:rPr lang="en-US" sz="2400" dirty="0" smtClean="0"/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3968" y="1779662"/>
            <a:ext cx="4041648" cy="20522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1/3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pasangan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, </a:t>
            </a:r>
            <a:r>
              <a:rPr lang="en-US" sz="2400" dirty="0" err="1" smtClean="0"/>
              <a:t>istri</a:t>
            </a:r>
            <a:r>
              <a:rPr lang="en-US" sz="2400" dirty="0" smtClean="0"/>
              <a:t>/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penghasilan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suami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" y="1923678"/>
            <a:ext cx="3210597" cy="31683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31818" y="2654893"/>
            <a:ext cx="2616246" cy="425481"/>
          </a:xfrm>
          <a:prstGeom prst="rect">
            <a:avLst/>
          </a:prstGeom>
        </p:spPr>
        <p:txBody>
          <a:bodyPr vert="horz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Positive</a:t>
            </a:r>
            <a:endParaRPr lang="id-ID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15816" y="3111810"/>
            <a:ext cx="2616246" cy="425481"/>
          </a:xfrm>
          <a:prstGeom prst="rect">
            <a:avLst/>
          </a:prstGeom>
        </p:spPr>
        <p:txBody>
          <a:bodyPr vert="horz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Negative</a:t>
            </a:r>
            <a:endParaRPr lang="id-ID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4520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in </a:t>
            </a:r>
            <a:r>
              <a:rPr lang="id-ID" dirty="0" smtClean="0"/>
              <a:t>W</a:t>
            </a:r>
            <a:r>
              <a:rPr lang="en-US" dirty="0" err="1" smtClean="0"/>
              <a:t>orkplace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3758"/>
            <a:ext cx="4217323" cy="2099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7774"/>
            <a:ext cx="3888432" cy="202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2957" y="129941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/>
              <a:t>keberagaman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dihargai</a:t>
            </a:r>
            <a:r>
              <a:rPr lang="en-US" dirty="0"/>
              <a:t>.</a:t>
            </a: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8112754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Unemployment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35646"/>
            <a:ext cx="4415418" cy="266429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2427734"/>
            <a:ext cx="4104456" cy="74295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Karena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id-ID" sz="2800" b="1" dirty="0" err="1" smtClean="0">
                <a:solidFill>
                  <a:schemeClr val="accent1"/>
                </a:solidFill>
                <a:latin typeface="+mn-lt"/>
              </a:rPr>
              <a:t>M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asalah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id-ID" sz="2800" b="1" dirty="0" err="1" smtClean="0">
                <a:solidFill>
                  <a:schemeClr val="accent1"/>
                </a:solidFill>
                <a:latin typeface="+mn-lt"/>
              </a:rPr>
              <a:t>F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isik</a:t>
            </a:r>
            <a:endParaRPr lang="en-US" sz="28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203598"/>
            <a:ext cx="2952328" cy="569497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Stress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7624" y="1707654"/>
            <a:ext cx="2952328" cy="59893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Mental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3867894"/>
            <a:ext cx="2952328" cy="742950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accent1"/>
                </a:solidFill>
                <a:latin typeface="+mn-lt"/>
              </a:rPr>
              <a:t>Pernikahan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+mn-lt"/>
              </a:rPr>
              <a:t>dan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id-ID" b="1" dirty="0" err="1" smtClean="0">
                <a:solidFill>
                  <a:schemeClr val="accent1"/>
                </a:solidFill>
                <a:latin typeface="+mn-lt"/>
              </a:rPr>
              <a:t>K</a:t>
            </a:r>
            <a:r>
              <a:rPr lang="en-US" b="1" dirty="0" err="1" smtClean="0">
                <a:solidFill>
                  <a:schemeClr val="accent1"/>
                </a:solidFill>
                <a:latin typeface="+mn-lt"/>
              </a:rPr>
              <a:t>eluarga</a:t>
            </a:r>
            <a:endParaRPr lang="en-US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7624" y="3147814"/>
            <a:ext cx="2952328" cy="59893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+mn-lt"/>
              </a:rPr>
              <a:t>Kejahatan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02623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Intrinsic and Extrinsic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1587624"/>
          </a:xfrm>
        </p:spPr>
        <p:txBody>
          <a:bodyPr>
            <a:normAutofit/>
          </a:bodyPr>
          <a:lstStyle/>
          <a:p>
            <a:r>
              <a:rPr lang="id-ID" sz="2400" dirty="0" smtClean="0"/>
              <a:t>Motivasi Intrinsik </a:t>
            </a:r>
            <a:r>
              <a:rPr lang="id-ID" sz="2400" dirty="0" smtClean="0">
                <a:latin typeface="Consolas"/>
              </a:rPr>
              <a:t>→</a:t>
            </a:r>
            <a:r>
              <a:rPr lang="id-ID" sz="2400" dirty="0" smtClean="0"/>
              <a:t> self-determination, rasa ingin tahu, tantangan, usaha.</a:t>
            </a:r>
          </a:p>
          <a:p>
            <a:r>
              <a:rPr lang="id-ID" sz="2400" dirty="0" smtClean="0"/>
              <a:t>Motivasi Ekstrinsik </a:t>
            </a:r>
            <a:r>
              <a:rPr lang="id-ID" sz="2400" dirty="0" smtClean="0">
                <a:latin typeface="Consolas"/>
              </a:rPr>
              <a:t>→</a:t>
            </a:r>
            <a:r>
              <a:rPr lang="id-ID" sz="2400" dirty="0" smtClean="0"/>
              <a:t> penghargaan dan hukuman.</a:t>
            </a:r>
          </a:p>
        </p:txBody>
      </p:sp>
      <p:pic>
        <p:nvPicPr>
          <p:cNvPr id="4" name="Picture 3" descr="140120-the-right-mo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43758"/>
            <a:ext cx="4032448" cy="2269139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195486"/>
            <a:ext cx="80137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</a:t>
            </a:r>
            <a:r>
              <a:rPr lang="id-ID" dirty="0" smtClean="0"/>
              <a:t>orking</a:t>
            </a:r>
            <a:r>
              <a:rPr lang="en-US" dirty="0" smtClean="0"/>
              <a:t> D</a:t>
            </a:r>
            <a:r>
              <a:rPr lang="id-ID" dirty="0" smtClean="0"/>
              <a:t>uring</a:t>
            </a:r>
            <a:r>
              <a:rPr lang="en-US" dirty="0" smtClean="0"/>
              <a:t> C</a:t>
            </a:r>
            <a:r>
              <a:rPr lang="id-ID" dirty="0" smtClean="0"/>
              <a:t>ollege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5606"/>
            <a:ext cx="3810000" cy="16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1" y="1109663"/>
            <a:ext cx="4572000" cy="20383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POSITIVE</a:t>
            </a:r>
          </a:p>
          <a:p>
            <a:r>
              <a:rPr lang="id-ID" sz="2800" dirty="0" err="1" smtClean="0"/>
              <a:t>K</a:t>
            </a:r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ikut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 smtClean="0"/>
              <a:t>magang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/>
              <a:t>part-time di </a:t>
            </a:r>
            <a:r>
              <a:rPr lang="en-US" sz="2800" dirty="0" err="1"/>
              <a:t>bidang</a:t>
            </a:r>
            <a:r>
              <a:rPr lang="en-US" sz="2800" dirty="0"/>
              <a:t> yang </a:t>
            </a:r>
            <a:r>
              <a:rPr lang="en-US" sz="2800" dirty="0" err="1"/>
              <a:t>bersangkutan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.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75806"/>
            <a:ext cx="3716812" cy="1858406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395536" y="3507854"/>
            <a:ext cx="4041648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K</a:t>
            </a:r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/>
              <a:t>jam </a:t>
            </a:r>
            <a:r>
              <a:rPr lang="en-US" sz="2800" dirty="0" err="1"/>
              <a:t>kerjanya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/</a:t>
            </a:r>
            <a:r>
              <a:rPr lang="en-US" sz="2800" dirty="0" err="1"/>
              <a:t>berjam</a:t>
            </a:r>
            <a:r>
              <a:rPr lang="en-US" sz="2800" dirty="0"/>
              <a:t>-jam.</a:t>
            </a:r>
          </a:p>
          <a:p>
            <a:endParaRPr lang="id-ID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95536" y="2931790"/>
            <a:ext cx="4040188" cy="5143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NEGATIVE</a:t>
            </a:r>
            <a:endParaRPr lang="id-ID" b="1" dirty="0">
              <a:solidFill>
                <a:schemeClr val="accent1"/>
              </a:solidFill>
            </a:endParaRPr>
          </a:p>
        </p:txBody>
      </p:sp>
      <p:pic>
        <p:nvPicPr>
          <p:cNvPr id="8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1242075" cy="934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399717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</a:t>
            </a:r>
            <a:r>
              <a:rPr lang="id-ID" dirty="0" smtClean="0"/>
              <a:t>ork and</a:t>
            </a:r>
            <a:r>
              <a:rPr lang="en-US" dirty="0" smtClean="0"/>
              <a:t> R</a:t>
            </a:r>
            <a:r>
              <a:rPr lang="id-ID" dirty="0" smtClean="0"/>
              <a:t>etirement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275606"/>
            <a:ext cx="8229600" cy="37033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id-ID" dirty="0" smtClean="0"/>
              <a:t>di </a:t>
            </a:r>
            <a:r>
              <a:rPr lang="id-ID" dirty="0"/>
              <a:t>mana seseorang berhenti kerja sepenuhnya. </a:t>
            </a:r>
            <a:r>
              <a:rPr lang="en-US" dirty="0" smtClean="0"/>
              <a:t> 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1642493"/>
              </p:ext>
            </p:extLst>
          </p:nvPr>
        </p:nvGraphicFramePr>
        <p:xfrm>
          <a:off x="1187624" y="2571750"/>
          <a:ext cx="69127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45655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8153400" cy="742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</a:t>
            </a:r>
            <a:r>
              <a:rPr lang="id-ID" sz="3600" dirty="0" smtClean="0"/>
              <a:t>eisure </a:t>
            </a:r>
            <a:r>
              <a:rPr lang="en-US" sz="3600" dirty="0" smtClean="0"/>
              <a:t>(</a:t>
            </a:r>
            <a:r>
              <a:rPr lang="en-US" sz="3600" dirty="0" err="1" smtClean="0"/>
              <a:t>Waktu</a:t>
            </a:r>
            <a:r>
              <a:rPr lang="en-US" sz="3600" dirty="0" smtClean="0"/>
              <a:t> </a:t>
            </a:r>
            <a:r>
              <a:rPr lang="id-ID" sz="3600" dirty="0" err="1" smtClean="0"/>
              <a:t>L</a:t>
            </a:r>
            <a:r>
              <a:rPr lang="en-US" sz="3600" dirty="0" err="1" smtClean="0"/>
              <a:t>uang</a:t>
            </a:r>
            <a:r>
              <a:rPr lang="en-US" sz="3600" dirty="0" smtClean="0"/>
              <a:t>)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87774"/>
            <a:ext cx="4968552" cy="30963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 smtClean="0"/>
              <a:t>W</a:t>
            </a:r>
            <a:r>
              <a:rPr lang="id-ID" sz="2800" dirty="0" smtClean="0"/>
              <a:t>aktu </a:t>
            </a:r>
            <a:r>
              <a:rPr lang="id-ID" sz="2800" dirty="0"/>
              <a:t>yang dihabiskan </a:t>
            </a:r>
            <a:r>
              <a:rPr lang="id-ID" sz="2800" dirty="0" smtClean="0"/>
              <a:t>jauh</a:t>
            </a:r>
            <a:endParaRPr lang="en-US" sz="2800" dirty="0" smtClean="0"/>
          </a:p>
          <a:p>
            <a:pPr marL="0" indent="0" algn="r">
              <a:buNone/>
            </a:pPr>
            <a:r>
              <a:rPr lang="id-ID" sz="2800" dirty="0" smtClean="0"/>
              <a:t>dari </a:t>
            </a:r>
            <a:r>
              <a:rPr lang="id-ID" sz="2800" dirty="0"/>
              <a:t>bisnis, pekerjaan, </a:t>
            </a:r>
            <a:endParaRPr lang="en-US" sz="2800" dirty="0" smtClean="0"/>
          </a:p>
          <a:p>
            <a:pPr marL="0" indent="0" algn="r">
              <a:buNone/>
            </a:pPr>
            <a:r>
              <a:rPr lang="id-ID" sz="2800" dirty="0" smtClean="0"/>
              <a:t>pekerjaan </a:t>
            </a:r>
            <a:r>
              <a:rPr lang="id-ID" sz="2800" dirty="0"/>
              <a:t>rumah tangga dan </a:t>
            </a:r>
            <a:endParaRPr lang="en-US" sz="2800" dirty="0" smtClean="0"/>
          </a:p>
          <a:p>
            <a:pPr marL="0" indent="0" algn="r">
              <a:buNone/>
            </a:pPr>
            <a:r>
              <a:rPr lang="id-ID" sz="2800" dirty="0" smtClean="0"/>
              <a:t>pendidikan</a:t>
            </a:r>
            <a:r>
              <a:rPr lang="id-ID" sz="28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5606"/>
            <a:ext cx="4032448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1275606"/>
            <a:ext cx="4176464" cy="3716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6795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768" y="1995686"/>
            <a:ext cx="4320480" cy="1224136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283718"/>
            <a:ext cx="8153400" cy="742950"/>
          </a:xfrm>
        </p:spPr>
        <p:txBody>
          <a:bodyPr>
            <a:noAutofit/>
          </a:bodyPr>
          <a:lstStyle/>
          <a:p>
            <a:pPr algn="ctr"/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THANK YOU!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Goal Setting, Planning, and Monitoring</a:t>
            </a:r>
            <a:endParaRPr lang="en-US" sz="3600" dirty="0"/>
          </a:p>
        </p:txBody>
      </p:sp>
      <p:pic>
        <p:nvPicPr>
          <p:cNvPr id="4" name="Content Placeholder 3" descr="goal-setting-sig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067694"/>
            <a:ext cx="3245645" cy="2163763"/>
          </a:xfrm>
        </p:spPr>
      </p:pic>
      <p:pic>
        <p:nvPicPr>
          <p:cNvPr id="5" name="Picture 4" descr="goal-set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067694"/>
            <a:ext cx="3755504" cy="211469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Time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sz="2800" b="1" dirty="0" smtClean="0"/>
              <a:t>Plan and Set Priorities</a:t>
            </a:r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dirty="0" smtClean="0"/>
          </a:p>
        </p:txBody>
      </p:sp>
      <p:pic>
        <p:nvPicPr>
          <p:cNvPr id="6" name="Picture 5" descr="time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07654"/>
            <a:ext cx="4464496" cy="3192016"/>
          </a:xfrm>
          <a:prstGeom prst="rect">
            <a:avLst/>
          </a:prstGeom>
        </p:spPr>
      </p:pic>
      <p:pic>
        <p:nvPicPr>
          <p:cNvPr id="7" name="Picture 6" descr="urge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23678"/>
            <a:ext cx="3276600" cy="28702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1227584"/>
          </a:xfrm>
        </p:spPr>
        <p:txBody>
          <a:bodyPr/>
          <a:lstStyle/>
          <a:p>
            <a:r>
              <a:rPr lang="id-ID" dirty="0" smtClean="0"/>
              <a:t>Create a Daily Plans</a:t>
            </a:r>
          </a:p>
          <a:p>
            <a:r>
              <a:rPr lang="id-ID" dirty="0" smtClean="0"/>
              <a:t>Monitor Time Plans</a:t>
            </a:r>
            <a:endParaRPr lang="en-US" dirty="0"/>
          </a:p>
        </p:txBody>
      </p:sp>
      <p:pic>
        <p:nvPicPr>
          <p:cNvPr id="4" name="Picture 3" descr="to-do-list-spread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9544" y="1419622"/>
            <a:ext cx="3799161" cy="249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xample-of-to-do-list-template_76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571750"/>
            <a:ext cx="3510110" cy="237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Some Obstacles to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Procrastination (Penundaan)</a:t>
            </a:r>
          </a:p>
          <a:p>
            <a:r>
              <a:rPr lang="id-ID" dirty="0" smtClean="0"/>
              <a:t>Perfectionism</a:t>
            </a:r>
          </a:p>
          <a:p>
            <a:r>
              <a:rPr lang="id-ID" dirty="0" smtClean="0"/>
              <a:t>Protecting Self-Worth by Avoiding Failure</a:t>
            </a:r>
          </a:p>
          <a:p>
            <a:pPr lvl="1"/>
            <a:r>
              <a:rPr lang="id-ID" i="1" dirty="0" smtClean="0"/>
              <a:t>Nonperformance</a:t>
            </a:r>
          </a:p>
          <a:p>
            <a:pPr lvl="1"/>
            <a:r>
              <a:rPr lang="id-ID" i="1" dirty="0" smtClean="0"/>
              <a:t>Sham Effort</a:t>
            </a:r>
          </a:p>
          <a:p>
            <a:pPr lvl="1"/>
            <a:r>
              <a:rPr lang="id-ID" i="1" dirty="0" smtClean="0"/>
              <a:t>Procrastination</a:t>
            </a:r>
          </a:p>
          <a:p>
            <a:pPr lvl="1"/>
            <a:r>
              <a:rPr lang="id-ID" i="1" dirty="0" smtClean="0"/>
              <a:t>Setting Unreachable Goals</a:t>
            </a:r>
          </a:p>
        </p:txBody>
      </p:sp>
      <p:pic>
        <p:nvPicPr>
          <p:cNvPr id="4" name="Picture 3" descr="Procrastin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96594"/>
            <a:ext cx="3011846" cy="213088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The Effort to Avoid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b="1" dirty="0" smtClean="0"/>
              <a:t>Self-handicapping strategies:</a:t>
            </a:r>
            <a:r>
              <a:rPr lang="id-ID" dirty="0" smtClean="0"/>
              <a:t> Usaha seseorang untuk menghindari kesalahan.</a:t>
            </a:r>
          </a:p>
          <a:p>
            <a:r>
              <a:rPr lang="id-ID" dirty="0" smtClean="0"/>
              <a:t>Beberapa strategi untuk mengurangi penghindaran kesalahan:</a:t>
            </a:r>
          </a:p>
          <a:p>
            <a:pPr lvl="1"/>
            <a:r>
              <a:rPr lang="id-ID" dirty="0" smtClean="0"/>
              <a:t>Atur target yang menantang tapi realistik.</a:t>
            </a:r>
          </a:p>
          <a:p>
            <a:pPr lvl="1"/>
            <a:r>
              <a:rPr lang="id-ID" dirty="0" smtClean="0"/>
              <a:t>Kuatkan hubungan antara usaha dan harga diri. Banggalah dengan usahamu dan kurangi perbandingan sosial.</a:t>
            </a:r>
          </a:p>
          <a:p>
            <a:pPr lvl="1"/>
            <a:r>
              <a:rPr lang="id-ID" dirty="0" smtClean="0"/>
              <a:t>Mempunyai kepercayaan positif dalam kemampuan masing-masing.</a:t>
            </a:r>
          </a:p>
          <a:p>
            <a:pPr lvl="1"/>
            <a:endParaRPr lang="id-ID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539552" y="411510"/>
          <a:ext cx="81534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focus_jo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195486"/>
            <a:ext cx="2283718" cy="2283718"/>
          </a:xfrm>
          <a:prstGeom prst="rect">
            <a:avLst/>
          </a:prstGeom>
        </p:spPr>
      </p:pic>
      <p:pic>
        <p:nvPicPr>
          <p:cNvPr id="5" name="Picture 4" descr="Jobs-PNG-Im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3723878"/>
            <a:ext cx="926695" cy="1064447"/>
          </a:xfrm>
          <a:prstGeom prst="rect">
            <a:avLst/>
          </a:prstGeom>
        </p:spPr>
      </p:pic>
      <p:pic>
        <p:nvPicPr>
          <p:cNvPr id="6" name="Picture 5" descr="life_span_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4011910"/>
            <a:ext cx="1268732" cy="710490"/>
          </a:xfrm>
          <a:prstGeom prst="rect">
            <a:avLst/>
          </a:prstGeom>
        </p:spPr>
      </p:pic>
      <p:pic>
        <p:nvPicPr>
          <p:cNvPr id="7" name="Picture 6" descr="skill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3939902"/>
            <a:ext cx="1579080" cy="819655"/>
          </a:xfrm>
          <a:prstGeom prst="rect">
            <a:avLst/>
          </a:prstGeom>
        </p:spPr>
      </p:pic>
      <p:pic>
        <p:nvPicPr>
          <p:cNvPr id="8" name="Picture 7" descr="knowledg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3723878"/>
            <a:ext cx="1233118" cy="1094234"/>
          </a:xfrm>
          <a:prstGeom prst="rect">
            <a:avLst/>
          </a:prstGeom>
        </p:spPr>
      </p:pic>
      <p:pic>
        <p:nvPicPr>
          <p:cNvPr id="10" name="Picture 9" descr="Career-F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411510"/>
            <a:ext cx="2255254" cy="16016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1127</TotalTime>
  <Words>798</Words>
  <Application>Microsoft Office PowerPoint</Application>
  <PresentationFormat>On-screen Show (16:9)</PresentationFormat>
  <Paragraphs>150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Achievement, Careers, and Work</vt:lpstr>
      <vt:lpstr>Slide 2</vt:lpstr>
      <vt:lpstr>Intrinsic and Extrinsic Motivation</vt:lpstr>
      <vt:lpstr>Goal Setting, Planning, and Monitoring</vt:lpstr>
      <vt:lpstr>Time Management</vt:lpstr>
      <vt:lpstr>Time Management</vt:lpstr>
      <vt:lpstr>Some Obstacles to Achievement</vt:lpstr>
      <vt:lpstr>The Effort to Avoid Failure</vt:lpstr>
      <vt:lpstr>Slide 9</vt:lpstr>
      <vt:lpstr>Career Development Across the Life Span</vt:lpstr>
      <vt:lpstr>Childhood (Masa kanak-kanak)</vt:lpstr>
      <vt:lpstr>Chilhood (Masa kanak-kanak)</vt:lpstr>
      <vt:lpstr>Childhood (Masa kanak-kanak)</vt:lpstr>
      <vt:lpstr>Adolescene (Masa Remaja)</vt:lpstr>
      <vt:lpstr>Early Adulthood (Masa Dewasa Awal)</vt:lpstr>
      <vt:lpstr>Middle Adulthood (Masa Dewasa Menengah)</vt:lpstr>
      <vt:lpstr>Late Adulthood (Dewasa Akhir)</vt:lpstr>
      <vt:lpstr>Skills and Personality Traits</vt:lpstr>
      <vt:lpstr>Slide 19</vt:lpstr>
      <vt:lpstr>Become Knowledgeable About Careers </vt:lpstr>
      <vt:lpstr>Set Careers Goals</vt:lpstr>
      <vt:lpstr>Slide 22</vt:lpstr>
      <vt:lpstr>Strategies for Having a  Good Job Interview</vt:lpstr>
      <vt:lpstr>Slide 24</vt:lpstr>
      <vt:lpstr>The Role of Work in People’s Lives</vt:lpstr>
      <vt:lpstr>Workaholics</vt:lpstr>
      <vt:lpstr>Dual – Career Couples</vt:lpstr>
      <vt:lpstr>Diversity in Workplace</vt:lpstr>
      <vt:lpstr>Unemployment</vt:lpstr>
      <vt:lpstr>Working During College</vt:lpstr>
      <vt:lpstr>Work and Retirement</vt:lpstr>
      <vt:lpstr>Leisure (Waktu Luang)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Achievement, Careers, and Work</dc:title>
  <dc:creator>Prapti</dc:creator>
  <cp:lastModifiedBy>Prapti</cp:lastModifiedBy>
  <cp:revision>48</cp:revision>
  <dcterms:created xsi:type="dcterms:W3CDTF">2016-09-08T12:39:40Z</dcterms:created>
  <dcterms:modified xsi:type="dcterms:W3CDTF">2016-09-26T14:37:52Z</dcterms:modified>
</cp:coreProperties>
</file>