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14041-6E9A-4A87-A593-C676CAD48D61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4F34-267B-4EF8-B9C6-AE80B8986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238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4F34-267B-4EF8-B9C6-AE80B8986412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91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13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031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1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012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1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8690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1593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883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769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6084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0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20BEFA-AC8D-44C9-B45E-7A0085E024B0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1DB057-9394-46C4-9423-075E5AFF7487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61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Development and Plasticity of the Brain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Benita</a:t>
            </a:r>
          </a:p>
          <a:p>
            <a:r>
              <a:rPr lang="id-ID" dirty="0" smtClean="0"/>
              <a:t>Gaby</a:t>
            </a:r>
          </a:p>
          <a:p>
            <a:r>
              <a:rPr lang="id-ID" dirty="0" smtClean="0"/>
              <a:t>Nita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37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Chemical pathfinding by axons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Percobaan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dilakukan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oleh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Paul Weiss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mencangkok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kaki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tambahan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seekor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salamander,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darisitu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melihat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tumbuhnya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di kaki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cangkokan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tersebut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Hasilnya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kaki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cangkokan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salamander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dapat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bergerak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seirama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kaki di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lainnya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  <a:p>
            <a:pPr marL="342900" lvl="0" indent="-15494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None/>
            </a:pP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endParaRPr lang="id-ID" dirty="0"/>
          </a:p>
        </p:txBody>
      </p:sp>
      <p:pic>
        <p:nvPicPr>
          <p:cNvPr id="1026" name="Picture 2" descr="Image result for gambar salama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3659538"/>
            <a:ext cx="5375564" cy="31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9720073" cy="786384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71600"/>
            <a:ext cx="9720074" cy="4937760"/>
          </a:xfrm>
        </p:spPr>
        <p:txBody>
          <a:bodyPr/>
          <a:lstStyle/>
          <a:p>
            <a:pPr marL="114300" lvl="0" indent="0">
              <a:spcBef>
                <a:spcPts val="0"/>
              </a:spcBef>
              <a:buSzPct val="80000"/>
              <a:buNone/>
            </a:pP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penelitian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Roger Sperry,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memotong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saraf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optik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salamander.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Saraf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optik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dirusak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tumbuh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kembali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bersambung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tektum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  <a:endParaRPr lang="id-ID" dirty="0"/>
          </a:p>
        </p:txBody>
      </p:sp>
      <p:pic>
        <p:nvPicPr>
          <p:cNvPr id="4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855" y="4360781"/>
            <a:ext cx="9511145" cy="249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Chemical Gradients</a:t>
            </a:r>
            <a:endParaRPr lang="id-ID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sedang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tumbuh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mengikuti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sebuah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jalur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dibentuk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oleh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molekul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permukaan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dalam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proses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memandu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menuju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arah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id-ID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tepat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ditarik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oleh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sebagian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zat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kimia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</a:t>
            </a:r>
            <a:endParaRPr lang="id-ID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180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cap="none" dirty="0" err="1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Kompetisi</a:t>
            </a:r>
            <a:r>
              <a:rPr lang="en-US" sz="5400" b="1" cap="none" dirty="0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antar-akson</a:t>
            </a:r>
            <a:r>
              <a:rPr lang="en-US" sz="5400" b="1" cap="none" dirty="0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: </a:t>
            </a:r>
            <a:r>
              <a:rPr lang="en-US" sz="5400" b="1" cap="none" dirty="0" err="1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sebuah</a:t>
            </a:r>
            <a:r>
              <a:rPr lang="en-US" sz="5400" b="1" cap="none" dirty="0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prinsip</a:t>
            </a:r>
            <a:r>
              <a:rPr lang="en-US" sz="5400" b="1" cap="none" dirty="0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5400" b="1" cap="none" dirty="0" err="1">
                <a:solidFill>
                  <a:schemeClr val="tx1"/>
                </a:solidFill>
                <a:latin typeface="Cantarell"/>
                <a:ea typeface="Cantarell"/>
                <a:cs typeface="Cantarell"/>
                <a:sym typeface="Cantarell"/>
              </a:rPr>
              <a:t>umum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Ketika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akson-akson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mencapai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targetnya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maka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setiap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membentuk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sinapsis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di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lokasi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tepat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tiap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id-ID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menerima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sinapsis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dari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banyak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  <a:endParaRPr lang="id-ID" sz="24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Awalnya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membentuk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hubungan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banyak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neuron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postsinaptik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neuron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tersebut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memperkuat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sebagian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sinapsis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mengeliminasi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lainnya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662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tahap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awal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proses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penyesuaian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tersebut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tergantung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dari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pola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input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berusaha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membangun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hubungan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Hal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disebut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sebagai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Darwinisme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neuron.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evolusi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Darwin,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mutasi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gen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rekombinasi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menghasilkan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variasi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tampilan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luar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perilaku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individu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  <a:p>
            <a:pPr marL="438912" lvl="0" indent="-162052">
              <a:spcBef>
                <a:spcPts val="0"/>
              </a:spcBef>
              <a:buNone/>
            </a:pP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723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The vulnerable developing brain 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Apabila anda mengalami gangguan pada tahap awal perkembangan, maka setidaknya masalah itu akan muncul sejak saat itu juga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Jadi, tahap awal perkembangan itu merupakan masa yang paling kritis terutama pada perkembangan otak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0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Differentiation of the cortex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Para peneliti meyakini baha neuron tidak berubah bentuk (dekade yang lalu)</a:t>
            </a:r>
          </a:p>
          <a:p>
            <a:pPr marL="0" indent="0">
              <a:buNone/>
            </a:pPr>
            <a:r>
              <a:rPr lang="id-ID" dirty="0" smtClean="0"/>
              <a:t>Tapi sekrang kita telah mengetahui bahaw aakson dan dendrit berubah bentuk sepanjang kehidupan kita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id-ID" sz="1800" dirty="0" smtClean="0"/>
              <a:t>Pengalaman menjadikan jumlah dan tipe perubahan yang terjadi pada neuron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683" y="2043199"/>
            <a:ext cx="2205318" cy="48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Fine-tuning By experience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Struktur dan fungsi detail otak dapat dimodifikasi melalui pengalaman</a:t>
            </a:r>
          </a:p>
          <a:p>
            <a:pPr lvl="8"/>
            <a:r>
              <a:rPr lang="id-ID" dirty="0" smtClean="0"/>
              <a:t>Adaptasi otak pada individu yang buta sejak lahir</a:t>
            </a:r>
          </a:p>
          <a:p>
            <a:pPr lvl="8"/>
            <a:r>
              <a:rPr lang="id-ID" dirty="0" smtClean="0"/>
              <a:t>Pengorganisasian ulang otak yang bermasalh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19" y="3321495"/>
            <a:ext cx="6329082" cy="34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Kerusakan Otak Dan Pemulihan Jangka Pendek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Hal-hal yang menjadi penyebab kerusakan otak: Tumor, Infeksi, Paparan terhadap radiasi dan racun, serta kondisi degenarif seperti penyakit parkinson dan alzhaimer</a:t>
            </a:r>
          </a:p>
          <a:p>
            <a:r>
              <a:rPr lang="id-ID" dirty="0"/>
              <a:t>Penyebab kerusakan usia muda: cedera kepala, benturan keras akibat jatuh, kecelakaan.</a:t>
            </a:r>
          </a:p>
          <a:p>
            <a:r>
              <a:rPr lang="id-ID" dirty="0"/>
              <a:t>Penyebab kerusakan pada orang tua: hilang nya peredaran darah ke otak secara sementara/stroke.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22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Mengurangi pengaruh stroke yang merugikan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Tipe stroke yang umum: </a:t>
            </a:r>
          </a:p>
          <a:p>
            <a:r>
              <a:rPr lang="id-ID" dirty="0"/>
              <a:t>-Iskemia: penghambat peredaran darah pada arteri karena ada penggumpalan darah atau gangguan lain.</a:t>
            </a:r>
          </a:p>
          <a:p>
            <a:r>
              <a:rPr lang="id-ID" dirty="0"/>
              <a:t>Yang jarang terjadi:</a:t>
            </a:r>
          </a:p>
          <a:p>
            <a:r>
              <a:rPr lang="id-ID" dirty="0"/>
              <a:t>-Hemoragi :pendarahan yang disebabkan arteri yang pecah.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31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Perkembangan otak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3509" y="2296930"/>
            <a:ext cx="9720073" cy="4023360"/>
          </a:xfrm>
        </p:spPr>
        <p:txBody>
          <a:bodyPr/>
          <a:lstStyle/>
          <a:p>
            <a:r>
              <a:rPr lang="id-ID" dirty="0" smtClean="0"/>
              <a:t>Pada perkembangan embrio, sistem saraf dimulai dari pembentukan sebuah tabung yang mengeliling rongga berisi cairan.</a:t>
            </a:r>
          </a:p>
          <a:p>
            <a:endParaRPr lang="id-ID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00" y="3305351"/>
            <a:ext cx="7651691" cy="34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Sebuah obat (tissue plasminogen activator tPA) memecah penggumpalan darah, juga memiliki pengaruh yang beragam pada neuron yang rusak. Pasien harus mendapatkan tPA dalam kurun waktu 3 jam setelah serangan untuk menyelamatkan neuron-neuron di tempat terjadinya iskemia.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53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Mekanisme Lanjut Pemulihan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-Diaschis: hilangnya suatu perilaku setelah kerusakan otak.</a:t>
            </a:r>
          </a:p>
          <a:p>
            <a:r>
              <a:rPr lang="id-ID" dirty="0"/>
              <a:t>Kerusakan pada suatu area akan menyebabkan hilangnya stimulasi area otak lain sehingga mengganggu fungsi normal area tersebut.</a:t>
            </a:r>
          </a:p>
          <a:p>
            <a:r>
              <a:rPr lang="id-ID" dirty="0"/>
              <a:t>Obat stimulan dapat mengurangi efek diaschis, sehingga mendorong pemulihan.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82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Akson Yang Tumbuh Kembali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Dalam keadaan tertentu akson yang rusak dapat tumbuh kembali, walaupun badan sel tidak dapat tergantikan.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76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Supersentivitas Denervasi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Supersentivitas denervasi: peningkatan sensitivitas terhadap satu neurotransmiter pada suatu neuron setelah akson yang tumbuh ke arah neuron tsb rusak.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44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Kerusakan otak dan pemulihannya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Terdapat banyak metode pengobatan yang masih dalam tahap eksperimen , walaupun sejauh ini belum ada metode pengobatan yang memperlihatkan rasio manfaat berbanding risiko yang tinggi.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516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0219" y="706582"/>
            <a:ext cx="9720073" cy="4023360"/>
          </a:xfrm>
        </p:spPr>
        <p:txBody>
          <a:bodyPr/>
          <a:lstStyle/>
          <a:p>
            <a:r>
              <a:rPr lang="id-ID" dirty="0" smtClean="0"/>
              <a:t>Tahapan neuron yang berkembang: </a:t>
            </a:r>
            <a:r>
              <a:rPr lang="it-IT" dirty="0" smtClean="0"/>
              <a:t>Proliferasi</a:t>
            </a:r>
            <a:r>
              <a:rPr lang="id-ID" dirty="0" smtClean="0"/>
              <a:t>, </a:t>
            </a:r>
            <a:r>
              <a:rPr lang="it-IT" dirty="0" smtClean="0"/>
              <a:t>Migrasi</a:t>
            </a:r>
            <a:r>
              <a:rPr lang="id-ID" dirty="0" smtClean="0"/>
              <a:t>, </a:t>
            </a:r>
            <a:r>
              <a:rPr lang="it-IT" dirty="0" smtClean="0"/>
              <a:t>Diferensiasi</a:t>
            </a:r>
            <a:r>
              <a:rPr lang="id-ID" dirty="0" smtClean="0"/>
              <a:t>, </a:t>
            </a:r>
            <a:r>
              <a:rPr lang="it-IT" dirty="0" smtClean="0"/>
              <a:t>Mielinasi</a:t>
            </a:r>
            <a:r>
              <a:rPr lang="id-ID" dirty="0" smtClean="0"/>
              <a:t>, </a:t>
            </a:r>
            <a:r>
              <a:rPr lang="it-IT" dirty="0" smtClean="0"/>
              <a:t>Sinaptogenesis</a:t>
            </a:r>
            <a:endParaRPr lang="id-ID" dirty="0" smtClean="0"/>
          </a:p>
          <a:p>
            <a:endParaRPr lang="id-ID" dirty="0"/>
          </a:p>
          <a:p>
            <a:endParaRPr lang="it-IT" dirty="0"/>
          </a:p>
          <a:p>
            <a:endParaRPr lang="id-ID" dirty="0"/>
          </a:p>
        </p:txBody>
      </p:sp>
      <p:pic>
        <p:nvPicPr>
          <p:cNvPr id="6" name="Shape 109"/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8418" y="1953491"/>
            <a:ext cx="7183582" cy="490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7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Proliferasi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</a:p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Pembentukan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neuron-neuron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baru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  <a:p>
            <a:pPr marL="438912" lvl="0" indent="-324612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masa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awal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perkembangan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sel-sel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melapisi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ventrikel</a:t>
            </a:r>
            <a:r>
              <a:rPr lang="id-ID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akan memisah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sebagian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menetap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dilokasi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awal</a:t>
            </a:r>
            <a:r>
              <a:rPr lang="id-ID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(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sebagai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induk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),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sebagian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lainnya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bekembang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menjadi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neuron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glia  yang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berpindah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lokasi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lain.</a:t>
            </a: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84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0" indent="-324612" algn="just">
              <a:lnSpc>
                <a:spcPct val="110000"/>
              </a:lnSpc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Setelah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sel-sel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berdiferensiasi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menjadi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neuron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glia,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sel-sel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tersebut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melakukan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migrasi</a:t>
            </a:r>
            <a:r>
              <a:rPr lang="en-US" sz="2400" b="1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menuju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lokasi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akhirnya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di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dalam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otak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</a:t>
            </a:r>
            <a:endParaRPr lang="id-ID" sz="24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 algn="just">
              <a:lnSpc>
                <a:spcPct val="110000"/>
              </a:lnSpc>
              <a:spcBef>
                <a:spcPts val="0"/>
              </a:spcBef>
              <a:buSzPct val="80000"/>
              <a:buFont typeface="Noto Symbol"/>
              <a:buChar char="◼"/>
            </a:pP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 algn="just">
              <a:lnSpc>
                <a:spcPct val="110000"/>
              </a:lnSpc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Tiap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tersebut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harus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bermigrasi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dalam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jarak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cukup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jauh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dengan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mengikuti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jalur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kimiawi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spesifik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untuk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mencapai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lokasi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akhirnya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68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0" indent="-324612" algn="just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Neuron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melakukan</a:t>
            </a:r>
            <a:r>
              <a:rPr lang="en-US" sz="2400" b="1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diferensiasi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secara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bertahap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membentuk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dendrit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merupakan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ciri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khusus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neuron.</a:t>
            </a:r>
            <a:endParaRPr lang="id-ID" sz="24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114300" lvl="0" indent="0" algn="just">
              <a:spcBef>
                <a:spcPts val="0"/>
              </a:spcBef>
              <a:buSzPct val="80000"/>
              <a:buNone/>
            </a:pPr>
            <a:endParaRPr lang="id-ID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 algn="just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Neuron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berpindah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sambil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menarik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sedang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tumbuh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58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 algn="just">
              <a:spcBef>
                <a:spcPts val="0"/>
              </a:spcBef>
              <a:buSzPct val="80000"/>
              <a:buNone/>
            </a:pPr>
            <a:endParaRPr lang="id-ID" sz="24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 algn="just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Mielinasi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adalah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proses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dimana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glia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menghasilkan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materi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lemak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insulasi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mengakselerasi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transmisi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impuls</a:t>
            </a:r>
            <a:endParaRPr lang="id-ID" sz="24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 algn="just">
              <a:spcBef>
                <a:spcPts val="0"/>
              </a:spcBef>
              <a:buSzPct val="80000"/>
              <a:buFont typeface="Noto Symbol"/>
              <a:buChar char="◼"/>
            </a:pP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 algn="just">
              <a:spcBef>
                <a:spcPts val="0"/>
              </a:spcBef>
              <a:buSzPct val="91428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Mielin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pertama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kali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dibentuk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di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sumsum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tulang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belakang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kemudian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otak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bagian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belakang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bagian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tengah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bagian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depan</a:t>
            </a:r>
            <a:r>
              <a:rPr lang="en-US" sz="28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29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0" indent="-324612" algn="just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Tahap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akhir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yaitu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sinaptogenesis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Neuron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terus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menerus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membentuk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sinapsis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baru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menyingkirkan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sinapsis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lama. </a:t>
            </a:r>
            <a:endParaRPr lang="id-ID" sz="24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 algn="just">
              <a:spcBef>
                <a:spcPts val="0"/>
              </a:spcBef>
              <a:buSzPct val="80000"/>
              <a:buFont typeface="Noto Symbol"/>
              <a:buChar char="◼"/>
            </a:pP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38912" lvl="0" indent="-324612" algn="just">
              <a:spcBef>
                <a:spcPts val="0"/>
              </a:spcBef>
              <a:buSzPct val="80000"/>
              <a:buFont typeface="Noto Symbol"/>
              <a:buChar char="◼"/>
            </a:pP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sebagian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besar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id-ID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yang berusia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lanjut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proses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sinaptogenesis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pembentukan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cabang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dendrit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baru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melambat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27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New neurons later in life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Pada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tahap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dewasa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, neuron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baru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dapat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terbentuk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di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sistem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olfaktori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hipokampus</a:t>
            </a:r>
            <a:endParaRPr lang="en-US" sz="24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Neuron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baru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menumbuhkan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aksonnya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menuju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lokasi</a:t>
            </a:r>
            <a:r>
              <a:rPr lang="en-US" sz="2400" dirty="0" smtClean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diotak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. </a:t>
            </a:r>
            <a:endParaRPr lang="id-ID" sz="2400" dirty="0" smtClean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induk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menghasilkan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sel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baru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yang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akan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berpindah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ke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bulbus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olfaktori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bertransformasi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menjadi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glia </a:t>
            </a:r>
            <a:r>
              <a:rPr lang="en-US" sz="2400" dirty="0" err="1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dan</a:t>
            </a:r>
            <a:r>
              <a:rPr lang="en-US" sz="2400" dirty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rPr>
              <a:t> neuron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97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352</TotalTime>
  <Words>813</Words>
  <Application>Microsoft Office PowerPoint</Application>
  <PresentationFormat>Widescreen</PresentationFormat>
  <Paragraphs>73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Cantarell</vt:lpstr>
      <vt:lpstr>Noto Symbol</vt:lpstr>
      <vt:lpstr>Tw Cen MT</vt:lpstr>
      <vt:lpstr>Tw Cen MT Condensed</vt:lpstr>
      <vt:lpstr>Wingdings 3</vt:lpstr>
      <vt:lpstr>Integral</vt:lpstr>
      <vt:lpstr>Development and Plasticity of the Brain</vt:lpstr>
      <vt:lpstr>Perkembangan otak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neurons later in life</vt:lpstr>
      <vt:lpstr>Chemical pathfinding by axons</vt:lpstr>
      <vt:lpstr>PowerPoint Presentation</vt:lpstr>
      <vt:lpstr>Chemical Gradients</vt:lpstr>
      <vt:lpstr>Kompetisi antar-akson: sebuah prinsip umum</vt:lpstr>
      <vt:lpstr>PowerPoint Presentation</vt:lpstr>
      <vt:lpstr>The vulnerable developing brain </vt:lpstr>
      <vt:lpstr>Differentiation of the cortex</vt:lpstr>
      <vt:lpstr>Fine-tuning By experience</vt:lpstr>
      <vt:lpstr>Kerusakan Otak Dan Pemulihan Jangka Pendek</vt:lpstr>
      <vt:lpstr>Mengurangi pengaruh stroke yang merugikan</vt:lpstr>
      <vt:lpstr>PowerPoint Presentation</vt:lpstr>
      <vt:lpstr>Mekanisme Lanjut Pemulihan</vt:lpstr>
      <vt:lpstr>Akson Yang Tumbuh Kembali</vt:lpstr>
      <vt:lpstr>Supersentivitas Denervasi</vt:lpstr>
      <vt:lpstr>Kerusakan otak dan pemulihannya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Plasticity of the Brain</dc:title>
  <dc:creator>benita ratih</dc:creator>
  <cp:lastModifiedBy>benita ratih</cp:lastModifiedBy>
  <cp:revision>51</cp:revision>
  <dcterms:created xsi:type="dcterms:W3CDTF">2016-09-12T04:10:02Z</dcterms:created>
  <dcterms:modified xsi:type="dcterms:W3CDTF">2016-09-15T05:19:45Z</dcterms:modified>
</cp:coreProperties>
</file>