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D3941-5A83-4FB4-AA06-92916CD2AE5A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896BA-7EF6-4F92-ACC2-A3E245643D0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23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9223D-AE30-4A62-8F26-17EA19B1A2F2}" type="slidenum">
              <a:rPr lang="en-US"/>
              <a:pPr/>
              <a:t>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929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FEDA-6B5B-4DDE-9671-22F839215942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E4BC-561B-4A3C-98ED-ACE323E9D46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991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FEDA-6B5B-4DDE-9671-22F839215942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E4BC-561B-4A3C-98ED-ACE323E9D46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740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FEDA-6B5B-4DDE-9671-22F839215942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E4BC-561B-4A3C-98ED-ACE323E9D46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279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FEDA-6B5B-4DDE-9671-22F839215942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E4BC-561B-4A3C-98ED-ACE323E9D46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218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FEDA-6B5B-4DDE-9671-22F839215942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E4BC-561B-4A3C-98ED-ACE323E9D46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355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FEDA-6B5B-4DDE-9671-22F839215942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E4BC-561B-4A3C-98ED-ACE323E9D46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598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FEDA-6B5B-4DDE-9671-22F839215942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E4BC-561B-4A3C-98ED-ACE323E9D46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770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FEDA-6B5B-4DDE-9671-22F839215942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E4BC-561B-4A3C-98ED-ACE323E9D46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321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FEDA-6B5B-4DDE-9671-22F839215942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E4BC-561B-4A3C-98ED-ACE323E9D46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261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FEDA-6B5B-4DDE-9671-22F839215942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E4BC-561B-4A3C-98ED-ACE323E9D46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842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FEDA-6B5B-4DDE-9671-22F839215942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9E4BC-561B-4A3C-98ED-ACE323E9D46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576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4FEDA-6B5B-4DDE-9671-22F839215942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9E4BC-561B-4A3C-98ED-ACE323E9D46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944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5434" y="2129854"/>
            <a:ext cx="7406640" cy="1472184"/>
          </a:xfrm>
        </p:spPr>
        <p:txBody>
          <a:bodyPr>
            <a:normAutofit/>
          </a:bodyPr>
          <a:lstStyle/>
          <a:p>
            <a:r>
              <a:rPr sz="5400" dirty="0" smtClean="0"/>
              <a:t>RUPA DASAR 2D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Pertemuan 14 dan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21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rcee_Buell_transfor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19201"/>
            <a:ext cx="65214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1896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ellphone_transformer"/>
          <p:cNvPicPr>
            <a:picLocks noChangeAspect="1" noChangeArrowheads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>
            <a:off x="3714750" y="104775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0938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avage-transformer-flash-dr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0" y="946150"/>
            <a:ext cx="50800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8860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ransformer_Peripher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750" y="876300"/>
            <a:ext cx="5270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794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table_chair"/>
          <p:cNvPicPr>
            <a:picLocks noChangeAspect="1" noChangeArrowheads="1"/>
          </p:cNvPicPr>
          <p:nvPr/>
        </p:nvPicPr>
        <p:blipFill>
          <a:blip r:embed="rId2">
            <a:lum contrast="48000"/>
          </a:blip>
          <a:srcRect/>
          <a:stretch>
            <a:fillRect/>
          </a:stretch>
        </p:blipFill>
        <p:spPr bwMode="auto">
          <a:xfrm>
            <a:off x="32766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322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offi-paket-table-1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3352801" y="1752601"/>
            <a:ext cx="5529263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5536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ffi-paket-tab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057401"/>
            <a:ext cx="4038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ffi-paket-table-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057401"/>
            <a:ext cx="4038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9033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LW3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88938"/>
            <a:ext cx="7010400" cy="608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9888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W3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066800"/>
            <a:ext cx="7543800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1766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W32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47851"/>
            <a:ext cx="91440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5171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ChangeArrowheads="1"/>
          </p:cNvSpPr>
          <p:nvPr/>
        </p:nvSpPr>
        <p:spPr bwMode="auto">
          <a:xfrm>
            <a:off x="7543800" y="685800"/>
            <a:ext cx="3124200" cy="381000"/>
          </a:xfrm>
          <a:prstGeom prst="rect">
            <a:avLst/>
          </a:prstGeom>
          <a:solidFill>
            <a:srgbClr val="2C22F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solidFill>
                  <a:schemeClr val="bg1"/>
                </a:solidFill>
              </a:rPr>
              <a:t>elements of design</a:t>
            </a:r>
          </a:p>
        </p:txBody>
      </p:sp>
      <p:sp>
        <p:nvSpPr>
          <p:cNvPr id="2051" name="Rectangle 13"/>
          <p:cNvSpPr>
            <a:spLocks noChangeArrowheads="1"/>
          </p:cNvSpPr>
          <p:nvPr/>
        </p:nvSpPr>
        <p:spPr bwMode="auto">
          <a:xfrm>
            <a:off x="1524000" y="1600200"/>
            <a:ext cx="20574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chemeClr val="bg1"/>
                </a:solidFill>
              </a:rPr>
              <a:t>shape</a:t>
            </a:r>
          </a:p>
        </p:txBody>
      </p:sp>
      <p:sp>
        <p:nvSpPr>
          <p:cNvPr id="2052" name="Rectangle 14"/>
          <p:cNvSpPr>
            <a:spLocks noChangeArrowheads="1"/>
          </p:cNvSpPr>
          <p:nvPr/>
        </p:nvSpPr>
        <p:spPr bwMode="auto">
          <a:xfrm>
            <a:off x="3429000" y="2590800"/>
            <a:ext cx="6096000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/>
              <a:t>shape is a perceived form that is illuminated </a:t>
            </a:r>
          </a:p>
          <a:p>
            <a:r>
              <a:rPr lang="en-US" sz="2400" dirty="0"/>
              <a:t>by </a:t>
            </a:r>
            <a:r>
              <a:rPr lang="en-US" sz="2400" dirty="0">
                <a:solidFill>
                  <a:srgbClr val="FF3300"/>
                </a:solidFill>
              </a:rPr>
              <a:t>enclosed line </a:t>
            </a:r>
            <a:r>
              <a:rPr lang="en-US" sz="2400" dirty="0"/>
              <a:t>, a color and value </a:t>
            </a:r>
          </a:p>
          <a:p>
            <a:r>
              <a:rPr lang="en-US" sz="2400" dirty="0"/>
              <a:t>changes which is defined by an outer edge</a:t>
            </a:r>
          </a:p>
        </p:txBody>
      </p:sp>
      <p:sp>
        <p:nvSpPr>
          <p:cNvPr id="2053" name="Rectangle 15"/>
          <p:cNvSpPr>
            <a:spLocks noChangeArrowheads="1"/>
          </p:cNvSpPr>
          <p:nvPr/>
        </p:nvSpPr>
        <p:spPr bwMode="auto">
          <a:xfrm>
            <a:off x="2819400" y="26670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16"/>
          <p:cNvSpPr>
            <a:spLocks noChangeArrowheads="1"/>
          </p:cNvSpPr>
          <p:nvPr/>
        </p:nvSpPr>
        <p:spPr bwMode="auto">
          <a:xfrm>
            <a:off x="3657600" y="4114800"/>
            <a:ext cx="5867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/>
              <a:t>Geometric </a:t>
            </a:r>
            <a:r>
              <a:rPr lang="en-US" sz="2800" dirty="0"/>
              <a:t>shape</a:t>
            </a:r>
          </a:p>
          <a:p>
            <a:r>
              <a:rPr lang="en-US" sz="2800" dirty="0"/>
              <a:t>Organic </a:t>
            </a:r>
            <a:r>
              <a:rPr lang="en-US" sz="2800" dirty="0"/>
              <a:t>shape</a:t>
            </a:r>
          </a:p>
        </p:txBody>
      </p:sp>
      <p:sp>
        <p:nvSpPr>
          <p:cNvPr id="2055" name="Rectangle 17"/>
          <p:cNvSpPr>
            <a:spLocks noChangeArrowheads="1"/>
          </p:cNvSpPr>
          <p:nvPr/>
        </p:nvSpPr>
        <p:spPr bwMode="auto">
          <a:xfrm>
            <a:off x="2895600" y="46482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W320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057400"/>
            <a:ext cx="9144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5449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W320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09800"/>
            <a:ext cx="9144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3612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LW320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0"/>
            <a:ext cx="9144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7011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LW320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0"/>
            <a:ext cx="9144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1496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LW320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0"/>
            <a:ext cx="9144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1815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W320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33601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2083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PROJEK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6960" y="2010177"/>
            <a:ext cx="82296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BUATLAH 6 LANGKAH METAMORFOSIS  BIDANG DARI BENTUK GEOMETRIS KE BENTUK ORGANIK .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JUMLAH METAMORFOSIS ADALAH 4 KELOMPOK YANG BERBEDA JENIS BIDANG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/>
              <a:t> </a:t>
            </a:r>
            <a:r>
              <a:rPr lang="id-ID" dirty="0" smtClean="0"/>
              <a:t>  GUNAKAN JENIS </a:t>
            </a:r>
            <a:r>
              <a:rPr lang="id-ID" smtClean="0"/>
              <a:t>WARNA TEMPERATUR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9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3581400" y="3048000"/>
            <a:ext cx="51816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>
                <a:solidFill>
                  <a:srgbClr val="FF3300"/>
                </a:solidFill>
                <a:latin typeface="Tahoma" pitchFamily="34" charset="0"/>
              </a:rPr>
              <a:t>precise shapes</a:t>
            </a:r>
            <a:r>
              <a:rPr lang="en-US" sz="180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1400">
                <a:latin typeface="Tahoma" pitchFamily="34" charset="0"/>
              </a:rPr>
              <a:t> </a:t>
            </a:r>
            <a:r>
              <a:rPr lang="en-US" sz="2000">
                <a:latin typeface="Tahoma" pitchFamily="34" charset="0"/>
              </a:rPr>
              <a:t>that can be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latin typeface="Tahoma" pitchFamily="34" charset="0"/>
              </a:rPr>
              <a:t>described using mathematical formulas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>
                <a:latin typeface="Tahoma" pitchFamily="34" charset="0"/>
              </a:rPr>
              <a:t>basic form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458200" y="685800"/>
            <a:ext cx="22098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 shape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0" y="1676400"/>
            <a:ext cx="3657600" cy="533400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chemeClr val="bg1"/>
                </a:solidFill>
              </a:rPr>
              <a:t>geometric shape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657600" y="4876800"/>
            <a:ext cx="914400" cy="9144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5181600" y="4724400"/>
            <a:ext cx="1143000" cy="990600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6629400" y="4800600"/>
            <a:ext cx="990600" cy="990600"/>
          </a:xfrm>
          <a:prstGeom prst="ellipse">
            <a:avLst/>
          </a:prstGeom>
          <a:solidFill>
            <a:srgbClr val="00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048000" y="2971800"/>
            <a:ext cx="4572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4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524000" y="1143000"/>
            <a:ext cx="3657600" cy="533400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chemeClr val="bg1"/>
                </a:solidFill>
              </a:rPr>
              <a:t>geometric shape</a:t>
            </a:r>
          </a:p>
        </p:txBody>
      </p:sp>
      <p:sp>
        <p:nvSpPr>
          <p:cNvPr id="4099" name="AutoShape 6"/>
          <p:cNvSpPr>
            <a:spLocks noChangeArrowheads="1"/>
          </p:cNvSpPr>
          <p:nvPr/>
        </p:nvSpPr>
        <p:spPr bwMode="auto">
          <a:xfrm>
            <a:off x="2362200" y="2438400"/>
            <a:ext cx="1371600" cy="1066800"/>
          </a:xfrm>
          <a:prstGeom prst="parallelogram">
            <a:avLst>
              <a:gd name="adj" fmla="val 32143"/>
            </a:avLst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AutoShape 8"/>
          <p:cNvSpPr>
            <a:spLocks noChangeArrowheads="1"/>
          </p:cNvSpPr>
          <p:nvPr/>
        </p:nvSpPr>
        <p:spPr bwMode="auto">
          <a:xfrm>
            <a:off x="6172200" y="2362200"/>
            <a:ext cx="1295400" cy="1219200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AutoShape 10"/>
          <p:cNvSpPr>
            <a:spLocks noChangeArrowheads="1"/>
          </p:cNvSpPr>
          <p:nvPr/>
        </p:nvSpPr>
        <p:spPr bwMode="auto">
          <a:xfrm>
            <a:off x="8001000" y="2362200"/>
            <a:ext cx="1371600" cy="1143000"/>
          </a:xfrm>
          <a:custGeom>
            <a:avLst/>
            <a:gdLst>
              <a:gd name="T0" fmla="*/ 1200150 w 21600"/>
              <a:gd name="T1" fmla="*/ 571500 h 21600"/>
              <a:gd name="T2" fmla="*/ 685800 w 21600"/>
              <a:gd name="T3" fmla="*/ 1143000 h 21600"/>
              <a:gd name="T4" fmla="*/ 171450 w 21600"/>
              <a:gd name="T5" fmla="*/ 571500 h 21600"/>
              <a:gd name="T6" fmla="*/ 6858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E88F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AutoShape 11"/>
          <p:cNvSpPr>
            <a:spLocks noChangeArrowheads="1"/>
          </p:cNvSpPr>
          <p:nvPr/>
        </p:nvSpPr>
        <p:spPr bwMode="auto">
          <a:xfrm>
            <a:off x="2514600" y="4343400"/>
            <a:ext cx="1371600" cy="1219200"/>
          </a:xfrm>
          <a:prstGeom prst="plus">
            <a:avLst>
              <a:gd name="adj" fmla="val 25000"/>
            </a:avLst>
          </a:prstGeom>
          <a:solidFill>
            <a:srgbClr val="8E88F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Oval 12"/>
          <p:cNvSpPr>
            <a:spLocks noChangeArrowheads="1"/>
          </p:cNvSpPr>
          <p:nvPr/>
        </p:nvSpPr>
        <p:spPr bwMode="auto">
          <a:xfrm>
            <a:off x="4495800" y="4495800"/>
            <a:ext cx="1600200" cy="10668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AutoShape 13"/>
          <p:cNvSpPr>
            <a:spLocks noChangeArrowheads="1"/>
          </p:cNvSpPr>
          <p:nvPr/>
        </p:nvSpPr>
        <p:spPr bwMode="auto">
          <a:xfrm>
            <a:off x="6629400" y="4267200"/>
            <a:ext cx="1447800" cy="1371600"/>
          </a:xfrm>
          <a:prstGeom prst="pentagon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AutoShape 15"/>
          <p:cNvSpPr>
            <a:spLocks noChangeArrowheads="1"/>
          </p:cNvSpPr>
          <p:nvPr/>
        </p:nvSpPr>
        <p:spPr bwMode="auto">
          <a:xfrm>
            <a:off x="8458200" y="3810000"/>
            <a:ext cx="1066800" cy="1905000"/>
          </a:xfrm>
          <a:prstGeom prst="moon">
            <a:avLst>
              <a:gd name="adj" fmla="val 67708"/>
            </a:avLst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2" name="AutoShape 16"/>
          <p:cNvSpPr>
            <a:spLocks noChangeArrowheads="1"/>
          </p:cNvSpPr>
          <p:nvPr/>
        </p:nvSpPr>
        <p:spPr bwMode="auto">
          <a:xfrm>
            <a:off x="3962400" y="2057400"/>
            <a:ext cx="1981200" cy="1600200"/>
          </a:xfrm>
          <a:prstGeom prst="star5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29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inte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981200"/>
            <a:ext cx="297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inter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828801"/>
            <a:ext cx="340995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1524000" y="762000"/>
            <a:ext cx="3657600" cy="533400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chemeClr val="bg1"/>
                </a:solidFill>
              </a:rPr>
              <a:t>geometric shape</a:t>
            </a:r>
          </a:p>
        </p:txBody>
      </p:sp>
    </p:spTree>
    <p:extLst>
      <p:ext uri="{BB962C8B-B14F-4D97-AF65-F5344CB8AC3E}">
        <p14:creationId xmlns:p14="http://schemas.microsoft.com/office/powerpoint/2010/main" val="154553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3657600" y="4953000"/>
            <a:ext cx="51816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>
                <a:latin typeface="Tahoma" pitchFamily="34" charset="0"/>
              </a:rPr>
              <a:t>this is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b="1">
                <a:solidFill>
                  <a:srgbClr val="FF3300"/>
                </a:solidFill>
                <a:latin typeface="Tahoma" pitchFamily="34" charset="0"/>
              </a:rPr>
              <a:t>a free form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000">
                <a:latin typeface="Tahoma" pitchFamily="34" charset="0"/>
              </a:rPr>
              <a:t>shape</a:t>
            </a:r>
          </a:p>
          <a:p>
            <a:pPr eaLnBrk="1" hangingPunct="1">
              <a:buFontTx/>
              <a:buNone/>
            </a:pPr>
            <a:r>
              <a:rPr lang="en-US" sz="2000">
                <a:latin typeface="Tahoma" pitchFamily="34" charset="0"/>
              </a:rPr>
              <a:t>most of these shapes come from nature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7543800" y="609600"/>
            <a:ext cx="31242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shape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1524000" y="1524000"/>
            <a:ext cx="3657600" cy="533400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chemeClr val="bg1"/>
                </a:solidFill>
              </a:rPr>
              <a:t>Organic shape</a:t>
            </a:r>
          </a:p>
        </p:txBody>
      </p:sp>
      <p:sp>
        <p:nvSpPr>
          <p:cNvPr id="6149" name="Freeform 25"/>
          <p:cNvSpPr>
            <a:spLocks/>
          </p:cNvSpPr>
          <p:nvPr/>
        </p:nvSpPr>
        <p:spPr bwMode="auto">
          <a:xfrm>
            <a:off x="5410201" y="2971800"/>
            <a:ext cx="2105025" cy="1601788"/>
          </a:xfrm>
          <a:custGeom>
            <a:avLst/>
            <a:gdLst>
              <a:gd name="T0" fmla="*/ 485 w 1326"/>
              <a:gd name="T1" fmla="*/ 975 h 1009"/>
              <a:gd name="T2" fmla="*/ 472 w 1326"/>
              <a:gd name="T3" fmla="*/ 873 h 1009"/>
              <a:gd name="T4" fmla="*/ 434 w 1326"/>
              <a:gd name="T5" fmla="*/ 860 h 1009"/>
              <a:gd name="T6" fmla="*/ 127 w 1326"/>
              <a:gd name="T7" fmla="*/ 847 h 1009"/>
              <a:gd name="T8" fmla="*/ 101 w 1326"/>
              <a:gd name="T9" fmla="*/ 809 h 1009"/>
              <a:gd name="T10" fmla="*/ 75 w 1326"/>
              <a:gd name="T11" fmla="*/ 732 h 1009"/>
              <a:gd name="T12" fmla="*/ 88 w 1326"/>
              <a:gd name="T13" fmla="*/ 642 h 1009"/>
              <a:gd name="T14" fmla="*/ 127 w 1326"/>
              <a:gd name="T15" fmla="*/ 630 h 1009"/>
              <a:gd name="T16" fmla="*/ 242 w 1326"/>
              <a:gd name="T17" fmla="*/ 642 h 1009"/>
              <a:gd name="T18" fmla="*/ 357 w 1326"/>
              <a:gd name="T19" fmla="*/ 719 h 1009"/>
              <a:gd name="T20" fmla="*/ 434 w 1326"/>
              <a:gd name="T21" fmla="*/ 706 h 1009"/>
              <a:gd name="T22" fmla="*/ 383 w 1326"/>
              <a:gd name="T23" fmla="*/ 578 h 1009"/>
              <a:gd name="T24" fmla="*/ 229 w 1326"/>
              <a:gd name="T25" fmla="*/ 553 h 1009"/>
              <a:gd name="T26" fmla="*/ 75 w 1326"/>
              <a:gd name="T27" fmla="*/ 502 h 1009"/>
              <a:gd name="T28" fmla="*/ 37 w 1326"/>
              <a:gd name="T29" fmla="*/ 322 h 1009"/>
              <a:gd name="T30" fmla="*/ 255 w 1326"/>
              <a:gd name="T31" fmla="*/ 335 h 1009"/>
              <a:gd name="T32" fmla="*/ 293 w 1326"/>
              <a:gd name="T33" fmla="*/ 412 h 1009"/>
              <a:gd name="T34" fmla="*/ 331 w 1326"/>
              <a:gd name="T35" fmla="*/ 425 h 1009"/>
              <a:gd name="T36" fmla="*/ 472 w 1326"/>
              <a:gd name="T37" fmla="*/ 412 h 1009"/>
              <a:gd name="T38" fmla="*/ 511 w 1326"/>
              <a:gd name="T39" fmla="*/ 399 h 1009"/>
              <a:gd name="T40" fmla="*/ 421 w 1326"/>
              <a:gd name="T41" fmla="*/ 182 h 1009"/>
              <a:gd name="T42" fmla="*/ 626 w 1326"/>
              <a:gd name="T43" fmla="*/ 54 h 1009"/>
              <a:gd name="T44" fmla="*/ 703 w 1326"/>
              <a:gd name="T45" fmla="*/ 399 h 1009"/>
              <a:gd name="T46" fmla="*/ 843 w 1326"/>
              <a:gd name="T47" fmla="*/ 386 h 1009"/>
              <a:gd name="T48" fmla="*/ 869 w 1326"/>
              <a:gd name="T49" fmla="*/ 348 h 1009"/>
              <a:gd name="T50" fmla="*/ 920 w 1326"/>
              <a:gd name="T51" fmla="*/ 143 h 1009"/>
              <a:gd name="T52" fmla="*/ 1087 w 1326"/>
              <a:gd name="T53" fmla="*/ 207 h 1009"/>
              <a:gd name="T54" fmla="*/ 946 w 1326"/>
              <a:gd name="T55" fmla="*/ 463 h 1009"/>
              <a:gd name="T56" fmla="*/ 920 w 1326"/>
              <a:gd name="T57" fmla="*/ 502 h 1009"/>
              <a:gd name="T58" fmla="*/ 959 w 1326"/>
              <a:gd name="T59" fmla="*/ 527 h 1009"/>
              <a:gd name="T60" fmla="*/ 1240 w 1326"/>
              <a:gd name="T61" fmla="*/ 514 h 1009"/>
              <a:gd name="T62" fmla="*/ 1291 w 1326"/>
              <a:gd name="T63" fmla="*/ 668 h 1009"/>
              <a:gd name="T64" fmla="*/ 1253 w 1326"/>
              <a:gd name="T65" fmla="*/ 694 h 1009"/>
              <a:gd name="T66" fmla="*/ 933 w 1326"/>
              <a:gd name="T67" fmla="*/ 706 h 1009"/>
              <a:gd name="T68" fmla="*/ 946 w 1326"/>
              <a:gd name="T69" fmla="*/ 822 h 1009"/>
              <a:gd name="T70" fmla="*/ 1099 w 1326"/>
              <a:gd name="T71" fmla="*/ 834 h 1009"/>
              <a:gd name="T72" fmla="*/ 1048 w 1326"/>
              <a:gd name="T73" fmla="*/ 937 h 1009"/>
              <a:gd name="T74" fmla="*/ 856 w 1326"/>
              <a:gd name="T75" fmla="*/ 924 h 1009"/>
              <a:gd name="T76" fmla="*/ 779 w 1326"/>
              <a:gd name="T77" fmla="*/ 898 h 1009"/>
              <a:gd name="T78" fmla="*/ 741 w 1326"/>
              <a:gd name="T79" fmla="*/ 886 h 1009"/>
              <a:gd name="T80" fmla="*/ 626 w 1326"/>
              <a:gd name="T81" fmla="*/ 898 h 1009"/>
              <a:gd name="T82" fmla="*/ 562 w 1326"/>
              <a:gd name="T83" fmla="*/ 1001 h 1009"/>
              <a:gd name="T84" fmla="*/ 485 w 1326"/>
              <a:gd name="T85" fmla="*/ 975 h 100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26"/>
              <a:gd name="T130" fmla="*/ 0 h 1009"/>
              <a:gd name="T131" fmla="*/ 1326 w 1326"/>
              <a:gd name="T132" fmla="*/ 1009 h 100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26" h="1009">
                <a:moveTo>
                  <a:pt x="485" y="975"/>
                </a:moveTo>
                <a:cubicBezTo>
                  <a:pt x="481" y="941"/>
                  <a:pt x="486" y="904"/>
                  <a:pt x="472" y="873"/>
                </a:cubicBezTo>
                <a:cubicBezTo>
                  <a:pt x="467" y="861"/>
                  <a:pt x="447" y="861"/>
                  <a:pt x="434" y="860"/>
                </a:cubicBezTo>
                <a:cubicBezTo>
                  <a:pt x="332" y="852"/>
                  <a:pt x="229" y="851"/>
                  <a:pt x="127" y="847"/>
                </a:cubicBezTo>
                <a:cubicBezTo>
                  <a:pt x="118" y="834"/>
                  <a:pt x="107" y="823"/>
                  <a:pt x="101" y="809"/>
                </a:cubicBezTo>
                <a:cubicBezTo>
                  <a:pt x="90" y="784"/>
                  <a:pt x="75" y="732"/>
                  <a:pt x="75" y="732"/>
                </a:cubicBezTo>
                <a:cubicBezTo>
                  <a:pt x="79" y="702"/>
                  <a:pt x="74" y="669"/>
                  <a:pt x="88" y="642"/>
                </a:cubicBezTo>
                <a:cubicBezTo>
                  <a:pt x="94" y="630"/>
                  <a:pt x="113" y="630"/>
                  <a:pt x="127" y="630"/>
                </a:cubicBezTo>
                <a:cubicBezTo>
                  <a:pt x="166" y="630"/>
                  <a:pt x="204" y="638"/>
                  <a:pt x="242" y="642"/>
                </a:cubicBezTo>
                <a:cubicBezTo>
                  <a:pt x="280" y="681"/>
                  <a:pt x="306" y="702"/>
                  <a:pt x="357" y="719"/>
                </a:cubicBezTo>
                <a:cubicBezTo>
                  <a:pt x="383" y="715"/>
                  <a:pt x="421" y="729"/>
                  <a:pt x="434" y="706"/>
                </a:cubicBezTo>
                <a:cubicBezTo>
                  <a:pt x="470" y="642"/>
                  <a:pt x="427" y="600"/>
                  <a:pt x="383" y="578"/>
                </a:cubicBezTo>
                <a:cubicBezTo>
                  <a:pt x="344" y="559"/>
                  <a:pt x="252" y="556"/>
                  <a:pt x="229" y="553"/>
                </a:cubicBezTo>
                <a:cubicBezTo>
                  <a:pt x="178" y="536"/>
                  <a:pt x="127" y="518"/>
                  <a:pt x="75" y="502"/>
                </a:cubicBezTo>
                <a:cubicBezTo>
                  <a:pt x="0" y="451"/>
                  <a:pt x="26" y="419"/>
                  <a:pt x="37" y="322"/>
                </a:cubicBezTo>
                <a:cubicBezTo>
                  <a:pt x="110" y="326"/>
                  <a:pt x="184" y="320"/>
                  <a:pt x="255" y="335"/>
                </a:cubicBezTo>
                <a:cubicBezTo>
                  <a:pt x="283" y="341"/>
                  <a:pt x="279" y="398"/>
                  <a:pt x="293" y="412"/>
                </a:cubicBezTo>
                <a:cubicBezTo>
                  <a:pt x="302" y="421"/>
                  <a:pt x="318" y="421"/>
                  <a:pt x="331" y="425"/>
                </a:cubicBezTo>
                <a:cubicBezTo>
                  <a:pt x="378" y="421"/>
                  <a:pt x="425" y="419"/>
                  <a:pt x="472" y="412"/>
                </a:cubicBezTo>
                <a:cubicBezTo>
                  <a:pt x="486" y="410"/>
                  <a:pt x="508" y="412"/>
                  <a:pt x="511" y="399"/>
                </a:cubicBezTo>
                <a:cubicBezTo>
                  <a:pt x="533" y="300"/>
                  <a:pt x="449" y="263"/>
                  <a:pt x="421" y="182"/>
                </a:cubicBezTo>
                <a:cubicBezTo>
                  <a:pt x="441" y="0"/>
                  <a:pt x="432" y="38"/>
                  <a:pt x="626" y="54"/>
                </a:cubicBezTo>
                <a:cubicBezTo>
                  <a:pt x="700" y="166"/>
                  <a:pt x="564" y="353"/>
                  <a:pt x="703" y="399"/>
                </a:cubicBezTo>
                <a:cubicBezTo>
                  <a:pt x="750" y="395"/>
                  <a:pt x="798" y="400"/>
                  <a:pt x="843" y="386"/>
                </a:cubicBezTo>
                <a:cubicBezTo>
                  <a:pt x="858" y="381"/>
                  <a:pt x="866" y="363"/>
                  <a:pt x="869" y="348"/>
                </a:cubicBezTo>
                <a:cubicBezTo>
                  <a:pt x="905" y="135"/>
                  <a:pt x="817" y="178"/>
                  <a:pt x="920" y="143"/>
                </a:cubicBezTo>
                <a:cubicBezTo>
                  <a:pt x="1005" y="154"/>
                  <a:pt x="1042" y="141"/>
                  <a:pt x="1087" y="207"/>
                </a:cubicBezTo>
                <a:cubicBezTo>
                  <a:pt x="1126" y="335"/>
                  <a:pt x="1068" y="432"/>
                  <a:pt x="946" y="463"/>
                </a:cubicBezTo>
                <a:cubicBezTo>
                  <a:pt x="937" y="476"/>
                  <a:pt x="917" y="487"/>
                  <a:pt x="920" y="502"/>
                </a:cubicBezTo>
                <a:cubicBezTo>
                  <a:pt x="923" y="517"/>
                  <a:pt x="944" y="526"/>
                  <a:pt x="959" y="527"/>
                </a:cubicBezTo>
                <a:cubicBezTo>
                  <a:pt x="1053" y="531"/>
                  <a:pt x="1146" y="518"/>
                  <a:pt x="1240" y="514"/>
                </a:cubicBezTo>
                <a:cubicBezTo>
                  <a:pt x="1317" y="534"/>
                  <a:pt x="1326" y="581"/>
                  <a:pt x="1291" y="668"/>
                </a:cubicBezTo>
                <a:cubicBezTo>
                  <a:pt x="1285" y="682"/>
                  <a:pt x="1268" y="692"/>
                  <a:pt x="1253" y="694"/>
                </a:cubicBezTo>
                <a:cubicBezTo>
                  <a:pt x="1147" y="705"/>
                  <a:pt x="1040" y="702"/>
                  <a:pt x="933" y="706"/>
                </a:cubicBezTo>
                <a:cubicBezTo>
                  <a:pt x="937" y="745"/>
                  <a:pt x="915" y="798"/>
                  <a:pt x="946" y="822"/>
                </a:cubicBezTo>
                <a:cubicBezTo>
                  <a:pt x="987" y="853"/>
                  <a:pt x="1058" y="804"/>
                  <a:pt x="1099" y="834"/>
                </a:cubicBezTo>
                <a:cubicBezTo>
                  <a:pt x="1193" y="902"/>
                  <a:pt x="1067" y="931"/>
                  <a:pt x="1048" y="937"/>
                </a:cubicBezTo>
                <a:cubicBezTo>
                  <a:pt x="984" y="933"/>
                  <a:pt x="919" y="933"/>
                  <a:pt x="856" y="924"/>
                </a:cubicBezTo>
                <a:cubicBezTo>
                  <a:pt x="829" y="920"/>
                  <a:pt x="805" y="906"/>
                  <a:pt x="779" y="898"/>
                </a:cubicBezTo>
                <a:cubicBezTo>
                  <a:pt x="766" y="894"/>
                  <a:pt x="741" y="886"/>
                  <a:pt x="741" y="886"/>
                </a:cubicBezTo>
                <a:cubicBezTo>
                  <a:pt x="703" y="890"/>
                  <a:pt x="662" y="884"/>
                  <a:pt x="626" y="898"/>
                </a:cubicBezTo>
                <a:cubicBezTo>
                  <a:pt x="596" y="910"/>
                  <a:pt x="636" y="1009"/>
                  <a:pt x="562" y="1001"/>
                </a:cubicBezTo>
                <a:cubicBezTo>
                  <a:pt x="535" y="998"/>
                  <a:pt x="511" y="984"/>
                  <a:pt x="485" y="975"/>
                </a:cubicBezTo>
                <a:close/>
              </a:path>
            </a:pathLst>
          </a:custGeom>
          <a:solidFill>
            <a:srgbClr val="00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Freeform 26"/>
          <p:cNvSpPr>
            <a:spLocks/>
          </p:cNvSpPr>
          <p:nvPr/>
        </p:nvSpPr>
        <p:spPr bwMode="auto">
          <a:xfrm>
            <a:off x="8305801" y="2590800"/>
            <a:ext cx="1573213" cy="2032000"/>
          </a:xfrm>
          <a:custGeom>
            <a:avLst/>
            <a:gdLst>
              <a:gd name="T0" fmla="*/ 99 w 991"/>
              <a:gd name="T1" fmla="*/ 1203 h 1280"/>
              <a:gd name="T2" fmla="*/ 137 w 991"/>
              <a:gd name="T3" fmla="*/ 1062 h 1280"/>
              <a:gd name="T4" fmla="*/ 86 w 991"/>
              <a:gd name="T5" fmla="*/ 985 h 1280"/>
              <a:gd name="T6" fmla="*/ 73 w 991"/>
              <a:gd name="T7" fmla="*/ 947 h 1280"/>
              <a:gd name="T8" fmla="*/ 9 w 991"/>
              <a:gd name="T9" fmla="*/ 780 h 1280"/>
              <a:gd name="T10" fmla="*/ 22 w 991"/>
              <a:gd name="T11" fmla="*/ 499 h 1280"/>
              <a:gd name="T12" fmla="*/ 73 w 991"/>
              <a:gd name="T13" fmla="*/ 512 h 1280"/>
              <a:gd name="T14" fmla="*/ 86 w 991"/>
              <a:gd name="T15" fmla="*/ 473 h 1280"/>
              <a:gd name="T16" fmla="*/ 99 w 991"/>
              <a:gd name="T17" fmla="*/ 294 h 1280"/>
              <a:gd name="T18" fmla="*/ 240 w 991"/>
              <a:gd name="T19" fmla="*/ 204 h 1280"/>
              <a:gd name="T20" fmla="*/ 265 w 991"/>
              <a:gd name="T21" fmla="*/ 166 h 1280"/>
              <a:gd name="T22" fmla="*/ 419 w 991"/>
              <a:gd name="T23" fmla="*/ 115 h 1280"/>
              <a:gd name="T24" fmla="*/ 445 w 991"/>
              <a:gd name="T25" fmla="*/ 76 h 1280"/>
              <a:gd name="T26" fmla="*/ 457 w 991"/>
              <a:gd name="T27" fmla="*/ 115 h 1280"/>
              <a:gd name="T28" fmla="*/ 598 w 991"/>
              <a:gd name="T29" fmla="*/ 64 h 1280"/>
              <a:gd name="T30" fmla="*/ 854 w 991"/>
              <a:gd name="T31" fmla="*/ 0 h 1280"/>
              <a:gd name="T32" fmla="*/ 880 w 991"/>
              <a:gd name="T33" fmla="*/ 38 h 1280"/>
              <a:gd name="T34" fmla="*/ 918 w 991"/>
              <a:gd name="T35" fmla="*/ 64 h 1280"/>
              <a:gd name="T36" fmla="*/ 969 w 991"/>
              <a:gd name="T37" fmla="*/ 345 h 1280"/>
              <a:gd name="T38" fmla="*/ 880 w 991"/>
              <a:gd name="T39" fmla="*/ 640 h 1280"/>
              <a:gd name="T40" fmla="*/ 918 w 991"/>
              <a:gd name="T41" fmla="*/ 678 h 1280"/>
              <a:gd name="T42" fmla="*/ 982 w 991"/>
              <a:gd name="T43" fmla="*/ 691 h 1280"/>
              <a:gd name="T44" fmla="*/ 969 w 991"/>
              <a:gd name="T45" fmla="*/ 729 h 1280"/>
              <a:gd name="T46" fmla="*/ 957 w 991"/>
              <a:gd name="T47" fmla="*/ 768 h 1280"/>
              <a:gd name="T48" fmla="*/ 739 w 991"/>
              <a:gd name="T49" fmla="*/ 934 h 1280"/>
              <a:gd name="T50" fmla="*/ 675 w 991"/>
              <a:gd name="T51" fmla="*/ 1088 h 1280"/>
              <a:gd name="T52" fmla="*/ 585 w 991"/>
              <a:gd name="T53" fmla="*/ 1100 h 1280"/>
              <a:gd name="T54" fmla="*/ 547 w 991"/>
              <a:gd name="T55" fmla="*/ 1113 h 1280"/>
              <a:gd name="T56" fmla="*/ 176 w 991"/>
              <a:gd name="T57" fmla="*/ 1126 h 1280"/>
              <a:gd name="T58" fmla="*/ 137 w 991"/>
              <a:gd name="T59" fmla="*/ 1280 h 1280"/>
              <a:gd name="T60" fmla="*/ 99 w 991"/>
              <a:gd name="T61" fmla="*/ 1203 h 128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91"/>
              <a:gd name="T94" fmla="*/ 0 h 1280"/>
              <a:gd name="T95" fmla="*/ 991 w 991"/>
              <a:gd name="T96" fmla="*/ 1280 h 128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91" h="1280">
                <a:moveTo>
                  <a:pt x="99" y="1203"/>
                </a:moveTo>
                <a:cubicBezTo>
                  <a:pt x="111" y="1156"/>
                  <a:pt x="126" y="1110"/>
                  <a:pt x="137" y="1062"/>
                </a:cubicBezTo>
                <a:cubicBezTo>
                  <a:pt x="110" y="948"/>
                  <a:pt x="150" y="1063"/>
                  <a:pt x="86" y="985"/>
                </a:cubicBezTo>
                <a:cubicBezTo>
                  <a:pt x="78" y="975"/>
                  <a:pt x="79" y="959"/>
                  <a:pt x="73" y="947"/>
                </a:cubicBezTo>
                <a:cubicBezTo>
                  <a:pt x="46" y="891"/>
                  <a:pt x="24" y="841"/>
                  <a:pt x="9" y="780"/>
                </a:cubicBezTo>
                <a:cubicBezTo>
                  <a:pt x="13" y="686"/>
                  <a:pt x="0" y="590"/>
                  <a:pt x="22" y="499"/>
                </a:cubicBezTo>
                <a:cubicBezTo>
                  <a:pt x="26" y="482"/>
                  <a:pt x="57" y="519"/>
                  <a:pt x="73" y="512"/>
                </a:cubicBezTo>
                <a:cubicBezTo>
                  <a:pt x="86" y="507"/>
                  <a:pt x="82" y="486"/>
                  <a:pt x="86" y="473"/>
                </a:cubicBezTo>
                <a:cubicBezTo>
                  <a:pt x="90" y="413"/>
                  <a:pt x="88" y="353"/>
                  <a:pt x="99" y="294"/>
                </a:cubicBezTo>
                <a:cubicBezTo>
                  <a:pt x="106" y="255"/>
                  <a:pt x="206" y="215"/>
                  <a:pt x="240" y="204"/>
                </a:cubicBezTo>
                <a:cubicBezTo>
                  <a:pt x="248" y="191"/>
                  <a:pt x="252" y="174"/>
                  <a:pt x="265" y="166"/>
                </a:cubicBezTo>
                <a:cubicBezTo>
                  <a:pt x="301" y="143"/>
                  <a:pt x="377" y="129"/>
                  <a:pt x="419" y="115"/>
                </a:cubicBezTo>
                <a:cubicBezTo>
                  <a:pt x="428" y="102"/>
                  <a:pt x="429" y="76"/>
                  <a:pt x="445" y="76"/>
                </a:cubicBezTo>
                <a:cubicBezTo>
                  <a:pt x="459" y="76"/>
                  <a:pt x="444" y="111"/>
                  <a:pt x="457" y="115"/>
                </a:cubicBezTo>
                <a:cubicBezTo>
                  <a:pt x="502" y="130"/>
                  <a:pt x="562" y="80"/>
                  <a:pt x="598" y="64"/>
                </a:cubicBezTo>
                <a:cubicBezTo>
                  <a:pt x="675" y="31"/>
                  <a:pt x="772" y="13"/>
                  <a:pt x="854" y="0"/>
                </a:cubicBezTo>
                <a:cubicBezTo>
                  <a:pt x="863" y="13"/>
                  <a:pt x="869" y="27"/>
                  <a:pt x="880" y="38"/>
                </a:cubicBezTo>
                <a:cubicBezTo>
                  <a:pt x="891" y="49"/>
                  <a:pt x="915" y="49"/>
                  <a:pt x="918" y="64"/>
                </a:cubicBezTo>
                <a:cubicBezTo>
                  <a:pt x="969" y="358"/>
                  <a:pt x="841" y="301"/>
                  <a:pt x="969" y="345"/>
                </a:cubicBezTo>
                <a:cubicBezTo>
                  <a:pt x="961" y="475"/>
                  <a:pt x="986" y="567"/>
                  <a:pt x="880" y="640"/>
                </a:cubicBezTo>
                <a:cubicBezTo>
                  <a:pt x="893" y="653"/>
                  <a:pt x="902" y="670"/>
                  <a:pt x="918" y="678"/>
                </a:cubicBezTo>
                <a:cubicBezTo>
                  <a:pt x="937" y="688"/>
                  <a:pt x="967" y="676"/>
                  <a:pt x="982" y="691"/>
                </a:cubicBezTo>
                <a:cubicBezTo>
                  <a:pt x="991" y="700"/>
                  <a:pt x="973" y="716"/>
                  <a:pt x="969" y="729"/>
                </a:cubicBezTo>
                <a:cubicBezTo>
                  <a:pt x="965" y="742"/>
                  <a:pt x="961" y="755"/>
                  <a:pt x="957" y="768"/>
                </a:cubicBezTo>
                <a:cubicBezTo>
                  <a:pt x="914" y="900"/>
                  <a:pt x="864" y="913"/>
                  <a:pt x="739" y="934"/>
                </a:cubicBezTo>
                <a:cubicBezTo>
                  <a:pt x="721" y="988"/>
                  <a:pt x="742" y="1068"/>
                  <a:pt x="675" y="1088"/>
                </a:cubicBezTo>
                <a:cubicBezTo>
                  <a:pt x="646" y="1097"/>
                  <a:pt x="615" y="1096"/>
                  <a:pt x="585" y="1100"/>
                </a:cubicBezTo>
                <a:cubicBezTo>
                  <a:pt x="572" y="1104"/>
                  <a:pt x="560" y="1112"/>
                  <a:pt x="547" y="1113"/>
                </a:cubicBezTo>
                <a:cubicBezTo>
                  <a:pt x="424" y="1121"/>
                  <a:pt x="297" y="1099"/>
                  <a:pt x="176" y="1126"/>
                </a:cubicBezTo>
                <a:cubicBezTo>
                  <a:pt x="158" y="1130"/>
                  <a:pt x="139" y="1270"/>
                  <a:pt x="137" y="1280"/>
                </a:cubicBezTo>
                <a:cubicBezTo>
                  <a:pt x="120" y="1226"/>
                  <a:pt x="133" y="1252"/>
                  <a:pt x="99" y="1203"/>
                </a:cubicBezTo>
                <a:close/>
              </a:path>
            </a:pathLst>
          </a:custGeom>
          <a:solidFill>
            <a:srgbClr val="FF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Freeform 29"/>
          <p:cNvSpPr>
            <a:spLocks/>
          </p:cNvSpPr>
          <p:nvPr/>
        </p:nvSpPr>
        <p:spPr bwMode="auto">
          <a:xfrm>
            <a:off x="2590800" y="2514600"/>
            <a:ext cx="1949450" cy="2044700"/>
          </a:xfrm>
          <a:custGeom>
            <a:avLst/>
            <a:gdLst>
              <a:gd name="T0" fmla="*/ 421 w 1228"/>
              <a:gd name="T1" fmla="*/ 282 h 1288"/>
              <a:gd name="T2" fmla="*/ 434 w 1228"/>
              <a:gd name="T3" fmla="*/ 26 h 1288"/>
              <a:gd name="T4" fmla="*/ 600 w 1228"/>
              <a:gd name="T5" fmla="*/ 39 h 1288"/>
              <a:gd name="T6" fmla="*/ 651 w 1228"/>
              <a:gd name="T7" fmla="*/ 167 h 1288"/>
              <a:gd name="T8" fmla="*/ 690 w 1228"/>
              <a:gd name="T9" fmla="*/ 154 h 1288"/>
              <a:gd name="T10" fmla="*/ 933 w 1228"/>
              <a:gd name="T11" fmla="*/ 103 h 1288"/>
              <a:gd name="T12" fmla="*/ 1022 w 1228"/>
              <a:gd name="T13" fmla="*/ 307 h 1288"/>
              <a:gd name="T14" fmla="*/ 1112 w 1228"/>
              <a:gd name="T15" fmla="*/ 320 h 1288"/>
              <a:gd name="T16" fmla="*/ 1189 w 1228"/>
              <a:gd name="T17" fmla="*/ 346 h 1288"/>
              <a:gd name="T18" fmla="*/ 1189 w 1228"/>
              <a:gd name="T19" fmla="*/ 640 h 1288"/>
              <a:gd name="T20" fmla="*/ 1176 w 1228"/>
              <a:gd name="T21" fmla="*/ 679 h 1288"/>
              <a:gd name="T22" fmla="*/ 1099 w 1228"/>
              <a:gd name="T23" fmla="*/ 704 h 1288"/>
              <a:gd name="T24" fmla="*/ 1074 w 1228"/>
              <a:gd name="T25" fmla="*/ 743 h 1288"/>
              <a:gd name="T26" fmla="*/ 1086 w 1228"/>
              <a:gd name="T27" fmla="*/ 807 h 1288"/>
              <a:gd name="T28" fmla="*/ 1074 w 1228"/>
              <a:gd name="T29" fmla="*/ 1024 h 1288"/>
              <a:gd name="T30" fmla="*/ 933 w 1228"/>
              <a:gd name="T31" fmla="*/ 1011 h 1288"/>
              <a:gd name="T32" fmla="*/ 894 w 1228"/>
              <a:gd name="T33" fmla="*/ 999 h 1288"/>
              <a:gd name="T34" fmla="*/ 882 w 1228"/>
              <a:gd name="T35" fmla="*/ 960 h 1288"/>
              <a:gd name="T36" fmla="*/ 869 w 1228"/>
              <a:gd name="T37" fmla="*/ 999 h 1288"/>
              <a:gd name="T38" fmla="*/ 728 w 1228"/>
              <a:gd name="T39" fmla="*/ 947 h 1288"/>
              <a:gd name="T40" fmla="*/ 690 w 1228"/>
              <a:gd name="T41" fmla="*/ 960 h 1288"/>
              <a:gd name="T42" fmla="*/ 690 w 1228"/>
              <a:gd name="T43" fmla="*/ 1152 h 1288"/>
              <a:gd name="T44" fmla="*/ 741 w 1228"/>
              <a:gd name="T45" fmla="*/ 1165 h 1288"/>
              <a:gd name="T46" fmla="*/ 472 w 1228"/>
              <a:gd name="T47" fmla="*/ 1203 h 1288"/>
              <a:gd name="T48" fmla="*/ 485 w 1228"/>
              <a:gd name="T49" fmla="*/ 1152 h 1288"/>
              <a:gd name="T50" fmla="*/ 587 w 1228"/>
              <a:gd name="T51" fmla="*/ 1139 h 1288"/>
              <a:gd name="T52" fmla="*/ 574 w 1228"/>
              <a:gd name="T53" fmla="*/ 999 h 1288"/>
              <a:gd name="T54" fmla="*/ 357 w 1228"/>
              <a:gd name="T55" fmla="*/ 1075 h 1288"/>
              <a:gd name="T56" fmla="*/ 280 w 1228"/>
              <a:gd name="T57" fmla="*/ 858 h 1288"/>
              <a:gd name="T58" fmla="*/ 165 w 1228"/>
              <a:gd name="T59" fmla="*/ 935 h 1288"/>
              <a:gd name="T60" fmla="*/ 62 w 1228"/>
              <a:gd name="T61" fmla="*/ 883 h 1288"/>
              <a:gd name="T62" fmla="*/ 37 w 1228"/>
              <a:gd name="T63" fmla="*/ 807 h 1288"/>
              <a:gd name="T64" fmla="*/ 50 w 1228"/>
              <a:gd name="T65" fmla="*/ 602 h 1288"/>
              <a:gd name="T66" fmla="*/ 267 w 1228"/>
              <a:gd name="T67" fmla="*/ 589 h 1288"/>
              <a:gd name="T68" fmla="*/ 190 w 1228"/>
              <a:gd name="T69" fmla="*/ 538 h 1288"/>
              <a:gd name="T70" fmla="*/ 152 w 1228"/>
              <a:gd name="T71" fmla="*/ 499 h 1288"/>
              <a:gd name="T72" fmla="*/ 114 w 1228"/>
              <a:gd name="T73" fmla="*/ 474 h 1288"/>
              <a:gd name="T74" fmla="*/ 24 w 1228"/>
              <a:gd name="T75" fmla="*/ 320 h 1288"/>
              <a:gd name="T76" fmla="*/ 37 w 1228"/>
              <a:gd name="T77" fmla="*/ 192 h 1288"/>
              <a:gd name="T78" fmla="*/ 139 w 1228"/>
              <a:gd name="T79" fmla="*/ 205 h 1288"/>
              <a:gd name="T80" fmla="*/ 152 w 1228"/>
              <a:gd name="T81" fmla="*/ 346 h 1288"/>
              <a:gd name="T82" fmla="*/ 242 w 1228"/>
              <a:gd name="T83" fmla="*/ 231 h 1288"/>
              <a:gd name="T84" fmla="*/ 280 w 1228"/>
              <a:gd name="T85" fmla="*/ 243 h 1288"/>
              <a:gd name="T86" fmla="*/ 421 w 1228"/>
              <a:gd name="T87" fmla="*/ 282 h 128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28"/>
              <a:gd name="T133" fmla="*/ 0 h 1288"/>
              <a:gd name="T134" fmla="*/ 1228 w 1228"/>
              <a:gd name="T135" fmla="*/ 1288 h 128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28" h="1288">
                <a:moveTo>
                  <a:pt x="421" y="282"/>
                </a:moveTo>
                <a:cubicBezTo>
                  <a:pt x="348" y="209"/>
                  <a:pt x="341" y="86"/>
                  <a:pt x="434" y="26"/>
                </a:cubicBezTo>
                <a:cubicBezTo>
                  <a:pt x="489" y="30"/>
                  <a:pt x="561" y="0"/>
                  <a:pt x="600" y="39"/>
                </a:cubicBezTo>
                <a:cubicBezTo>
                  <a:pt x="765" y="204"/>
                  <a:pt x="525" y="250"/>
                  <a:pt x="651" y="167"/>
                </a:cubicBezTo>
                <a:cubicBezTo>
                  <a:pt x="662" y="159"/>
                  <a:pt x="677" y="158"/>
                  <a:pt x="690" y="154"/>
                </a:cubicBezTo>
                <a:cubicBezTo>
                  <a:pt x="724" y="42"/>
                  <a:pt x="822" y="95"/>
                  <a:pt x="933" y="103"/>
                </a:cubicBezTo>
                <a:cubicBezTo>
                  <a:pt x="951" y="443"/>
                  <a:pt x="882" y="355"/>
                  <a:pt x="1022" y="307"/>
                </a:cubicBezTo>
                <a:cubicBezTo>
                  <a:pt x="1052" y="311"/>
                  <a:pt x="1082" y="313"/>
                  <a:pt x="1112" y="320"/>
                </a:cubicBezTo>
                <a:cubicBezTo>
                  <a:pt x="1138" y="326"/>
                  <a:pt x="1189" y="346"/>
                  <a:pt x="1189" y="346"/>
                </a:cubicBezTo>
                <a:cubicBezTo>
                  <a:pt x="1228" y="461"/>
                  <a:pt x="1211" y="394"/>
                  <a:pt x="1189" y="640"/>
                </a:cubicBezTo>
                <a:cubicBezTo>
                  <a:pt x="1188" y="654"/>
                  <a:pt x="1187" y="671"/>
                  <a:pt x="1176" y="679"/>
                </a:cubicBezTo>
                <a:cubicBezTo>
                  <a:pt x="1154" y="695"/>
                  <a:pt x="1099" y="704"/>
                  <a:pt x="1099" y="704"/>
                </a:cubicBezTo>
                <a:cubicBezTo>
                  <a:pt x="1091" y="717"/>
                  <a:pt x="1076" y="728"/>
                  <a:pt x="1074" y="743"/>
                </a:cubicBezTo>
                <a:cubicBezTo>
                  <a:pt x="1071" y="765"/>
                  <a:pt x="1086" y="785"/>
                  <a:pt x="1086" y="807"/>
                </a:cubicBezTo>
                <a:cubicBezTo>
                  <a:pt x="1086" y="879"/>
                  <a:pt x="1078" y="952"/>
                  <a:pt x="1074" y="1024"/>
                </a:cubicBezTo>
                <a:cubicBezTo>
                  <a:pt x="1027" y="1020"/>
                  <a:pt x="980" y="1017"/>
                  <a:pt x="933" y="1011"/>
                </a:cubicBezTo>
                <a:cubicBezTo>
                  <a:pt x="920" y="1009"/>
                  <a:pt x="904" y="1009"/>
                  <a:pt x="894" y="999"/>
                </a:cubicBezTo>
                <a:cubicBezTo>
                  <a:pt x="884" y="989"/>
                  <a:pt x="886" y="973"/>
                  <a:pt x="882" y="960"/>
                </a:cubicBezTo>
                <a:cubicBezTo>
                  <a:pt x="878" y="973"/>
                  <a:pt x="882" y="996"/>
                  <a:pt x="869" y="999"/>
                </a:cubicBezTo>
                <a:cubicBezTo>
                  <a:pt x="763" y="1021"/>
                  <a:pt x="766" y="1003"/>
                  <a:pt x="728" y="947"/>
                </a:cubicBezTo>
                <a:cubicBezTo>
                  <a:pt x="715" y="951"/>
                  <a:pt x="698" y="950"/>
                  <a:pt x="690" y="960"/>
                </a:cubicBezTo>
                <a:cubicBezTo>
                  <a:pt x="662" y="995"/>
                  <a:pt x="685" y="1140"/>
                  <a:pt x="690" y="1152"/>
                </a:cubicBezTo>
                <a:cubicBezTo>
                  <a:pt x="697" y="1168"/>
                  <a:pt x="724" y="1161"/>
                  <a:pt x="741" y="1165"/>
                </a:cubicBezTo>
                <a:cubicBezTo>
                  <a:pt x="710" y="1288"/>
                  <a:pt x="732" y="1271"/>
                  <a:pt x="472" y="1203"/>
                </a:cubicBezTo>
                <a:cubicBezTo>
                  <a:pt x="455" y="1199"/>
                  <a:pt x="470" y="1161"/>
                  <a:pt x="485" y="1152"/>
                </a:cubicBezTo>
                <a:cubicBezTo>
                  <a:pt x="515" y="1135"/>
                  <a:pt x="553" y="1143"/>
                  <a:pt x="587" y="1139"/>
                </a:cubicBezTo>
                <a:cubicBezTo>
                  <a:pt x="583" y="1092"/>
                  <a:pt x="611" y="1028"/>
                  <a:pt x="574" y="999"/>
                </a:cubicBezTo>
                <a:cubicBezTo>
                  <a:pt x="464" y="915"/>
                  <a:pt x="418" y="1035"/>
                  <a:pt x="357" y="1075"/>
                </a:cubicBezTo>
                <a:cubicBezTo>
                  <a:pt x="299" y="989"/>
                  <a:pt x="296" y="965"/>
                  <a:pt x="280" y="858"/>
                </a:cubicBezTo>
                <a:cubicBezTo>
                  <a:pt x="232" y="874"/>
                  <a:pt x="206" y="907"/>
                  <a:pt x="165" y="935"/>
                </a:cubicBezTo>
                <a:cubicBezTo>
                  <a:pt x="97" y="924"/>
                  <a:pt x="88" y="941"/>
                  <a:pt x="62" y="883"/>
                </a:cubicBezTo>
                <a:cubicBezTo>
                  <a:pt x="51" y="859"/>
                  <a:pt x="37" y="807"/>
                  <a:pt x="37" y="807"/>
                </a:cubicBezTo>
                <a:cubicBezTo>
                  <a:pt x="41" y="739"/>
                  <a:pt x="0" y="649"/>
                  <a:pt x="50" y="602"/>
                </a:cubicBezTo>
                <a:cubicBezTo>
                  <a:pt x="103" y="552"/>
                  <a:pt x="201" y="619"/>
                  <a:pt x="267" y="589"/>
                </a:cubicBezTo>
                <a:cubicBezTo>
                  <a:pt x="295" y="576"/>
                  <a:pt x="216" y="555"/>
                  <a:pt x="190" y="538"/>
                </a:cubicBezTo>
                <a:cubicBezTo>
                  <a:pt x="175" y="528"/>
                  <a:pt x="166" y="511"/>
                  <a:pt x="152" y="499"/>
                </a:cubicBezTo>
                <a:cubicBezTo>
                  <a:pt x="140" y="489"/>
                  <a:pt x="127" y="482"/>
                  <a:pt x="114" y="474"/>
                </a:cubicBezTo>
                <a:cubicBezTo>
                  <a:pt x="78" y="421"/>
                  <a:pt x="44" y="380"/>
                  <a:pt x="24" y="320"/>
                </a:cubicBezTo>
                <a:cubicBezTo>
                  <a:pt x="28" y="277"/>
                  <a:pt x="7" y="222"/>
                  <a:pt x="37" y="192"/>
                </a:cubicBezTo>
                <a:cubicBezTo>
                  <a:pt x="61" y="168"/>
                  <a:pt x="118" y="178"/>
                  <a:pt x="139" y="205"/>
                </a:cubicBezTo>
                <a:cubicBezTo>
                  <a:pt x="167" y="243"/>
                  <a:pt x="148" y="299"/>
                  <a:pt x="152" y="346"/>
                </a:cubicBezTo>
                <a:cubicBezTo>
                  <a:pt x="310" y="319"/>
                  <a:pt x="164" y="369"/>
                  <a:pt x="242" y="231"/>
                </a:cubicBezTo>
                <a:cubicBezTo>
                  <a:pt x="249" y="219"/>
                  <a:pt x="267" y="241"/>
                  <a:pt x="280" y="243"/>
                </a:cubicBezTo>
                <a:cubicBezTo>
                  <a:pt x="430" y="264"/>
                  <a:pt x="421" y="207"/>
                  <a:pt x="421" y="282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14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Metamorphosis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75192"/>
            <a:ext cx="4114800" cy="4582767"/>
          </a:xfrm>
        </p:spPr>
        <p:txBody>
          <a:bodyPr>
            <a:noAutofit/>
          </a:bodyPr>
          <a:lstStyle/>
          <a:p>
            <a:r>
              <a:rPr lang="id-ID" sz="1600" dirty="0">
                <a:latin typeface="Arial" charset="0"/>
                <a:cs typeface="Arial" charset="0"/>
              </a:rPr>
              <a:t>Merupakan tingkatan perubahan raut pada 2 bidang yang kontras (blend effect)</a:t>
            </a:r>
          </a:p>
          <a:p>
            <a:endParaRPr lang="id-ID" sz="1600" dirty="0">
              <a:latin typeface="Arial" charset="0"/>
              <a:cs typeface="Arial" charset="0"/>
            </a:endParaRPr>
          </a:p>
          <a:p>
            <a:r>
              <a:rPr lang="id-ID" sz="1600" dirty="0">
                <a:latin typeface="Arial" charset="0"/>
                <a:cs typeface="Arial" charset="0"/>
              </a:rPr>
              <a:t>Susunan dengan raut bidang yang sama mengesankan monoton, resmi, statis, rapi dan membosankan.</a:t>
            </a:r>
          </a:p>
          <a:p>
            <a:endParaRPr lang="id-ID" sz="1600" dirty="0">
              <a:latin typeface="Arial" charset="0"/>
              <a:cs typeface="Arial" charset="0"/>
            </a:endParaRPr>
          </a:p>
          <a:p>
            <a:r>
              <a:rPr lang="id-ID" sz="1600" dirty="0">
                <a:latin typeface="Arial" charset="0"/>
                <a:cs typeface="Arial" charset="0"/>
              </a:rPr>
              <a:t>Susunan dengan raut bidang yang berdekatan mengesankan harmonis, terdapat dinamika dan nyaman dilihat.</a:t>
            </a:r>
          </a:p>
          <a:p>
            <a:endParaRPr lang="id-ID" sz="1600" dirty="0">
              <a:latin typeface="Arial" charset="0"/>
              <a:cs typeface="Arial" charset="0"/>
            </a:endParaRPr>
          </a:p>
          <a:p>
            <a:r>
              <a:rPr lang="id-ID" sz="1600" dirty="0">
                <a:latin typeface="Arial" charset="0"/>
                <a:cs typeface="Arial" charset="0"/>
              </a:rPr>
              <a:t>Susunan dengan raut bidang yang berjauhan mengesankan kontras, keras dan tajam, namun jika kreatif dalam menyusun maka dapat menimbulkan kesan kuat dan dinamis.</a:t>
            </a:r>
            <a:endParaRPr lang="en-US" sz="1600" dirty="0">
              <a:latin typeface="Arial" charset="0"/>
              <a:cs typeface="Arial" charset="0"/>
            </a:endParaRPr>
          </a:p>
          <a:p>
            <a:endParaRPr lang="en-US" sz="1600" dirty="0"/>
          </a:p>
        </p:txBody>
      </p:sp>
      <p:pic>
        <p:nvPicPr>
          <p:cNvPr id="4" name="Picture 2" descr="IMG_546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0314" y="1643050"/>
            <a:ext cx="3967186" cy="49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99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6" descr="bush-obama-morph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362200"/>
            <a:ext cx="8224838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90800" y="304800"/>
            <a:ext cx="749808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3171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itroen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762000"/>
            <a:ext cx="30353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citroen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343401"/>
            <a:ext cx="54102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9479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179</Words>
  <Application>Microsoft Office PowerPoint</Application>
  <PresentationFormat>Widescreen</PresentationFormat>
  <Paragraphs>35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Office Theme</vt:lpstr>
      <vt:lpstr>RUPA DASAR 2D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Shape Metamorphosis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RUPA DASAR 2D</dc:title>
  <dc:creator>Taufiq Panji Wisesa</dc:creator>
  <cp:lastModifiedBy>Taufiq Panji Wisesa</cp:lastModifiedBy>
  <cp:revision>2</cp:revision>
  <dcterms:created xsi:type="dcterms:W3CDTF">2019-08-29T07:01:27Z</dcterms:created>
  <dcterms:modified xsi:type="dcterms:W3CDTF">2019-08-29T07:04:13Z</dcterms:modified>
</cp:coreProperties>
</file>