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D835-788D-48BB-864A-2C237F4B6CBD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828A-2648-42EE-A178-445D7613C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34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D835-788D-48BB-864A-2C237F4B6CBD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828A-2648-42EE-A178-445D7613C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1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D835-788D-48BB-864A-2C237F4B6CBD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828A-2648-42EE-A178-445D7613C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29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D835-788D-48BB-864A-2C237F4B6CBD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828A-2648-42EE-A178-445D7613C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59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D835-788D-48BB-864A-2C237F4B6CBD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828A-2648-42EE-A178-445D7613C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30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D835-788D-48BB-864A-2C237F4B6CBD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828A-2648-42EE-A178-445D7613C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43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D835-788D-48BB-864A-2C237F4B6CBD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828A-2648-42EE-A178-445D7613C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367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D835-788D-48BB-864A-2C237F4B6CBD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828A-2648-42EE-A178-445D7613C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00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D835-788D-48BB-864A-2C237F4B6CBD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828A-2648-42EE-A178-445D7613C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130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D835-788D-48BB-864A-2C237F4B6CBD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828A-2648-42EE-A178-445D7613C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06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D835-788D-48BB-864A-2C237F4B6CBD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828A-2648-42EE-A178-445D7613C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19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8D835-788D-48BB-864A-2C237F4B6CBD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5828A-2648-42EE-A178-445D7613C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105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143000"/>
            <a:ext cx="5867400" cy="1981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7200" dirty="0" smtClean="0">
                <a:latin typeface="Arial Black" pitchFamily="34" charset="0"/>
              </a:rPr>
              <a:t>BENTUK </a:t>
            </a:r>
          </a:p>
          <a:p>
            <a:pPr>
              <a:buNone/>
            </a:pPr>
            <a:r>
              <a:rPr lang="en-US" sz="7200" dirty="0" err="1" smtClean="0">
                <a:latin typeface="Arial Black" pitchFamily="34" charset="0"/>
              </a:rPr>
              <a:t>dan</a:t>
            </a:r>
            <a:r>
              <a:rPr lang="en-US" sz="7200" dirty="0" smtClean="0">
                <a:latin typeface="Arial Black" pitchFamily="34" charset="0"/>
              </a:rPr>
              <a:t> WUJUD</a:t>
            </a:r>
            <a:r>
              <a:rPr lang="en-US" sz="7200" dirty="0" smtClean="0"/>
              <a:t> </a:t>
            </a:r>
            <a:endParaRPr lang="en-US" sz="7200" dirty="0"/>
          </a:p>
        </p:txBody>
      </p:sp>
      <p:pic>
        <p:nvPicPr>
          <p:cNvPr id="22530" name="Picture 2" descr="http://4.bp.blogspot.com/-OtD8x66z5yc/Uin80_CMX5I/AAAAAAAAAO4/WE2hTjN6XPw/s1600/form+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4404360"/>
            <a:ext cx="2133600" cy="2453640"/>
          </a:xfrm>
          <a:prstGeom prst="rect">
            <a:avLst/>
          </a:prstGeom>
          <a:noFill/>
        </p:spPr>
      </p:pic>
      <p:pic>
        <p:nvPicPr>
          <p:cNvPr id="22532" name="Picture 4" descr="http://nestsofcomfort.files.wordpress.com/2011/09/form-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4000500"/>
            <a:ext cx="2857500" cy="2857500"/>
          </a:xfrm>
          <a:prstGeom prst="rect">
            <a:avLst/>
          </a:prstGeom>
          <a:noFill/>
        </p:spPr>
      </p:pic>
      <p:pic>
        <p:nvPicPr>
          <p:cNvPr id="22534" name="Picture 6" descr="http://1.bp.blogspot.com/-Ll2B2Es3exA/Uin81WBDV-I/AAAAAAAAAPE/ByRYcalngPw/s1600/form+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419600"/>
            <a:ext cx="2862468" cy="2438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7592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334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SHAPE = </a:t>
            </a:r>
            <a:r>
              <a:rPr lang="en-US" dirty="0" err="1" smtClean="0"/>
              <a:t>Bidang</a:t>
            </a:r>
            <a:r>
              <a:rPr lang="en-US" dirty="0" smtClean="0"/>
              <a:t>/</a:t>
            </a:r>
            <a:r>
              <a:rPr lang="en-US" dirty="0" err="1" smtClean="0"/>
              <a:t>bentuk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FORM = </a:t>
            </a:r>
            <a:r>
              <a:rPr lang="en-US" dirty="0" err="1" smtClean="0"/>
              <a:t>Wujud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4578" name="Picture 2" descr="http://guymanningphotography.files.wordpress.com/2012/02/shapeform1-e1329348028814.png?w=640&amp;h=17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209800"/>
            <a:ext cx="3879273" cy="1066800"/>
          </a:xfrm>
          <a:prstGeom prst="rect">
            <a:avLst/>
          </a:prstGeom>
          <a:noFill/>
        </p:spPr>
      </p:pic>
      <p:pic>
        <p:nvPicPr>
          <p:cNvPr id="24580" name="Picture 4" descr="http://3.bp.blogspot.com/-UTElwhimZMo/UEDCr6v73aI/AAAAAAAAAAo/EF-dRKjY6L8/s1600/Conceptual_Models_Mass_Elements_with_Assigned_Material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1600200"/>
            <a:ext cx="2507536" cy="2514600"/>
          </a:xfrm>
          <a:prstGeom prst="rect">
            <a:avLst/>
          </a:prstGeom>
          <a:noFill/>
        </p:spPr>
      </p:pic>
      <p:pic>
        <p:nvPicPr>
          <p:cNvPr id="24582" name="Picture 6" descr="https://encrypted-tbn1.gstatic.com/images?q=tbn:ANd9GcQvxzhr7ViKLg8qzNB3JX8RN3H8JWr-OZOlLZE5rUsxjvN3M849A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4876800"/>
            <a:ext cx="2743200" cy="1828801"/>
          </a:xfrm>
          <a:prstGeom prst="rect">
            <a:avLst/>
          </a:prstGeom>
          <a:noFill/>
        </p:spPr>
      </p:pic>
      <p:pic>
        <p:nvPicPr>
          <p:cNvPr id="24584" name="Picture 8" descr="http://kartinki.leikapeika.org/masa-za-dvor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24200" y="4725349"/>
            <a:ext cx="2724150" cy="2132651"/>
          </a:xfrm>
          <a:prstGeom prst="rect">
            <a:avLst/>
          </a:prstGeom>
          <a:noFill/>
        </p:spPr>
      </p:pic>
      <p:pic>
        <p:nvPicPr>
          <p:cNvPr id="24586" name="Picture 10" descr="http://archinspire.org/wp-content/uploads/2011/08/creative-architecture-element-over-hanging-form-house-exterior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4851356"/>
            <a:ext cx="2704615" cy="18015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1670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wujud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426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Seperti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kalian </a:t>
            </a:r>
            <a:r>
              <a:rPr lang="en-US" dirty="0" err="1" smtClean="0"/>
              <a:t>pelajari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rupa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2D </a:t>
            </a:r>
            <a:r>
              <a:rPr lang="en-US" dirty="0" err="1" smtClean="0"/>
              <a:t>maupun</a:t>
            </a:r>
            <a:r>
              <a:rPr lang="en-US" dirty="0" smtClean="0"/>
              <a:t> 3D.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material (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(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)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56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pembentuknya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3276600" cy="1981200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buNone/>
            </a:pPr>
            <a:r>
              <a:rPr lang="en-US" sz="2800" dirty="0" smtClean="0"/>
              <a:t>FISIK: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800" dirty="0" smtClean="0"/>
              <a:t>Material/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800" dirty="0" err="1" smtClean="0"/>
              <a:t>Warna</a:t>
            </a:r>
            <a:endParaRPr lang="en-US" sz="2800" dirty="0" smtClean="0"/>
          </a:p>
          <a:p>
            <a:pPr>
              <a:spcBef>
                <a:spcPts val="0"/>
              </a:spcBef>
              <a:buNone/>
            </a:pPr>
            <a:r>
              <a:rPr lang="en-US" sz="2800" dirty="0" smtClean="0"/>
              <a:t>3.   </a:t>
            </a:r>
            <a:r>
              <a:rPr lang="en-US" sz="2800" dirty="0" err="1" smtClean="0"/>
              <a:t>Tekstur</a:t>
            </a:r>
            <a:endParaRPr lang="en-US" sz="2800" dirty="0" smtClean="0"/>
          </a:p>
          <a:p>
            <a:pPr>
              <a:spcBef>
                <a:spcPts val="0"/>
              </a:spcBef>
              <a:buNone/>
            </a:pPr>
            <a:r>
              <a:rPr lang="en-US" sz="2800" dirty="0" smtClean="0"/>
              <a:t>4.   </a:t>
            </a:r>
            <a:r>
              <a:rPr lang="en-US" sz="2800" dirty="0" err="1" smtClean="0"/>
              <a:t>Bentuk</a:t>
            </a:r>
            <a:endParaRPr lang="en-US" sz="2800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3048000" y="2133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457200" y="3733800"/>
            <a:ext cx="22098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sz="2800" dirty="0" smtClean="0"/>
              <a:t>NONFISIK:</a:t>
            </a:r>
          </a:p>
          <a:p>
            <a:pPr marL="514350" indent="-514350"/>
            <a:r>
              <a:rPr lang="en-US" sz="2800" dirty="0" smtClean="0"/>
              <a:t>1. </a:t>
            </a:r>
            <a:r>
              <a:rPr lang="en-US" sz="2800" dirty="0" err="1" smtClean="0"/>
              <a:t>Kreatifitas</a:t>
            </a:r>
            <a:endParaRPr lang="en-US" sz="2800" dirty="0"/>
          </a:p>
          <a:p>
            <a:pPr marL="514350" indent="-514350"/>
            <a:r>
              <a:rPr lang="en-US" sz="2800" dirty="0" smtClean="0"/>
              <a:t>2. </a:t>
            </a:r>
          </a:p>
          <a:p>
            <a:pPr marL="514350" indent="-514350"/>
            <a:r>
              <a:rPr lang="en-US" sz="2800" dirty="0" smtClean="0"/>
              <a:t>3. </a:t>
            </a:r>
            <a:r>
              <a:rPr lang="en-US" sz="2800" dirty="0" err="1" smtClean="0"/>
              <a:t>Ekonomi</a:t>
            </a:r>
            <a:endParaRPr lang="en-US" sz="2800" dirty="0" smtClean="0"/>
          </a:p>
          <a:p>
            <a:pPr marL="514350" indent="-514350"/>
            <a:r>
              <a:rPr lang="en-US" sz="2800" dirty="0" smtClean="0"/>
              <a:t>4. </a:t>
            </a:r>
            <a:r>
              <a:rPr lang="en-US" sz="2800" dirty="0" err="1" smtClean="0"/>
              <a:t>Politik</a:t>
            </a:r>
            <a:r>
              <a:rPr lang="en-US" sz="2800" dirty="0" smtClean="0"/>
              <a:t>, </a:t>
            </a:r>
            <a:r>
              <a:rPr lang="en-US" sz="2800" dirty="0" err="1" smtClean="0"/>
              <a:t>dsb</a:t>
            </a:r>
            <a:endParaRPr lang="en-US" sz="2800" dirty="0" smtClean="0"/>
          </a:p>
          <a:p>
            <a:pPr marL="514350" indent="-514350">
              <a:buAutoNum type="arabicPeriod"/>
            </a:pPr>
            <a:endParaRPr lang="en-US" dirty="0" smtClean="0"/>
          </a:p>
        </p:txBody>
      </p:sp>
      <p:sp>
        <p:nvSpPr>
          <p:cNvPr id="6" name="Right Arrow 5"/>
          <p:cNvSpPr/>
          <p:nvPr/>
        </p:nvSpPr>
        <p:spPr>
          <a:xfrm>
            <a:off x="3124200" y="4724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267200" y="2133600"/>
            <a:ext cx="2895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BENDA/OBJEK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67200" y="4724400"/>
            <a:ext cx="2895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FUNGSI/UTILITY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477000" y="3429000"/>
            <a:ext cx="2438400" cy="533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775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DESAIN PRODUK</a:t>
            </a:r>
          </a:p>
        </p:txBody>
      </p:sp>
      <p:sp>
        <p:nvSpPr>
          <p:cNvPr id="11" name="Down Arrow 10"/>
          <p:cNvSpPr/>
          <p:nvPr/>
        </p:nvSpPr>
        <p:spPr>
          <a:xfrm rot="18815324">
            <a:off x="6984690" y="230960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 rot="13910206">
            <a:off x="6997650" y="3889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28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Pengertian</vt:lpstr>
      <vt:lpstr>Bentuk dan wujud sebagai studi penting dalam desain produk</vt:lpstr>
      <vt:lpstr>Apa saja unsur pembentuknya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2015-01-12T02:52:02Z</dcterms:created>
  <dcterms:modified xsi:type="dcterms:W3CDTF">2015-01-12T02:52:51Z</dcterms:modified>
</cp:coreProperties>
</file>