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E34B-36AB-45A5-943B-8CB1D884F4E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FC1D-569A-4B3D-941F-AC1C4E061C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45068"/>
            <a:ext cx="376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RUPA DASAR 3 DIMENSI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33516" y="14478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3 </a:t>
            </a:r>
            <a:r>
              <a:rPr lang="en-US" dirty="0" err="1"/>
              <a:t>dimesi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b="1" dirty="0" err="1"/>
              <a:t>panjang</a:t>
            </a:r>
            <a:r>
              <a:rPr lang="en-US" b="1" dirty="0"/>
              <a:t>, </a:t>
            </a:r>
            <a:r>
              <a:rPr lang="en-US" b="1" dirty="0" err="1"/>
              <a:t>lebar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kedalaman</a:t>
            </a:r>
            <a:r>
              <a:rPr lang="en-US" b="1" dirty="0"/>
              <a:t> </a:t>
            </a:r>
            <a:r>
              <a:rPr lang="en-US" b="1" dirty="0" err="1"/>
              <a:t>dimesi</a:t>
            </a:r>
            <a:r>
              <a:rPr lang="en-US" b="1" dirty="0"/>
              <a:t> (X,Y,Z</a:t>
            </a:r>
            <a:r>
              <a:rPr lang="en-US" dirty="0"/>
              <a:t>).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/>
              <a:t>visual,  </a:t>
            </a:r>
            <a:r>
              <a:rPr lang="en-US" dirty="0" err="1"/>
              <a:t>bidang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 (</a:t>
            </a:r>
            <a:r>
              <a:rPr lang="en-US" dirty="0" err="1"/>
              <a:t>dwimatra</a:t>
            </a:r>
            <a:r>
              <a:rPr lang="en-US" dirty="0"/>
              <a:t>)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3 </a:t>
            </a:r>
            <a:r>
              <a:rPr lang="en-US" dirty="0" err="1"/>
              <a:t>dimesi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membedakannya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 err="1"/>
              <a:t>bidang</a:t>
            </a:r>
            <a:r>
              <a:rPr lang="en-US" b="1" dirty="0"/>
              <a:t> 3 </a:t>
            </a:r>
            <a:r>
              <a:rPr lang="en-US" b="1" dirty="0" err="1"/>
              <a:t>dimensi</a:t>
            </a:r>
            <a:r>
              <a:rPr lang="en-US" b="1" dirty="0"/>
              <a:t> (</a:t>
            </a:r>
            <a:r>
              <a:rPr lang="en-US" b="1" dirty="0" err="1"/>
              <a:t>trimatra</a:t>
            </a:r>
            <a:r>
              <a:rPr lang="en-US" b="1" dirty="0"/>
              <a:t>)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dimesi</a:t>
            </a:r>
            <a:r>
              <a:rPr lang="en-US" b="1" dirty="0"/>
              <a:t> </a:t>
            </a:r>
            <a:r>
              <a:rPr lang="en-US" b="1" dirty="0" err="1" smtClean="0"/>
              <a:t>ruang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kedalaman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dilihat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dirasakan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visual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.</a:t>
            </a:r>
          </a:p>
        </p:txBody>
      </p:sp>
      <p:pic>
        <p:nvPicPr>
          <p:cNvPr id="44036" name="Picture 4" descr="http://3.bp.blogspot.com/-QsxJf0BD-ro/Ta7orUipU6I/AAAAAAAAABY/pwNLM0LrAus/s1600/tw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533400"/>
            <a:ext cx="4165600" cy="3124200"/>
          </a:xfrm>
          <a:prstGeom prst="rect">
            <a:avLst/>
          </a:prstGeom>
          <a:noFill/>
        </p:spPr>
      </p:pic>
      <p:pic>
        <p:nvPicPr>
          <p:cNvPr id="44038" name="Picture 6" descr="http://www.peeta.net/immagini/sculture/cliquey_detai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4191000" cy="2796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42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5410200"/>
            <a:ext cx="3441123" cy="285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Bidang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3 </a:t>
            </a: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dimensi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(</a:t>
            </a: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trimatra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)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676400"/>
            <a:ext cx="3757426" cy="35052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29200" y="5410200"/>
            <a:ext cx="4114800" cy="62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effectLst/>
                <a:latin typeface="Calibri"/>
                <a:ea typeface="Calibri"/>
                <a:cs typeface="Times New Roman"/>
              </a:rPr>
              <a:t>Bidang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2 </a:t>
            </a: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dimensi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 (</a:t>
            </a:r>
            <a:r>
              <a:rPr lang="en-US" sz="2000" dirty="0" err="1">
                <a:effectLst/>
                <a:latin typeface="Calibri"/>
                <a:ea typeface="Calibri"/>
                <a:cs typeface="Times New Roman"/>
              </a:rPr>
              <a:t>Dwimatra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45068"/>
            <a:ext cx="324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RUPA DASAR 3 DIMENSI</a:t>
            </a:r>
            <a:endParaRPr lang="en-US" sz="2400" b="1" dirty="0"/>
          </a:p>
        </p:txBody>
      </p:sp>
      <p:pic>
        <p:nvPicPr>
          <p:cNvPr id="43010" name="Picture 2" descr="http://www.cmstatic1.com/101506/c/pixel-cloud-original-photographic-sculpture-for-wa--UDU2Ny0xMDE1MDYuMzI3ND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13244"/>
            <a:ext cx="4800600" cy="3455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47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95400"/>
            <a:ext cx="441960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3 </a:t>
            </a:r>
            <a:r>
              <a:rPr lang="en-US" dirty="0" err="1"/>
              <a:t>dimesi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Trimatra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hakekatnya</a:t>
            </a:r>
            <a:r>
              <a:rPr lang="en-US" dirty="0"/>
              <a:t> </a:t>
            </a:r>
            <a:r>
              <a:rPr lang="en-US" b="1" dirty="0" err="1"/>
              <a:t>bertujuan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berlatih</a:t>
            </a:r>
            <a:r>
              <a:rPr lang="en-US" b="1" dirty="0"/>
              <a:t> </a:t>
            </a:r>
            <a:r>
              <a:rPr lang="en-US" b="1" dirty="0" err="1" smtClean="0"/>
              <a:t>membangun</a:t>
            </a:r>
            <a:r>
              <a:rPr lang="en-US" b="1" dirty="0" smtClean="0"/>
              <a:t> </a:t>
            </a:r>
            <a:r>
              <a:rPr lang="en-US" b="1" dirty="0" err="1"/>
              <a:t>bentuk</a:t>
            </a:r>
            <a:r>
              <a:rPr lang="en-US" b="1" dirty="0"/>
              <a:t> 3 </a:t>
            </a:r>
            <a:r>
              <a:rPr lang="en-US" b="1" dirty="0" err="1"/>
              <a:t>dimesi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kesatuan</a:t>
            </a:r>
            <a:r>
              <a:rPr lang="en-US" b="1" dirty="0"/>
              <a:t> yang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keserasian</a:t>
            </a:r>
            <a:r>
              <a:rPr lang="en-US" b="1" dirty="0"/>
              <a:t> </a:t>
            </a:r>
            <a:r>
              <a:rPr lang="en-US" b="1" dirty="0" err="1"/>
              <a:t>rupa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prinsip-prinsip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</a:t>
            </a:r>
            <a:r>
              <a:rPr lang="en-US" b="1" dirty="0" err="1"/>
              <a:t>rupa</a:t>
            </a:r>
            <a:r>
              <a:rPr lang="en-US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,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senirupa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5068"/>
            <a:ext cx="324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RUPA DASAR 3 DIMENSI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5" r="11873"/>
          <a:stretch/>
        </p:blipFill>
        <p:spPr>
          <a:xfrm rot="16200000">
            <a:off x="4491637" y="532285"/>
            <a:ext cx="5181600" cy="411703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8790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265" y="1295400"/>
            <a:ext cx="439993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 </a:t>
            </a:r>
            <a:r>
              <a:rPr lang="en-US" sz="2000" dirty="0" err="1"/>
              <a:t>trimatra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45068"/>
            <a:ext cx="324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RUPA DASAR 3 DIMENSI</a:t>
            </a:r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96" y="2286000"/>
            <a:ext cx="4390103" cy="3581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2723" y="515571"/>
            <a:ext cx="3733801" cy="31346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352800"/>
            <a:ext cx="231371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11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.whicdn.com/images/517035/2009041610182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84" y="533401"/>
            <a:ext cx="3226516" cy="32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tuvie.com/wp-content/uploads/futuristic-vanities-il-bagno-bandin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697" y="1524000"/>
            <a:ext cx="492512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uturistic vanities from il bagno bandin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3"/>
          <a:stretch/>
        </p:blipFill>
        <p:spPr bwMode="auto">
          <a:xfrm>
            <a:off x="1153520" y="3924300"/>
            <a:ext cx="273268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2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weburbanist.com/wp-content/uploads/2009/02/one-thomas-ow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577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cust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4577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ocust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3840"/>
            <a:ext cx="37973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42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Toufiq Panji Wisesa</dc:creator>
  <cp:lastModifiedBy>Toufiq Panji Wisesa</cp:lastModifiedBy>
  <cp:revision>1</cp:revision>
  <dcterms:created xsi:type="dcterms:W3CDTF">2016-01-25T04:44:04Z</dcterms:created>
  <dcterms:modified xsi:type="dcterms:W3CDTF">2016-01-25T04:44:23Z</dcterms:modified>
</cp:coreProperties>
</file>