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>
      <p:cViewPr varScale="1">
        <p:scale>
          <a:sx n="70" d="100"/>
          <a:sy n="70" d="100"/>
        </p:scale>
        <p:origin x="10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30/09/2019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30/09/2019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367" y="1556792"/>
            <a:ext cx="892744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600" dirty="0" smtClean="0"/>
              <a:t>UJIAN TENGAH SEMESTER :</a:t>
            </a:r>
          </a:p>
          <a:p>
            <a:pPr algn="ctr"/>
            <a:r>
              <a:rPr lang="id-ID" sz="3600" dirty="0" smtClean="0"/>
              <a:t>MATERI WEEK 1 – </a:t>
            </a:r>
            <a:r>
              <a:rPr lang="id-ID" sz="3600" smtClean="0"/>
              <a:t>WEEK 7</a:t>
            </a:r>
            <a:endParaRPr lang="id-ID" sz="3600" dirty="0" smtClean="0"/>
          </a:p>
          <a:p>
            <a:pPr algn="ctr"/>
            <a:r>
              <a:rPr lang="id-ID" sz="3600" dirty="0" smtClean="0"/>
              <a:t>SIFAT UJIAN CLOSE BOOK &amp; PRAKTIKA</a:t>
            </a:r>
          </a:p>
          <a:p>
            <a:pPr algn="ctr"/>
            <a:endParaRPr lang="id-ID" sz="3600" dirty="0"/>
          </a:p>
          <a:p>
            <a:pPr algn="ctr"/>
            <a:r>
              <a:rPr lang="id-ID" sz="3600" dirty="0" smtClean="0"/>
              <a:t>SELAMAT BELAJAR &amp; </a:t>
            </a:r>
          </a:p>
          <a:p>
            <a:pPr algn="ctr"/>
            <a:r>
              <a:rPr lang="id-ID" sz="3600" dirty="0" smtClean="0"/>
              <a:t>SEMOGA MENDAPATKAN </a:t>
            </a:r>
          </a:p>
          <a:p>
            <a:pPr algn="ctr"/>
            <a:r>
              <a:rPr lang="id-ID" sz="3600" dirty="0" smtClean="0"/>
              <a:t>HASIL YANG TERBAIK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006004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4625</TotalTime>
  <Words>24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Trebuchet MS</vt:lpstr>
      <vt:lpstr>Wingdings 2</vt:lpstr>
      <vt:lpstr>1_Urban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Chaerul Anwar</cp:lastModifiedBy>
  <cp:revision>425</cp:revision>
  <dcterms:created xsi:type="dcterms:W3CDTF">2011-09-16T02:11:44Z</dcterms:created>
  <dcterms:modified xsi:type="dcterms:W3CDTF">2019-09-29T21:46:21Z</dcterms:modified>
</cp:coreProperties>
</file>