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Lst>
  <p:notesMasterIdLst>
    <p:notesMasterId r:id="rId42"/>
  </p:notesMasterIdLst>
  <p:sldIdLst>
    <p:sldId id="355" r:id="rId2"/>
    <p:sldId id="356" r:id="rId3"/>
    <p:sldId id="291" r:id="rId4"/>
    <p:sldId id="292" r:id="rId5"/>
    <p:sldId id="293" r:id="rId6"/>
    <p:sldId id="332" r:id="rId7"/>
    <p:sldId id="333" r:id="rId8"/>
    <p:sldId id="294" r:id="rId9"/>
    <p:sldId id="295" r:id="rId10"/>
    <p:sldId id="296" r:id="rId11"/>
    <p:sldId id="297" r:id="rId12"/>
    <p:sldId id="298" r:id="rId13"/>
    <p:sldId id="299" r:id="rId14"/>
    <p:sldId id="300" r:id="rId15"/>
    <p:sldId id="302" r:id="rId16"/>
    <p:sldId id="339" r:id="rId17"/>
    <p:sldId id="340" r:id="rId18"/>
    <p:sldId id="303" r:id="rId19"/>
    <p:sldId id="304" r:id="rId20"/>
    <p:sldId id="305" r:id="rId21"/>
    <p:sldId id="306" r:id="rId22"/>
    <p:sldId id="307" r:id="rId23"/>
    <p:sldId id="337" r:id="rId24"/>
    <p:sldId id="338" r:id="rId25"/>
    <p:sldId id="341" r:id="rId26"/>
    <p:sldId id="342" r:id="rId27"/>
    <p:sldId id="343" r:id="rId28"/>
    <p:sldId id="344" r:id="rId29"/>
    <p:sldId id="310" r:id="rId30"/>
    <p:sldId id="301" r:id="rId31"/>
    <p:sldId id="354" r:id="rId32"/>
    <p:sldId id="346" r:id="rId33"/>
    <p:sldId id="345" r:id="rId34"/>
    <p:sldId id="347" r:id="rId35"/>
    <p:sldId id="349" r:id="rId36"/>
    <p:sldId id="350" r:id="rId37"/>
    <p:sldId id="348" r:id="rId38"/>
    <p:sldId id="351" r:id="rId39"/>
    <p:sldId id="313" r:id="rId40"/>
    <p:sldId id="314" r:id="rId41"/>
  </p:sldIdLst>
  <p:sldSz cx="9144000" cy="6858000" type="screen4x3"/>
  <p:notesSz cx="6858000" cy="9144000"/>
  <p:defaultTextStyle>
    <a:defPPr>
      <a:defRPr lang="en-GB"/>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5050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2711" autoAdjust="0"/>
    <p:restoredTop sz="90929"/>
  </p:normalViewPr>
  <p:slideViewPr>
    <p:cSldViewPr>
      <p:cViewPr varScale="1">
        <p:scale>
          <a:sx n="64" d="100"/>
          <a:sy n="64" d="100"/>
        </p:scale>
        <p:origin x="846"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image" Target="../media/image17.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9.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22.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23.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24.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25.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26.w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32.e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33.e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38.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20.vml.rels><?xml version="1.0" encoding="UTF-8" standalone="yes"?>
<Relationships xmlns="http://schemas.openxmlformats.org/package/2006/relationships"><Relationship Id="rId2" Type="http://schemas.openxmlformats.org/officeDocument/2006/relationships/image" Target="../media/image40.wmf"/><Relationship Id="rId1" Type="http://schemas.openxmlformats.org/officeDocument/2006/relationships/image" Target="../media/image39.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GB"/>
          </a:p>
        </p:txBody>
      </p:sp>
      <p:sp>
        <p:nvSpPr>
          <p:cNvPr id="83971"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142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83973"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83974"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GB"/>
          </a:p>
        </p:txBody>
      </p:sp>
      <p:sp>
        <p:nvSpPr>
          <p:cNvPr id="83975"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82919F3E-3F95-495D-9C4D-1E82D3E377F1}" type="slidenum">
              <a:rPr lang="en-GB"/>
              <a:pPr>
                <a:defRPr/>
              </a:pPr>
              <a:t>‹#›</a:t>
            </a:fld>
            <a:endParaRPr lang="en-GB"/>
          </a:p>
        </p:txBody>
      </p:sp>
    </p:spTree>
    <p:extLst>
      <p:ext uri="{BB962C8B-B14F-4D97-AF65-F5344CB8AC3E}">
        <p14:creationId xmlns:p14="http://schemas.microsoft.com/office/powerpoint/2010/main" val="3964369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dirty="0"/>
          </a:p>
        </p:txBody>
      </p:sp>
      <p:sp>
        <p:nvSpPr>
          <p:cNvPr id="4" name="Slide Number Placeholder 3"/>
          <p:cNvSpPr>
            <a:spLocks noGrp="1"/>
          </p:cNvSpPr>
          <p:nvPr>
            <p:ph type="sldNum" sz="quarter" idx="10"/>
          </p:nvPr>
        </p:nvSpPr>
        <p:spPr/>
        <p:txBody>
          <a:bodyPr/>
          <a:lstStyle/>
          <a:p>
            <a:pPr>
              <a:defRPr/>
            </a:pPr>
            <a:fld id="{82919F3E-3F95-495D-9C4D-1E82D3E377F1}" type="slidenum">
              <a:rPr lang="en-GB" smtClean="0"/>
              <a:pPr>
                <a:defRPr/>
              </a:pPr>
              <a:t>3</a:t>
            </a:fld>
            <a:endParaRPr lang="en-GB"/>
          </a:p>
        </p:txBody>
      </p:sp>
    </p:spTree>
    <p:extLst>
      <p:ext uri="{BB962C8B-B14F-4D97-AF65-F5344CB8AC3E}">
        <p14:creationId xmlns:p14="http://schemas.microsoft.com/office/powerpoint/2010/main" val="36837616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19050" y="1109663"/>
            <a:ext cx="9156700" cy="757237"/>
            <a:chOff x="0" y="0"/>
            <a:chExt cx="5768" cy="477"/>
          </a:xfrm>
        </p:grpSpPr>
        <p:sp>
          <p:nvSpPr>
            <p:cNvPr id="5" name="Freeform 3"/>
            <p:cNvSpPr>
              <a:spLocks/>
            </p:cNvSpPr>
            <p:nvPr userDrawn="1"/>
          </p:nvSpPr>
          <p:spPr bwMode="auto">
            <a:xfrm>
              <a:off x="5" y="0"/>
              <a:ext cx="5763" cy="477"/>
            </a:xfrm>
            <a:custGeom>
              <a:avLst/>
              <a:gdLst/>
              <a:ahLst/>
              <a:cxnLst>
                <a:cxn ang="0">
                  <a:pos x="0" y="450"/>
                </a:cxn>
                <a:cxn ang="0">
                  <a:pos x="3" y="0"/>
                </a:cxn>
                <a:cxn ang="0">
                  <a:pos x="5763" y="0"/>
                </a:cxn>
                <a:cxn ang="0">
                  <a:pos x="5763" y="465"/>
                </a:cxn>
                <a:cxn ang="0">
                  <a:pos x="4821" y="477"/>
                </a:cxn>
                <a:cxn ang="0">
                  <a:pos x="4326" y="447"/>
                </a:cxn>
                <a:cxn ang="0">
                  <a:pos x="3783" y="465"/>
                </a:cxn>
                <a:cxn ang="0">
                  <a:pos x="3417" y="456"/>
                </a:cxn>
                <a:cxn ang="0">
                  <a:pos x="2973" y="459"/>
                </a:cxn>
                <a:cxn ang="0">
                  <a:pos x="2451" y="453"/>
                </a:cxn>
                <a:cxn ang="0">
                  <a:pos x="2289" y="441"/>
                </a:cxn>
                <a:cxn ang="0">
                  <a:pos x="2010" y="453"/>
                </a:cxn>
                <a:cxn ang="0">
                  <a:pos x="1827" y="450"/>
                </a:cxn>
                <a:cxn ang="0">
                  <a:pos x="1215" y="465"/>
                </a:cxn>
                <a:cxn ang="0">
                  <a:pos x="660" y="456"/>
                </a:cxn>
                <a:cxn ang="0">
                  <a:pos x="0" y="450"/>
                </a:cxn>
              </a:cxnLst>
              <a:rect l="0" t="0" r="r" b="b"/>
              <a:pathLst>
                <a:path w="5763" h="477">
                  <a:moveTo>
                    <a:pt x="0" y="450"/>
                  </a:moveTo>
                  <a:lnTo>
                    <a:pt x="3" y="0"/>
                  </a:lnTo>
                  <a:lnTo>
                    <a:pt x="5763" y="0"/>
                  </a:lnTo>
                  <a:lnTo>
                    <a:pt x="5763" y="465"/>
                  </a:lnTo>
                  <a:lnTo>
                    <a:pt x="4821" y="477"/>
                  </a:lnTo>
                  <a:lnTo>
                    <a:pt x="4326" y="447"/>
                  </a:lnTo>
                  <a:lnTo>
                    <a:pt x="3783" y="465"/>
                  </a:lnTo>
                  <a:lnTo>
                    <a:pt x="3417" y="456"/>
                  </a:lnTo>
                  <a:lnTo>
                    <a:pt x="2973" y="459"/>
                  </a:lnTo>
                  <a:lnTo>
                    <a:pt x="2451" y="453"/>
                  </a:lnTo>
                  <a:lnTo>
                    <a:pt x="2289" y="441"/>
                  </a:lnTo>
                  <a:lnTo>
                    <a:pt x="2010" y="453"/>
                  </a:lnTo>
                  <a:lnTo>
                    <a:pt x="1827" y="450"/>
                  </a:lnTo>
                  <a:lnTo>
                    <a:pt x="1215" y="465"/>
                  </a:lnTo>
                  <a:lnTo>
                    <a:pt x="660" y="456"/>
                  </a:lnTo>
                  <a:lnTo>
                    <a:pt x="0" y="450"/>
                  </a:lnTo>
                  <a:close/>
                </a:path>
              </a:pathLst>
            </a:custGeom>
            <a:solidFill>
              <a:schemeClr val="accent2">
                <a:alpha val="50000"/>
              </a:schemeClr>
            </a:solidFill>
            <a:ln w="9525" cap="flat" cmpd="sng">
              <a:noFill/>
              <a:prstDash val="solid"/>
              <a:round/>
              <a:headEnd/>
              <a:tailEnd/>
            </a:ln>
            <a:effectLst/>
          </p:spPr>
          <p:txBody>
            <a:bodyPr wrap="none" anchor="ctr"/>
            <a:lstStyle/>
            <a:p>
              <a:pPr>
                <a:defRPr/>
              </a:pPr>
              <a:endParaRPr lang="en-US"/>
            </a:p>
          </p:txBody>
        </p:sp>
        <p:sp>
          <p:nvSpPr>
            <p:cNvPr id="6" name="Freeform 4"/>
            <p:cNvSpPr>
              <a:spLocks/>
            </p:cNvSpPr>
            <p:nvPr userDrawn="1"/>
          </p:nvSpPr>
          <p:spPr bwMode="auto">
            <a:xfrm>
              <a:off x="0" y="98"/>
              <a:ext cx="256" cy="253"/>
            </a:xfrm>
            <a:custGeom>
              <a:avLst/>
              <a:gdLst/>
              <a:ahLst/>
              <a:cxnLst>
                <a:cxn ang="0">
                  <a:pos x="8" y="190"/>
                </a:cxn>
                <a:cxn ang="0">
                  <a:pos x="71" y="115"/>
                </a:cxn>
                <a:cxn ang="0">
                  <a:pos x="203" y="16"/>
                </a:cxn>
                <a:cxn ang="0">
                  <a:pos x="251" y="19"/>
                </a:cxn>
                <a:cxn ang="0">
                  <a:pos x="236" y="46"/>
                </a:cxn>
                <a:cxn ang="0">
                  <a:pos x="176" y="82"/>
                </a:cxn>
                <a:cxn ang="0">
                  <a:pos x="92" y="154"/>
                </a:cxn>
                <a:cxn ang="0">
                  <a:pos x="23" y="247"/>
                </a:cxn>
                <a:cxn ang="0">
                  <a:pos x="8" y="190"/>
                </a:cxn>
              </a:cxnLst>
              <a:rect l="0" t="0" r="r" b="b"/>
              <a:pathLst>
                <a:path w="256" h="253">
                  <a:moveTo>
                    <a:pt x="8" y="190"/>
                  </a:moveTo>
                  <a:cubicBezTo>
                    <a:pt x="16" y="168"/>
                    <a:pt x="38" y="144"/>
                    <a:pt x="71" y="115"/>
                  </a:cubicBezTo>
                  <a:cubicBezTo>
                    <a:pt x="104" y="86"/>
                    <a:pt x="173" y="32"/>
                    <a:pt x="203" y="16"/>
                  </a:cubicBezTo>
                  <a:cubicBezTo>
                    <a:pt x="233" y="0"/>
                    <a:pt x="246" y="14"/>
                    <a:pt x="251" y="19"/>
                  </a:cubicBezTo>
                  <a:cubicBezTo>
                    <a:pt x="256" y="24"/>
                    <a:pt x="249" y="35"/>
                    <a:pt x="236" y="46"/>
                  </a:cubicBezTo>
                  <a:cubicBezTo>
                    <a:pt x="223" y="57"/>
                    <a:pt x="200" y="64"/>
                    <a:pt x="176" y="82"/>
                  </a:cubicBezTo>
                  <a:cubicBezTo>
                    <a:pt x="152" y="100"/>
                    <a:pt x="118" y="126"/>
                    <a:pt x="92" y="154"/>
                  </a:cubicBezTo>
                  <a:cubicBezTo>
                    <a:pt x="66" y="182"/>
                    <a:pt x="36" y="241"/>
                    <a:pt x="23" y="247"/>
                  </a:cubicBezTo>
                  <a:cubicBezTo>
                    <a:pt x="10" y="253"/>
                    <a:pt x="0" y="212"/>
                    <a:pt x="8" y="190"/>
                  </a:cubicBezTo>
                  <a:close/>
                </a:path>
              </a:pathLst>
            </a:custGeom>
            <a:gradFill rotWithShape="0">
              <a:gsLst>
                <a:gs pos="0">
                  <a:schemeClr val="accent2"/>
                </a:gs>
                <a:gs pos="100000">
                  <a:schemeClr val="bg2"/>
                </a:gs>
              </a:gsLst>
              <a:lin ang="18900000" scaled="1"/>
            </a:gradFill>
            <a:ln w="9525">
              <a:noFill/>
              <a:round/>
              <a:headEnd/>
              <a:tailEnd/>
            </a:ln>
            <a:effectLst/>
          </p:spPr>
          <p:txBody>
            <a:bodyPr wrap="none" anchor="ctr"/>
            <a:lstStyle/>
            <a:p>
              <a:pPr>
                <a:defRPr/>
              </a:pPr>
              <a:endParaRPr lang="en-US"/>
            </a:p>
          </p:txBody>
        </p:sp>
        <p:sp>
          <p:nvSpPr>
            <p:cNvPr id="7" name="Freeform 5"/>
            <p:cNvSpPr>
              <a:spLocks/>
            </p:cNvSpPr>
            <p:nvPr userDrawn="1"/>
          </p:nvSpPr>
          <p:spPr bwMode="auto">
            <a:xfrm>
              <a:off x="56" y="0"/>
              <a:ext cx="708" cy="459"/>
            </a:xfrm>
            <a:custGeom>
              <a:avLst/>
              <a:gdLst/>
              <a:ahLst/>
              <a:cxnLst>
                <a:cxn ang="0">
                  <a:pos x="0" y="432"/>
                </a:cxn>
                <a:cxn ang="0">
                  <a:pos x="0" y="453"/>
                </a:cxn>
                <a:cxn ang="0">
                  <a:pos x="72" y="324"/>
                </a:cxn>
                <a:cxn ang="0">
                  <a:pos x="198" y="201"/>
                </a:cxn>
                <a:cxn ang="0">
                  <a:pos x="366" y="102"/>
                </a:cxn>
                <a:cxn ang="0">
                  <a:pos x="531" y="36"/>
                </a:cxn>
                <a:cxn ang="0">
                  <a:pos x="609" y="0"/>
                </a:cxn>
                <a:cxn ang="0">
                  <a:pos x="708" y="3"/>
                </a:cxn>
                <a:cxn ang="0">
                  <a:pos x="591" y="66"/>
                </a:cxn>
                <a:cxn ang="0">
                  <a:pos x="417" y="126"/>
                </a:cxn>
                <a:cxn ang="0">
                  <a:pos x="237" y="231"/>
                </a:cxn>
                <a:cxn ang="0">
                  <a:pos x="117" y="345"/>
                </a:cxn>
                <a:cxn ang="0">
                  <a:pos x="51" y="459"/>
                </a:cxn>
                <a:cxn ang="0">
                  <a:pos x="0" y="453"/>
                </a:cxn>
              </a:cxnLst>
              <a:rect l="0" t="0" r="r" b="b"/>
              <a:pathLst>
                <a:path w="708" h="459">
                  <a:moveTo>
                    <a:pt x="0" y="432"/>
                  </a:moveTo>
                  <a:lnTo>
                    <a:pt x="0" y="453"/>
                  </a:lnTo>
                  <a:cubicBezTo>
                    <a:pt x="12" y="435"/>
                    <a:pt x="39" y="366"/>
                    <a:pt x="72" y="324"/>
                  </a:cubicBezTo>
                  <a:cubicBezTo>
                    <a:pt x="105" y="282"/>
                    <a:pt x="149" y="238"/>
                    <a:pt x="198" y="201"/>
                  </a:cubicBezTo>
                  <a:cubicBezTo>
                    <a:pt x="247" y="164"/>
                    <a:pt x="311" y="129"/>
                    <a:pt x="366" y="102"/>
                  </a:cubicBezTo>
                  <a:cubicBezTo>
                    <a:pt x="421" y="75"/>
                    <a:pt x="490" y="53"/>
                    <a:pt x="531" y="36"/>
                  </a:cubicBezTo>
                  <a:cubicBezTo>
                    <a:pt x="572" y="19"/>
                    <a:pt x="580" y="5"/>
                    <a:pt x="609" y="0"/>
                  </a:cubicBezTo>
                  <a:lnTo>
                    <a:pt x="708" y="3"/>
                  </a:lnTo>
                  <a:cubicBezTo>
                    <a:pt x="705" y="14"/>
                    <a:pt x="640" y="45"/>
                    <a:pt x="591" y="66"/>
                  </a:cubicBezTo>
                  <a:cubicBezTo>
                    <a:pt x="542" y="87"/>
                    <a:pt x="476" y="98"/>
                    <a:pt x="417" y="126"/>
                  </a:cubicBezTo>
                  <a:cubicBezTo>
                    <a:pt x="358" y="154"/>
                    <a:pt x="287" y="195"/>
                    <a:pt x="237" y="231"/>
                  </a:cubicBezTo>
                  <a:cubicBezTo>
                    <a:pt x="187" y="267"/>
                    <a:pt x="148" y="307"/>
                    <a:pt x="117" y="345"/>
                  </a:cubicBezTo>
                  <a:cubicBezTo>
                    <a:pt x="86" y="383"/>
                    <a:pt x="70" y="441"/>
                    <a:pt x="51" y="459"/>
                  </a:cubicBezTo>
                  <a:lnTo>
                    <a:pt x="0" y="453"/>
                  </a:lnTo>
                </a:path>
              </a:pathLst>
            </a:custGeom>
            <a:gradFill rotWithShape="0">
              <a:gsLst>
                <a:gs pos="0">
                  <a:schemeClr val="bg2"/>
                </a:gs>
                <a:gs pos="50000">
                  <a:schemeClr val="accent2"/>
                </a:gs>
                <a:gs pos="100000">
                  <a:schemeClr val="bg2"/>
                </a:gs>
              </a:gsLst>
              <a:lin ang="5400000" scaled="1"/>
            </a:gradFill>
            <a:ln w="9525" cap="flat" cmpd="sng">
              <a:noFill/>
              <a:prstDash val="solid"/>
              <a:round/>
              <a:headEnd type="none" w="med" len="med"/>
              <a:tailEnd type="none" w="med" len="med"/>
            </a:ln>
            <a:effectLst/>
          </p:spPr>
          <p:txBody>
            <a:bodyPr wrap="none" anchor="ctr"/>
            <a:lstStyle/>
            <a:p>
              <a:pPr>
                <a:defRPr/>
              </a:pPr>
              <a:endParaRPr lang="en-US"/>
            </a:p>
          </p:txBody>
        </p:sp>
        <p:sp>
          <p:nvSpPr>
            <p:cNvPr id="8" name="Freeform 6"/>
            <p:cNvSpPr>
              <a:spLocks/>
            </p:cNvSpPr>
            <p:nvPr userDrawn="1"/>
          </p:nvSpPr>
          <p:spPr bwMode="auto">
            <a:xfrm>
              <a:off x="131" y="269"/>
              <a:ext cx="251" cy="194"/>
            </a:xfrm>
            <a:custGeom>
              <a:avLst/>
              <a:gdLst/>
              <a:ahLst/>
              <a:cxnLst>
                <a:cxn ang="0">
                  <a:pos x="21" y="163"/>
                </a:cxn>
                <a:cxn ang="0">
                  <a:pos x="9" y="184"/>
                </a:cxn>
                <a:cxn ang="0">
                  <a:pos x="75" y="103"/>
                </a:cxn>
                <a:cxn ang="0">
                  <a:pos x="165" y="28"/>
                </a:cxn>
                <a:cxn ang="0">
                  <a:pos x="207" y="7"/>
                </a:cxn>
                <a:cxn ang="0">
                  <a:pos x="246" y="4"/>
                </a:cxn>
                <a:cxn ang="0">
                  <a:pos x="237" y="34"/>
                </a:cxn>
                <a:cxn ang="0">
                  <a:pos x="183" y="61"/>
                </a:cxn>
                <a:cxn ang="0">
                  <a:pos x="108" y="124"/>
                </a:cxn>
                <a:cxn ang="0">
                  <a:pos x="54" y="190"/>
                </a:cxn>
                <a:cxn ang="0">
                  <a:pos x="6" y="184"/>
                </a:cxn>
              </a:cxnLst>
              <a:rect l="0" t="0" r="r" b="b"/>
              <a:pathLst>
                <a:path w="251" h="194">
                  <a:moveTo>
                    <a:pt x="21" y="163"/>
                  </a:moveTo>
                  <a:cubicBezTo>
                    <a:pt x="10" y="178"/>
                    <a:pt x="0" y="194"/>
                    <a:pt x="9" y="184"/>
                  </a:cubicBezTo>
                  <a:cubicBezTo>
                    <a:pt x="18" y="174"/>
                    <a:pt x="49" y="129"/>
                    <a:pt x="75" y="103"/>
                  </a:cubicBezTo>
                  <a:cubicBezTo>
                    <a:pt x="101" y="77"/>
                    <a:pt x="143" y="44"/>
                    <a:pt x="165" y="28"/>
                  </a:cubicBezTo>
                  <a:cubicBezTo>
                    <a:pt x="187" y="12"/>
                    <a:pt x="194" y="11"/>
                    <a:pt x="207" y="7"/>
                  </a:cubicBezTo>
                  <a:cubicBezTo>
                    <a:pt x="220" y="3"/>
                    <a:pt x="241" y="0"/>
                    <a:pt x="246" y="4"/>
                  </a:cubicBezTo>
                  <a:cubicBezTo>
                    <a:pt x="251" y="8"/>
                    <a:pt x="247" y="25"/>
                    <a:pt x="237" y="34"/>
                  </a:cubicBezTo>
                  <a:cubicBezTo>
                    <a:pt x="227" y="43"/>
                    <a:pt x="204" y="46"/>
                    <a:pt x="183" y="61"/>
                  </a:cubicBezTo>
                  <a:cubicBezTo>
                    <a:pt x="162" y="76"/>
                    <a:pt x="129" y="103"/>
                    <a:pt x="108" y="124"/>
                  </a:cubicBezTo>
                  <a:cubicBezTo>
                    <a:pt x="87" y="145"/>
                    <a:pt x="71" y="180"/>
                    <a:pt x="54" y="190"/>
                  </a:cubicBezTo>
                  <a:lnTo>
                    <a:pt x="6" y="184"/>
                  </a:lnTo>
                </a:path>
              </a:pathLst>
            </a:custGeom>
            <a:gradFill rotWithShape="0">
              <a:gsLst>
                <a:gs pos="0">
                  <a:schemeClr val="accent2"/>
                </a:gs>
                <a:gs pos="100000">
                  <a:schemeClr val="bg2"/>
                </a:gs>
              </a:gsLst>
              <a:lin ang="18900000" scaled="1"/>
            </a:gradFill>
            <a:ln w="9525" cap="flat" cmpd="sng">
              <a:noFill/>
              <a:prstDash val="solid"/>
              <a:round/>
              <a:headEnd type="none" w="med" len="med"/>
              <a:tailEnd type="none" w="med" len="med"/>
            </a:ln>
            <a:effectLst/>
          </p:spPr>
          <p:txBody>
            <a:bodyPr wrap="none" anchor="ctr"/>
            <a:lstStyle/>
            <a:p>
              <a:pPr>
                <a:defRPr/>
              </a:pPr>
              <a:endParaRPr lang="en-US"/>
            </a:p>
          </p:txBody>
        </p:sp>
        <p:sp>
          <p:nvSpPr>
            <p:cNvPr id="9" name="Freeform 7"/>
            <p:cNvSpPr>
              <a:spLocks/>
            </p:cNvSpPr>
            <p:nvPr userDrawn="1"/>
          </p:nvSpPr>
          <p:spPr bwMode="auto">
            <a:xfrm>
              <a:off x="341" y="0"/>
              <a:ext cx="159" cy="72"/>
            </a:xfrm>
            <a:custGeom>
              <a:avLst/>
              <a:gdLst/>
              <a:ahLst/>
              <a:cxnLst>
                <a:cxn ang="0">
                  <a:pos x="99" y="0"/>
                </a:cxn>
                <a:cxn ang="0">
                  <a:pos x="15" y="36"/>
                </a:cxn>
                <a:cxn ang="0">
                  <a:pos x="6" y="60"/>
                </a:cxn>
                <a:cxn ang="0">
                  <a:pos x="36" y="69"/>
                </a:cxn>
                <a:cxn ang="0">
                  <a:pos x="87" y="42"/>
                </a:cxn>
                <a:cxn ang="0">
                  <a:pos x="159" y="0"/>
                </a:cxn>
                <a:cxn ang="0">
                  <a:pos x="99" y="0"/>
                </a:cxn>
              </a:cxnLst>
              <a:rect l="0" t="0" r="r" b="b"/>
              <a:pathLst>
                <a:path w="159" h="72">
                  <a:moveTo>
                    <a:pt x="99" y="0"/>
                  </a:moveTo>
                  <a:cubicBezTo>
                    <a:pt x="75" y="6"/>
                    <a:pt x="30" y="26"/>
                    <a:pt x="15" y="36"/>
                  </a:cubicBezTo>
                  <a:cubicBezTo>
                    <a:pt x="0" y="46"/>
                    <a:pt x="3" y="55"/>
                    <a:pt x="6" y="60"/>
                  </a:cubicBezTo>
                  <a:cubicBezTo>
                    <a:pt x="9" y="65"/>
                    <a:pt x="23" y="72"/>
                    <a:pt x="36" y="69"/>
                  </a:cubicBezTo>
                  <a:cubicBezTo>
                    <a:pt x="49" y="66"/>
                    <a:pt x="67" y="53"/>
                    <a:pt x="87" y="42"/>
                  </a:cubicBezTo>
                  <a:cubicBezTo>
                    <a:pt x="107" y="31"/>
                    <a:pt x="158" y="6"/>
                    <a:pt x="159" y="0"/>
                  </a:cubicBezTo>
                  <a:lnTo>
                    <a:pt x="99" y="0"/>
                  </a:lnTo>
                  <a:close/>
                </a:path>
              </a:pathLst>
            </a:custGeom>
            <a:gradFill rotWithShape="0">
              <a:gsLst>
                <a:gs pos="0">
                  <a:schemeClr val="accent2"/>
                </a:gs>
                <a:gs pos="100000">
                  <a:schemeClr val="bg2"/>
                </a:gs>
              </a:gsLst>
              <a:lin ang="18900000" scaled="1"/>
            </a:gradFill>
            <a:ln w="9525" cap="flat" cmpd="sng">
              <a:noFill/>
              <a:prstDash val="solid"/>
              <a:round/>
              <a:headEnd type="none" w="med" len="med"/>
              <a:tailEnd type="none" w="med" len="med"/>
            </a:ln>
            <a:effectLst/>
          </p:spPr>
          <p:txBody>
            <a:bodyPr wrap="none" anchor="ctr"/>
            <a:lstStyle/>
            <a:p>
              <a:pPr>
                <a:defRPr/>
              </a:pPr>
              <a:endParaRPr lang="en-US"/>
            </a:p>
          </p:txBody>
        </p:sp>
        <p:sp>
          <p:nvSpPr>
            <p:cNvPr id="10" name="Freeform 8"/>
            <p:cNvSpPr>
              <a:spLocks/>
            </p:cNvSpPr>
            <p:nvPr userDrawn="1"/>
          </p:nvSpPr>
          <p:spPr bwMode="auto">
            <a:xfrm>
              <a:off x="488" y="0"/>
              <a:ext cx="455" cy="216"/>
            </a:xfrm>
            <a:custGeom>
              <a:avLst/>
              <a:gdLst/>
              <a:ahLst/>
              <a:cxnLst>
                <a:cxn ang="0">
                  <a:pos x="395" y="0"/>
                </a:cxn>
                <a:cxn ang="0">
                  <a:pos x="338" y="48"/>
                </a:cxn>
                <a:cxn ang="0">
                  <a:pos x="242" y="102"/>
                </a:cxn>
                <a:cxn ang="0">
                  <a:pos x="104" y="147"/>
                </a:cxn>
                <a:cxn ang="0">
                  <a:pos x="35" y="168"/>
                </a:cxn>
                <a:cxn ang="0">
                  <a:pos x="8" y="192"/>
                </a:cxn>
                <a:cxn ang="0">
                  <a:pos x="8" y="213"/>
                </a:cxn>
                <a:cxn ang="0">
                  <a:pos x="59" y="213"/>
                </a:cxn>
                <a:cxn ang="0">
                  <a:pos x="86" y="192"/>
                </a:cxn>
                <a:cxn ang="0">
                  <a:pos x="173" y="159"/>
                </a:cxn>
                <a:cxn ang="0">
                  <a:pos x="299" y="126"/>
                </a:cxn>
                <a:cxn ang="0">
                  <a:pos x="392" y="72"/>
                </a:cxn>
                <a:cxn ang="0">
                  <a:pos x="455" y="0"/>
                </a:cxn>
                <a:cxn ang="0">
                  <a:pos x="395" y="0"/>
                </a:cxn>
              </a:cxnLst>
              <a:rect l="0" t="0" r="r" b="b"/>
              <a:pathLst>
                <a:path w="455" h="216">
                  <a:moveTo>
                    <a:pt x="395" y="0"/>
                  </a:moveTo>
                  <a:cubicBezTo>
                    <a:pt x="376" y="8"/>
                    <a:pt x="364" y="31"/>
                    <a:pt x="338" y="48"/>
                  </a:cubicBezTo>
                  <a:cubicBezTo>
                    <a:pt x="312" y="65"/>
                    <a:pt x="281" y="86"/>
                    <a:pt x="242" y="102"/>
                  </a:cubicBezTo>
                  <a:cubicBezTo>
                    <a:pt x="203" y="118"/>
                    <a:pt x="138" y="136"/>
                    <a:pt x="104" y="147"/>
                  </a:cubicBezTo>
                  <a:cubicBezTo>
                    <a:pt x="70" y="158"/>
                    <a:pt x="51" y="161"/>
                    <a:pt x="35" y="168"/>
                  </a:cubicBezTo>
                  <a:cubicBezTo>
                    <a:pt x="19" y="175"/>
                    <a:pt x="12" y="185"/>
                    <a:pt x="8" y="192"/>
                  </a:cubicBezTo>
                  <a:cubicBezTo>
                    <a:pt x="4" y="199"/>
                    <a:pt x="0" y="210"/>
                    <a:pt x="8" y="213"/>
                  </a:cubicBezTo>
                  <a:cubicBezTo>
                    <a:pt x="16" y="216"/>
                    <a:pt x="46" y="216"/>
                    <a:pt x="59" y="213"/>
                  </a:cubicBezTo>
                  <a:cubicBezTo>
                    <a:pt x="72" y="210"/>
                    <a:pt x="67" y="201"/>
                    <a:pt x="86" y="192"/>
                  </a:cubicBezTo>
                  <a:cubicBezTo>
                    <a:pt x="105" y="183"/>
                    <a:pt x="138" y="170"/>
                    <a:pt x="173" y="159"/>
                  </a:cubicBezTo>
                  <a:cubicBezTo>
                    <a:pt x="208" y="148"/>
                    <a:pt x="263" y="140"/>
                    <a:pt x="299" y="126"/>
                  </a:cubicBezTo>
                  <a:cubicBezTo>
                    <a:pt x="335" y="112"/>
                    <a:pt x="366" y="93"/>
                    <a:pt x="392" y="72"/>
                  </a:cubicBezTo>
                  <a:cubicBezTo>
                    <a:pt x="418" y="51"/>
                    <a:pt x="454" y="12"/>
                    <a:pt x="455" y="0"/>
                  </a:cubicBezTo>
                  <a:lnTo>
                    <a:pt x="395" y="0"/>
                  </a:lnTo>
                  <a:close/>
                </a:path>
              </a:pathLst>
            </a:custGeom>
            <a:gradFill rotWithShape="0">
              <a:gsLst>
                <a:gs pos="0">
                  <a:schemeClr val="bg2"/>
                </a:gs>
                <a:gs pos="100000">
                  <a:schemeClr val="accent2"/>
                </a:gs>
              </a:gsLst>
              <a:lin ang="2700000" scaled="1"/>
            </a:gradFill>
            <a:ln w="9525" cap="flat" cmpd="sng">
              <a:noFill/>
              <a:prstDash val="solid"/>
              <a:round/>
              <a:headEnd type="none" w="med" len="med"/>
              <a:tailEnd type="none" w="med" len="med"/>
            </a:ln>
            <a:effectLst/>
          </p:spPr>
          <p:txBody>
            <a:bodyPr wrap="none" anchor="ctr"/>
            <a:lstStyle/>
            <a:p>
              <a:pPr>
                <a:defRPr/>
              </a:pPr>
              <a:endParaRPr lang="en-US"/>
            </a:p>
          </p:txBody>
        </p:sp>
        <p:sp>
          <p:nvSpPr>
            <p:cNvPr id="11" name="Freeform 9"/>
            <p:cNvSpPr>
              <a:spLocks/>
            </p:cNvSpPr>
            <p:nvPr userDrawn="1"/>
          </p:nvSpPr>
          <p:spPr bwMode="auto">
            <a:xfrm>
              <a:off x="1448" y="37"/>
              <a:ext cx="414" cy="108"/>
            </a:xfrm>
            <a:custGeom>
              <a:avLst/>
              <a:gdLst/>
              <a:ahLst/>
              <a:cxnLst>
                <a:cxn ang="0">
                  <a:pos x="0" y="11"/>
                </a:cxn>
                <a:cxn ang="0">
                  <a:pos x="24" y="11"/>
                </a:cxn>
                <a:cxn ang="0">
                  <a:pos x="156" y="2"/>
                </a:cxn>
                <a:cxn ang="0">
                  <a:pos x="288" y="23"/>
                </a:cxn>
                <a:cxn ang="0">
                  <a:pos x="384" y="53"/>
                </a:cxn>
                <a:cxn ang="0">
                  <a:pos x="411" y="74"/>
                </a:cxn>
                <a:cxn ang="0">
                  <a:pos x="405" y="104"/>
                </a:cxn>
                <a:cxn ang="0">
                  <a:pos x="363" y="101"/>
                </a:cxn>
                <a:cxn ang="0">
                  <a:pos x="294" y="77"/>
                </a:cxn>
                <a:cxn ang="0">
                  <a:pos x="174" y="50"/>
                </a:cxn>
                <a:cxn ang="0">
                  <a:pos x="72" y="62"/>
                </a:cxn>
                <a:cxn ang="0">
                  <a:pos x="36" y="59"/>
                </a:cxn>
                <a:cxn ang="0">
                  <a:pos x="0" y="11"/>
                </a:cxn>
              </a:cxnLst>
              <a:rect l="0" t="0" r="r" b="b"/>
              <a:pathLst>
                <a:path w="414" h="108">
                  <a:moveTo>
                    <a:pt x="0" y="11"/>
                  </a:moveTo>
                  <a:lnTo>
                    <a:pt x="24" y="11"/>
                  </a:lnTo>
                  <a:cubicBezTo>
                    <a:pt x="50" y="9"/>
                    <a:pt x="112" y="0"/>
                    <a:pt x="156" y="2"/>
                  </a:cubicBezTo>
                  <a:cubicBezTo>
                    <a:pt x="200" y="4"/>
                    <a:pt x="250" y="15"/>
                    <a:pt x="288" y="23"/>
                  </a:cubicBezTo>
                  <a:cubicBezTo>
                    <a:pt x="326" y="31"/>
                    <a:pt x="363" y="44"/>
                    <a:pt x="384" y="53"/>
                  </a:cubicBezTo>
                  <a:cubicBezTo>
                    <a:pt x="405" y="62"/>
                    <a:pt x="408" y="66"/>
                    <a:pt x="411" y="74"/>
                  </a:cubicBezTo>
                  <a:cubicBezTo>
                    <a:pt x="414" y="82"/>
                    <a:pt x="413" y="100"/>
                    <a:pt x="405" y="104"/>
                  </a:cubicBezTo>
                  <a:cubicBezTo>
                    <a:pt x="397" y="108"/>
                    <a:pt x="381" y="105"/>
                    <a:pt x="363" y="101"/>
                  </a:cubicBezTo>
                  <a:cubicBezTo>
                    <a:pt x="345" y="97"/>
                    <a:pt x="325" y="85"/>
                    <a:pt x="294" y="77"/>
                  </a:cubicBezTo>
                  <a:cubicBezTo>
                    <a:pt x="263" y="69"/>
                    <a:pt x="211" y="53"/>
                    <a:pt x="174" y="50"/>
                  </a:cubicBezTo>
                  <a:cubicBezTo>
                    <a:pt x="137" y="47"/>
                    <a:pt x="95" y="61"/>
                    <a:pt x="72" y="62"/>
                  </a:cubicBezTo>
                  <a:cubicBezTo>
                    <a:pt x="49" y="63"/>
                    <a:pt x="48" y="66"/>
                    <a:pt x="36" y="59"/>
                  </a:cubicBezTo>
                  <a:cubicBezTo>
                    <a:pt x="24" y="52"/>
                    <a:pt x="13" y="36"/>
                    <a:pt x="0" y="11"/>
                  </a:cubicBezTo>
                  <a:close/>
                </a:path>
              </a:pathLst>
            </a:custGeom>
            <a:gradFill rotWithShape="0">
              <a:gsLst>
                <a:gs pos="0">
                  <a:schemeClr val="accent2"/>
                </a:gs>
                <a:gs pos="100000">
                  <a:schemeClr val="bg2"/>
                </a:gs>
              </a:gsLst>
              <a:lin ang="0" scaled="1"/>
            </a:gradFill>
            <a:ln w="9525" cap="flat" cmpd="sng">
              <a:noFill/>
              <a:prstDash val="solid"/>
              <a:round/>
              <a:headEnd type="none" w="med" len="med"/>
              <a:tailEnd type="none" w="med" len="med"/>
            </a:ln>
            <a:effectLst/>
          </p:spPr>
          <p:txBody>
            <a:bodyPr wrap="none" anchor="ctr"/>
            <a:lstStyle/>
            <a:p>
              <a:pPr>
                <a:defRPr/>
              </a:pPr>
              <a:endParaRPr lang="en-US"/>
            </a:p>
          </p:txBody>
        </p:sp>
        <p:sp>
          <p:nvSpPr>
            <p:cNvPr id="12" name="Freeform 10"/>
            <p:cNvSpPr>
              <a:spLocks/>
            </p:cNvSpPr>
            <p:nvPr userDrawn="1"/>
          </p:nvSpPr>
          <p:spPr bwMode="auto">
            <a:xfrm>
              <a:off x="1790" y="0"/>
              <a:ext cx="520" cy="225"/>
            </a:xfrm>
            <a:custGeom>
              <a:avLst/>
              <a:gdLst/>
              <a:ahLst/>
              <a:cxnLst>
                <a:cxn ang="0">
                  <a:pos x="42" y="0"/>
                </a:cxn>
                <a:cxn ang="0">
                  <a:pos x="12" y="24"/>
                </a:cxn>
                <a:cxn ang="0">
                  <a:pos x="114" y="54"/>
                </a:cxn>
                <a:cxn ang="0">
                  <a:pos x="240" y="117"/>
                </a:cxn>
                <a:cxn ang="0">
                  <a:pos x="333" y="153"/>
                </a:cxn>
                <a:cxn ang="0">
                  <a:pos x="438" y="219"/>
                </a:cxn>
                <a:cxn ang="0">
                  <a:pos x="426" y="192"/>
                </a:cxn>
                <a:cxn ang="0">
                  <a:pos x="441" y="180"/>
                </a:cxn>
                <a:cxn ang="0">
                  <a:pos x="519" y="216"/>
                </a:cxn>
                <a:cxn ang="0">
                  <a:pos x="450" y="162"/>
                </a:cxn>
                <a:cxn ang="0">
                  <a:pos x="381" y="135"/>
                </a:cxn>
                <a:cxn ang="0">
                  <a:pos x="285" y="84"/>
                </a:cxn>
                <a:cxn ang="0">
                  <a:pos x="186" y="18"/>
                </a:cxn>
                <a:cxn ang="0">
                  <a:pos x="123" y="0"/>
                </a:cxn>
                <a:cxn ang="0">
                  <a:pos x="42" y="0"/>
                </a:cxn>
              </a:cxnLst>
              <a:rect l="0" t="0" r="r" b="b"/>
              <a:pathLst>
                <a:path w="520" h="225">
                  <a:moveTo>
                    <a:pt x="42" y="0"/>
                  </a:moveTo>
                  <a:cubicBezTo>
                    <a:pt x="24" y="4"/>
                    <a:pt x="0" y="15"/>
                    <a:pt x="12" y="24"/>
                  </a:cubicBezTo>
                  <a:cubicBezTo>
                    <a:pt x="24" y="33"/>
                    <a:pt x="76" y="39"/>
                    <a:pt x="114" y="54"/>
                  </a:cubicBezTo>
                  <a:cubicBezTo>
                    <a:pt x="152" y="69"/>
                    <a:pt x="203" y="100"/>
                    <a:pt x="240" y="117"/>
                  </a:cubicBezTo>
                  <a:cubicBezTo>
                    <a:pt x="277" y="134"/>
                    <a:pt x="300" y="136"/>
                    <a:pt x="333" y="153"/>
                  </a:cubicBezTo>
                  <a:cubicBezTo>
                    <a:pt x="366" y="170"/>
                    <a:pt x="423" y="213"/>
                    <a:pt x="438" y="219"/>
                  </a:cubicBezTo>
                  <a:cubicBezTo>
                    <a:pt x="453" y="225"/>
                    <a:pt x="426" y="198"/>
                    <a:pt x="426" y="192"/>
                  </a:cubicBezTo>
                  <a:cubicBezTo>
                    <a:pt x="426" y="186"/>
                    <a:pt x="426" y="176"/>
                    <a:pt x="441" y="180"/>
                  </a:cubicBezTo>
                  <a:cubicBezTo>
                    <a:pt x="456" y="184"/>
                    <a:pt x="518" y="219"/>
                    <a:pt x="519" y="216"/>
                  </a:cubicBezTo>
                  <a:cubicBezTo>
                    <a:pt x="520" y="213"/>
                    <a:pt x="473" y="176"/>
                    <a:pt x="450" y="162"/>
                  </a:cubicBezTo>
                  <a:cubicBezTo>
                    <a:pt x="427" y="148"/>
                    <a:pt x="408" y="148"/>
                    <a:pt x="381" y="135"/>
                  </a:cubicBezTo>
                  <a:cubicBezTo>
                    <a:pt x="354" y="122"/>
                    <a:pt x="318" y="104"/>
                    <a:pt x="285" y="84"/>
                  </a:cubicBezTo>
                  <a:cubicBezTo>
                    <a:pt x="252" y="64"/>
                    <a:pt x="213" y="32"/>
                    <a:pt x="186" y="18"/>
                  </a:cubicBezTo>
                  <a:cubicBezTo>
                    <a:pt x="159" y="4"/>
                    <a:pt x="147" y="2"/>
                    <a:pt x="123" y="0"/>
                  </a:cubicBezTo>
                  <a:lnTo>
                    <a:pt x="42" y="0"/>
                  </a:lnTo>
                  <a:close/>
                </a:path>
              </a:pathLst>
            </a:custGeom>
            <a:gradFill rotWithShape="0">
              <a:gsLst>
                <a:gs pos="0">
                  <a:schemeClr val="accent2"/>
                </a:gs>
                <a:gs pos="100000">
                  <a:schemeClr val="bg2"/>
                </a:gs>
              </a:gsLst>
              <a:lin ang="18900000" scaled="1"/>
            </a:gradFill>
            <a:ln w="9525" cap="flat" cmpd="sng">
              <a:noFill/>
              <a:prstDash val="solid"/>
              <a:round/>
              <a:headEnd type="none" w="med" len="med"/>
              <a:tailEnd type="none" w="med" len="med"/>
            </a:ln>
            <a:effectLst/>
          </p:spPr>
          <p:txBody>
            <a:bodyPr wrap="none" anchor="ctr"/>
            <a:lstStyle/>
            <a:p>
              <a:pPr>
                <a:defRPr/>
              </a:pPr>
              <a:endParaRPr lang="en-US"/>
            </a:p>
          </p:txBody>
        </p:sp>
        <p:sp>
          <p:nvSpPr>
            <p:cNvPr id="13" name="Freeform 11"/>
            <p:cNvSpPr>
              <a:spLocks/>
            </p:cNvSpPr>
            <p:nvPr userDrawn="1"/>
          </p:nvSpPr>
          <p:spPr bwMode="auto">
            <a:xfrm>
              <a:off x="1943" y="154"/>
              <a:ext cx="431" cy="233"/>
            </a:xfrm>
            <a:custGeom>
              <a:avLst/>
              <a:gdLst/>
              <a:ahLst/>
              <a:cxnLst>
                <a:cxn ang="0">
                  <a:pos x="6" y="38"/>
                </a:cxn>
                <a:cxn ang="0">
                  <a:pos x="9" y="20"/>
                </a:cxn>
                <a:cxn ang="0">
                  <a:pos x="42" y="2"/>
                </a:cxn>
                <a:cxn ang="0">
                  <a:pos x="90" y="35"/>
                </a:cxn>
                <a:cxn ang="0">
                  <a:pos x="189" y="89"/>
                </a:cxn>
                <a:cxn ang="0">
                  <a:pos x="288" y="140"/>
                </a:cxn>
                <a:cxn ang="0">
                  <a:pos x="375" y="176"/>
                </a:cxn>
                <a:cxn ang="0">
                  <a:pos x="396" y="176"/>
                </a:cxn>
                <a:cxn ang="0">
                  <a:pos x="429" y="212"/>
                </a:cxn>
                <a:cxn ang="0">
                  <a:pos x="408" y="233"/>
                </a:cxn>
                <a:cxn ang="0">
                  <a:pos x="333" y="212"/>
                </a:cxn>
                <a:cxn ang="0">
                  <a:pos x="186" y="143"/>
                </a:cxn>
                <a:cxn ang="0">
                  <a:pos x="48" y="68"/>
                </a:cxn>
                <a:cxn ang="0">
                  <a:pos x="6" y="38"/>
                </a:cxn>
              </a:cxnLst>
              <a:rect l="0" t="0" r="r" b="b"/>
              <a:pathLst>
                <a:path w="431" h="233">
                  <a:moveTo>
                    <a:pt x="6" y="38"/>
                  </a:moveTo>
                  <a:cubicBezTo>
                    <a:pt x="0" y="26"/>
                    <a:pt x="3" y="26"/>
                    <a:pt x="9" y="20"/>
                  </a:cubicBezTo>
                  <a:cubicBezTo>
                    <a:pt x="15" y="14"/>
                    <a:pt x="29" y="0"/>
                    <a:pt x="42" y="2"/>
                  </a:cubicBezTo>
                  <a:cubicBezTo>
                    <a:pt x="55" y="4"/>
                    <a:pt x="66" y="21"/>
                    <a:pt x="90" y="35"/>
                  </a:cubicBezTo>
                  <a:cubicBezTo>
                    <a:pt x="114" y="49"/>
                    <a:pt x="156" y="72"/>
                    <a:pt x="189" y="89"/>
                  </a:cubicBezTo>
                  <a:cubicBezTo>
                    <a:pt x="222" y="106"/>
                    <a:pt x="257" y="126"/>
                    <a:pt x="288" y="140"/>
                  </a:cubicBezTo>
                  <a:cubicBezTo>
                    <a:pt x="319" y="154"/>
                    <a:pt x="357" y="170"/>
                    <a:pt x="375" y="176"/>
                  </a:cubicBezTo>
                  <a:cubicBezTo>
                    <a:pt x="393" y="182"/>
                    <a:pt x="387" y="170"/>
                    <a:pt x="396" y="176"/>
                  </a:cubicBezTo>
                  <a:cubicBezTo>
                    <a:pt x="405" y="182"/>
                    <a:pt x="427" y="203"/>
                    <a:pt x="429" y="212"/>
                  </a:cubicBezTo>
                  <a:cubicBezTo>
                    <a:pt x="431" y="221"/>
                    <a:pt x="424" y="233"/>
                    <a:pt x="408" y="233"/>
                  </a:cubicBezTo>
                  <a:cubicBezTo>
                    <a:pt x="392" y="233"/>
                    <a:pt x="370" y="227"/>
                    <a:pt x="333" y="212"/>
                  </a:cubicBezTo>
                  <a:cubicBezTo>
                    <a:pt x="296" y="197"/>
                    <a:pt x="234" y="167"/>
                    <a:pt x="186" y="143"/>
                  </a:cubicBezTo>
                  <a:cubicBezTo>
                    <a:pt x="138" y="119"/>
                    <a:pt x="78" y="86"/>
                    <a:pt x="48" y="68"/>
                  </a:cubicBezTo>
                  <a:cubicBezTo>
                    <a:pt x="18" y="50"/>
                    <a:pt x="12" y="50"/>
                    <a:pt x="6" y="38"/>
                  </a:cubicBezTo>
                  <a:close/>
                </a:path>
              </a:pathLst>
            </a:custGeom>
            <a:gradFill rotWithShape="0">
              <a:gsLst>
                <a:gs pos="0">
                  <a:schemeClr val="accent2"/>
                </a:gs>
                <a:gs pos="100000">
                  <a:schemeClr val="bg2"/>
                </a:gs>
              </a:gsLst>
              <a:lin ang="18900000" scaled="1"/>
            </a:gradFill>
            <a:ln w="9525" cap="flat" cmpd="sng">
              <a:noFill/>
              <a:prstDash val="solid"/>
              <a:round/>
              <a:headEnd type="none" w="med" len="med"/>
              <a:tailEnd type="none" w="med" len="med"/>
            </a:ln>
            <a:effectLst/>
          </p:spPr>
          <p:txBody>
            <a:bodyPr wrap="none" anchor="ctr"/>
            <a:lstStyle/>
            <a:p>
              <a:pPr>
                <a:defRPr/>
              </a:pPr>
              <a:endParaRPr lang="en-US"/>
            </a:p>
          </p:txBody>
        </p:sp>
        <p:sp>
          <p:nvSpPr>
            <p:cNvPr id="14" name="Freeform 12"/>
            <p:cNvSpPr>
              <a:spLocks/>
            </p:cNvSpPr>
            <p:nvPr userDrawn="1"/>
          </p:nvSpPr>
          <p:spPr bwMode="auto">
            <a:xfrm>
              <a:off x="2262" y="87"/>
              <a:ext cx="396" cy="227"/>
            </a:xfrm>
            <a:custGeom>
              <a:avLst/>
              <a:gdLst/>
              <a:ahLst/>
              <a:cxnLst>
                <a:cxn ang="0">
                  <a:pos x="2" y="9"/>
                </a:cxn>
                <a:cxn ang="0">
                  <a:pos x="53" y="66"/>
                </a:cxn>
                <a:cxn ang="0">
                  <a:pos x="176" y="132"/>
                </a:cxn>
                <a:cxn ang="0">
                  <a:pos x="293" y="189"/>
                </a:cxn>
                <a:cxn ang="0">
                  <a:pos x="341" y="222"/>
                </a:cxn>
                <a:cxn ang="0">
                  <a:pos x="377" y="219"/>
                </a:cxn>
                <a:cxn ang="0">
                  <a:pos x="377" y="180"/>
                </a:cxn>
                <a:cxn ang="0">
                  <a:pos x="260" y="126"/>
                </a:cxn>
                <a:cxn ang="0">
                  <a:pos x="113" y="51"/>
                </a:cxn>
                <a:cxn ang="0">
                  <a:pos x="41" y="9"/>
                </a:cxn>
                <a:cxn ang="0">
                  <a:pos x="2" y="9"/>
                </a:cxn>
              </a:cxnLst>
              <a:rect l="0" t="0" r="r" b="b"/>
              <a:pathLst>
                <a:path w="396" h="227">
                  <a:moveTo>
                    <a:pt x="2" y="9"/>
                  </a:moveTo>
                  <a:cubicBezTo>
                    <a:pt x="4" y="18"/>
                    <a:pt x="24" y="45"/>
                    <a:pt x="53" y="66"/>
                  </a:cubicBezTo>
                  <a:cubicBezTo>
                    <a:pt x="82" y="87"/>
                    <a:pt x="136" y="111"/>
                    <a:pt x="176" y="132"/>
                  </a:cubicBezTo>
                  <a:cubicBezTo>
                    <a:pt x="216" y="153"/>
                    <a:pt x="266" y="174"/>
                    <a:pt x="293" y="189"/>
                  </a:cubicBezTo>
                  <a:cubicBezTo>
                    <a:pt x="320" y="204"/>
                    <a:pt x="327" y="217"/>
                    <a:pt x="341" y="222"/>
                  </a:cubicBezTo>
                  <a:cubicBezTo>
                    <a:pt x="355" y="227"/>
                    <a:pt x="371" y="226"/>
                    <a:pt x="377" y="219"/>
                  </a:cubicBezTo>
                  <a:cubicBezTo>
                    <a:pt x="383" y="212"/>
                    <a:pt x="396" y="195"/>
                    <a:pt x="377" y="180"/>
                  </a:cubicBezTo>
                  <a:cubicBezTo>
                    <a:pt x="358" y="165"/>
                    <a:pt x="304" y="147"/>
                    <a:pt x="260" y="126"/>
                  </a:cubicBezTo>
                  <a:cubicBezTo>
                    <a:pt x="216" y="105"/>
                    <a:pt x="149" y="70"/>
                    <a:pt x="113" y="51"/>
                  </a:cubicBezTo>
                  <a:cubicBezTo>
                    <a:pt x="77" y="32"/>
                    <a:pt x="60" y="17"/>
                    <a:pt x="41" y="9"/>
                  </a:cubicBezTo>
                  <a:cubicBezTo>
                    <a:pt x="22" y="1"/>
                    <a:pt x="0" y="0"/>
                    <a:pt x="2" y="9"/>
                  </a:cubicBezTo>
                  <a:close/>
                </a:path>
              </a:pathLst>
            </a:custGeom>
            <a:gradFill rotWithShape="0">
              <a:gsLst>
                <a:gs pos="0">
                  <a:schemeClr val="accent2"/>
                </a:gs>
                <a:gs pos="100000">
                  <a:schemeClr val="bg2"/>
                </a:gs>
              </a:gsLst>
              <a:lin ang="18900000" scaled="1"/>
            </a:gradFill>
            <a:ln w="9525" cap="flat" cmpd="sng">
              <a:noFill/>
              <a:prstDash val="solid"/>
              <a:round/>
              <a:headEnd type="none" w="med" len="med"/>
              <a:tailEnd type="none" w="med" len="med"/>
            </a:ln>
            <a:effectLst/>
          </p:spPr>
          <p:txBody>
            <a:bodyPr wrap="none" anchor="ctr"/>
            <a:lstStyle/>
            <a:p>
              <a:pPr>
                <a:defRPr/>
              </a:pPr>
              <a:endParaRPr lang="en-US"/>
            </a:p>
          </p:txBody>
        </p:sp>
        <p:sp>
          <p:nvSpPr>
            <p:cNvPr id="15" name="Freeform 13"/>
            <p:cNvSpPr>
              <a:spLocks/>
            </p:cNvSpPr>
            <p:nvPr userDrawn="1"/>
          </p:nvSpPr>
          <p:spPr bwMode="auto">
            <a:xfrm>
              <a:off x="2264" y="240"/>
              <a:ext cx="516" cy="223"/>
            </a:xfrm>
            <a:custGeom>
              <a:avLst/>
              <a:gdLst/>
              <a:ahLst/>
              <a:cxnLst>
                <a:cxn ang="0">
                  <a:pos x="3" y="10"/>
                </a:cxn>
                <a:cxn ang="0">
                  <a:pos x="105" y="97"/>
                </a:cxn>
                <a:cxn ang="0">
                  <a:pos x="243" y="178"/>
                </a:cxn>
                <a:cxn ang="0">
                  <a:pos x="357" y="217"/>
                </a:cxn>
                <a:cxn ang="0">
                  <a:pos x="498" y="214"/>
                </a:cxn>
                <a:cxn ang="0">
                  <a:pos x="468" y="187"/>
                </a:cxn>
                <a:cxn ang="0">
                  <a:pos x="309" y="136"/>
                </a:cxn>
                <a:cxn ang="0">
                  <a:pos x="123" y="34"/>
                </a:cxn>
                <a:cxn ang="0">
                  <a:pos x="3" y="10"/>
                </a:cxn>
              </a:cxnLst>
              <a:rect l="0" t="0" r="r" b="b"/>
              <a:pathLst>
                <a:path w="516" h="223">
                  <a:moveTo>
                    <a:pt x="3" y="10"/>
                  </a:moveTo>
                  <a:cubicBezTo>
                    <a:pt x="0" y="20"/>
                    <a:pt x="65" y="69"/>
                    <a:pt x="105" y="97"/>
                  </a:cubicBezTo>
                  <a:cubicBezTo>
                    <a:pt x="145" y="125"/>
                    <a:pt x="201" y="158"/>
                    <a:pt x="243" y="178"/>
                  </a:cubicBezTo>
                  <a:cubicBezTo>
                    <a:pt x="285" y="198"/>
                    <a:pt x="315" y="211"/>
                    <a:pt x="357" y="217"/>
                  </a:cubicBezTo>
                  <a:cubicBezTo>
                    <a:pt x="399" y="223"/>
                    <a:pt x="480" y="219"/>
                    <a:pt x="498" y="214"/>
                  </a:cubicBezTo>
                  <a:cubicBezTo>
                    <a:pt x="516" y="209"/>
                    <a:pt x="499" y="200"/>
                    <a:pt x="468" y="187"/>
                  </a:cubicBezTo>
                  <a:cubicBezTo>
                    <a:pt x="437" y="174"/>
                    <a:pt x="366" y="161"/>
                    <a:pt x="309" y="136"/>
                  </a:cubicBezTo>
                  <a:cubicBezTo>
                    <a:pt x="252" y="111"/>
                    <a:pt x="172" y="54"/>
                    <a:pt x="123" y="34"/>
                  </a:cubicBezTo>
                  <a:cubicBezTo>
                    <a:pt x="74" y="14"/>
                    <a:pt x="6" y="0"/>
                    <a:pt x="3" y="10"/>
                  </a:cubicBezTo>
                  <a:close/>
                </a:path>
              </a:pathLst>
            </a:custGeom>
            <a:gradFill rotWithShape="0">
              <a:gsLst>
                <a:gs pos="0">
                  <a:schemeClr val="bg2"/>
                </a:gs>
                <a:gs pos="100000">
                  <a:schemeClr val="accent2"/>
                </a:gs>
              </a:gsLst>
              <a:lin ang="5400000" scaled="1"/>
            </a:gradFill>
            <a:ln w="9525" cap="flat" cmpd="sng">
              <a:noFill/>
              <a:prstDash val="solid"/>
              <a:round/>
              <a:headEnd type="none" w="med" len="med"/>
              <a:tailEnd type="none" w="med" len="med"/>
            </a:ln>
            <a:effectLst/>
          </p:spPr>
          <p:txBody>
            <a:bodyPr wrap="none" anchor="ctr"/>
            <a:lstStyle/>
            <a:p>
              <a:pPr>
                <a:defRPr/>
              </a:pPr>
              <a:endParaRPr lang="en-US"/>
            </a:p>
          </p:txBody>
        </p:sp>
        <p:sp>
          <p:nvSpPr>
            <p:cNvPr id="16" name="Freeform 14"/>
            <p:cNvSpPr>
              <a:spLocks/>
            </p:cNvSpPr>
            <p:nvPr userDrawn="1"/>
          </p:nvSpPr>
          <p:spPr bwMode="auto">
            <a:xfrm>
              <a:off x="2723" y="324"/>
              <a:ext cx="414" cy="100"/>
            </a:xfrm>
            <a:custGeom>
              <a:avLst/>
              <a:gdLst/>
              <a:ahLst/>
              <a:cxnLst>
                <a:cxn ang="0">
                  <a:pos x="69" y="60"/>
                </a:cxn>
                <a:cxn ang="0">
                  <a:pos x="12" y="42"/>
                </a:cxn>
                <a:cxn ang="0">
                  <a:pos x="3" y="15"/>
                </a:cxn>
                <a:cxn ang="0">
                  <a:pos x="30" y="0"/>
                </a:cxn>
                <a:cxn ang="0">
                  <a:pos x="117" y="18"/>
                </a:cxn>
                <a:cxn ang="0">
                  <a:pos x="243" y="48"/>
                </a:cxn>
                <a:cxn ang="0">
                  <a:pos x="387" y="48"/>
                </a:cxn>
                <a:cxn ang="0">
                  <a:pos x="408" y="54"/>
                </a:cxn>
                <a:cxn ang="0">
                  <a:pos x="381" y="87"/>
                </a:cxn>
                <a:cxn ang="0">
                  <a:pos x="318" y="99"/>
                </a:cxn>
                <a:cxn ang="0">
                  <a:pos x="195" y="93"/>
                </a:cxn>
                <a:cxn ang="0">
                  <a:pos x="69" y="60"/>
                </a:cxn>
              </a:cxnLst>
              <a:rect l="0" t="0" r="r" b="b"/>
              <a:pathLst>
                <a:path w="414" h="100">
                  <a:moveTo>
                    <a:pt x="69" y="60"/>
                  </a:moveTo>
                  <a:cubicBezTo>
                    <a:pt x="39" y="52"/>
                    <a:pt x="23" y="49"/>
                    <a:pt x="12" y="42"/>
                  </a:cubicBezTo>
                  <a:cubicBezTo>
                    <a:pt x="1" y="35"/>
                    <a:pt x="0" y="22"/>
                    <a:pt x="3" y="15"/>
                  </a:cubicBezTo>
                  <a:cubicBezTo>
                    <a:pt x="6" y="8"/>
                    <a:pt x="11" y="0"/>
                    <a:pt x="30" y="0"/>
                  </a:cubicBezTo>
                  <a:cubicBezTo>
                    <a:pt x="49" y="0"/>
                    <a:pt x="82" y="10"/>
                    <a:pt x="117" y="18"/>
                  </a:cubicBezTo>
                  <a:cubicBezTo>
                    <a:pt x="152" y="26"/>
                    <a:pt x="198" y="43"/>
                    <a:pt x="243" y="48"/>
                  </a:cubicBezTo>
                  <a:cubicBezTo>
                    <a:pt x="288" y="53"/>
                    <a:pt x="360" y="47"/>
                    <a:pt x="387" y="48"/>
                  </a:cubicBezTo>
                  <a:cubicBezTo>
                    <a:pt x="414" y="49"/>
                    <a:pt x="409" y="48"/>
                    <a:pt x="408" y="54"/>
                  </a:cubicBezTo>
                  <a:cubicBezTo>
                    <a:pt x="407" y="60"/>
                    <a:pt x="396" y="80"/>
                    <a:pt x="381" y="87"/>
                  </a:cubicBezTo>
                  <a:cubicBezTo>
                    <a:pt x="366" y="94"/>
                    <a:pt x="349" y="98"/>
                    <a:pt x="318" y="99"/>
                  </a:cubicBezTo>
                  <a:cubicBezTo>
                    <a:pt x="287" y="100"/>
                    <a:pt x="237" y="99"/>
                    <a:pt x="195" y="93"/>
                  </a:cubicBezTo>
                  <a:cubicBezTo>
                    <a:pt x="153" y="87"/>
                    <a:pt x="99" y="68"/>
                    <a:pt x="69" y="60"/>
                  </a:cubicBezTo>
                  <a:close/>
                </a:path>
              </a:pathLst>
            </a:custGeom>
            <a:gradFill rotWithShape="0">
              <a:gsLst>
                <a:gs pos="0">
                  <a:schemeClr val="bg2"/>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en-US"/>
            </a:p>
          </p:txBody>
        </p:sp>
        <p:sp>
          <p:nvSpPr>
            <p:cNvPr id="17" name="Freeform 15"/>
            <p:cNvSpPr>
              <a:spLocks/>
            </p:cNvSpPr>
            <p:nvPr userDrawn="1"/>
          </p:nvSpPr>
          <p:spPr bwMode="auto">
            <a:xfrm>
              <a:off x="3165" y="375"/>
              <a:ext cx="150" cy="72"/>
            </a:xfrm>
            <a:custGeom>
              <a:avLst/>
              <a:gdLst/>
              <a:ahLst/>
              <a:cxnLst>
                <a:cxn ang="0">
                  <a:pos x="3" y="67"/>
                </a:cxn>
                <a:cxn ang="0">
                  <a:pos x="84" y="19"/>
                </a:cxn>
                <a:cxn ang="0">
                  <a:pos x="123" y="1"/>
                </a:cxn>
                <a:cxn ang="0">
                  <a:pos x="150" y="22"/>
                </a:cxn>
                <a:cxn ang="0">
                  <a:pos x="123" y="55"/>
                </a:cxn>
                <a:cxn ang="0">
                  <a:pos x="90" y="70"/>
                </a:cxn>
                <a:cxn ang="0">
                  <a:pos x="0" y="67"/>
                </a:cxn>
              </a:cxnLst>
              <a:rect l="0" t="0" r="r" b="b"/>
              <a:pathLst>
                <a:path w="150" h="72">
                  <a:moveTo>
                    <a:pt x="3" y="67"/>
                  </a:moveTo>
                  <a:cubicBezTo>
                    <a:pt x="16" y="59"/>
                    <a:pt x="64" y="30"/>
                    <a:pt x="84" y="19"/>
                  </a:cubicBezTo>
                  <a:cubicBezTo>
                    <a:pt x="104" y="8"/>
                    <a:pt x="112" y="0"/>
                    <a:pt x="123" y="1"/>
                  </a:cubicBezTo>
                  <a:cubicBezTo>
                    <a:pt x="134" y="2"/>
                    <a:pt x="150" y="13"/>
                    <a:pt x="150" y="22"/>
                  </a:cubicBezTo>
                  <a:cubicBezTo>
                    <a:pt x="150" y="31"/>
                    <a:pt x="133" y="47"/>
                    <a:pt x="123" y="55"/>
                  </a:cubicBezTo>
                  <a:cubicBezTo>
                    <a:pt x="113" y="63"/>
                    <a:pt x="110" y="68"/>
                    <a:pt x="90" y="70"/>
                  </a:cubicBezTo>
                  <a:cubicBezTo>
                    <a:pt x="70" y="72"/>
                    <a:pt x="35" y="69"/>
                    <a:pt x="0" y="67"/>
                  </a:cubicBezTo>
                </a:path>
              </a:pathLst>
            </a:custGeom>
            <a:gradFill rotWithShape="0">
              <a:gsLst>
                <a:gs pos="0">
                  <a:schemeClr val="accent2"/>
                </a:gs>
                <a:gs pos="100000">
                  <a:schemeClr val="bg2"/>
                </a:gs>
              </a:gsLst>
              <a:lin ang="0" scaled="1"/>
            </a:gradFill>
            <a:ln w="9525" cap="flat" cmpd="sng">
              <a:noFill/>
              <a:prstDash val="solid"/>
              <a:round/>
              <a:headEnd type="none" w="med" len="med"/>
              <a:tailEnd type="none" w="med" len="med"/>
            </a:ln>
            <a:effectLst/>
          </p:spPr>
          <p:txBody>
            <a:bodyPr wrap="none" anchor="ctr"/>
            <a:lstStyle/>
            <a:p>
              <a:pPr>
                <a:defRPr/>
              </a:pPr>
              <a:endParaRPr lang="en-US"/>
            </a:p>
          </p:txBody>
        </p:sp>
        <p:sp>
          <p:nvSpPr>
            <p:cNvPr id="18" name="Freeform 16"/>
            <p:cNvSpPr>
              <a:spLocks/>
            </p:cNvSpPr>
            <p:nvPr userDrawn="1"/>
          </p:nvSpPr>
          <p:spPr bwMode="auto">
            <a:xfrm>
              <a:off x="3463" y="267"/>
              <a:ext cx="148" cy="91"/>
            </a:xfrm>
            <a:custGeom>
              <a:avLst/>
              <a:gdLst/>
              <a:ahLst/>
              <a:cxnLst>
                <a:cxn ang="0">
                  <a:pos x="1" y="69"/>
                </a:cxn>
                <a:cxn ang="0">
                  <a:pos x="25" y="51"/>
                </a:cxn>
                <a:cxn ang="0">
                  <a:pos x="100" y="9"/>
                </a:cxn>
                <a:cxn ang="0">
                  <a:pos x="133" y="3"/>
                </a:cxn>
                <a:cxn ang="0">
                  <a:pos x="136" y="27"/>
                </a:cxn>
                <a:cxn ang="0">
                  <a:pos x="61" y="75"/>
                </a:cxn>
                <a:cxn ang="0">
                  <a:pos x="19" y="90"/>
                </a:cxn>
                <a:cxn ang="0">
                  <a:pos x="1" y="69"/>
                </a:cxn>
              </a:cxnLst>
              <a:rect l="0" t="0" r="r" b="b"/>
              <a:pathLst>
                <a:path w="148" h="91">
                  <a:moveTo>
                    <a:pt x="1" y="69"/>
                  </a:moveTo>
                  <a:cubicBezTo>
                    <a:pt x="2" y="63"/>
                    <a:pt x="9" y="61"/>
                    <a:pt x="25" y="51"/>
                  </a:cubicBezTo>
                  <a:cubicBezTo>
                    <a:pt x="41" y="41"/>
                    <a:pt x="82" y="17"/>
                    <a:pt x="100" y="9"/>
                  </a:cubicBezTo>
                  <a:cubicBezTo>
                    <a:pt x="118" y="1"/>
                    <a:pt x="127" y="0"/>
                    <a:pt x="133" y="3"/>
                  </a:cubicBezTo>
                  <a:cubicBezTo>
                    <a:pt x="139" y="6"/>
                    <a:pt x="148" y="15"/>
                    <a:pt x="136" y="27"/>
                  </a:cubicBezTo>
                  <a:cubicBezTo>
                    <a:pt x="124" y="39"/>
                    <a:pt x="80" y="65"/>
                    <a:pt x="61" y="75"/>
                  </a:cubicBezTo>
                  <a:cubicBezTo>
                    <a:pt x="42" y="85"/>
                    <a:pt x="29" y="91"/>
                    <a:pt x="19" y="90"/>
                  </a:cubicBezTo>
                  <a:cubicBezTo>
                    <a:pt x="9" y="89"/>
                    <a:pt x="0" y="75"/>
                    <a:pt x="1" y="69"/>
                  </a:cubicBezTo>
                  <a:close/>
                </a:path>
              </a:pathLst>
            </a:custGeom>
            <a:gradFill rotWithShape="0">
              <a:gsLst>
                <a:gs pos="0">
                  <a:schemeClr val="bg2"/>
                </a:gs>
                <a:gs pos="100000">
                  <a:schemeClr val="accent2"/>
                </a:gs>
              </a:gsLst>
              <a:lin ang="2700000" scaled="1"/>
            </a:gradFill>
            <a:ln w="9525" cap="flat" cmpd="sng">
              <a:noFill/>
              <a:prstDash val="solid"/>
              <a:round/>
              <a:headEnd type="none" w="med" len="med"/>
              <a:tailEnd type="none" w="med" len="med"/>
            </a:ln>
            <a:effectLst/>
          </p:spPr>
          <p:txBody>
            <a:bodyPr wrap="none" anchor="ctr"/>
            <a:lstStyle/>
            <a:p>
              <a:pPr>
                <a:defRPr/>
              </a:pPr>
              <a:endParaRPr lang="en-US"/>
            </a:p>
          </p:txBody>
        </p:sp>
        <p:sp>
          <p:nvSpPr>
            <p:cNvPr id="19" name="Freeform 17"/>
            <p:cNvSpPr>
              <a:spLocks/>
            </p:cNvSpPr>
            <p:nvPr userDrawn="1"/>
          </p:nvSpPr>
          <p:spPr bwMode="auto">
            <a:xfrm>
              <a:off x="3580" y="58"/>
              <a:ext cx="938" cy="158"/>
            </a:xfrm>
            <a:custGeom>
              <a:avLst/>
              <a:gdLst/>
              <a:ahLst/>
              <a:cxnLst>
                <a:cxn ang="0">
                  <a:pos x="172" y="86"/>
                </a:cxn>
                <a:cxn ang="0">
                  <a:pos x="61" y="137"/>
                </a:cxn>
                <a:cxn ang="0">
                  <a:pos x="16" y="155"/>
                </a:cxn>
                <a:cxn ang="0">
                  <a:pos x="7" y="122"/>
                </a:cxn>
                <a:cxn ang="0">
                  <a:pos x="58" y="80"/>
                </a:cxn>
                <a:cxn ang="0">
                  <a:pos x="172" y="38"/>
                </a:cxn>
                <a:cxn ang="0">
                  <a:pos x="304" y="11"/>
                </a:cxn>
                <a:cxn ang="0">
                  <a:pos x="463" y="2"/>
                </a:cxn>
                <a:cxn ang="0">
                  <a:pos x="631" y="23"/>
                </a:cxn>
                <a:cxn ang="0">
                  <a:pos x="796" y="53"/>
                </a:cxn>
                <a:cxn ang="0">
                  <a:pos x="841" y="47"/>
                </a:cxn>
                <a:cxn ang="0">
                  <a:pos x="907" y="71"/>
                </a:cxn>
                <a:cxn ang="0">
                  <a:pos x="919" y="101"/>
                </a:cxn>
                <a:cxn ang="0">
                  <a:pos x="793" y="98"/>
                </a:cxn>
                <a:cxn ang="0">
                  <a:pos x="634" y="62"/>
                </a:cxn>
                <a:cxn ang="0">
                  <a:pos x="439" y="38"/>
                </a:cxn>
                <a:cxn ang="0">
                  <a:pos x="238" y="59"/>
                </a:cxn>
                <a:cxn ang="0">
                  <a:pos x="172" y="86"/>
                </a:cxn>
              </a:cxnLst>
              <a:rect l="0" t="0" r="r" b="b"/>
              <a:pathLst>
                <a:path w="938" h="158">
                  <a:moveTo>
                    <a:pt x="172" y="86"/>
                  </a:moveTo>
                  <a:cubicBezTo>
                    <a:pt x="142" y="99"/>
                    <a:pt x="87" y="126"/>
                    <a:pt x="61" y="137"/>
                  </a:cubicBezTo>
                  <a:cubicBezTo>
                    <a:pt x="35" y="148"/>
                    <a:pt x="25" y="158"/>
                    <a:pt x="16" y="155"/>
                  </a:cubicBezTo>
                  <a:cubicBezTo>
                    <a:pt x="7" y="152"/>
                    <a:pt x="0" y="134"/>
                    <a:pt x="7" y="122"/>
                  </a:cubicBezTo>
                  <a:cubicBezTo>
                    <a:pt x="14" y="110"/>
                    <a:pt x="31" y="94"/>
                    <a:pt x="58" y="80"/>
                  </a:cubicBezTo>
                  <a:cubicBezTo>
                    <a:pt x="85" y="66"/>
                    <a:pt x="131" y="49"/>
                    <a:pt x="172" y="38"/>
                  </a:cubicBezTo>
                  <a:cubicBezTo>
                    <a:pt x="213" y="27"/>
                    <a:pt x="256" y="17"/>
                    <a:pt x="304" y="11"/>
                  </a:cubicBezTo>
                  <a:cubicBezTo>
                    <a:pt x="352" y="5"/>
                    <a:pt x="409" y="0"/>
                    <a:pt x="463" y="2"/>
                  </a:cubicBezTo>
                  <a:cubicBezTo>
                    <a:pt x="517" y="4"/>
                    <a:pt x="576" y="15"/>
                    <a:pt x="631" y="23"/>
                  </a:cubicBezTo>
                  <a:cubicBezTo>
                    <a:pt x="686" y="31"/>
                    <a:pt x="761" y="49"/>
                    <a:pt x="796" y="53"/>
                  </a:cubicBezTo>
                  <a:cubicBezTo>
                    <a:pt x="831" y="57"/>
                    <a:pt x="823" y="44"/>
                    <a:pt x="841" y="47"/>
                  </a:cubicBezTo>
                  <a:cubicBezTo>
                    <a:pt x="859" y="50"/>
                    <a:pt x="894" y="62"/>
                    <a:pt x="907" y="71"/>
                  </a:cubicBezTo>
                  <a:cubicBezTo>
                    <a:pt x="920" y="80"/>
                    <a:pt x="938" y="97"/>
                    <a:pt x="919" y="101"/>
                  </a:cubicBezTo>
                  <a:cubicBezTo>
                    <a:pt x="900" y="105"/>
                    <a:pt x="840" y="104"/>
                    <a:pt x="793" y="98"/>
                  </a:cubicBezTo>
                  <a:cubicBezTo>
                    <a:pt x="746" y="92"/>
                    <a:pt x="693" y="72"/>
                    <a:pt x="634" y="62"/>
                  </a:cubicBezTo>
                  <a:cubicBezTo>
                    <a:pt x="575" y="52"/>
                    <a:pt x="505" y="38"/>
                    <a:pt x="439" y="38"/>
                  </a:cubicBezTo>
                  <a:cubicBezTo>
                    <a:pt x="373" y="38"/>
                    <a:pt x="284" y="51"/>
                    <a:pt x="238" y="59"/>
                  </a:cubicBezTo>
                  <a:cubicBezTo>
                    <a:pt x="192" y="67"/>
                    <a:pt x="202" y="73"/>
                    <a:pt x="172" y="86"/>
                  </a:cubicBezTo>
                  <a:close/>
                </a:path>
              </a:pathLst>
            </a:custGeom>
            <a:gradFill rotWithShape="0">
              <a:gsLst>
                <a:gs pos="0">
                  <a:schemeClr val="bg2"/>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en-US"/>
            </a:p>
          </p:txBody>
        </p:sp>
        <p:sp>
          <p:nvSpPr>
            <p:cNvPr id="20" name="Freeform 18"/>
            <p:cNvSpPr>
              <a:spLocks/>
            </p:cNvSpPr>
            <p:nvPr userDrawn="1"/>
          </p:nvSpPr>
          <p:spPr bwMode="auto">
            <a:xfrm>
              <a:off x="3686" y="145"/>
              <a:ext cx="372" cy="98"/>
            </a:xfrm>
            <a:custGeom>
              <a:avLst/>
              <a:gdLst/>
              <a:ahLst/>
              <a:cxnLst>
                <a:cxn ang="0">
                  <a:pos x="18" y="47"/>
                </a:cxn>
                <a:cxn ang="0">
                  <a:pos x="141" y="17"/>
                </a:cxn>
                <a:cxn ang="0">
                  <a:pos x="246" y="2"/>
                </a:cxn>
                <a:cxn ang="0">
                  <a:pos x="351" y="5"/>
                </a:cxn>
                <a:cxn ang="0">
                  <a:pos x="372" y="23"/>
                </a:cxn>
                <a:cxn ang="0">
                  <a:pos x="354" y="44"/>
                </a:cxn>
                <a:cxn ang="0">
                  <a:pos x="264" y="50"/>
                </a:cxn>
                <a:cxn ang="0">
                  <a:pos x="168" y="53"/>
                </a:cxn>
                <a:cxn ang="0">
                  <a:pos x="72" y="77"/>
                </a:cxn>
                <a:cxn ang="0">
                  <a:pos x="15" y="95"/>
                </a:cxn>
                <a:cxn ang="0">
                  <a:pos x="0" y="56"/>
                </a:cxn>
              </a:cxnLst>
              <a:rect l="0" t="0" r="r" b="b"/>
              <a:pathLst>
                <a:path w="372" h="98">
                  <a:moveTo>
                    <a:pt x="18" y="47"/>
                  </a:moveTo>
                  <a:cubicBezTo>
                    <a:pt x="60" y="36"/>
                    <a:pt x="103" y="25"/>
                    <a:pt x="141" y="17"/>
                  </a:cubicBezTo>
                  <a:cubicBezTo>
                    <a:pt x="179" y="9"/>
                    <a:pt x="211" y="4"/>
                    <a:pt x="246" y="2"/>
                  </a:cubicBezTo>
                  <a:cubicBezTo>
                    <a:pt x="281" y="0"/>
                    <a:pt x="330" y="1"/>
                    <a:pt x="351" y="5"/>
                  </a:cubicBezTo>
                  <a:cubicBezTo>
                    <a:pt x="372" y="9"/>
                    <a:pt x="372" y="17"/>
                    <a:pt x="372" y="23"/>
                  </a:cubicBezTo>
                  <a:cubicBezTo>
                    <a:pt x="372" y="29"/>
                    <a:pt x="372" y="40"/>
                    <a:pt x="354" y="44"/>
                  </a:cubicBezTo>
                  <a:cubicBezTo>
                    <a:pt x="336" y="48"/>
                    <a:pt x="295" y="49"/>
                    <a:pt x="264" y="50"/>
                  </a:cubicBezTo>
                  <a:cubicBezTo>
                    <a:pt x="233" y="51"/>
                    <a:pt x="200" y="49"/>
                    <a:pt x="168" y="53"/>
                  </a:cubicBezTo>
                  <a:cubicBezTo>
                    <a:pt x="136" y="57"/>
                    <a:pt x="98" y="70"/>
                    <a:pt x="72" y="77"/>
                  </a:cubicBezTo>
                  <a:cubicBezTo>
                    <a:pt x="46" y="84"/>
                    <a:pt x="27" y="98"/>
                    <a:pt x="15" y="95"/>
                  </a:cubicBezTo>
                  <a:cubicBezTo>
                    <a:pt x="3" y="92"/>
                    <a:pt x="1" y="74"/>
                    <a:pt x="0" y="56"/>
                  </a:cubicBezTo>
                </a:path>
              </a:pathLst>
            </a:custGeom>
            <a:gradFill rotWithShape="0">
              <a:gsLst>
                <a:gs pos="0">
                  <a:schemeClr val="accent2"/>
                </a:gs>
                <a:gs pos="100000">
                  <a:schemeClr val="bg2"/>
                </a:gs>
              </a:gsLst>
              <a:lin ang="0" scaled="1"/>
            </a:gradFill>
            <a:ln w="9525" cap="flat" cmpd="sng">
              <a:noFill/>
              <a:prstDash val="solid"/>
              <a:round/>
              <a:headEnd type="none" w="med" len="med"/>
              <a:tailEnd type="none" w="med" len="med"/>
            </a:ln>
            <a:effectLst/>
          </p:spPr>
          <p:txBody>
            <a:bodyPr wrap="none" anchor="ctr"/>
            <a:lstStyle/>
            <a:p>
              <a:pPr>
                <a:defRPr/>
              </a:pPr>
              <a:endParaRPr lang="en-US"/>
            </a:p>
          </p:txBody>
        </p:sp>
        <p:sp>
          <p:nvSpPr>
            <p:cNvPr id="21" name="Freeform 19"/>
            <p:cNvSpPr>
              <a:spLocks/>
            </p:cNvSpPr>
            <p:nvPr userDrawn="1"/>
          </p:nvSpPr>
          <p:spPr bwMode="auto">
            <a:xfrm>
              <a:off x="3618" y="308"/>
              <a:ext cx="318" cy="158"/>
            </a:xfrm>
            <a:custGeom>
              <a:avLst/>
              <a:gdLst/>
              <a:ahLst/>
              <a:cxnLst>
                <a:cxn ang="0">
                  <a:pos x="0" y="158"/>
                </a:cxn>
                <a:cxn ang="0">
                  <a:pos x="12" y="137"/>
                </a:cxn>
                <a:cxn ang="0">
                  <a:pos x="162" y="71"/>
                </a:cxn>
                <a:cxn ang="0">
                  <a:pos x="249" y="20"/>
                </a:cxn>
                <a:cxn ang="0">
                  <a:pos x="285" y="2"/>
                </a:cxn>
                <a:cxn ang="0">
                  <a:pos x="309" y="11"/>
                </a:cxn>
                <a:cxn ang="0">
                  <a:pos x="303" y="47"/>
                </a:cxn>
                <a:cxn ang="0">
                  <a:pos x="219" y="89"/>
                </a:cxn>
                <a:cxn ang="0">
                  <a:pos x="108" y="140"/>
                </a:cxn>
                <a:cxn ang="0">
                  <a:pos x="57" y="152"/>
                </a:cxn>
                <a:cxn ang="0">
                  <a:pos x="0" y="158"/>
                </a:cxn>
              </a:cxnLst>
              <a:rect l="0" t="0" r="r" b="b"/>
              <a:pathLst>
                <a:path w="318" h="158">
                  <a:moveTo>
                    <a:pt x="0" y="158"/>
                  </a:moveTo>
                  <a:lnTo>
                    <a:pt x="12" y="137"/>
                  </a:lnTo>
                  <a:cubicBezTo>
                    <a:pt x="39" y="123"/>
                    <a:pt x="122" y="90"/>
                    <a:pt x="162" y="71"/>
                  </a:cubicBezTo>
                  <a:cubicBezTo>
                    <a:pt x="202" y="52"/>
                    <a:pt x="229" y="31"/>
                    <a:pt x="249" y="20"/>
                  </a:cubicBezTo>
                  <a:cubicBezTo>
                    <a:pt x="269" y="9"/>
                    <a:pt x="275" y="4"/>
                    <a:pt x="285" y="2"/>
                  </a:cubicBezTo>
                  <a:cubicBezTo>
                    <a:pt x="295" y="0"/>
                    <a:pt x="306" y="4"/>
                    <a:pt x="309" y="11"/>
                  </a:cubicBezTo>
                  <a:cubicBezTo>
                    <a:pt x="312" y="18"/>
                    <a:pt x="318" y="34"/>
                    <a:pt x="303" y="47"/>
                  </a:cubicBezTo>
                  <a:cubicBezTo>
                    <a:pt x="288" y="60"/>
                    <a:pt x="252" y="74"/>
                    <a:pt x="219" y="89"/>
                  </a:cubicBezTo>
                  <a:cubicBezTo>
                    <a:pt x="186" y="104"/>
                    <a:pt x="135" y="130"/>
                    <a:pt x="108" y="140"/>
                  </a:cubicBezTo>
                  <a:cubicBezTo>
                    <a:pt x="81" y="150"/>
                    <a:pt x="74" y="150"/>
                    <a:pt x="57" y="152"/>
                  </a:cubicBezTo>
                  <a:cubicBezTo>
                    <a:pt x="40" y="154"/>
                    <a:pt x="23" y="154"/>
                    <a:pt x="0" y="158"/>
                  </a:cubicBezTo>
                  <a:close/>
                </a:path>
              </a:pathLst>
            </a:custGeom>
            <a:gradFill rotWithShape="0">
              <a:gsLst>
                <a:gs pos="0">
                  <a:schemeClr val="bg2"/>
                </a:gs>
                <a:gs pos="50000">
                  <a:schemeClr val="accent2"/>
                </a:gs>
                <a:gs pos="100000">
                  <a:schemeClr val="bg2"/>
                </a:gs>
              </a:gsLst>
              <a:lin ang="2700000" scaled="1"/>
            </a:gradFill>
            <a:ln w="9525" cap="flat" cmpd="sng">
              <a:noFill/>
              <a:prstDash val="solid"/>
              <a:round/>
              <a:headEnd type="none" w="med" len="med"/>
              <a:tailEnd type="none" w="med" len="med"/>
            </a:ln>
            <a:effectLst/>
          </p:spPr>
          <p:txBody>
            <a:bodyPr wrap="none" anchor="ctr"/>
            <a:lstStyle/>
            <a:p>
              <a:pPr>
                <a:defRPr/>
              </a:pPr>
              <a:endParaRPr lang="en-US"/>
            </a:p>
          </p:txBody>
        </p:sp>
        <p:sp>
          <p:nvSpPr>
            <p:cNvPr id="22" name="Freeform 20"/>
            <p:cNvSpPr>
              <a:spLocks/>
            </p:cNvSpPr>
            <p:nvPr userDrawn="1"/>
          </p:nvSpPr>
          <p:spPr bwMode="auto">
            <a:xfrm>
              <a:off x="3413" y="291"/>
              <a:ext cx="380" cy="174"/>
            </a:xfrm>
            <a:custGeom>
              <a:avLst/>
              <a:gdLst/>
              <a:ahLst/>
              <a:cxnLst>
                <a:cxn ang="0">
                  <a:pos x="3" y="165"/>
                </a:cxn>
                <a:cxn ang="0">
                  <a:pos x="129" y="93"/>
                </a:cxn>
                <a:cxn ang="0">
                  <a:pos x="261" y="30"/>
                </a:cxn>
                <a:cxn ang="0">
                  <a:pos x="351" y="0"/>
                </a:cxn>
                <a:cxn ang="0">
                  <a:pos x="378" y="27"/>
                </a:cxn>
                <a:cxn ang="0">
                  <a:pos x="336" y="51"/>
                </a:cxn>
                <a:cxn ang="0">
                  <a:pos x="291" y="60"/>
                </a:cxn>
                <a:cxn ang="0">
                  <a:pos x="240" y="75"/>
                </a:cxn>
                <a:cxn ang="0">
                  <a:pos x="189" y="120"/>
                </a:cxn>
                <a:cxn ang="0">
                  <a:pos x="102" y="174"/>
                </a:cxn>
                <a:cxn ang="0">
                  <a:pos x="0" y="162"/>
                </a:cxn>
              </a:cxnLst>
              <a:rect l="0" t="0" r="r" b="b"/>
              <a:pathLst>
                <a:path w="380" h="174">
                  <a:moveTo>
                    <a:pt x="3" y="165"/>
                  </a:moveTo>
                  <a:cubicBezTo>
                    <a:pt x="24" y="153"/>
                    <a:pt x="86" y="115"/>
                    <a:pt x="129" y="93"/>
                  </a:cubicBezTo>
                  <a:cubicBezTo>
                    <a:pt x="172" y="71"/>
                    <a:pt x="224" y="45"/>
                    <a:pt x="261" y="30"/>
                  </a:cubicBezTo>
                  <a:cubicBezTo>
                    <a:pt x="298" y="15"/>
                    <a:pt x="332" y="0"/>
                    <a:pt x="351" y="0"/>
                  </a:cubicBezTo>
                  <a:cubicBezTo>
                    <a:pt x="370" y="0"/>
                    <a:pt x="380" y="19"/>
                    <a:pt x="378" y="27"/>
                  </a:cubicBezTo>
                  <a:cubicBezTo>
                    <a:pt x="376" y="35"/>
                    <a:pt x="350" y="46"/>
                    <a:pt x="336" y="51"/>
                  </a:cubicBezTo>
                  <a:cubicBezTo>
                    <a:pt x="322" y="56"/>
                    <a:pt x="307" y="56"/>
                    <a:pt x="291" y="60"/>
                  </a:cubicBezTo>
                  <a:cubicBezTo>
                    <a:pt x="275" y="64"/>
                    <a:pt x="257" y="65"/>
                    <a:pt x="240" y="75"/>
                  </a:cubicBezTo>
                  <a:cubicBezTo>
                    <a:pt x="223" y="85"/>
                    <a:pt x="212" y="104"/>
                    <a:pt x="189" y="120"/>
                  </a:cubicBezTo>
                  <a:cubicBezTo>
                    <a:pt x="166" y="136"/>
                    <a:pt x="133" y="167"/>
                    <a:pt x="102" y="174"/>
                  </a:cubicBezTo>
                  <a:lnTo>
                    <a:pt x="0" y="162"/>
                  </a:lnTo>
                </a:path>
              </a:pathLst>
            </a:custGeom>
            <a:gradFill rotWithShape="0">
              <a:gsLst>
                <a:gs pos="0">
                  <a:schemeClr val="bg2"/>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en-US"/>
            </a:p>
          </p:txBody>
        </p:sp>
        <p:sp>
          <p:nvSpPr>
            <p:cNvPr id="23" name="Freeform 21"/>
            <p:cNvSpPr>
              <a:spLocks/>
            </p:cNvSpPr>
            <p:nvPr userDrawn="1"/>
          </p:nvSpPr>
          <p:spPr bwMode="auto">
            <a:xfrm>
              <a:off x="4178" y="187"/>
              <a:ext cx="523" cy="69"/>
            </a:xfrm>
            <a:custGeom>
              <a:avLst/>
              <a:gdLst/>
              <a:ahLst/>
              <a:cxnLst>
                <a:cxn ang="0">
                  <a:pos x="84" y="11"/>
                </a:cxn>
                <a:cxn ang="0">
                  <a:pos x="27" y="5"/>
                </a:cxn>
                <a:cxn ang="0">
                  <a:pos x="9" y="35"/>
                </a:cxn>
                <a:cxn ang="0">
                  <a:pos x="81" y="56"/>
                </a:cxn>
                <a:cxn ang="0">
                  <a:pos x="255" y="68"/>
                </a:cxn>
                <a:cxn ang="0">
                  <a:pos x="432" y="50"/>
                </a:cxn>
                <a:cxn ang="0">
                  <a:pos x="513" y="5"/>
                </a:cxn>
                <a:cxn ang="0">
                  <a:pos x="372" y="20"/>
                </a:cxn>
                <a:cxn ang="0">
                  <a:pos x="141" y="14"/>
                </a:cxn>
                <a:cxn ang="0">
                  <a:pos x="84" y="11"/>
                </a:cxn>
              </a:cxnLst>
              <a:rect l="0" t="0" r="r" b="b"/>
              <a:pathLst>
                <a:path w="523" h="69">
                  <a:moveTo>
                    <a:pt x="84" y="11"/>
                  </a:moveTo>
                  <a:cubicBezTo>
                    <a:pt x="65" y="9"/>
                    <a:pt x="40" y="1"/>
                    <a:pt x="27" y="5"/>
                  </a:cubicBezTo>
                  <a:cubicBezTo>
                    <a:pt x="14" y="9"/>
                    <a:pt x="0" y="27"/>
                    <a:pt x="9" y="35"/>
                  </a:cubicBezTo>
                  <a:cubicBezTo>
                    <a:pt x="18" y="43"/>
                    <a:pt x="40" y="51"/>
                    <a:pt x="81" y="56"/>
                  </a:cubicBezTo>
                  <a:cubicBezTo>
                    <a:pt x="122" y="61"/>
                    <a:pt x="197" y="69"/>
                    <a:pt x="255" y="68"/>
                  </a:cubicBezTo>
                  <a:cubicBezTo>
                    <a:pt x="313" y="67"/>
                    <a:pt x="389" y="60"/>
                    <a:pt x="432" y="50"/>
                  </a:cubicBezTo>
                  <a:cubicBezTo>
                    <a:pt x="475" y="40"/>
                    <a:pt x="523" y="10"/>
                    <a:pt x="513" y="5"/>
                  </a:cubicBezTo>
                  <a:cubicBezTo>
                    <a:pt x="503" y="0"/>
                    <a:pt x="434" y="19"/>
                    <a:pt x="372" y="20"/>
                  </a:cubicBezTo>
                  <a:cubicBezTo>
                    <a:pt x="310" y="21"/>
                    <a:pt x="189" y="15"/>
                    <a:pt x="141" y="14"/>
                  </a:cubicBezTo>
                  <a:cubicBezTo>
                    <a:pt x="93" y="13"/>
                    <a:pt x="103" y="13"/>
                    <a:pt x="84" y="11"/>
                  </a:cubicBezTo>
                  <a:close/>
                </a:path>
              </a:pathLst>
            </a:custGeom>
            <a:gradFill rotWithShape="0">
              <a:gsLst>
                <a:gs pos="0">
                  <a:schemeClr val="bg2"/>
                </a:gs>
                <a:gs pos="100000">
                  <a:schemeClr val="accent2"/>
                </a:gs>
              </a:gsLst>
              <a:lin ang="18900000" scaled="1"/>
            </a:gradFill>
            <a:ln w="9525" cap="flat" cmpd="sng">
              <a:noFill/>
              <a:prstDash val="solid"/>
              <a:round/>
              <a:headEnd type="none" w="med" len="med"/>
              <a:tailEnd type="none" w="med" len="med"/>
            </a:ln>
            <a:effectLst/>
          </p:spPr>
          <p:txBody>
            <a:bodyPr wrap="none" anchor="ctr"/>
            <a:lstStyle/>
            <a:p>
              <a:pPr>
                <a:defRPr/>
              </a:pPr>
              <a:endParaRPr lang="en-US"/>
            </a:p>
          </p:txBody>
        </p:sp>
        <p:sp>
          <p:nvSpPr>
            <p:cNvPr id="24" name="Freeform 22"/>
            <p:cNvSpPr>
              <a:spLocks/>
            </p:cNvSpPr>
            <p:nvPr userDrawn="1"/>
          </p:nvSpPr>
          <p:spPr bwMode="auto">
            <a:xfrm>
              <a:off x="4689" y="186"/>
              <a:ext cx="537" cy="120"/>
            </a:xfrm>
            <a:custGeom>
              <a:avLst/>
              <a:gdLst/>
              <a:ahLst/>
              <a:cxnLst>
                <a:cxn ang="0">
                  <a:pos x="23" y="6"/>
                </a:cxn>
                <a:cxn ang="0">
                  <a:pos x="188" y="3"/>
                </a:cxn>
                <a:cxn ang="0">
                  <a:pos x="323" y="27"/>
                </a:cxn>
                <a:cxn ang="0">
                  <a:pos x="464" y="69"/>
                </a:cxn>
                <a:cxn ang="0">
                  <a:pos x="521" y="90"/>
                </a:cxn>
                <a:cxn ang="0">
                  <a:pos x="533" y="105"/>
                </a:cxn>
                <a:cxn ang="0">
                  <a:pos x="497" y="120"/>
                </a:cxn>
                <a:cxn ang="0">
                  <a:pos x="452" y="108"/>
                </a:cxn>
                <a:cxn ang="0">
                  <a:pos x="350" y="72"/>
                </a:cxn>
                <a:cxn ang="0">
                  <a:pos x="158" y="39"/>
                </a:cxn>
                <a:cxn ang="0">
                  <a:pos x="50" y="39"/>
                </a:cxn>
                <a:cxn ang="0">
                  <a:pos x="23" y="6"/>
                </a:cxn>
              </a:cxnLst>
              <a:rect l="0" t="0" r="r" b="b"/>
              <a:pathLst>
                <a:path w="537" h="120">
                  <a:moveTo>
                    <a:pt x="23" y="6"/>
                  </a:moveTo>
                  <a:cubicBezTo>
                    <a:pt x="46" y="0"/>
                    <a:pt x="138" y="0"/>
                    <a:pt x="188" y="3"/>
                  </a:cubicBezTo>
                  <a:cubicBezTo>
                    <a:pt x="238" y="6"/>
                    <a:pt x="277" y="16"/>
                    <a:pt x="323" y="27"/>
                  </a:cubicBezTo>
                  <a:cubicBezTo>
                    <a:pt x="369" y="38"/>
                    <a:pt x="431" y="59"/>
                    <a:pt x="464" y="69"/>
                  </a:cubicBezTo>
                  <a:cubicBezTo>
                    <a:pt x="497" y="79"/>
                    <a:pt x="509" y="84"/>
                    <a:pt x="521" y="90"/>
                  </a:cubicBezTo>
                  <a:cubicBezTo>
                    <a:pt x="533" y="96"/>
                    <a:pt x="537" y="100"/>
                    <a:pt x="533" y="105"/>
                  </a:cubicBezTo>
                  <a:cubicBezTo>
                    <a:pt x="529" y="110"/>
                    <a:pt x="510" y="120"/>
                    <a:pt x="497" y="120"/>
                  </a:cubicBezTo>
                  <a:cubicBezTo>
                    <a:pt x="484" y="120"/>
                    <a:pt x="476" y="116"/>
                    <a:pt x="452" y="108"/>
                  </a:cubicBezTo>
                  <a:cubicBezTo>
                    <a:pt x="428" y="100"/>
                    <a:pt x="399" y="84"/>
                    <a:pt x="350" y="72"/>
                  </a:cubicBezTo>
                  <a:cubicBezTo>
                    <a:pt x="301" y="60"/>
                    <a:pt x="208" y="45"/>
                    <a:pt x="158" y="39"/>
                  </a:cubicBezTo>
                  <a:cubicBezTo>
                    <a:pt x="108" y="33"/>
                    <a:pt x="72" y="43"/>
                    <a:pt x="50" y="39"/>
                  </a:cubicBezTo>
                  <a:cubicBezTo>
                    <a:pt x="28" y="35"/>
                    <a:pt x="0" y="12"/>
                    <a:pt x="23" y="6"/>
                  </a:cubicBezTo>
                  <a:close/>
                </a:path>
              </a:pathLst>
            </a:custGeom>
            <a:gradFill rotWithShape="0">
              <a:gsLst>
                <a:gs pos="0">
                  <a:schemeClr val="bg2"/>
                </a:gs>
                <a:gs pos="50000">
                  <a:schemeClr val="accent2"/>
                </a:gs>
                <a:gs pos="100000">
                  <a:schemeClr val="bg2"/>
                </a:gs>
              </a:gsLst>
              <a:lin ang="18900000" scaled="1"/>
            </a:gradFill>
            <a:ln w="9525">
              <a:noFill/>
              <a:round/>
              <a:headEnd/>
              <a:tailEnd/>
            </a:ln>
            <a:effectLst/>
          </p:spPr>
          <p:txBody>
            <a:bodyPr wrap="none" anchor="ctr"/>
            <a:lstStyle/>
            <a:p>
              <a:pPr>
                <a:defRPr/>
              </a:pPr>
              <a:endParaRPr lang="en-US"/>
            </a:p>
          </p:txBody>
        </p:sp>
        <p:sp>
          <p:nvSpPr>
            <p:cNvPr id="25" name="Freeform 23"/>
            <p:cNvSpPr>
              <a:spLocks/>
            </p:cNvSpPr>
            <p:nvPr userDrawn="1"/>
          </p:nvSpPr>
          <p:spPr bwMode="auto">
            <a:xfrm>
              <a:off x="4968" y="312"/>
              <a:ext cx="800" cy="143"/>
            </a:xfrm>
            <a:custGeom>
              <a:avLst/>
              <a:gdLst/>
              <a:ahLst/>
              <a:cxnLst>
                <a:cxn ang="0">
                  <a:pos x="800" y="24"/>
                </a:cxn>
                <a:cxn ang="0">
                  <a:pos x="782" y="15"/>
                </a:cxn>
                <a:cxn ang="0">
                  <a:pos x="659" y="63"/>
                </a:cxn>
                <a:cxn ang="0">
                  <a:pos x="500" y="84"/>
                </a:cxn>
                <a:cxn ang="0">
                  <a:pos x="326" y="69"/>
                </a:cxn>
                <a:cxn ang="0">
                  <a:pos x="98" y="21"/>
                </a:cxn>
                <a:cxn ang="0">
                  <a:pos x="11" y="6"/>
                </a:cxn>
                <a:cxn ang="0">
                  <a:pos x="32" y="60"/>
                </a:cxn>
                <a:cxn ang="0">
                  <a:pos x="155" y="96"/>
                </a:cxn>
                <a:cxn ang="0">
                  <a:pos x="410" y="138"/>
                </a:cxn>
                <a:cxn ang="0">
                  <a:pos x="596" y="129"/>
                </a:cxn>
                <a:cxn ang="0">
                  <a:pos x="737" y="90"/>
                </a:cxn>
                <a:cxn ang="0">
                  <a:pos x="788" y="69"/>
                </a:cxn>
                <a:cxn ang="0">
                  <a:pos x="800" y="24"/>
                </a:cxn>
              </a:cxnLst>
              <a:rect l="0" t="0" r="r" b="b"/>
              <a:pathLst>
                <a:path w="800" h="143">
                  <a:moveTo>
                    <a:pt x="800" y="24"/>
                  </a:moveTo>
                  <a:lnTo>
                    <a:pt x="782" y="15"/>
                  </a:lnTo>
                  <a:cubicBezTo>
                    <a:pt x="759" y="21"/>
                    <a:pt x="706" y="51"/>
                    <a:pt x="659" y="63"/>
                  </a:cubicBezTo>
                  <a:cubicBezTo>
                    <a:pt x="612" y="75"/>
                    <a:pt x="555" y="83"/>
                    <a:pt x="500" y="84"/>
                  </a:cubicBezTo>
                  <a:cubicBezTo>
                    <a:pt x="445" y="85"/>
                    <a:pt x="393" y="79"/>
                    <a:pt x="326" y="69"/>
                  </a:cubicBezTo>
                  <a:cubicBezTo>
                    <a:pt x="259" y="59"/>
                    <a:pt x="150" y="31"/>
                    <a:pt x="98" y="21"/>
                  </a:cubicBezTo>
                  <a:cubicBezTo>
                    <a:pt x="46" y="11"/>
                    <a:pt x="22" y="0"/>
                    <a:pt x="11" y="6"/>
                  </a:cubicBezTo>
                  <a:cubicBezTo>
                    <a:pt x="0" y="12"/>
                    <a:pt x="8" y="45"/>
                    <a:pt x="32" y="60"/>
                  </a:cubicBezTo>
                  <a:cubicBezTo>
                    <a:pt x="56" y="75"/>
                    <a:pt x="92" y="83"/>
                    <a:pt x="155" y="96"/>
                  </a:cubicBezTo>
                  <a:cubicBezTo>
                    <a:pt x="218" y="109"/>
                    <a:pt x="337" y="133"/>
                    <a:pt x="410" y="138"/>
                  </a:cubicBezTo>
                  <a:cubicBezTo>
                    <a:pt x="483" y="143"/>
                    <a:pt x="542" y="137"/>
                    <a:pt x="596" y="129"/>
                  </a:cubicBezTo>
                  <a:cubicBezTo>
                    <a:pt x="650" y="121"/>
                    <a:pt x="705" y="100"/>
                    <a:pt x="737" y="90"/>
                  </a:cubicBezTo>
                  <a:cubicBezTo>
                    <a:pt x="769" y="80"/>
                    <a:pt x="780" y="80"/>
                    <a:pt x="788" y="69"/>
                  </a:cubicBezTo>
                  <a:cubicBezTo>
                    <a:pt x="796" y="58"/>
                    <a:pt x="792" y="39"/>
                    <a:pt x="800" y="24"/>
                  </a:cubicBezTo>
                  <a:close/>
                </a:path>
              </a:pathLst>
            </a:custGeom>
            <a:gradFill rotWithShape="0">
              <a:gsLst>
                <a:gs pos="0">
                  <a:schemeClr val="bg2"/>
                </a:gs>
                <a:gs pos="50000">
                  <a:schemeClr val="accent2"/>
                </a:gs>
                <a:gs pos="100000">
                  <a:schemeClr val="bg2"/>
                </a:gs>
              </a:gsLst>
              <a:lin ang="0" scaled="1"/>
            </a:gradFill>
            <a:ln w="9525">
              <a:noFill/>
              <a:round/>
              <a:headEnd/>
              <a:tailEnd/>
            </a:ln>
            <a:effectLst/>
          </p:spPr>
          <p:txBody>
            <a:bodyPr wrap="none" anchor="ctr"/>
            <a:lstStyle/>
            <a:p>
              <a:pPr>
                <a:defRPr/>
              </a:pPr>
              <a:endParaRPr lang="en-US"/>
            </a:p>
          </p:txBody>
        </p:sp>
        <p:sp>
          <p:nvSpPr>
            <p:cNvPr id="26" name="Freeform 24"/>
            <p:cNvSpPr>
              <a:spLocks/>
            </p:cNvSpPr>
            <p:nvPr userDrawn="1"/>
          </p:nvSpPr>
          <p:spPr bwMode="auto">
            <a:xfrm>
              <a:off x="5318" y="240"/>
              <a:ext cx="402" cy="115"/>
            </a:xfrm>
            <a:custGeom>
              <a:avLst/>
              <a:gdLst/>
              <a:ahLst/>
              <a:cxnLst>
                <a:cxn ang="0">
                  <a:pos x="402" y="0"/>
                </a:cxn>
                <a:cxn ang="0">
                  <a:pos x="384" y="12"/>
                </a:cxn>
                <a:cxn ang="0">
                  <a:pos x="276" y="51"/>
                </a:cxn>
                <a:cxn ang="0">
                  <a:pos x="165" y="66"/>
                </a:cxn>
                <a:cxn ang="0">
                  <a:pos x="51" y="57"/>
                </a:cxn>
                <a:cxn ang="0">
                  <a:pos x="15" y="54"/>
                </a:cxn>
                <a:cxn ang="0">
                  <a:pos x="3" y="69"/>
                </a:cxn>
                <a:cxn ang="0">
                  <a:pos x="9" y="93"/>
                </a:cxn>
                <a:cxn ang="0">
                  <a:pos x="54" y="102"/>
                </a:cxn>
                <a:cxn ang="0">
                  <a:pos x="198" y="111"/>
                </a:cxn>
                <a:cxn ang="0">
                  <a:pos x="336" y="75"/>
                </a:cxn>
                <a:cxn ang="0">
                  <a:pos x="375" y="54"/>
                </a:cxn>
                <a:cxn ang="0">
                  <a:pos x="402" y="0"/>
                </a:cxn>
              </a:cxnLst>
              <a:rect l="0" t="0" r="r" b="b"/>
              <a:pathLst>
                <a:path w="402" h="115">
                  <a:moveTo>
                    <a:pt x="402" y="0"/>
                  </a:moveTo>
                  <a:lnTo>
                    <a:pt x="384" y="12"/>
                  </a:lnTo>
                  <a:cubicBezTo>
                    <a:pt x="363" y="20"/>
                    <a:pt x="312" y="42"/>
                    <a:pt x="276" y="51"/>
                  </a:cubicBezTo>
                  <a:cubicBezTo>
                    <a:pt x="240" y="60"/>
                    <a:pt x="202" y="65"/>
                    <a:pt x="165" y="66"/>
                  </a:cubicBezTo>
                  <a:cubicBezTo>
                    <a:pt x="128" y="67"/>
                    <a:pt x="76" y="59"/>
                    <a:pt x="51" y="57"/>
                  </a:cubicBezTo>
                  <a:cubicBezTo>
                    <a:pt x="26" y="55"/>
                    <a:pt x="23" y="52"/>
                    <a:pt x="15" y="54"/>
                  </a:cubicBezTo>
                  <a:cubicBezTo>
                    <a:pt x="7" y="56"/>
                    <a:pt x="4" y="63"/>
                    <a:pt x="3" y="69"/>
                  </a:cubicBezTo>
                  <a:cubicBezTo>
                    <a:pt x="2" y="75"/>
                    <a:pt x="0" y="88"/>
                    <a:pt x="9" y="93"/>
                  </a:cubicBezTo>
                  <a:cubicBezTo>
                    <a:pt x="18" y="98"/>
                    <a:pt x="22" y="99"/>
                    <a:pt x="54" y="102"/>
                  </a:cubicBezTo>
                  <a:cubicBezTo>
                    <a:pt x="86" y="105"/>
                    <a:pt x="151" y="115"/>
                    <a:pt x="198" y="111"/>
                  </a:cubicBezTo>
                  <a:cubicBezTo>
                    <a:pt x="245" y="107"/>
                    <a:pt x="307" y="84"/>
                    <a:pt x="336" y="75"/>
                  </a:cubicBezTo>
                  <a:cubicBezTo>
                    <a:pt x="365" y="66"/>
                    <a:pt x="365" y="65"/>
                    <a:pt x="375" y="54"/>
                  </a:cubicBezTo>
                  <a:cubicBezTo>
                    <a:pt x="385" y="43"/>
                    <a:pt x="392" y="26"/>
                    <a:pt x="402" y="0"/>
                  </a:cubicBezTo>
                  <a:close/>
                </a:path>
              </a:pathLst>
            </a:custGeom>
            <a:gradFill rotWithShape="0">
              <a:gsLst>
                <a:gs pos="0">
                  <a:schemeClr val="bg2"/>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en-US"/>
            </a:p>
          </p:txBody>
        </p:sp>
      </p:grpSp>
      <p:grpSp>
        <p:nvGrpSpPr>
          <p:cNvPr id="27" name="Group 25"/>
          <p:cNvGrpSpPr>
            <a:grpSpLocks/>
          </p:cNvGrpSpPr>
          <p:nvPr/>
        </p:nvGrpSpPr>
        <p:grpSpPr bwMode="auto">
          <a:xfrm>
            <a:off x="20638" y="6161088"/>
            <a:ext cx="9169400" cy="138112"/>
            <a:chOff x="0" y="4032"/>
            <a:chExt cx="5776" cy="87"/>
          </a:xfrm>
        </p:grpSpPr>
        <p:sp>
          <p:nvSpPr>
            <p:cNvPr id="28" name="Freeform 26"/>
            <p:cNvSpPr>
              <a:spLocks/>
            </p:cNvSpPr>
            <p:nvPr userDrawn="1"/>
          </p:nvSpPr>
          <p:spPr bwMode="auto">
            <a:xfrm>
              <a:off x="4041" y="4047"/>
              <a:ext cx="1735" cy="72"/>
            </a:xfrm>
            <a:custGeom>
              <a:avLst/>
              <a:gdLst/>
              <a:ahLst/>
              <a:cxnLst>
                <a:cxn ang="0">
                  <a:pos x="165" y="6"/>
                </a:cxn>
                <a:cxn ang="0">
                  <a:pos x="450" y="3"/>
                </a:cxn>
                <a:cxn ang="0">
                  <a:pos x="714" y="12"/>
                </a:cxn>
                <a:cxn ang="0">
                  <a:pos x="957" y="24"/>
                </a:cxn>
                <a:cxn ang="0">
                  <a:pos x="1173" y="24"/>
                </a:cxn>
                <a:cxn ang="0">
                  <a:pos x="1473" y="15"/>
                </a:cxn>
                <a:cxn ang="0">
                  <a:pos x="1617" y="0"/>
                </a:cxn>
                <a:cxn ang="0">
                  <a:pos x="1719" y="15"/>
                </a:cxn>
                <a:cxn ang="0">
                  <a:pos x="1716" y="66"/>
                </a:cxn>
                <a:cxn ang="0">
                  <a:pos x="1632" y="51"/>
                </a:cxn>
                <a:cxn ang="0">
                  <a:pos x="1407" y="51"/>
                </a:cxn>
                <a:cxn ang="0">
                  <a:pos x="1191" y="48"/>
                </a:cxn>
                <a:cxn ang="0">
                  <a:pos x="870" y="60"/>
                </a:cxn>
                <a:cxn ang="0">
                  <a:pos x="492" y="48"/>
                </a:cxn>
                <a:cxn ang="0">
                  <a:pos x="291" y="27"/>
                </a:cxn>
                <a:cxn ang="0">
                  <a:pos x="21" y="36"/>
                </a:cxn>
                <a:cxn ang="0">
                  <a:pos x="165" y="6"/>
                </a:cxn>
              </a:cxnLst>
              <a:rect l="0" t="0" r="r" b="b"/>
              <a:pathLst>
                <a:path w="1735" h="72">
                  <a:moveTo>
                    <a:pt x="165" y="6"/>
                  </a:moveTo>
                  <a:cubicBezTo>
                    <a:pt x="236" y="1"/>
                    <a:pt x="359" y="2"/>
                    <a:pt x="450" y="3"/>
                  </a:cubicBezTo>
                  <a:cubicBezTo>
                    <a:pt x="541" y="4"/>
                    <a:pt x="630" y="9"/>
                    <a:pt x="714" y="12"/>
                  </a:cubicBezTo>
                  <a:cubicBezTo>
                    <a:pt x="798" y="15"/>
                    <a:pt x="881" y="22"/>
                    <a:pt x="957" y="24"/>
                  </a:cubicBezTo>
                  <a:cubicBezTo>
                    <a:pt x="1033" y="26"/>
                    <a:pt x="1087" y="25"/>
                    <a:pt x="1173" y="24"/>
                  </a:cubicBezTo>
                  <a:cubicBezTo>
                    <a:pt x="1259" y="23"/>
                    <a:pt x="1399" y="19"/>
                    <a:pt x="1473" y="15"/>
                  </a:cubicBezTo>
                  <a:cubicBezTo>
                    <a:pt x="1547" y="11"/>
                    <a:pt x="1576" y="0"/>
                    <a:pt x="1617" y="0"/>
                  </a:cubicBezTo>
                  <a:cubicBezTo>
                    <a:pt x="1658" y="0"/>
                    <a:pt x="1703" y="4"/>
                    <a:pt x="1719" y="15"/>
                  </a:cubicBezTo>
                  <a:cubicBezTo>
                    <a:pt x="1735" y="26"/>
                    <a:pt x="1730" y="60"/>
                    <a:pt x="1716" y="66"/>
                  </a:cubicBezTo>
                  <a:cubicBezTo>
                    <a:pt x="1702" y="72"/>
                    <a:pt x="1683" y="53"/>
                    <a:pt x="1632" y="51"/>
                  </a:cubicBezTo>
                  <a:cubicBezTo>
                    <a:pt x="1581" y="49"/>
                    <a:pt x="1480" y="51"/>
                    <a:pt x="1407" y="51"/>
                  </a:cubicBezTo>
                  <a:cubicBezTo>
                    <a:pt x="1334" y="51"/>
                    <a:pt x="1280" y="47"/>
                    <a:pt x="1191" y="48"/>
                  </a:cubicBezTo>
                  <a:cubicBezTo>
                    <a:pt x="1102" y="49"/>
                    <a:pt x="986" y="60"/>
                    <a:pt x="870" y="60"/>
                  </a:cubicBezTo>
                  <a:cubicBezTo>
                    <a:pt x="754" y="60"/>
                    <a:pt x="588" y="53"/>
                    <a:pt x="492" y="48"/>
                  </a:cubicBezTo>
                  <a:cubicBezTo>
                    <a:pt x="396" y="43"/>
                    <a:pt x="369" y="29"/>
                    <a:pt x="291" y="27"/>
                  </a:cubicBezTo>
                  <a:cubicBezTo>
                    <a:pt x="213" y="25"/>
                    <a:pt x="42" y="39"/>
                    <a:pt x="21" y="36"/>
                  </a:cubicBezTo>
                  <a:cubicBezTo>
                    <a:pt x="0" y="33"/>
                    <a:pt x="94" y="11"/>
                    <a:pt x="165" y="6"/>
                  </a:cubicBezTo>
                  <a:close/>
                </a:path>
              </a:pathLst>
            </a:custGeom>
            <a:gradFill rotWithShape="0">
              <a:gsLst>
                <a:gs pos="0">
                  <a:schemeClr val="accent2"/>
                </a:gs>
                <a:gs pos="100000">
                  <a:schemeClr val="bg2"/>
                </a:gs>
              </a:gsLst>
              <a:lin ang="5400000" scaled="1"/>
            </a:gradFill>
            <a:ln w="9525" cap="flat" cmpd="sng">
              <a:noFill/>
              <a:prstDash val="solid"/>
              <a:round/>
              <a:headEnd type="none" w="med" len="med"/>
              <a:tailEnd type="none" w="med" len="med"/>
            </a:ln>
            <a:effectLst/>
          </p:spPr>
          <p:txBody>
            <a:bodyPr wrap="none" anchor="ctr"/>
            <a:lstStyle/>
            <a:p>
              <a:pPr>
                <a:defRPr/>
              </a:pPr>
              <a:endParaRPr lang="en-US"/>
            </a:p>
          </p:txBody>
        </p:sp>
        <p:sp>
          <p:nvSpPr>
            <p:cNvPr id="29" name="Freeform 27"/>
            <p:cNvSpPr>
              <a:spLocks/>
            </p:cNvSpPr>
            <p:nvPr userDrawn="1"/>
          </p:nvSpPr>
          <p:spPr bwMode="auto">
            <a:xfrm>
              <a:off x="1727" y="4038"/>
              <a:ext cx="2655" cy="60"/>
            </a:xfrm>
            <a:custGeom>
              <a:avLst/>
              <a:gdLst/>
              <a:ahLst/>
              <a:cxnLst>
                <a:cxn ang="0">
                  <a:pos x="2641" y="6"/>
                </a:cxn>
                <a:cxn ang="0">
                  <a:pos x="2620" y="30"/>
                </a:cxn>
                <a:cxn ang="0">
                  <a:pos x="2368" y="45"/>
                </a:cxn>
                <a:cxn ang="0">
                  <a:pos x="2023" y="60"/>
                </a:cxn>
                <a:cxn ang="0">
                  <a:pos x="1786" y="48"/>
                </a:cxn>
                <a:cxn ang="0">
                  <a:pos x="1525" y="36"/>
                </a:cxn>
                <a:cxn ang="0">
                  <a:pos x="1195" y="45"/>
                </a:cxn>
                <a:cxn ang="0">
                  <a:pos x="817" y="39"/>
                </a:cxn>
                <a:cxn ang="0">
                  <a:pos x="499" y="27"/>
                </a:cxn>
                <a:cxn ang="0">
                  <a:pos x="136" y="39"/>
                </a:cxn>
                <a:cxn ang="0">
                  <a:pos x="10" y="33"/>
                </a:cxn>
                <a:cxn ang="0">
                  <a:pos x="76" y="24"/>
                </a:cxn>
                <a:cxn ang="0">
                  <a:pos x="310" y="18"/>
                </a:cxn>
                <a:cxn ang="0">
                  <a:pos x="544" y="0"/>
                </a:cxn>
                <a:cxn ang="0">
                  <a:pos x="853" y="21"/>
                </a:cxn>
                <a:cxn ang="0">
                  <a:pos x="1114" y="21"/>
                </a:cxn>
                <a:cxn ang="0">
                  <a:pos x="1399" y="3"/>
                </a:cxn>
                <a:cxn ang="0">
                  <a:pos x="1588" y="9"/>
                </a:cxn>
                <a:cxn ang="0">
                  <a:pos x="1807" y="21"/>
                </a:cxn>
                <a:cxn ang="0">
                  <a:pos x="2035" y="12"/>
                </a:cxn>
                <a:cxn ang="0">
                  <a:pos x="2290" y="18"/>
                </a:cxn>
                <a:cxn ang="0">
                  <a:pos x="2596" y="3"/>
                </a:cxn>
                <a:cxn ang="0">
                  <a:pos x="2641" y="6"/>
                </a:cxn>
              </a:cxnLst>
              <a:rect l="0" t="0" r="r" b="b"/>
              <a:pathLst>
                <a:path w="2655" h="60">
                  <a:moveTo>
                    <a:pt x="2641" y="6"/>
                  </a:moveTo>
                  <a:lnTo>
                    <a:pt x="2620" y="30"/>
                  </a:lnTo>
                  <a:cubicBezTo>
                    <a:pt x="2575" y="36"/>
                    <a:pt x="2467" y="40"/>
                    <a:pt x="2368" y="45"/>
                  </a:cubicBezTo>
                  <a:cubicBezTo>
                    <a:pt x="2269" y="50"/>
                    <a:pt x="2120" y="60"/>
                    <a:pt x="2023" y="60"/>
                  </a:cubicBezTo>
                  <a:cubicBezTo>
                    <a:pt x="1926" y="60"/>
                    <a:pt x="1869" y="52"/>
                    <a:pt x="1786" y="48"/>
                  </a:cubicBezTo>
                  <a:cubicBezTo>
                    <a:pt x="1703" y="44"/>
                    <a:pt x="1623" y="36"/>
                    <a:pt x="1525" y="36"/>
                  </a:cubicBezTo>
                  <a:cubicBezTo>
                    <a:pt x="1427" y="36"/>
                    <a:pt x="1313" y="44"/>
                    <a:pt x="1195" y="45"/>
                  </a:cubicBezTo>
                  <a:cubicBezTo>
                    <a:pt x="1077" y="46"/>
                    <a:pt x="933" y="42"/>
                    <a:pt x="817" y="39"/>
                  </a:cubicBezTo>
                  <a:cubicBezTo>
                    <a:pt x="701" y="36"/>
                    <a:pt x="612" y="27"/>
                    <a:pt x="499" y="27"/>
                  </a:cubicBezTo>
                  <a:cubicBezTo>
                    <a:pt x="386" y="27"/>
                    <a:pt x="217" y="38"/>
                    <a:pt x="136" y="39"/>
                  </a:cubicBezTo>
                  <a:cubicBezTo>
                    <a:pt x="55" y="40"/>
                    <a:pt x="20" y="36"/>
                    <a:pt x="10" y="33"/>
                  </a:cubicBezTo>
                  <a:cubicBezTo>
                    <a:pt x="0" y="30"/>
                    <a:pt x="26" y="27"/>
                    <a:pt x="76" y="24"/>
                  </a:cubicBezTo>
                  <a:cubicBezTo>
                    <a:pt x="126" y="21"/>
                    <a:pt x="232" y="22"/>
                    <a:pt x="310" y="18"/>
                  </a:cubicBezTo>
                  <a:cubicBezTo>
                    <a:pt x="388" y="14"/>
                    <a:pt x="454" y="0"/>
                    <a:pt x="544" y="0"/>
                  </a:cubicBezTo>
                  <a:cubicBezTo>
                    <a:pt x="634" y="0"/>
                    <a:pt x="758" y="18"/>
                    <a:pt x="853" y="21"/>
                  </a:cubicBezTo>
                  <a:cubicBezTo>
                    <a:pt x="948" y="24"/>
                    <a:pt x="1023" y="24"/>
                    <a:pt x="1114" y="21"/>
                  </a:cubicBezTo>
                  <a:cubicBezTo>
                    <a:pt x="1205" y="18"/>
                    <a:pt x="1320" y="5"/>
                    <a:pt x="1399" y="3"/>
                  </a:cubicBezTo>
                  <a:cubicBezTo>
                    <a:pt x="1478" y="1"/>
                    <a:pt x="1520" y="6"/>
                    <a:pt x="1588" y="9"/>
                  </a:cubicBezTo>
                  <a:cubicBezTo>
                    <a:pt x="1656" y="12"/>
                    <a:pt x="1733" y="21"/>
                    <a:pt x="1807" y="21"/>
                  </a:cubicBezTo>
                  <a:cubicBezTo>
                    <a:pt x="1881" y="21"/>
                    <a:pt x="1955" y="12"/>
                    <a:pt x="2035" y="12"/>
                  </a:cubicBezTo>
                  <a:cubicBezTo>
                    <a:pt x="2115" y="12"/>
                    <a:pt x="2197" y="19"/>
                    <a:pt x="2290" y="18"/>
                  </a:cubicBezTo>
                  <a:cubicBezTo>
                    <a:pt x="2383" y="17"/>
                    <a:pt x="2537" y="5"/>
                    <a:pt x="2596" y="3"/>
                  </a:cubicBezTo>
                  <a:cubicBezTo>
                    <a:pt x="2655" y="1"/>
                    <a:pt x="2651" y="3"/>
                    <a:pt x="2641" y="6"/>
                  </a:cubicBezTo>
                  <a:close/>
                </a:path>
              </a:pathLst>
            </a:custGeom>
            <a:gradFill rotWithShape="0">
              <a:gsLst>
                <a:gs pos="0">
                  <a:schemeClr val="accent2"/>
                </a:gs>
                <a:gs pos="100000">
                  <a:schemeClr val="bg2"/>
                </a:gs>
              </a:gsLst>
              <a:lin ang="5400000" scaled="1"/>
            </a:gradFill>
            <a:ln w="9525" cap="flat" cmpd="sng">
              <a:noFill/>
              <a:prstDash val="solid"/>
              <a:round/>
              <a:headEnd type="none" w="med" len="med"/>
              <a:tailEnd type="none" w="med" len="med"/>
            </a:ln>
            <a:effectLst/>
          </p:spPr>
          <p:txBody>
            <a:bodyPr wrap="none" anchor="ctr"/>
            <a:lstStyle/>
            <a:p>
              <a:pPr>
                <a:defRPr/>
              </a:pPr>
              <a:endParaRPr lang="en-US"/>
            </a:p>
          </p:txBody>
        </p:sp>
        <p:sp>
          <p:nvSpPr>
            <p:cNvPr id="30" name="Freeform 28"/>
            <p:cNvSpPr>
              <a:spLocks/>
            </p:cNvSpPr>
            <p:nvPr userDrawn="1"/>
          </p:nvSpPr>
          <p:spPr bwMode="auto">
            <a:xfrm>
              <a:off x="0" y="4032"/>
              <a:ext cx="2041" cy="62"/>
            </a:xfrm>
            <a:custGeom>
              <a:avLst/>
              <a:gdLst/>
              <a:ahLst/>
              <a:cxnLst>
                <a:cxn ang="0">
                  <a:pos x="1893" y="39"/>
                </a:cxn>
                <a:cxn ang="0">
                  <a:pos x="1578" y="45"/>
                </a:cxn>
                <a:cxn ang="0">
                  <a:pos x="1011" y="60"/>
                </a:cxn>
                <a:cxn ang="0">
                  <a:pos x="438" y="57"/>
                </a:cxn>
                <a:cxn ang="0">
                  <a:pos x="0" y="36"/>
                </a:cxn>
                <a:cxn ang="0">
                  <a:pos x="0" y="3"/>
                </a:cxn>
                <a:cxn ang="0">
                  <a:pos x="210" y="18"/>
                </a:cxn>
                <a:cxn ang="0">
                  <a:pos x="474" y="21"/>
                </a:cxn>
                <a:cxn ang="0">
                  <a:pos x="678" y="9"/>
                </a:cxn>
                <a:cxn ang="0">
                  <a:pos x="897" y="9"/>
                </a:cxn>
                <a:cxn ang="0">
                  <a:pos x="1167" y="30"/>
                </a:cxn>
                <a:cxn ang="0">
                  <a:pos x="1500" y="24"/>
                </a:cxn>
                <a:cxn ang="0">
                  <a:pos x="1758" y="3"/>
                </a:cxn>
                <a:cxn ang="0">
                  <a:pos x="1938" y="18"/>
                </a:cxn>
                <a:cxn ang="0">
                  <a:pos x="2034" y="33"/>
                </a:cxn>
                <a:cxn ang="0">
                  <a:pos x="1893" y="39"/>
                </a:cxn>
              </a:cxnLst>
              <a:rect l="0" t="0" r="r" b="b"/>
              <a:pathLst>
                <a:path w="2041" h="62">
                  <a:moveTo>
                    <a:pt x="1893" y="39"/>
                  </a:moveTo>
                  <a:cubicBezTo>
                    <a:pt x="1817" y="41"/>
                    <a:pt x="1725" y="42"/>
                    <a:pt x="1578" y="45"/>
                  </a:cubicBezTo>
                  <a:cubicBezTo>
                    <a:pt x="1431" y="48"/>
                    <a:pt x="1201" y="58"/>
                    <a:pt x="1011" y="60"/>
                  </a:cubicBezTo>
                  <a:cubicBezTo>
                    <a:pt x="821" y="62"/>
                    <a:pt x="606" y="61"/>
                    <a:pt x="438" y="57"/>
                  </a:cubicBezTo>
                  <a:cubicBezTo>
                    <a:pt x="270" y="53"/>
                    <a:pt x="73" y="45"/>
                    <a:pt x="0" y="36"/>
                  </a:cubicBezTo>
                  <a:lnTo>
                    <a:pt x="0" y="3"/>
                  </a:lnTo>
                  <a:cubicBezTo>
                    <a:pt x="35" y="0"/>
                    <a:pt x="131" y="15"/>
                    <a:pt x="210" y="18"/>
                  </a:cubicBezTo>
                  <a:cubicBezTo>
                    <a:pt x="289" y="21"/>
                    <a:pt x="396" y="22"/>
                    <a:pt x="474" y="21"/>
                  </a:cubicBezTo>
                  <a:cubicBezTo>
                    <a:pt x="552" y="20"/>
                    <a:pt x="608" y="11"/>
                    <a:pt x="678" y="9"/>
                  </a:cubicBezTo>
                  <a:cubicBezTo>
                    <a:pt x="748" y="7"/>
                    <a:pt x="816" y="6"/>
                    <a:pt x="897" y="9"/>
                  </a:cubicBezTo>
                  <a:cubicBezTo>
                    <a:pt x="978" y="12"/>
                    <a:pt x="1067" y="28"/>
                    <a:pt x="1167" y="30"/>
                  </a:cubicBezTo>
                  <a:cubicBezTo>
                    <a:pt x="1267" y="32"/>
                    <a:pt x="1402" y="28"/>
                    <a:pt x="1500" y="24"/>
                  </a:cubicBezTo>
                  <a:cubicBezTo>
                    <a:pt x="1598" y="20"/>
                    <a:pt x="1685" y="4"/>
                    <a:pt x="1758" y="3"/>
                  </a:cubicBezTo>
                  <a:cubicBezTo>
                    <a:pt x="1831" y="2"/>
                    <a:pt x="1892" y="13"/>
                    <a:pt x="1938" y="18"/>
                  </a:cubicBezTo>
                  <a:cubicBezTo>
                    <a:pt x="1984" y="23"/>
                    <a:pt x="2041" y="30"/>
                    <a:pt x="2034" y="33"/>
                  </a:cubicBezTo>
                  <a:cubicBezTo>
                    <a:pt x="2027" y="36"/>
                    <a:pt x="1969" y="37"/>
                    <a:pt x="1893" y="39"/>
                  </a:cubicBezTo>
                  <a:close/>
                </a:path>
              </a:pathLst>
            </a:custGeom>
            <a:gradFill rotWithShape="0">
              <a:gsLst>
                <a:gs pos="0">
                  <a:schemeClr val="accent2"/>
                </a:gs>
                <a:gs pos="100000">
                  <a:schemeClr val="bg2"/>
                </a:gs>
              </a:gsLst>
              <a:lin ang="5400000" scaled="1"/>
            </a:gradFill>
            <a:ln w="9525" cap="flat" cmpd="sng">
              <a:noFill/>
              <a:prstDash val="solid"/>
              <a:round/>
              <a:headEnd type="none" w="med" len="med"/>
              <a:tailEnd type="none" w="med" len="med"/>
            </a:ln>
            <a:effectLst/>
          </p:spPr>
          <p:txBody>
            <a:bodyPr wrap="none" anchor="ctr"/>
            <a:lstStyle/>
            <a:p>
              <a:pPr>
                <a:defRPr/>
              </a:pPr>
              <a:endParaRPr lang="en-US"/>
            </a:p>
          </p:txBody>
        </p:sp>
      </p:grpSp>
      <p:sp>
        <p:nvSpPr>
          <p:cNvPr id="12317" name="Rectangle 29"/>
          <p:cNvSpPr>
            <a:spLocks noGrp="1" noChangeArrowheads="1"/>
          </p:cNvSpPr>
          <p:nvPr>
            <p:ph type="ctrTitle" sz="quarter"/>
          </p:nvPr>
        </p:nvSpPr>
        <p:spPr>
          <a:xfrm>
            <a:off x="685800" y="1868488"/>
            <a:ext cx="7772400" cy="1600200"/>
          </a:xfrm>
        </p:spPr>
        <p:txBody>
          <a:bodyPr anchorCtr="1"/>
          <a:lstStyle>
            <a:lvl1pPr>
              <a:defRPr/>
            </a:lvl1pPr>
          </a:lstStyle>
          <a:p>
            <a:r>
              <a:rPr lang="en-GB"/>
              <a:t>Click to edit Master title style</a:t>
            </a:r>
          </a:p>
        </p:txBody>
      </p:sp>
      <p:sp>
        <p:nvSpPr>
          <p:cNvPr id="12318" name="Rectangle 30"/>
          <p:cNvSpPr>
            <a:spLocks noGrp="1" noChangeArrowheads="1"/>
          </p:cNvSpPr>
          <p:nvPr>
            <p:ph type="subTitle" sz="quarter" idx="1"/>
          </p:nvPr>
        </p:nvSpPr>
        <p:spPr>
          <a:xfrm>
            <a:off x="1273175" y="3729038"/>
            <a:ext cx="6400800" cy="1371600"/>
          </a:xfrm>
        </p:spPr>
        <p:txBody>
          <a:bodyPr anchorCtr="1"/>
          <a:lstStyle>
            <a:lvl1pPr marL="0" indent="0" algn="ctr">
              <a:buFontTx/>
              <a:buNone/>
              <a:defRPr/>
            </a:lvl1pPr>
          </a:lstStyle>
          <a:p>
            <a:r>
              <a:rPr lang="en-GB"/>
              <a:t>Click to edit Master subtitle style</a:t>
            </a:r>
          </a:p>
        </p:txBody>
      </p:sp>
      <p:sp>
        <p:nvSpPr>
          <p:cNvPr id="31" name="Rectangle 31"/>
          <p:cNvSpPr>
            <a:spLocks noGrp="1" noChangeArrowheads="1"/>
          </p:cNvSpPr>
          <p:nvPr>
            <p:ph type="dt" sz="quarter" idx="10"/>
          </p:nvPr>
        </p:nvSpPr>
        <p:spPr>
          <a:xfrm>
            <a:off x="685800" y="6348413"/>
            <a:ext cx="1905000" cy="457200"/>
          </a:xfrm>
        </p:spPr>
        <p:txBody>
          <a:bodyPr/>
          <a:lstStyle>
            <a:lvl1pPr>
              <a:defRPr/>
            </a:lvl1pPr>
          </a:lstStyle>
          <a:p>
            <a:pPr>
              <a:defRPr/>
            </a:pPr>
            <a:endParaRPr lang="en-GB"/>
          </a:p>
        </p:txBody>
      </p:sp>
      <p:sp>
        <p:nvSpPr>
          <p:cNvPr id="32" name="Rectangle 32"/>
          <p:cNvSpPr>
            <a:spLocks noGrp="1" noChangeArrowheads="1"/>
          </p:cNvSpPr>
          <p:nvPr>
            <p:ph type="ftr" sz="quarter" idx="11"/>
          </p:nvPr>
        </p:nvSpPr>
        <p:spPr>
          <a:xfrm>
            <a:off x="3124200" y="6348413"/>
            <a:ext cx="2895600" cy="457200"/>
          </a:xfrm>
        </p:spPr>
        <p:txBody>
          <a:bodyPr/>
          <a:lstStyle>
            <a:lvl1pPr>
              <a:defRPr/>
            </a:lvl1pPr>
          </a:lstStyle>
          <a:p>
            <a:pPr>
              <a:defRPr/>
            </a:pPr>
            <a:r>
              <a:rPr lang="en-GB"/>
              <a:t>Rinaldi Munir/IF2120 Matematika Diskrit</a:t>
            </a:r>
          </a:p>
        </p:txBody>
      </p:sp>
      <p:sp>
        <p:nvSpPr>
          <p:cNvPr id="33" name="Rectangle 33"/>
          <p:cNvSpPr>
            <a:spLocks noGrp="1" noChangeArrowheads="1"/>
          </p:cNvSpPr>
          <p:nvPr>
            <p:ph type="sldNum" sz="quarter" idx="12"/>
          </p:nvPr>
        </p:nvSpPr>
        <p:spPr>
          <a:xfrm>
            <a:off x="6553200" y="6348413"/>
            <a:ext cx="1905000" cy="457200"/>
          </a:xfrm>
        </p:spPr>
        <p:txBody>
          <a:bodyPr/>
          <a:lstStyle>
            <a:lvl1pPr>
              <a:defRPr/>
            </a:lvl1pPr>
          </a:lstStyle>
          <a:p>
            <a:pPr>
              <a:defRPr/>
            </a:pPr>
            <a:fld id="{9A89FD05-0F97-4C97-9691-49F7C42B2A25}"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1"/>
          <p:cNvSpPr>
            <a:spLocks noGrp="1" noChangeArrowheads="1"/>
          </p:cNvSpPr>
          <p:nvPr>
            <p:ph type="dt" sz="half" idx="10"/>
          </p:nvPr>
        </p:nvSpPr>
        <p:spPr>
          <a:ln/>
        </p:spPr>
        <p:txBody>
          <a:bodyPr/>
          <a:lstStyle>
            <a:lvl1pPr>
              <a:defRPr/>
            </a:lvl1pPr>
          </a:lstStyle>
          <a:p>
            <a:pPr>
              <a:defRPr/>
            </a:pPr>
            <a:endParaRPr lang="en-GB"/>
          </a:p>
        </p:txBody>
      </p:sp>
      <p:sp>
        <p:nvSpPr>
          <p:cNvPr id="5" name="Rectangle 32"/>
          <p:cNvSpPr>
            <a:spLocks noGrp="1" noChangeArrowheads="1"/>
          </p:cNvSpPr>
          <p:nvPr>
            <p:ph type="ftr" sz="quarter" idx="11"/>
          </p:nvPr>
        </p:nvSpPr>
        <p:spPr>
          <a:ln/>
        </p:spPr>
        <p:txBody>
          <a:bodyPr/>
          <a:lstStyle>
            <a:lvl1pPr>
              <a:defRPr/>
            </a:lvl1pPr>
          </a:lstStyle>
          <a:p>
            <a:pPr>
              <a:defRPr/>
            </a:pPr>
            <a:r>
              <a:rPr lang="en-GB"/>
              <a:t>Rinaldi Munir/IF2120 Matematika Diskrit</a:t>
            </a:r>
          </a:p>
        </p:txBody>
      </p:sp>
      <p:sp>
        <p:nvSpPr>
          <p:cNvPr id="6" name="Rectangle 33"/>
          <p:cNvSpPr>
            <a:spLocks noGrp="1" noChangeArrowheads="1"/>
          </p:cNvSpPr>
          <p:nvPr>
            <p:ph type="sldNum" sz="quarter" idx="12"/>
          </p:nvPr>
        </p:nvSpPr>
        <p:spPr>
          <a:ln/>
        </p:spPr>
        <p:txBody>
          <a:bodyPr/>
          <a:lstStyle>
            <a:lvl1pPr>
              <a:defRPr/>
            </a:lvl1pPr>
          </a:lstStyle>
          <a:p>
            <a:pPr>
              <a:defRPr/>
            </a:pPr>
            <a:fld id="{11BFB2DD-76CF-45ED-9517-BC5AC1217D32}"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768350"/>
            <a:ext cx="1943100" cy="53276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768350"/>
            <a:ext cx="5676900" cy="53276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1"/>
          <p:cNvSpPr>
            <a:spLocks noGrp="1" noChangeArrowheads="1"/>
          </p:cNvSpPr>
          <p:nvPr>
            <p:ph type="dt" sz="half" idx="10"/>
          </p:nvPr>
        </p:nvSpPr>
        <p:spPr>
          <a:ln/>
        </p:spPr>
        <p:txBody>
          <a:bodyPr/>
          <a:lstStyle>
            <a:lvl1pPr>
              <a:defRPr/>
            </a:lvl1pPr>
          </a:lstStyle>
          <a:p>
            <a:pPr>
              <a:defRPr/>
            </a:pPr>
            <a:endParaRPr lang="en-GB"/>
          </a:p>
        </p:txBody>
      </p:sp>
      <p:sp>
        <p:nvSpPr>
          <p:cNvPr id="5" name="Rectangle 32"/>
          <p:cNvSpPr>
            <a:spLocks noGrp="1" noChangeArrowheads="1"/>
          </p:cNvSpPr>
          <p:nvPr>
            <p:ph type="ftr" sz="quarter" idx="11"/>
          </p:nvPr>
        </p:nvSpPr>
        <p:spPr>
          <a:ln/>
        </p:spPr>
        <p:txBody>
          <a:bodyPr/>
          <a:lstStyle>
            <a:lvl1pPr>
              <a:defRPr/>
            </a:lvl1pPr>
          </a:lstStyle>
          <a:p>
            <a:pPr>
              <a:defRPr/>
            </a:pPr>
            <a:r>
              <a:rPr lang="en-GB"/>
              <a:t>Rinaldi Munir/IF2120 Matematika Diskrit</a:t>
            </a:r>
          </a:p>
        </p:txBody>
      </p:sp>
      <p:sp>
        <p:nvSpPr>
          <p:cNvPr id="6" name="Rectangle 33"/>
          <p:cNvSpPr>
            <a:spLocks noGrp="1" noChangeArrowheads="1"/>
          </p:cNvSpPr>
          <p:nvPr>
            <p:ph type="sldNum" sz="quarter" idx="12"/>
          </p:nvPr>
        </p:nvSpPr>
        <p:spPr>
          <a:ln/>
        </p:spPr>
        <p:txBody>
          <a:bodyPr/>
          <a:lstStyle>
            <a:lvl1pPr>
              <a:defRPr/>
            </a:lvl1pPr>
          </a:lstStyle>
          <a:p>
            <a:pPr>
              <a:defRPr/>
            </a:pPr>
            <a:fld id="{A859DDEA-2DA4-42CF-9971-2D72E4918523}"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1"/>
          <p:cNvSpPr>
            <a:spLocks noGrp="1" noChangeArrowheads="1"/>
          </p:cNvSpPr>
          <p:nvPr>
            <p:ph type="dt" sz="half" idx="10"/>
          </p:nvPr>
        </p:nvSpPr>
        <p:spPr>
          <a:ln/>
        </p:spPr>
        <p:txBody>
          <a:bodyPr/>
          <a:lstStyle>
            <a:lvl1pPr>
              <a:defRPr/>
            </a:lvl1pPr>
          </a:lstStyle>
          <a:p>
            <a:pPr>
              <a:defRPr/>
            </a:pPr>
            <a:endParaRPr lang="en-GB"/>
          </a:p>
        </p:txBody>
      </p:sp>
      <p:sp>
        <p:nvSpPr>
          <p:cNvPr id="5" name="Rectangle 32"/>
          <p:cNvSpPr>
            <a:spLocks noGrp="1" noChangeArrowheads="1"/>
          </p:cNvSpPr>
          <p:nvPr>
            <p:ph type="ftr" sz="quarter" idx="11"/>
          </p:nvPr>
        </p:nvSpPr>
        <p:spPr>
          <a:ln/>
        </p:spPr>
        <p:txBody>
          <a:bodyPr/>
          <a:lstStyle>
            <a:lvl1pPr>
              <a:defRPr/>
            </a:lvl1pPr>
          </a:lstStyle>
          <a:p>
            <a:pPr>
              <a:defRPr/>
            </a:pPr>
            <a:r>
              <a:rPr lang="en-GB"/>
              <a:t>Rinaldi Munir/IF2120 Matematika Diskrit</a:t>
            </a:r>
          </a:p>
        </p:txBody>
      </p:sp>
      <p:sp>
        <p:nvSpPr>
          <p:cNvPr id="6" name="Rectangle 33"/>
          <p:cNvSpPr>
            <a:spLocks noGrp="1" noChangeArrowheads="1"/>
          </p:cNvSpPr>
          <p:nvPr>
            <p:ph type="sldNum" sz="quarter" idx="12"/>
          </p:nvPr>
        </p:nvSpPr>
        <p:spPr>
          <a:ln/>
        </p:spPr>
        <p:txBody>
          <a:bodyPr/>
          <a:lstStyle>
            <a:lvl1pPr>
              <a:defRPr/>
            </a:lvl1pPr>
          </a:lstStyle>
          <a:p>
            <a:pPr>
              <a:defRPr/>
            </a:pPr>
            <a:fld id="{B05FA1E7-E9E9-49F2-BADD-A97DD5B0811B}"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31"/>
          <p:cNvSpPr>
            <a:spLocks noGrp="1" noChangeArrowheads="1"/>
          </p:cNvSpPr>
          <p:nvPr>
            <p:ph type="dt" sz="half" idx="10"/>
          </p:nvPr>
        </p:nvSpPr>
        <p:spPr>
          <a:ln/>
        </p:spPr>
        <p:txBody>
          <a:bodyPr/>
          <a:lstStyle>
            <a:lvl1pPr>
              <a:defRPr/>
            </a:lvl1pPr>
          </a:lstStyle>
          <a:p>
            <a:pPr>
              <a:defRPr/>
            </a:pPr>
            <a:endParaRPr lang="en-GB"/>
          </a:p>
        </p:txBody>
      </p:sp>
      <p:sp>
        <p:nvSpPr>
          <p:cNvPr id="5" name="Rectangle 32"/>
          <p:cNvSpPr>
            <a:spLocks noGrp="1" noChangeArrowheads="1"/>
          </p:cNvSpPr>
          <p:nvPr>
            <p:ph type="ftr" sz="quarter" idx="11"/>
          </p:nvPr>
        </p:nvSpPr>
        <p:spPr>
          <a:ln/>
        </p:spPr>
        <p:txBody>
          <a:bodyPr/>
          <a:lstStyle>
            <a:lvl1pPr>
              <a:defRPr/>
            </a:lvl1pPr>
          </a:lstStyle>
          <a:p>
            <a:pPr>
              <a:defRPr/>
            </a:pPr>
            <a:r>
              <a:rPr lang="en-GB"/>
              <a:t>Rinaldi Munir/IF2120 Matematika Diskrit</a:t>
            </a:r>
          </a:p>
        </p:txBody>
      </p:sp>
      <p:sp>
        <p:nvSpPr>
          <p:cNvPr id="6" name="Rectangle 33"/>
          <p:cNvSpPr>
            <a:spLocks noGrp="1" noChangeArrowheads="1"/>
          </p:cNvSpPr>
          <p:nvPr>
            <p:ph type="sldNum" sz="quarter" idx="12"/>
          </p:nvPr>
        </p:nvSpPr>
        <p:spPr>
          <a:ln/>
        </p:spPr>
        <p:txBody>
          <a:bodyPr/>
          <a:lstStyle>
            <a:lvl1pPr>
              <a:defRPr/>
            </a:lvl1pPr>
          </a:lstStyle>
          <a:p>
            <a:pPr>
              <a:defRPr/>
            </a:pPr>
            <a:fld id="{113E6F56-5F64-4813-B079-069E2CFD480C}"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31"/>
          <p:cNvSpPr>
            <a:spLocks noGrp="1" noChangeArrowheads="1"/>
          </p:cNvSpPr>
          <p:nvPr>
            <p:ph type="dt" sz="half" idx="10"/>
          </p:nvPr>
        </p:nvSpPr>
        <p:spPr>
          <a:ln/>
        </p:spPr>
        <p:txBody>
          <a:bodyPr/>
          <a:lstStyle>
            <a:lvl1pPr>
              <a:defRPr/>
            </a:lvl1pPr>
          </a:lstStyle>
          <a:p>
            <a:pPr>
              <a:defRPr/>
            </a:pPr>
            <a:endParaRPr lang="en-GB"/>
          </a:p>
        </p:txBody>
      </p:sp>
      <p:sp>
        <p:nvSpPr>
          <p:cNvPr id="6" name="Rectangle 32"/>
          <p:cNvSpPr>
            <a:spLocks noGrp="1" noChangeArrowheads="1"/>
          </p:cNvSpPr>
          <p:nvPr>
            <p:ph type="ftr" sz="quarter" idx="11"/>
          </p:nvPr>
        </p:nvSpPr>
        <p:spPr>
          <a:ln/>
        </p:spPr>
        <p:txBody>
          <a:bodyPr/>
          <a:lstStyle>
            <a:lvl1pPr>
              <a:defRPr/>
            </a:lvl1pPr>
          </a:lstStyle>
          <a:p>
            <a:pPr>
              <a:defRPr/>
            </a:pPr>
            <a:r>
              <a:rPr lang="en-GB"/>
              <a:t>Rinaldi Munir/IF2120 Matematika Diskrit</a:t>
            </a:r>
          </a:p>
        </p:txBody>
      </p:sp>
      <p:sp>
        <p:nvSpPr>
          <p:cNvPr id="7" name="Rectangle 33"/>
          <p:cNvSpPr>
            <a:spLocks noGrp="1" noChangeArrowheads="1"/>
          </p:cNvSpPr>
          <p:nvPr>
            <p:ph type="sldNum" sz="quarter" idx="12"/>
          </p:nvPr>
        </p:nvSpPr>
        <p:spPr>
          <a:ln/>
        </p:spPr>
        <p:txBody>
          <a:bodyPr/>
          <a:lstStyle>
            <a:lvl1pPr>
              <a:defRPr/>
            </a:lvl1pPr>
          </a:lstStyle>
          <a:p>
            <a:pPr>
              <a:defRPr/>
            </a:pPr>
            <a:fld id="{32231CAB-C5A0-4D72-9C93-57673AD2FDF7}"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31"/>
          <p:cNvSpPr>
            <a:spLocks noGrp="1" noChangeArrowheads="1"/>
          </p:cNvSpPr>
          <p:nvPr>
            <p:ph type="dt" sz="half" idx="10"/>
          </p:nvPr>
        </p:nvSpPr>
        <p:spPr>
          <a:ln/>
        </p:spPr>
        <p:txBody>
          <a:bodyPr/>
          <a:lstStyle>
            <a:lvl1pPr>
              <a:defRPr/>
            </a:lvl1pPr>
          </a:lstStyle>
          <a:p>
            <a:pPr>
              <a:defRPr/>
            </a:pPr>
            <a:endParaRPr lang="en-GB"/>
          </a:p>
        </p:txBody>
      </p:sp>
      <p:sp>
        <p:nvSpPr>
          <p:cNvPr id="8" name="Rectangle 32"/>
          <p:cNvSpPr>
            <a:spLocks noGrp="1" noChangeArrowheads="1"/>
          </p:cNvSpPr>
          <p:nvPr>
            <p:ph type="ftr" sz="quarter" idx="11"/>
          </p:nvPr>
        </p:nvSpPr>
        <p:spPr>
          <a:ln/>
        </p:spPr>
        <p:txBody>
          <a:bodyPr/>
          <a:lstStyle>
            <a:lvl1pPr>
              <a:defRPr/>
            </a:lvl1pPr>
          </a:lstStyle>
          <a:p>
            <a:pPr>
              <a:defRPr/>
            </a:pPr>
            <a:r>
              <a:rPr lang="en-GB"/>
              <a:t>Rinaldi Munir/IF2120 Matematika Diskrit</a:t>
            </a:r>
          </a:p>
        </p:txBody>
      </p:sp>
      <p:sp>
        <p:nvSpPr>
          <p:cNvPr id="9" name="Rectangle 33"/>
          <p:cNvSpPr>
            <a:spLocks noGrp="1" noChangeArrowheads="1"/>
          </p:cNvSpPr>
          <p:nvPr>
            <p:ph type="sldNum" sz="quarter" idx="12"/>
          </p:nvPr>
        </p:nvSpPr>
        <p:spPr>
          <a:ln/>
        </p:spPr>
        <p:txBody>
          <a:bodyPr/>
          <a:lstStyle>
            <a:lvl1pPr>
              <a:defRPr/>
            </a:lvl1pPr>
          </a:lstStyle>
          <a:p>
            <a:pPr>
              <a:defRPr/>
            </a:pPr>
            <a:fld id="{8777102D-479F-4659-97A0-7703529C2000}"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31"/>
          <p:cNvSpPr>
            <a:spLocks noGrp="1" noChangeArrowheads="1"/>
          </p:cNvSpPr>
          <p:nvPr>
            <p:ph type="dt" sz="half" idx="10"/>
          </p:nvPr>
        </p:nvSpPr>
        <p:spPr>
          <a:ln/>
        </p:spPr>
        <p:txBody>
          <a:bodyPr/>
          <a:lstStyle>
            <a:lvl1pPr>
              <a:defRPr/>
            </a:lvl1pPr>
          </a:lstStyle>
          <a:p>
            <a:pPr>
              <a:defRPr/>
            </a:pPr>
            <a:endParaRPr lang="en-GB"/>
          </a:p>
        </p:txBody>
      </p:sp>
      <p:sp>
        <p:nvSpPr>
          <p:cNvPr id="4" name="Rectangle 32"/>
          <p:cNvSpPr>
            <a:spLocks noGrp="1" noChangeArrowheads="1"/>
          </p:cNvSpPr>
          <p:nvPr>
            <p:ph type="ftr" sz="quarter" idx="11"/>
          </p:nvPr>
        </p:nvSpPr>
        <p:spPr>
          <a:ln/>
        </p:spPr>
        <p:txBody>
          <a:bodyPr/>
          <a:lstStyle>
            <a:lvl1pPr>
              <a:defRPr/>
            </a:lvl1pPr>
          </a:lstStyle>
          <a:p>
            <a:pPr>
              <a:defRPr/>
            </a:pPr>
            <a:r>
              <a:rPr lang="en-GB"/>
              <a:t>Rinaldi Munir/IF2120 Matematika Diskrit</a:t>
            </a:r>
          </a:p>
        </p:txBody>
      </p:sp>
      <p:sp>
        <p:nvSpPr>
          <p:cNvPr id="5" name="Rectangle 33"/>
          <p:cNvSpPr>
            <a:spLocks noGrp="1" noChangeArrowheads="1"/>
          </p:cNvSpPr>
          <p:nvPr>
            <p:ph type="sldNum" sz="quarter" idx="12"/>
          </p:nvPr>
        </p:nvSpPr>
        <p:spPr>
          <a:ln/>
        </p:spPr>
        <p:txBody>
          <a:bodyPr/>
          <a:lstStyle>
            <a:lvl1pPr>
              <a:defRPr/>
            </a:lvl1pPr>
          </a:lstStyle>
          <a:p>
            <a:pPr>
              <a:defRPr/>
            </a:pPr>
            <a:fld id="{4EA2D11F-F960-409E-9159-C6139FE074A1}"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1"/>
          <p:cNvSpPr>
            <a:spLocks noGrp="1" noChangeArrowheads="1"/>
          </p:cNvSpPr>
          <p:nvPr>
            <p:ph type="dt" sz="half" idx="10"/>
          </p:nvPr>
        </p:nvSpPr>
        <p:spPr>
          <a:ln/>
        </p:spPr>
        <p:txBody>
          <a:bodyPr/>
          <a:lstStyle>
            <a:lvl1pPr>
              <a:defRPr/>
            </a:lvl1pPr>
          </a:lstStyle>
          <a:p>
            <a:pPr>
              <a:defRPr/>
            </a:pPr>
            <a:endParaRPr lang="en-GB"/>
          </a:p>
        </p:txBody>
      </p:sp>
      <p:sp>
        <p:nvSpPr>
          <p:cNvPr id="3" name="Rectangle 32"/>
          <p:cNvSpPr>
            <a:spLocks noGrp="1" noChangeArrowheads="1"/>
          </p:cNvSpPr>
          <p:nvPr>
            <p:ph type="ftr" sz="quarter" idx="11"/>
          </p:nvPr>
        </p:nvSpPr>
        <p:spPr>
          <a:ln/>
        </p:spPr>
        <p:txBody>
          <a:bodyPr/>
          <a:lstStyle>
            <a:lvl1pPr>
              <a:defRPr/>
            </a:lvl1pPr>
          </a:lstStyle>
          <a:p>
            <a:pPr>
              <a:defRPr/>
            </a:pPr>
            <a:r>
              <a:rPr lang="en-GB"/>
              <a:t>Rinaldi Munir/IF2120 Matematika Diskrit</a:t>
            </a:r>
          </a:p>
        </p:txBody>
      </p:sp>
      <p:sp>
        <p:nvSpPr>
          <p:cNvPr id="4" name="Rectangle 33"/>
          <p:cNvSpPr>
            <a:spLocks noGrp="1" noChangeArrowheads="1"/>
          </p:cNvSpPr>
          <p:nvPr>
            <p:ph type="sldNum" sz="quarter" idx="12"/>
          </p:nvPr>
        </p:nvSpPr>
        <p:spPr>
          <a:ln/>
        </p:spPr>
        <p:txBody>
          <a:bodyPr/>
          <a:lstStyle>
            <a:lvl1pPr>
              <a:defRPr/>
            </a:lvl1pPr>
          </a:lstStyle>
          <a:p>
            <a:pPr>
              <a:defRPr/>
            </a:pPr>
            <a:fld id="{8B21A840-00CF-4DA0-85BD-E688E14EE93A}"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1"/>
          <p:cNvSpPr>
            <a:spLocks noGrp="1" noChangeArrowheads="1"/>
          </p:cNvSpPr>
          <p:nvPr>
            <p:ph type="dt" sz="half" idx="10"/>
          </p:nvPr>
        </p:nvSpPr>
        <p:spPr>
          <a:ln/>
        </p:spPr>
        <p:txBody>
          <a:bodyPr/>
          <a:lstStyle>
            <a:lvl1pPr>
              <a:defRPr/>
            </a:lvl1pPr>
          </a:lstStyle>
          <a:p>
            <a:pPr>
              <a:defRPr/>
            </a:pPr>
            <a:endParaRPr lang="en-GB"/>
          </a:p>
        </p:txBody>
      </p:sp>
      <p:sp>
        <p:nvSpPr>
          <p:cNvPr id="6" name="Rectangle 32"/>
          <p:cNvSpPr>
            <a:spLocks noGrp="1" noChangeArrowheads="1"/>
          </p:cNvSpPr>
          <p:nvPr>
            <p:ph type="ftr" sz="quarter" idx="11"/>
          </p:nvPr>
        </p:nvSpPr>
        <p:spPr>
          <a:ln/>
        </p:spPr>
        <p:txBody>
          <a:bodyPr/>
          <a:lstStyle>
            <a:lvl1pPr>
              <a:defRPr/>
            </a:lvl1pPr>
          </a:lstStyle>
          <a:p>
            <a:pPr>
              <a:defRPr/>
            </a:pPr>
            <a:r>
              <a:rPr lang="en-GB"/>
              <a:t>Rinaldi Munir/IF2120 Matematika Diskrit</a:t>
            </a:r>
          </a:p>
        </p:txBody>
      </p:sp>
      <p:sp>
        <p:nvSpPr>
          <p:cNvPr id="7" name="Rectangle 33"/>
          <p:cNvSpPr>
            <a:spLocks noGrp="1" noChangeArrowheads="1"/>
          </p:cNvSpPr>
          <p:nvPr>
            <p:ph type="sldNum" sz="quarter" idx="12"/>
          </p:nvPr>
        </p:nvSpPr>
        <p:spPr>
          <a:ln/>
        </p:spPr>
        <p:txBody>
          <a:bodyPr/>
          <a:lstStyle>
            <a:lvl1pPr>
              <a:defRPr/>
            </a:lvl1pPr>
          </a:lstStyle>
          <a:p>
            <a:pPr>
              <a:defRPr/>
            </a:pPr>
            <a:fld id="{D54E3557-093F-465A-929D-DB5F38A37389}"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1"/>
          <p:cNvSpPr>
            <a:spLocks noGrp="1" noChangeArrowheads="1"/>
          </p:cNvSpPr>
          <p:nvPr>
            <p:ph type="dt" sz="half" idx="10"/>
          </p:nvPr>
        </p:nvSpPr>
        <p:spPr>
          <a:ln/>
        </p:spPr>
        <p:txBody>
          <a:bodyPr/>
          <a:lstStyle>
            <a:lvl1pPr>
              <a:defRPr/>
            </a:lvl1pPr>
          </a:lstStyle>
          <a:p>
            <a:pPr>
              <a:defRPr/>
            </a:pPr>
            <a:endParaRPr lang="en-GB"/>
          </a:p>
        </p:txBody>
      </p:sp>
      <p:sp>
        <p:nvSpPr>
          <p:cNvPr id="6" name="Rectangle 32"/>
          <p:cNvSpPr>
            <a:spLocks noGrp="1" noChangeArrowheads="1"/>
          </p:cNvSpPr>
          <p:nvPr>
            <p:ph type="ftr" sz="quarter" idx="11"/>
          </p:nvPr>
        </p:nvSpPr>
        <p:spPr>
          <a:ln/>
        </p:spPr>
        <p:txBody>
          <a:bodyPr/>
          <a:lstStyle>
            <a:lvl1pPr>
              <a:defRPr/>
            </a:lvl1pPr>
          </a:lstStyle>
          <a:p>
            <a:pPr>
              <a:defRPr/>
            </a:pPr>
            <a:r>
              <a:rPr lang="en-GB"/>
              <a:t>Rinaldi Munir/IF2120 Matematika Diskrit</a:t>
            </a:r>
          </a:p>
        </p:txBody>
      </p:sp>
      <p:sp>
        <p:nvSpPr>
          <p:cNvPr id="7" name="Rectangle 33"/>
          <p:cNvSpPr>
            <a:spLocks noGrp="1" noChangeArrowheads="1"/>
          </p:cNvSpPr>
          <p:nvPr>
            <p:ph type="sldNum" sz="quarter" idx="12"/>
          </p:nvPr>
        </p:nvSpPr>
        <p:spPr>
          <a:ln/>
        </p:spPr>
        <p:txBody>
          <a:bodyPr/>
          <a:lstStyle>
            <a:lvl1pPr>
              <a:defRPr/>
            </a:lvl1pPr>
          </a:lstStyle>
          <a:p>
            <a:pPr>
              <a:defRPr/>
            </a:pPr>
            <a:fld id="{FE9C8FFD-B4FF-4B62-9B21-28A2A80868DD}"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18" Type="http://schemas.openxmlformats.org/officeDocument/2006/relationships/image" Target="../media/image6.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tile tx="0" ty="0" sx="100000" sy="100000" flip="none" algn="tl"/>
        </a:blipFill>
        <a:effectLst/>
      </p:bgPr>
    </p:bg>
    <p:spTree>
      <p:nvGrpSpPr>
        <p:cNvPr id="1" name=""/>
        <p:cNvGrpSpPr/>
        <p:nvPr/>
      </p:nvGrpSpPr>
      <p:grpSpPr>
        <a:xfrm>
          <a:off x="0" y="0"/>
          <a:ext cx="0" cy="0"/>
          <a:chOff x="0" y="0"/>
          <a:chExt cx="0" cy="0"/>
        </a:xfrm>
      </p:grpSpPr>
      <p:grpSp>
        <p:nvGrpSpPr>
          <p:cNvPr id="76802" name="Group 2"/>
          <p:cNvGrpSpPr>
            <a:grpSpLocks/>
          </p:cNvGrpSpPr>
          <p:nvPr/>
        </p:nvGrpSpPr>
        <p:grpSpPr bwMode="auto">
          <a:xfrm>
            <a:off x="0" y="0"/>
            <a:ext cx="9156700" cy="757238"/>
            <a:chOff x="0" y="0"/>
            <a:chExt cx="5768" cy="477"/>
          </a:xfrm>
        </p:grpSpPr>
        <p:sp>
          <p:nvSpPr>
            <p:cNvPr id="11267" name="Freeform 3"/>
            <p:cNvSpPr>
              <a:spLocks/>
            </p:cNvSpPr>
            <p:nvPr userDrawn="1"/>
          </p:nvSpPr>
          <p:spPr bwMode="auto">
            <a:xfrm>
              <a:off x="5" y="0"/>
              <a:ext cx="5763" cy="477"/>
            </a:xfrm>
            <a:custGeom>
              <a:avLst/>
              <a:gdLst/>
              <a:ahLst/>
              <a:cxnLst>
                <a:cxn ang="0">
                  <a:pos x="0" y="450"/>
                </a:cxn>
                <a:cxn ang="0">
                  <a:pos x="3" y="0"/>
                </a:cxn>
                <a:cxn ang="0">
                  <a:pos x="5763" y="0"/>
                </a:cxn>
                <a:cxn ang="0">
                  <a:pos x="5763" y="465"/>
                </a:cxn>
                <a:cxn ang="0">
                  <a:pos x="4821" y="477"/>
                </a:cxn>
                <a:cxn ang="0">
                  <a:pos x="4326" y="447"/>
                </a:cxn>
                <a:cxn ang="0">
                  <a:pos x="3783" y="465"/>
                </a:cxn>
                <a:cxn ang="0">
                  <a:pos x="3417" y="456"/>
                </a:cxn>
                <a:cxn ang="0">
                  <a:pos x="2973" y="459"/>
                </a:cxn>
                <a:cxn ang="0">
                  <a:pos x="2451" y="453"/>
                </a:cxn>
                <a:cxn ang="0">
                  <a:pos x="2289" y="441"/>
                </a:cxn>
                <a:cxn ang="0">
                  <a:pos x="2010" y="453"/>
                </a:cxn>
                <a:cxn ang="0">
                  <a:pos x="1827" y="450"/>
                </a:cxn>
                <a:cxn ang="0">
                  <a:pos x="1215" y="465"/>
                </a:cxn>
                <a:cxn ang="0">
                  <a:pos x="660" y="456"/>
                </a:cxn>
                <a:cxn ang="0">
                  <a:pos x="0" y="450"/>
                </a:cxn>
              </a:cxnLst>
              <a:rect l="0" t="0" r="r" b="b"/>
              <a:pathLst>
                <a:path w="5763" h="477">
                  <a:moveTo>
                    <a:pt x="0" y="450"/>
                  </a:moveTo>
                  <a:lnTo>
                    <a:pt x="3" y="0"/>
                  </a:lnTo>
                  <a:lnTo>
                    <a:pt x="5763" y="0"/>
                  </a:lnTo>
                  <a:lnTo>
                    <a:pt x="5763" y="465"/>
                  </a:lnTo>
                  <a:lnTo>
                    <a:pt x="4821" y="477"/>
                  </a:lnTo>
                  <a:lnTo>
                    <a:pt x="4326" y="447"/>
                  </a:lnTo>
                  <a:lnTo>
                    <a:pt x="3783" y="465"/>
                  </a:lnTo>
                  <a:lnTo>
                    <a:pt x="3417" y="456"/>
                  </a:lnTo>
                  <a:lnTo>
                    <a:pt x="2973" y="459"/>
                  </a:lnTo>
                  <a:lnTo>
                    <a:pt x="2451" y="453"/>
                  </a:lnTo>
                  <a:lnTo>
                    <a:pt x="2289" y="441"/>
                  </a:lnTo>
                  <a:lnTo>
                    <a:pt x="2010" y="453"/>
                  </a:lnTo>
                  <a:lnTo>
                    <a:pt x="1827" y="450"/>
                  </a:lnTo>
                  <a:lnTo>
                    <a:pt x="1215" y="465"/>
                  </a:lnTo>
                  <a:lnTo>
                    <a:pt x="660" y="456"/>
                  </a:lnTo>
                  <a:lnTo>
                    <a:pt x="0" y="450"/>
                  </a:lnTo>
                  <a:close/>
                </a:path>
              </a:pathLst>
            </a:custGeom>
            <a:solidFill>
              <a:schemeClr val="accent2">
                <a:alpha val="50000"/>
              </a:schemeClr>
            </a:solidFill>
            <a:ln w="9525" cap="flat" cmpd="sng">
              <a:noFill/>
              <a:prstDash val="solid"/>
              <a:round/>
              <a:headEnd/>
              <a:tailEnd/>
            </a:ln>
            <a:effectLst/>
          </p:spPr>
          <p:txBody>
            <a:bodyPr wrap="none" anchor="ctr"/>
            <a:lstStyle/>
            <a:p>
              <a:pPr>
                <a:defRPr/>
              </a:pPr>
              <a:endParaRPr lang="en-US"/>
            </a:p>
          </p:txBody>
        </p:sp>
        <p:sp>
          <p:nvSpPr>
            <p:cNvPr id="11268" name="Freeform 4"/>
            <p:cNvSpPr>
              <a:spLocks/>
            </p:cNvSpPr>
            <p:nvPr userDrawn="1"/>
          </p:nvSpPr>
          <p:spPr bwMode="auto">
            <a:xfrm>
              <a:off x="0" y="98"/>
              <a:ext cx="256" cy="253"/>
            </a:xfrm>
            <a:custGeom>
              <a:avLst/>
              <a:gdLst/>
              <a:ahLst/>
              <a:cxnLst>
                <a:cxn ang="0">
                  <a:pos x="8" y="190"/>
                </a:cxn>
                <a:cxn ang="0">
                  <a:pos x="71" y="115"/>
                </a:cxn>
                <a:cxn ang="0">
                  <a:pos x="203" y="16"/>
                </a:cxn>
                <a:cxn ang="0">
                  <a:pos x="251" y="19"/>
                </a:cxn>
                <a:cxn ang="0">
                  <a:pos x="236" y="46"/>
                </a:cxn>
                <a:cxn ang="0">
                  <a:pos x="176" y="82"/>
                </a:cxn>
                <a:cxn ang="0">
                  <a:pos x="92" y="154"/>
                </a:cxn>
                <a:cxn ang="0">
                  <a:pos x="23" y="247"/>
                </a:cxn>
                <a:cxn ang="0">
                  <a:pos x="8" y="190"/>
                </a:cxn>
              </a:cxnLst>
              <a:rect l="0" t="0" r="r" b="b"/>
              <a:pathLst>
                <a:path w="256" h="253">
                  <a:moveTo>
                    <a:pt x="8" y="190"/>
                  </a:moveTo>
                  <a:cubicBezTo>
                    <a:pt x="16" y="168"/>
                    <a:pt x="38" y="144"/>
                    <a:pt x="71" y="115"/>
                  </a:cubicBezTo>
                  <a:cubicBezTo>
                    <a:pt x="104" y="86"/>
                    <a:pt x="173" y="32"/>
                    <a:pt x="203" y="16"/>
                  </a:cubicBezTo>
                  <a:cubicBezTo>
                    <a:pt x="233" y="0"/>
                    <a:pt x="246" y="14"/>
                    <a:pt x="251" y="19"/>
                  </a:cubicBezTo>
                  <a:cubicBezTo>
                    <a:pt x="256" y="24"/>
                    <a:pt x="249" y="35"/>
                    <a:pt x="236" y="46"/>
                  </a:cubicBezTo>
                  <a:cubicBezTo>
                    <a:pt x="223" y="57"/>
                    <a:pt x="200" y="64"/>
                    <a:pt x="176" y="82"/>
                  </a:cubicBezTo>
                  <a:cubicBezTo>
                    <a:pt x="152" y="100"/>
                    <a:pt x="118" y="126"/>
                    <a:pt x="92" y="154"/>
                  </a:cubicBezTo>
                  <a:cubicBezTo>
                    <a:pt x="66" y="182"/>
                    <a:pt x="36" y="241"/>
                    <a:pt x="23" y="247"/>
                  </a:cubicBezTo>
                  <a:cubicBezTo>
                    <a:pt x="10" y="253"/>
                    <a:pt x="0" y="212"/>
                    <a:pt x="8" y="190"/>
                  </a:cubicBezTo>
                  <a:close/>
                </a:path>
              </a:pathLst>
            </a:custGeom>
            <a:gradFill rotWithShape="0">
              <a:gsLst>
                <a:gs pos="0">
                  <a:schemeClr val="accent2"/>
                </a:gs>
                <a:gs pos="100000">
                  <a:schemeClr val="bg2"/>
                </a:gs>
              </a:gsLst>
              <a:lin ang="18900000" scaled="1"/>
            </a:gradFill>
            <a:ln w="9525">
              <a:noFill/>
              <a:round/>
              <a:headEnd/>
              <a:tailEnd/>
            </a:ln>
            <a:effectLst/>
          </p:spPr>
          <p:txBody>
            <a:bodyPr wrap="none" anchor="ctr"/>
            <a:lstStyle/>
            <a:p>
              <a:pPr>
                <a:defRPr/>
              </a:pPr>
              <a:endParaRPr lang="en-US"/>
            </a:p>
          </p:txBody>
        </p:sp>
        <p:sp>
          <p:nvSpPr>
            <p:cNvPr id="11269" name="Freeform 5"/>
            <p:cNvSpPr>
              <a:spLocks/>
            </p:cNvSpPr>
            <p:nvPr userDrawn="1"/>
          </p:nvSpPr>
          <p:spPr bwMode="auto">
            <a:xfrm>
              <a:off x="56" y="0"/>
              <a:ext cx="708" cy="459"/>
            </a:xfrm>
            <a:custGeom>
              <a:avLst/>
              <a:gdLst/>
              <a:ahLst/>
              <a:cxnLst>
                <a:cxn ang="0">
                  <a:pos x="0" y="432"/>
                </a:cxn>
                <a:cxn ang="0">
                  <a:pos x="0" y="453"/>
                </a:cxn>
                <a:cxn ang="0">
                  <a:pos x="72" y="324"/>
                </a:cxn>
                <a:cxn ang="0">
                  <a:pos x="198" y="201"/>
                </a:cxn>
                <a:cxn ang="0">
                  <a:pos x="366" y="102"/>
                </a:cxn>
                <a:cxn ang="0">
                  <a:pos x="531" y="36"/>
                </a:cxn>
                <a:cxn ang="0">
                  <a:pos x="609" y="0"/>
                </a:cxn>
                <a:cxn ang="0">
                  <a:pos x="708" y="3"/>
                </a:cxn>
                <a:cxn ang="0">
                  <a:pos x="591" y="66"/>
                </a:cxn>
                <a:cxn ang="0">
                  <a:pos x="417" y="126"/>
                </a:cxn>
                <a:cxn ang="0">
                  <a:pos x="237" y="231"/>
                </a:cxn>
                <a:cxn ang="0">
                  <a:pos x="117" y="345"/>
                </a:cxn>
                <a:cxn ang="0">
                  <a:pos x="51" y="459"/>
                </a:cxn>
                <a:cxn ang="0">
                  <a:pos x="0" y="453"/>
                </a:cxn>
              </a:cxnLst>
              <a:rect l="0" t="0" r="r" b="b"/>
              <a:pathLst>
                <a:path w="708" h="459">
                  <a:moveTo>
                    <a:pt x="0" y="432"/>
                  </a:moveTo>
                  <a:lnTo>
                    <a:pt x="0" y="453"/>
                  </a:lnTo>
                  <a:cubicBezTo>
                    <a:pt x="12" y="435"/>
                    <a:pt x="39" y="366"/>
                    <a:pt x="72" y="324"/>
                  </a:cubicBezTo>
                  <a:cubicBezTo>
                    <a:pt x="105" y="282"/>
                    <a:pt x="149" y="238"/>
                    <a:pt x="198" y="201"/>
                  </a:cubicBezTo>
                  <a:cubicBezTo>
                    <a:pt x="247" y="164"/>
                    <a:pt x="311" y="129"/>
                    <a:pt x="366" y="102"/>
                  </a:cubicBezTo>
                  <a:cubicBezTo>
                    <a:pt x="421" y="75"/>
                    <a:pt x="490" y="53"/>
                    <a:pt x="531" y="36"/>
                  </a:cubicBezTo>
                  <a:cubicBezTo>
                    <a:pt x="572" y="19"/>
                    <a:pt x="580" y="5"/>
                    <a:pt x="609" y="0"/>
                  </a:cubicBezTo>
                  <a:lnTo>
                    <a:pt x="708" y="3"/>
                  </a:lnTo>
                  <a:cubicBezTo>
                    <a:pt x="705" y="14"/>
                    <a:pt x="640" y="45"/>
                    <a:pt x="591" y="66"/>
                  </a:cubicBezTo>
                  <a:cubicBezTo>
                    <a:pt x="542" y="87"/>
                    <a:pt x="476" y="98"/>
                    <a:pt x="417" y="126"/>
                  </a:cubicBezTo>
                  <a:cubicBezTo>
                    <a:pt x="358" y="154"/>
                    <a:pt x="287" y="195"/>
                    <a:pt x="237" y="231"/>
                  </a:cubicBezTo>
                  <a:cubicBezTo>
                    <a:pt x="187" y="267"/>
                    <a:pt x="148" y="307"/>
                    <a:pt x="117" y="345"/>
                  </a:cubicBezTo>
                  <a:cubicBezTo>
                    <a:pt x="86" y="383"/>
                    <a:pt x="70" y="441"/>
                    <a:pt x="51" y="459"/>
                  </a:cubicBezTo>
                  <a:lnTo>
                    <a:pt x="0" y="453"/>
                  </a:lnTo>
                </a:path>
              </a:pathLst>
            </a:custGeom>
            <a:gradFill rotWithShape="0">
              <a:gsLst>
                <a:gs pos="0">
                  <a:schemeClr val="bg2"/>
                </a:gs>
                <a:gs pos="50000">
                  <a:schemeClr val="accent2"/>
                </a:gs>
                <a:gs pos="100000">
                  <a:schemeClr val="bg2"/>
                </a:gs>
              </a:gsLst>
              <a:lin ang="5400000" scaled="1"/>
            </a:gradFill>
            <a:ln w="9525" cap="flat" cmpd="sng">
              <a:noFill/>
              <a:prstDash val="solid"/>
              <a:round/>
              <a:headEnd type="none" w="med" len="med"/>
              <a:tailEnd type="none" w="med" len="med"/>
            </a:ln>
            <a:effectLst/>
          </p:spPr>
          <p:txBody>
            <a:bodyPr wrap="none" anchor="ctr"/>
            <a:lstStyle/>
            <a:p>
              <a:pPr>
                <a:defRPr/>
              </a:pPr>
              <a:endParaRPr lang="en-US"/>
            </a:p>
          </p:txBody>
        </p:sp>
        <p:sp>
          <p:nvSpPr>
            <p:cNvPr id="11270" name="Freeform 6"/>
            <p:cNvSpPr>
              <a:spLocks/>
            </p:cNvSpPr>
            <p:nvPr userDrawn="1"/>
          </p:nvSpPr>
          <p:spPr bwMode="auto">
            <a:xfrm>
              <a:off x="131" y="269"/>
              <a:ext cx="251" cy="194"/>
            </a:xfrm>
            <a:custGeom>
              <a:avLst/>
              <a:gdLst/>
              <a:ahLst/>
              <a:cxnLst>
                <a:cxn ang="0">
                  <a:pos x="21" y="163"/>
                </a:cxn>
                <a:cxn ang="0">
                  <a:pos x="9" y="184"/>
                </a:cxn>
                <a:cxn ang="0">
                  <a:pos x="75" y="103"/>
                </a:cxn>
                <a:cxn ang="0">
                  <a:pos x="165" y="28"/>
                </a:cxn>
                <a:cxn ang="0">
                  <a:pos x="207" y="7"/>
                </a:cxn>
                <a:cxn ang="0">
                  <a:pos x="246" y="4"/>
                </a:cxn>
                <a:cxn ang="0">
                  <a:pos x="237" y="34"/>
                </a:cxn>
                <a:cxn ang="0">
                  <a:pos x="183" y="61"/>
                </a:cxn>
                <a:cxn ang="0">
                  <a:pos x="108" y="124"/>
                </a:cxn>
                <a:cxn ang="0">
                  <a:pos x="54" y="190"/>
                </a:cxn>
                <a:cxn ang="0">
                  <a:pos x="6" y="184"/>
                </a:cxn>
              </a:cxnLst>
              <a:rect l="0" t="0" r="r" b="b"/>
              <a:pathLst>
                <a:path w="251" h="194">
                  <a:moveTo>
                    <a:pt x="21" y="163"/>
                  </a:moveTo>
                  <a:cubicBezTo>
                    <a:pt x="10" y="178"/>
                    <a:pt x="0" y="194"/>
                    <a:pt x="9" y="184"/>
                  </a:cubicBezTo>
                  <a:cubicBezTo>
                    <a:pt x="18" y="174"/>
                    <a:pt x="49" y="129"/>
                    <a:pt x="75" y="103"/>
                  </a:cubicBezTo>
                  <a:cubicBezTo>
                    <a:pt x="101" y="77"/>
                    <a:pt x="143" y="44"/>
                    <a:pt x="165" y="28"/>
                  </a:cubicBezTo>
                  <a:cubicBezTo>
                    <a:pt x="187" y="12"/>
                    <a:pt x="194" y="11"/>
                    <a:pt x="207" y="7"/>
                  </a:cubicBezTo>
                  <a:cubicBezTo>
                    <a:pt x="220" y="3"/>
                    <a:pt x="241" y="0"/>
                    <a:pt x="246" y="4"/>
                  </a:cubicBezTo>
                  <a:cubicBezTo>
                    <a:pt x="251" y="8"/>
                    <a:pt x="247" y="25"/>
                    <a:pt x="237" y="34"/>
                  </a:cubicBezTo>
                  <a:cubicBezTo>
                    <a:pt x="227" y="43"/>
                    <a:pt x="204" y="46"/>
                    <a:pt x="183" y="61"/>
                  </a:cubicBezTo>
                  <a:cubicBezTo>
                    <a:pt x="162" y="76"/>
                    <a:pt x="129" y="103"/>
                    <a:pt x="108" y="124"/>
                  </a:cubicBezTo>
                  <a:cubicBezTo>
                    <a:pt x="87" y="145"/>
                    <a:pt x="71" y="180"/>
                    <a:pt x="54" y="190"/>
                  </a:cubicBezTo>
                  <a:lnTo>
                    <a:pt x="6" y="184"/>
                  </a:lnTo>
                </a:path>
              </a:pathLst>
            </a:custGeom>
            <a:gradFill rotWithShape="0">
              <a:gsLst>
                <a:gs pos="0">
                  <a:schemeClr val="accent2"/>
                </a:gs>
                <a:gs pos="100000">
                  <a:schemeClr val="bg2"/>
                </a:gs>
              </a:gsLst>
              <a:lin ang="18900000" scaled="1"/>
            </a:gradFill>
            <a:ln w="9525" cap="flat" cmpd="sng">
              <a:noFill/>
              <a:prstDash val="solid"/>
              <a:round/>
              <a:headEnd type="none" w="med" len="med"/>
              <a:tailEnd type="none" w="med" len="med"/>
            </a:ln>
            <a:effectLst/>
          </p:spPr>
          <p:txBody>
            <a:bodyPr wrap="none" anchor="ctr"/>
            <a:lstStyle/>
            <a:p>
              <a:pPr>
                <a:defRPr/>
              </a:pPr>
              <a:endParaRPr lang="en-US"/>
            </a:p>
          </p:txBody>
        </p:sp>
        <p:sp>
          <p:nvSpPr>
            <p:cNvPr id="11271" name="Freeform 7"/>
            <p:cNvSpPr>
              <a:spLocks/>
            </p:cNvSpPr>
            <p:nvPr userDrawn="1"/>
          </p:nvSpPr>
          <p:spPr bwMode="auto">
            <a:xfrm>
              <a:off x="341" y="0"/>
              <a:ext cx="159" cy="72"/>
            </a:xfrm>
            <a:custGeom>
              <a:avLst/>
              <a:gdLst/>
              <a:ahLst/>
              <a:cxnLst>
                <a:cxn ang="0">
                  <a:pos x="99" y="0"/>
                </a:cxn>
                <a:cxn ang="0">
                  <a:pos x="15" y="36"/>
                </a:cxn>
                <a:cxn ang="0">
                  <a:pos x="6" y="60"/>
                </a:cxn>
                <a:cxn ang="0">
                  <a:pos x="36" y="69"/>
                </a:cxn>
                <a:cxn ang="0">
                  <a:pos x="87" y="42"/>
                </a:cxn>
                <a:cxn ang="0">
                  <a:pos x="159" y="0"/>
                </a:cxn>
                <a:cxn ang="0">
                  <a:pos x="99" y="0"/>
                </a:cxn>
              </a:cxnLst>
              <a:rect l="0" t="0" r="r" b="b"/>
              <a:pathLst>
                <a:path w="159" h="72">
                  <a:moveTo>
                    <a:pt x="99" y="0"/>
                  </a:moveTo>
                  <a:cubicBezTo>
                    <a:pt x="75" y="6"/>
                    <a:pt x="30" y="26"/>
                    <a:pt x="15" y="36"/>
                  </a:cubicBezTo>
                  <a:cubicBezTo>
                    <a:pt x="0" y="46"/>
                    <a:pt x="3" y="55"/>
                    <a:pt x="6" y="60"/>
                  </a:cubicBezTo>
                  <a:cubicBezTo>
                    <a:pt x="9" y="65"/>
                    <a:pt x="23" y="72"/>
                    <a:pt x="36" y="69"/>
                  </a:cubicBezTo>
                  <a:cubicBezTo>
                    <a:pt x="49" y="66"/>
                    <a:pt x="67" y="53"/>
                    <a:pt x="87" y="42"/>
                  </a:cubicBezTo>
                  <a:cubicBezTo>
                    <a:pt x="107" y="31"/>
                    <a:pt x="158" y="6"/>
                    <a:pt x="159" y="0"/>
                  </a:cubicBezTo>
                  <a:lnTo>
                    <a:pt x="99" y="0"/>
                  </a:lnTo>
                  <a:close/>
                </a:path>
              </a:pathLst>
            </a:custGeom>
            <a:gradFill rotWithShape="0">
              <a:gsLst>
                <a:gs pos="0">
                  <a:schemeClr val="accent2"/>
                </a:gs>
                <a:gs pos="100000">
                  <a:schemeClr val="bg2"/>
                </a:gs>
              </a:gsLst>
              <a:lin ang="18900000" scaled="1"/>
            </a:gradFill>
            <a:ln w="9525" cap="flat" cmpd="sng">
              <a:noFill/>
              <a:prstDash val="solid"/>
              <a:round/>
              <a:headEnd type="none" w="med" len="med"/>
              <a:tailEnd type="none" w="med" len="med"/>
            </a:ln>
            <a:effectLst/>
          </p:spPr>
          <p:txBody>
            <a:bodyPr wrap="none" anchor="ctr"/>
            <a:lstStyle/>
            <a:p>
              <a:pPr>
                <a:defRPr/>
              </a:pPr>
              <a:endParaRPr lang="en-US"/>
            </a:p>
          </p:txBody>
        </p:sp>
        <p:sp>
          <p:nvSpPr>
            <p:cNvPr id="11272" name="Freeform 8"/>
            <p:cNvSpPr>
              <a:spLocks/>
            </p:cNvSpPr>
            <p:nvPr userDrawn="1"/>
          </p:nvSpPr>
          <p:spPr bwMode="auto">
            <a:xfrm>
              <a:off x="488" y="0"/>
              <a:ext cx="455" cy="216"/>
            </a:xfrm>
            <a:custGeom>
              <a:avLst/>
              <a:gdLst/>
              <a:ahLst/>
              <a:cxnLst>
                <a:cxn ang="0">
                  <a:pos x="395" y="0"/>
                </a:cxn>
                <a:cxn ang="0">
                  <a:pos x="338" y="48"/>
                </a:cxn>
                <a:cxn ang="0">
                  <a:pos x="242" y="102"/>
                </a:cxn>
                <a:cxn ang="0">
                  <a:pos x="104" y="147"/>
                </a:cxn>
                <a:cxn ang="0">
                  <a:pos x="35" y="168"/>
                </a:cxn>
                <a:cxn ang="0">
                  <a:pos x="8" y="192"/>
                </a:cxn>
                <a:cxn ang="0">
                  <a:pos x="8" y="213"/>
                </a:cxn>
                <a:cxn ang="0">
                  <a:pos x="59" y="213"/>
                </a:cxn>
                <a:cxn ang="0">
                  <a:pos x="86" y="192"/>
                </a:cxn>
                <a:cxn ang="0">
                  <a:pos x="173" y="159"/>
                </a:cxn>
                <a:cxn ang="0">
                  <a:pos x="299" y="126"/>
                </a:cxn>
                <a:cxn ang="0">
                  <a:pos x="392" y="72"/>
                </a:cxn>
                <a:cxn ang="0">
                  <a:pos x="455" y="0"/>
                </a:cxn>
                <a:cxn ang="0">
                  <a:pos x="395" y="0"/>
                </a:cxn>
              </a:cxnLst>
              <a:rect l="0" t="0" r="r" b="b"/>
              <a:pathLst>
                <a:path w="455" h="216">
                  <a:moveTo>
                    <a:pt x="395" y="0"/>
                  </a:moveTo>
                  <a:cubicBezTo>
                    <a:pt x="376" y="8"/>
                    <a:pt x="364" y="31"/>
                    <a:pt x="338" y="48"/>
                  </a:cubicBezTo>
                  <a:cubicBezTo>
                    <a:pt x="312" y="65"/>
                    <a:pt x="281" y="86"/>
                    <a:pt x="242" y="102"/>
                  </a:cubicBezTo>
                  <a:cubicBezTo>
                    <a:pt x="203" y="118"/>
                    <a:pt x="138" y="136"/>
                    <a:pt x="104" y="147"/>
                  </a:cubicBezTo>
                  <a:cubicBezTo>
                    <a:pt x="70" y="158"/>
                    <a:pt x="51" y="161"/>
                    <a:pt x="35" y="168"/>
                  </a:cubicBezTo>
                  <a:cubicBezTo>
                    <a:pt x="19" y="175"/>
                    <a:pt x="12" y="185"/>
                    <a:pt x="8" y="192"/>
                  </a:cubicBezTo>
                  <a:cubicBezTo>
                    <a:pt x="4" y="199"/>
                    <a:pt x="0" y="210"/>
                    <a:pt x="8" y="213"/>
                  </a:cubicBezTo>
                  <a:cubicBezTo>
                    <a:pt x="16" y="216"/>
                    <a:pt x="46" y="216"/>
                    <a:pt x="59" y="213"/>
                  </a:cubicBezTo>
                  <a:cubicBezTo>
                    <a:pt x="72" y="210"/>
                    <a:pt x="67" y="201"/>
                    <a:pt x="86" y="192"/>
                  </a:cubicBezTo>
                  <a:cubicBezTo>
                    <a:pt x="105" y="183"/>
                    <a:pt x="138" y="170"/>
                    <a:pt x="173" y="159"/>
                  </a:cubicBezTo>
                  <a:cubicBezTo>
                    <a:pt x="208" y="148"/>
                    <a:pt x="263" y="140"/>
                    <a:pt x="299" y="126"/>
                  </a:cubicBezTo>
                  <a:cubicBezTo>
                    <a:pt x="335" y="112"/>
                    <a:pt x="366" y="93"/>
                    <a:pt x="392" y="72"/>
                  </a:cubicBezTo>
                  <a:cubicBezTo>
                    <a:pt x="418" y="51"/>
                    <a:pt x="454" y="12"/>
                    <a:pt x="455" y="0"/>
                  </a:cubicBezTo>
                  <a:lnTo>
                    <a:pt x="395" y="0"/>
                  </a:lnTo>
                  <a:close/>
                </a:path>
              </a:pathLst>
            </a:custGeom>
            <a:gradFill rotWithShape="0">
              <a:gsLst>
                <a:gs pos="0">
                  <a:schemeClr val="bg2"/>
                </a:gs>
                <a:gs pos="100000">
                  <a:schemeClr val="accent2"/>
                </a:gs>
              </a:gsLst>
              <a:lin ang="2700000" scaled="1"/>
            </a:gradFill>
            <a:ln w="9525" cap="flat" cmpd="sng">
              <a:noFill/>
              <a:prstDash val="solid"/>
              <a:round/>
              <a:headEnd type="none" w="med" len="med"/>
              <a:tailEnd type="none" w="med" len="med"/>
            </a:ln>
            <a:effectLst/>
          </p:spPr>
          <p:txBody>
            <a:bodyPr wrap="none" anchor="ctr"/>
            <a:lstStyle/>
            <a:p>
              <a:pPr>
                <a:defRPr/>
              </a:pPr>
              <a:endParaRPr lang="en-US"/>
            </a:p>
          </p:txBody>
        </p:sp>
        <p:sp>
          <p:nvSpPr>
            <p:cNvPr id="11273" name="Freeform 9"/>
            <p:cNvSpPr>
              <a:spLocks/>
            </p:cNvSpPr>
            <p:nvPr userDrawn="1"/>
          </p:nvSpPr>
          <p:spPr bwMode="auto">
            <a:xfrm>
              <a:off x="1448" y="37"/>
              <a:ext cx="414" cy="108"/>
            </a:xfrm>
            <a:custGeom>
              <a:avLst/>
              <a:gdLst/>
              <a:ahLst/>
              <a:cxnLst>
                <a:cxn ang="0">
                  <a:pos x="0" y="11"/>
                </a:cxn>
                <a:cxn ang="0">
                  <a:pos x="24" y="11"/>
                </a:cxn>
                <a:cxn ang="0">
                  <a:pos x="156" y="2"/>
                </a:cxn>
                <a:cxn ang="0">
                  <a:pos x="288" y="23"/>
                </a:cxn>
                <a:cxn ang="0">
                  <a:pos x="384" y="53"/>
                </a:cxn>
                <a:cxn ang="0">
                  <a:pos x="411" y="74"/>
                </a:cxn>
                <a:cxn ang="0">
                  <a:pos x="405" y="104"/>
                </a:cxn>
                <a:cxn ang="0">
                  <a:pos x="363" y="101"/>
                </a:cxn>
                <a:cxn ang="0">
                  <a:pos x="294" y="77"/>
                </a:cxn>
                <a:cxn ang="0">
                  <a:pos x="174" y="50"/>
                </a:cxn>
                <a:cxn ang="0">
                  <a:pos x="72" y="62"/>
                </a:cxn>
                <a:cxn ang="0">
                  <a:pos x="36" y="59"/>
                </a:cxn>
                <a:cxn ang="0">
                  <a:pos x="0" y="11"/>
                </a:cxn>
              </a:cxnLst>
              <a:rect l="0" t="0" r="r" b="b"/>
              <a:pathLst>
                <a:path w="414" h="108">
                  <a:moveTo>
                    <a:pt x="0" y="11"/>
                  </a:moveTo>
                  <a:lnTo>
                    <a:pt x="24" y="11"/>
                  </a:lnTo>
                  <a:cubicBezTo>
                    <a:pt x="50" y="9"/>
                    <a:pt x="112" y="0"/>
                    <a:pt x="156" y="2"/>
                  </a:cubicBezTo>
                  <a:cubicBezTo>
                    <a:pt x="200" y="4"/>
                    <a:pt x="250" y="15"/>
                    <a:pt x="288" y="23"/>
                  </a:cubicBezTo>
                  <a:cubicBezTo>
                    <a:pt x="326" y="31"/>
                    <a:pt x="363" y="44"/>
                    <a:pt x="384" y="53"/>
                  </a:cubicBezTo>
                  <a:cubicBezTo>
                    <a:pt x="405" y="62"/>
                    <a:pt x="408" y="66"/>
                    <a:pt x="411" y="74"/>
                  </a:cubicBezTo>
                  <a:cubicBezTo>
                    <a:pt x="414" y="82"/>
                    <a:pt x="413" y="100"/>
                    <a:pt x="405" y="104"/>
                  </a:cubicBezTo>
                  <a:cubicBezTo>
                    <a:pt x="397" y="108"/>
                    <a:pt x="381" y="105"/>
                    <a:pt x="363" y="101"/>
                  </a:cubicBezTo>
                  <a:cubicBezTo>
                    <a:pt x="345" y="97"/>
                    <a:pt x="325" y="85"/>
                    <a:pt x="294" y="77"/>
                  </a:cubicBezTo>
                  <a:cubicBezTo>
                    <a:pt x="263" y="69"/>
                    <a:pt x="211" y="53"/>
                    <a:pt x="174" y="50"/>
                  </a:cubicBezTo>
                  <a:cubicBezTo>
                    <a:pt x="137" y="47"/>
                    <a:pt x="95" y="61"/>
                    <a:pt x="72" y="62"/>
                  </a:cubicBezTo>
                  <a:cubicBezTo>
                    <a:pt x="49" y="63"/>
                    <a:pt x="48" y="66"/>
                    <a:pt x="36" y="59"/>
                  </a:cubicBezTo>
                  <a:cubicBezTo>
                    <a:pt x="24" y="52"/>
                    <a:pt x="13" y="36"/>
                    <a:pt x="0" y="11"/>
                  </a:cubicBezTo>
                  <a:close/>
                </a:path>
              </a:pathLst>
            </a:custGeom>
            <a:gradFill rotWithShape="0">
              <a:gsLst>
                <a:gs pos="0">
                  <a:schemeClr val="accent2"/>
                </a:gs>
                <a:gs pos="100000">
                  <a:schemeClr val="bg2"/>
                </a:gs>
              </a:gsLst>
              <a:lin ang="0" scaled="1"/>
            </a:gradFill>
            <a:ln w="9525" cap="flat" cmpd="sng">
              <a:noFill/>
              <a:prstDash val="solid"/>
              <a:round/>
              <a:headEnd type="none" w="med" len="med"/>
              <a:tailEnd type="none" w="med" len="med"/>
            </a:ln>
            <a:effectLst/>
          </p:spPr>
          <p:txBody>
            <a:bodyPr wrap="none" anchor="ctr"/>
            <a:lstStyle/>
            <a:p>
              <a:pPr>
                <a:defRPr/>
              </a:pPr>
              <a:endParaRPr lang="en-US"/>
            </a:p>
          </p:txBody>
        </p:sp>
        <p:sp>
          <p:nvSpPr>
            <p:cNvPr id="11274" name="Freeform 10"/>
            <p:cNvSpPr>
              <a:spLocks/>
            </p:cNvSpPr>
            <p:nvPr userDrawn="1"/>
          </p:nvSpPr>
          <p:spPr bwMode="auto">
            <a:xfrm>
              <a:off x="1790" y="0"/>
              <a:ext cx="520" cy="225"/>
            </a:xfrm>
            <a:custGeom>
              <a:avLst/>
              <a:gdLst/>
              <a:ahLst/>
              <a:cxnLst>
                <a:cxn ang="0">
                  <a:pos x="42" y="0"/>
                </a:cxn>
                <a:cxn ang="0">
                  <a:pos x="12" y="24"/>
                </a:cxn>
                <a:cxn ang="0">
                  <a:pos x="114" y="54"/>
                </a:cxn>
                <a:cxn ang="0">
                  <a:pos x="240" y="117"/>
                </a:cxn>
                <a:cxn ang="0">
                  <a:pos x="333" y="153"/>
                </a:cxn>
                <a:cxn ang="0">
                  <a:pos x="438" y="219"/>
                </a:cxn>
                <a:cxn ang="0">
                  <a:pos x="426" y="192"/>
                </a:cxn>
                <a:cxn ang="0">
                  <a:pos x="441" y="180"/>
                </a:cxn>
                <a:cxn ang="0">
                  <a:pos x="519" y="216"/>
                </a:cxn>
                <a:cxn ang="0">
                  <a:pos x="450" y="162"/>
                </a:cxn>
                <a:cxn ang="0">
                  <a:pos x="381" y="135"/>
                </a:cxn>
                <a:cxn ang="0">
                  <a:pos x="285" y="84"/>
                </a:cxn>
                <a:cxn ang="0">
                  <a:pos x="186" y="18"/>
                </a:cxn>
                <a:cxn ang="0">
                  <a:pos x="123" y="0"/>
                </a:cxn>
                <a:cxn ang="0">
                  <a:pos x="42" y="0"/>
                </a:cxn>
              </a:cxnLst>
              <a:rect l="0" t="0" r="r" b="b"/>
              <a:pathLst>
                <a:path w="520" h="225">
                  <a:moveTo>
                    <a:pt x="42" y="0"/>
                  </a:moveTo>
                  <a:cubicBezTo>
                    <a:pt x="24" y="4"/>
                    <a:pt x="0" y="15"/>
                    <a:pt x="12" y="24"/>
                  </a:cubicBezTo>
                  <a:cubicBezTo>
                    <a:pt x="24" y="33"/>
                    <a:pt x="76" y="39"/>
                    <a:pt x="114" y="54"/>
                  </a:cubicBezTo>
                  <a:cubicBezTo>
                    <a:pt x="152" y="69"/>
                    <a:pt x="203" y="100"/>
                    <a:pt x="240" y="117"/>
                  </a:cubicBezTo>
                  <a:cubicBezTo>
                    <a:pt x="277" y="134"/>
                    <a:pt x="300" y="136"/>
                    <a:pt x="333" y="153"/>
                  </a:cubicBezTo>
                  <a:cubicBezTo>
                    <a:pt x="366" y="170"/>
                    <a:pt x="423" y="213"/>
                    <a:pt x="438" y="219"/>
                  </a:cubicBezTo>
                  <a:cubicBezTo>
                    <a:pt x="453" y="225"/>
                    <a:pt x="426" y="198"/>
                    <a:pt x="426" y="192"/>
                  </a:cubicBezTo>
                  <a:cubicBezTo>
                    <a:pt x="426" y="186"/>
                    <a:pt x="426" y="176"/>
                    <a:pt x="441" y="180"/>
                  </a:cubicBezTo>
                  <a:cubicBezTo>
                    <a:pt x="456" y="184"/>
                    <a:pt x="518" y="219"/>
                    <a:pt x="519" y="216"/>
                  </a:cubicBezTo>
                  <a:cubicBezTo>
                    <a:pt x="520" y="213"/>
                    <a:pt x="473" y="176"/>
                    <a:pt x="450" y="162"/>
                  </a:cubicBezTo>
                  <a:cubicBezTo>
                    <a:pt x="427" y="148"/>
                    <a:pt x="408" y="148"/>
                    <a:pt x="381" y="135"/>
                  </a:cubicBezTo>
                  <a:cubicBezTo>
                    <a:pt x="354" y="122"/>
                    <a:pt x="318" y="104"/>
                    <a:pt x="285" y="84"/>
                  </a:cubicBezTo>
                  <a:cubicBezTo>
                    <a:pt x="252" y="64"/>
                    <a:pt x="213" y="32"/>
                    <a:pt x="186" y="18"/>
                  </a:cubicBezTo>
                  <a:cubicBezTo>
                    <a:pt x="159" y="4"/>
                    <a:pt x="147" y="2"/>
                    <a:pt x="123" y="0"/>
                  </a:cubicBezTo>
                  <a:lnTo>
                    <a:pt x="42" y="0"/>
                  </a:lnTo>
                  <a:close/>
                </a:path>
              </a:pathLst>
            </a:custGeom>
            <a:gradFill rotWithShape="0">
              <a:gsLst>
                <a:gs pos="0">
                  <a:schemeClr val="accent2"/>
                </a:gs>
                <a:gs pos="100000">
                  <a:schemeClr val="bg2"/>
                </a:gs>
              </a:gsLst>
              <a:lin ang="18900000" scaled="1"/>
            </a:gradFill>
            <a:ln w="9525" cap="flat" cmpd="sng">
              <a:noFill/>
              <a:prstDash val="solid"/>
              <a:round/>
              <a:headEnd type="none" w="med" len="med"/>
              <a:tailEnd type="none" w="med" len="med"/>
            </a:ln>
            <a:effectLst/>
          </p:spPr>
          <p:txBody>
            <a:bodyPr wrap="none" anchor="ctr"/>
            <a:lstStyle/>
            <a:p>
              <a:pPr>
                <a:defRPr/>
              </a:pPr>
              <a:endParaRPr lang="en-US"/>
            </a:p>
          </p:txBody>
        </p:sp>
        <p:sp>
          <p:nvSpPr>
            <p:cNvPr id="11275" name="Freeform 11"/>
            <p:cNvSpPr>
              <a:spLocks/>
            </p:cNvSpPr>
            <p:nvPr userDrawn="1"/>
          </p:nvSpPr>
          <p:spPr bwMode="auto">
            <a:xfrm>
              <a:off x="1943" y="154"/>
              <a:ext cx="431" cy="233"/>
            </a:xfrm>
            <a:custGeom>
              <a:avLst/>
              <a:gdLst/>
              <a:ahLst/>
              <a:cxnLst>
                <a:cxn ang="0">
                  <a:pos x="6" y="38"/>
                </a:cxn>
                <a:cxn ang="0">
                  <a:pos x="9" y="20"/>
                </a:cxn>
                <a:cxn ang="0">
                  <a:pos x="42" y="2"/>
                </a:cxn>
                <a:cxn ang="0">
                  <a:pos x="90" y="35"/>
                </a:cxn>
                <a:cxn ang="0">
                  <a:pos x="189" y="89"/>
                </a:cxn>
                <a:cxn ang="0">
                  <a:pos x="288" y="140"/>
                </a:cxn>
                <a:cxn ang="0">
                  <a:pos x="375" y="176"/>
                </a:cxn>
                <a:cxn ang="0">
                  <a:pos x="396" y="176"/>
                </a:cxn>
                <a:cxn ang="0">
                  <a:pos x="429" y="212"/>
                </a:cxn>
                <a:cxn ang="0">
                  <a:pos x="408" y="233"/>
                </a:cxn>
                <a:cxn ang="0">
                  <a:pos x="333" y="212"/>
                </a:cxn>
                <a:cxn ang="0">
                  <a:pos x="186" y="143"/>
                </a:cxn>
                <a:cxn ang="0">
                  <a:pos x="48" y="68"/>
                </a:cxn>
                <a:cxn ang="0">
                  <a:pos x="6" y="38"/>
                </a:cxn>
              </a:cxnLst>
              <a:rect l="0" t="0" r="r" b="b"/>
              <a:pathLst>
                <a:path w="431" h="233">
                  <a:moveTo>
                    <a:pt x="6" y="38"/>
                  </a:moveTo>
                  <a:cubicBezTo>
                    <a:pt x="0" y="26"/>
                    <a:pt x="3" y="26"/>
                    <a:pt x="9" y="20"/>
                  </a:cubicBezTo>
                  <a:cubicBezTo>
                    <a:pt x="15" y="14"/>
                    <a:pt x="29" y="0"/>
                    <a:pt x="42" y="2"/>
                  </a:cubicBezTo>
                  <a:cubicBezTo>
                    <a:pt x="55" y="4"/>
                    <a:pt x="66" y="21"/>
                    <a:pt x="90" y="35"/>
                  </a:cubicBezTo>
                  <a:cubicBezTo>
                    <a:pt x="114" y="49"/>
                    <a:pt x="156" y="72"/>
                    <a:pt x="189" y="89"/>
                  </a:cubicBezTo>
                  <a:cubicBezTo>
                    <a:pt x="222" y="106"/>
                    <a:pt x="257" y="126"/>
                    <a:pt x="288" y="140"/>
                  </a:cubicBezTo>
                  <a:cubicBezTo>
                    <a:pt x="319" y="154"/>
                    <a:pt x="357" y="170"/>
                    <a:pt x="375" y="176"/>
                  </a:cubicBezTo>
                  <a:cubicBezTo>
                    <a:pt x="393" y="182"/>
                    <a:pt x="387" y="170"/>
                    <a:pt x="396" y="176"/>
                  </a:cubicBezTo>
                  <a:cubicBezTo>
                    <a:pt x="405" y="182"/>
                    <a:pt x="427" y="203"/>
                    <a:pt x="429" y="212"/>
                  </a:cubicBezTo>
                  <a:cubicBezTo>
                    <a:pt x="431" y="221"/>
                    <a:pt x="424" y="233"/>
                    <a:pt x="408" y="233"/>
                  </a:cubicBezTo>
                  <a:cubicBezTo>
                    <a:pt x="392" y="233"/>
                    <a:pt x="370" y="227"/>
                    <a:pt x="333" y="212"/>
                  </a:cubicBezTo>
                  <a:cubicBezTo>
                    <a:pt x="296" y="197"/>
                    <a:pt x="234" y="167"/>
                    <a:pt x="186" y="143"/>
                  </a:cubicBezTo>
                  <a:cubicBezTo>
                    <a:pt x="138" y="119"/>
                    <a:pt x="78" y="86"/>
                    <a:pt x="48" y="68"/>
                  </a:cubicBezTo>
                  <a:cubicBezTo>
                    <a:pt x="18" y="50"/>
                    <a:pt x="12" y="50"/>
                    <a:pt x="6" y="38"/>
                  </a:cubicBezTo>
                  <a:close/>
                </a:path>
              </a:pathLst>
            </a:custGeom>
            <a:gradFill rotWithShape="0">
              <a:gsLst>
                <a:gs pos="0">
                  <a:schemeClr val="accent2"/>
                </a:gs>
                <a:gs pos="100000">
                  <a:schemeClr val="bg2"/>
                </a:gs>
              </a:gsLst>
              <a:lin ang="18900000" scaled="1"/>
            </a:gradFill>
            <a:ln w="9525" cap="flat" cmpd="sng">
              <a:noFill/>
              <a:prstDash val="solid"/>
              <a:round/>
              <a:headEnd type="none" w="med" len="med"/>
              <a:tailEnd type="none" w="med" len="med"/>
            </a:ln>
            <a:effectLst/>
          </p:spPr>
          <p:txBody>
            <a:bodyPr wrap="none" anchor="ctr"/>
            <a:lstStyle/>
            <a:p>
              <a:pPr>
                <a:defRPr/>
              </a:pPr>
              <a:endParaRPr lang="en-US"/>
            </a:p>
          </p:txBody>
        </p:sp>
        <p:sp>
          <p:nvSpPr>
            <p:cNvPr id="11276" name="Freeform 12"/>
            <p:cNvSpPr>
              <a:spLocks/>
            </p:cNvSpPr>
            <p:nvPr userDrawn="1"/>
          </p:nvSpPr>
          <p:spPr bwMode="auto">
            <a:xfrm>
              <a:off x="2262" y="87"/>
              <a:ext cx="396" cy="227"/>
            </a:xfrm>
            <a:custGeom>
              <a:avLst/>
              <a:gdLst/>
              <a:ahLst/>
              <a:cxnLst>
                <a:cxn ang="0">
                  <a:pos x="2" y="9"/>
                </a:cxn>
                <a:cxn ang="0">
                  <a:pos x="53" y="66"/>
                </a:cxn>
                <a:cxn ang="0">
                  <a:pos x="176" y="132"/>
                </a:cxn>
                <a:cxn ang="0">
                  <a:pos x="293" y="189"/>
                </a:cxn>
                <a:cxn ang="0">
                  <a:pos x="341" y="222"/>
                </a:cxn>
                <a:cxn ang="0">
                  <a:pos x="377" y="219"/>
                </a:cxn>
                <a:cxn ang="0">
                  <a:pos x="377" y="180"/>
                </a:cxn>
                <a:cxn ang="0">
                  <a:pos x="260" y="126"/>
                </a:cxn>
                <a:cxn ang="0">
                  <a:pos x="113" y="51"/>
                </a:cxn>
                <a:cxn ang="0">
                  <a:pos x="41" y="9"/>
                </a:cxn>
                <a:cxn ang="0">
                  <a:pos x="2" y="9"/>
                </a:cxn>
              </a:cxnLst>
              <a:rect l="0" t="0" r="r" b="b"/>
              <a:pathLst>
                <a:path w="396" h="227">
                  <a:moveTo>
                    <a:pt x="2" y="9"/>
                  </a:moveTo>
                  <a:cubicBezTo>
                    <a:pt x="4" y="18"/>
                    <a:pt x="24" y="45"/>
                    <a:pt x="53" y="66"/>
                  </a:cubicBezTo>
                  <a:cubicBezTo>
                    <a:pt x="82" y="87"/>
                    <a:pt x="136" y="111"/>
                    <a:pt x="176" y="132"/>
                  </a:cubicBezTo>
                  <a:cubicBezTo>
                    <a:pt x="216" y="153"/>
                    <a:pt x="266" y="174"/>
                    <a:pt x="293" y="189"/>
                  </a:cubicBezTo>
                  <a:cubicBezTo>
                    <a:pt x="320" y="204"/>
                    <a:pt x="327" y="217"/>
                    <a:pt x="341" y="222"/>
                  </a:cubicBezTo>
                  <a:cubicBezTo>
                    <a:pt x="355" y="227"/>
                    <a:pt x="371" y="226"/>
                    <a:pt x="377" y="219"/>
                  </a:cubicBezTo>
                  <a:cubicBezTo>
                    <a:pt x="383" y="212"/>
                    <a:pt x="396" y="195"/>
                    <a:pt x="377" y="180"/>
                  </a:cubicBezTo>
                  <a:cubicBezTo>
                    <a:pt x="358" y="165"/>
                    <a:pt x="304" y="147"/>
                    <a:pt x="260" y="126"/>
                  </a:cubicBezTo>
                  <a:cubicBezTo>
                    <a:pt x="216" y="105"/>
                    <a:pt x="149" y="70"/>
                    <a:pt x="113" y="51"/>
                  </a:cubicBezTo>
                  <a:cubicBezTo>
                    <a:pt x="77" y="32"/>
                    <a:pt x="60" y="17"/>
                    <a:pt x="41" y="9"/>
                  </a:cubicBezTo>
                  <a:cubicBezTo>
                    <a:pt x="22" y="1"/>
                    <a:pt x="0" y="0"/>
                    <a:pt x="2" y="9"/>
                  </a:cubicBezTo>
                  <a:close/>
                </a:path>
              </a:pathLst>
            </a:custGeom>
            <a:gradFill rotWithShape="0">
              <a:gsLst>
                <a:gs pos="0">
                  <a:schemeClr val="accent2"/>
                </a:gs>
                <a:gs pos="100000">
                  <a:schemeClr val="bg2"/>
                </a:gs>
              </a:gsLst>
              <a:lin ang="18900000" scaled="1"/>
            </a:gradFill>
            <a:ln w="9525" cap="flat" cmpd="sng">
              <a:noFill/>
              <a:prstDash val="solid"/>
              <a:round/>
              <a:headEnd type="none" w="med" len="med"/>
              <a:tailEnd type="none" w="med" len="med"/>
            </a:ln>
            <a:effectLst/>
          </p:spPr>
          <p:txBody>
            <a:bodyPr wrap="none" anchor="ctr"/>
            <a:lstStyle/>
            <a:p>
              <a:pPr>
                <a:defRPr/>
              </a:pPr>
              <a:endParaRPr lang="en-US"/>
            </a:p>
          </p:txBody>
        </p:sp>
        <p:sp>
          <p:nvSpPr>
            <p:cNvPr id="11277" name="Freeform 13"/>
            <p:cNvSpPr>
              <a:spLocks/>
            </p:cNvSpPr>
            <p:nvPr userDrawn="1"/>
          </p:nvSpPr>
          <p:spPr bwMode="auto">
            <a:xfrm>
              <a:off x="2264" y="240"/>
              <a:ext cx="516" cy="223"/>
            </a:xfrm>
            <a:custGeom>
              <a:avLst/>
              <a:gdLst/>
              <a:ahLst/>
              <a:cxnLst>
                <a:cxn ang="0">
                  <a:pos x="3" y="10"/>
                </a:cxn>
                <a:cxn ang="0">
                  <a:pos x="105" y="97"/>
                </a:cxn>
                <a:cxn ang="0">
                  <a:pos x="243" y="178"/>
                </a:cxn>
                <a:cxn ang="0">
                  <a:pos x="357" y="217"/>
                </a:cxn>
                <a:cxn ang="0">
                  <a:pos x="498" y="214"/>
                </a:cxn>
                <a:cxn ang="0">
                  <a:pos x="468" y="187"/>
                </a:cxn>
                <a:cxn ang="0">
                  <a:pos x="309" y="136"/>
                </a:cxn>
                <a:cxn ang="0">
                  <a:pos x="123" y="34"/>
                </a:cxn>
                <a:cxn ang="0">
                  <a:pos x="3" y="10"/>
                </a:cxn>
              </a:cxnLst>
              <a:rect l="0" t="0" r="r" b="b"/>
              <a:pathLst>
                <a:path w="516" h="223">
                  <a:moveTo>
                    <a:pt x="3" y="10"/>
                  </a:moveTo>
                  <a:cubicBezTo>
                    <a:pt x="0" y="20"/>
                    <a:pt x="65" y="69"/>
                    <a:pt x="105" y="97"/>
                  </a:cubicBezTo>
                  <a:cubicBezTo>
                    <a:pt x="145" y="125"/>
                    <a:pt x="201" y="158"/>
                    <a:pt x="243" y="178"/>
                  </a:cubicBezTo>
                  <a:cubicBezTo>
                    <a:pt x="285" y="198"/>
                    <a:pt x="315" y="211"/>
                    <a:pt x="357" y="217"/>
                  </a:cubicBezTo>
                  <a:cubicBezTo>
                    <a:pt x="399" y="223"/>
                    <a:pt x="480" y="219"/>
                    <a:pt x="498" y="214"/>
                  </a:cubicBezTo>
                  <a:cubicBezTo>
                    <a:pt x="516" y="209"/>
                    <a:pt x="499" y="200"/>
                    <a:pt x="468" y="187"/>
                  </a:cubicBezTo>
                  <a:cubicBezTo>
                    <a:pt x="437" y="174"/>
                    <a:pt x="366" y="161"/>
                    <a:pt x="309" y="136"/>
                  </a:cubicBezTo>
                  <a:cubicBezTo>
                    <a:pt x="252" y="111"/>
                    <a:pt x="172" y="54"/>
                    <a:pt x="123" y="34"/>
                  </a:cubicBezTo>
                  <a:cubicBezTo>
                    <a:pt x="74" y="14"/>
                    <a:pt x="6" y="0"/>
                    <a:pt x="3" y="10"/>
                  </a:cubicBezTo>
                  <a:close/>
                </a:path>
              </a:pathLst>
            </a:custGeom>
            <a:gradFill rotWithShape="0">
              <a:gsLst>
                <a:gs pos="0">
                  <a:schemeClr val="bg2"/>
                </a:gs>
                <a:gs pos="100000">
                  <a:schemeClr val="accent2"/>
                </a:gs>
              </a:gsLst>
              <a:lin ang="5400000" scaled="1"/>
            </a:gradFill>
            <a:ln w="9525" cap="flat" cmpd="sng">
              <a:noFill/>
              <a:prstDash val="solid"/>
              <a:round/>
              <a:headEnd type="none" w="med" len="med"/>
              <a:tailEnd type="none" w="med" len="med"/>
            </a:ln>
            <a:effectLst/>
          </p:spPr>
          <p:txBody>
            <a:bodyPr wrap="none" anchor="ctr"/>
            <a:lstStyle/>
            <a:p>
              <a:pPr>
                <a:defRPr/>
              </a:pPr>
              <a:endParaRPr lang="en-US"/>
            </a:p>
          </p:txBody>
        </p:sp>
        <p:sp>
          <p:nvSpPr>
            <p:cNvPr id="11278" name="Freeform 14"/>
            <p:cNvSpPr>
              <a:spLocks/>
            </p:cNvSpPr>
            <p:nvPr userDrawn="1"/>
          </p:nvSpPr>
          <p:spPr bwMode="auto">
            <a:xfrm>
              <a:off x="2723" y="324"/>
              <a:ext cx="414" cy="100"/>
            </a:xfrm>
            <a:custGeom>
              <a:avLst/>
              <a:gdLst/>
              <a:ahLst/>
              <a:cxnLst>
                <a:cxn ang="0">
                  <a:pos x="69" y="60"/>
                </a:cxn>
                <a:cxn ang="0">
                  <a:pos x="12" y="42"/>
                </a:cxn>
                <a:cxn ang="0">
                  <a:pos x="3" y="15"/>
                </a:cxn>
                <a:cxn ang="0">
                  <a:pos x="30" y="0"/>
                </a:cxn>
                <a:cxn ang="0">
                  <a:pos x="117" y="18"/>
                </a:cxn>
                <a:cxn ang="0">
                  <a:pos x="243" y="48"/>
                </a:cxn>
                <a:cxn ang="0">
                  <a:pos x="387" y="48"/>
                </a:cxn>
                <a:cxn ang="0">
                  <a:pos x="408" y="54"/>
                </a:cxn>
                <a:cxn ang="0">
                  <a:pos x="381" y="87"/>
                </a:cxn>
                <a:cxn ang="0">
                  <a:pos x="318" y="99"/>
                </a:cxn>
                <a:cxn ang="0">
                  <a:pos x="195" y="93"/>
                </a:cxn>
                <a:cxn ang="0">
                  <a:pos x="69" y="60"/>
                </a:cxn>
              </a:cxnLst>
              <a:rect l="0" t="0" r="r" b="b"/>
              <a:pathLst>
                <a:path w="414" h="100">
                  <a:moveTo>
                    <a:pt x="69" y="60"/>
                  </a:moveTo>
                  <a:cubicBezTo>
                    <a:pt x="39" y="52"/>
                    <a:pt x="23" y="49"/>
                    <a:pt x="12" y="42"/>
                  </a:cubicBezTo>
                  <a:cubicBezTo>
                    <a:pt x="1" y="35"/>
                    <a:pt x="0" y="22"/>
                    <a:pt x="3" y="15"/>
                  </a:cubicBezTo>
                  <a:cubicBezTo>
                    <a:pt x="6" y="8"/>
                    <a:pt x="11" y="0"/>
                    <a:pt x="30" y="0"/>
                  </a:cubicBezTo>
                  <a:cubicBezTo>
                    <a:pt x="49" y="0"/>
                    <a:pt x="82" y="10"/>
                    <a:pt x="117" y="18"/>
                  </a:cubicBezTo>
                  <a:cubicBezTo>
                    <a:pt x="152" y="26"/>
                    <a:pt x="198" y="43"/>
                    <a:pt x="243" y="48"/>
                  </a:cubicBezTo>
                  <a:cubicBezTo>
                    <a:pt x="288" y="53"/>
                    <a:pt x="360" y="47"/>
                    <a:pt x="387" y="48"/>
                  </a:cubicBezTo>
                  <a:cubicBezTo>
                    <a:pt x="414" y="49"/>
                    <a:pt x="409" y="48"/>
                    <a:pt x="408" y="54"/>
                  </a:cubicBezTo>
                  <a:cubicBezTo>
                    <a:pt x="407" y="60"/>
                    <a:pt x="396" y="80"/>
                    <a:pt x="381" y="87"/>
                  </a:cubicBezTo>
                  <a:cubicBezTo>
                    <a:pt x="366" y="94"/>
                    <a:pt x="349" y="98"/>
                    <a:pt x="318" y="99"/>
                  </a:cubicBezTo>
                  <a:cubicBezTo>
                    <a:pt x="287" y="100"/>
                    <a:pt x="237" y="99"/>
                    <a:pt x="195" y="93"/>
                  </a:cubicBezTo>
                  <a:cubicBezTo>
                    <a:pt x="153" y="87"/>
                    <a:pt x="99" y="68"/>
                    <a:pt x="69" y="60"/>
                  </a:cubicBezTo>
                  <a:close/>
                </a:path>
              </a:pathLst>
            </a:custGeom>
            <a:gradFill rotWithShape="0">
              <a:gsLst>
                <a:gs pos="0">
                  <a:schemeClr val="bg2"/>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en-US"/>
            </a:p>
          </p:txBody>
        </p:sp>
        <p:sp>
          <p:nvSpPr>
            <p:cNvPr id="11279" name="Freeform 15"/>
            <p:cNvSpPr>
              <a:spLocks/>
            </p:cNvSpPr>
            <p:nvPr userDrawn="1"/>
          </p:nvSpPr>
          <p:spPr bwMode="auto">
            <a:xfrm>
              <a:off x="3165" y="375"/>
              <a:ext cx="150" cy="72"/>
            </a:xfrm>
            <a:custGeom>
              <a:avLst/>
              <a:gdLst/>
              <a:ahLst/>
              <a:cxnLst>
                <a:cxn ang="0">
                  <a:pos x="3" y="67"/>
                </a:cxn>
                <a:cxn ang="0">
                  <a:pos x="84" y="19"/>
                </a:cxn>
                <a:cxn ang="0">
                  <a:pos x="123" y="1"/>
                </a:cxn>
                <a:cxn ang="0">
                  <a:pos x="150" y="22"/>
                </a:cxn>
                <a:cxn ang="0">
                  <a:pos x="123" y="55"/>
                </a:cxn>
                <a:cxn ang="0">
                  <a:pos x="90" y="70"/>
                </a:cxn>
                <a:cxn ang="0">
                  <a:pos x="0" y="67"/>
                </a:cxn>
              </a:cxnLst>
              <a:rect l="0" t="0" r="r" b="b"/>
              <a:pathLst>
                <a:path w="150" h="72">
                  <a:moveTo>
                    <a:pt x="3" y="67"/>
                  </a:moveTo>
                  <a:cubicBezTo>
                    <a:pt x="16" y="59"/>
                    <a:pt x="64" y="30"/>
                    <a:pt x="84" y="19"/>
                  </a:cubicBezTo>
                  <a:cubicBezTo>
                    <a:pt x="104" y="8"/>
                    <a:pt x="112" y="0"/>
                    <a:pt x="123" y="1"/>
                  </a:cubicBezTo>
                  <a:cubicBezTo>
                    <a:pt x="134" y="2"/>
                    <a:pt x="150" y="13"/>
                    <a:pt x="150" y="22"/>
                  </a:cubicBezTo>
                  <a:cubicBezTo>
                    <a:pt x="150" y="31"/>
                    <a:pt x="133" y="47"/>
                    <a:pt x="123" y="55"/>
                  </a:cubicBezTo>
                  <a:cubicBezTo>
                    <a:pt x="113" y="63"/>
                    <a:pt x="110" y="68"/>
                    <a:pt x="90" y="70"/>
                  </a:cubicBezTo>
                  <a:cubicBezTo>
                    <a:pt x="70" y="72"/>
                    <a:pt x="35" y="69"/>
                    <a:pt x="0" y="67"/>
                  </a:cubicBezTo>
                </a:path>
              </a:pathLst>
            </a:custGeom>
            <a:gradFill rotWithShape="0">
              <a:gsLst>
                <a:gs pos="0">
                  <a:schemeClr val="accent2"/>
                </a:gs>
                <a:gs pos="100000">
                  <a:schemeClr val="bg2"/>
                </a:gs>
              </a:gsLst>
              <a:lin ang="0" scaled="1"/>
            </a:gradFill>
            <a:ln w="9525" cap="flat" cmpd="sng">
              <a:noFill/>
              <a:prstDash val="solid"/>
              <a:round/>
              <a:headEnd type="none" w="med" len="med"/>
              <a:tailEnd type="none" w="med" len="med"/>
            </a:ln>
            <a:effectLst/>
          </p:spPr>
          <p:txBody>
            <a:bodyPr wrap="none" anchor="ctr"/>
            <a:lstStyle/>
            <a:p>
              <a:pPr>
                <a:defRPr/>
              </a:pPr>
              <a:endParaRPr lang="en-US"/>
            </a:p>
          </p:txBody>
        </p:sp>
        <p:sp>
          <p:nvSpPr>
            <p:cNvPr id="11280" name="Freeform 16"/>
            <p:cNvSpPr>
              <a:spLocks/>
            </p:cNvSpPr>
            <p:nvPr userDrawn="1"/>
          </p:nvSpPr>
          <p:spPr bwMode="auto">
            <a:xfrm>
              <a:off x="3463" y="267"/>
              <a:ext cx="148" cy="91"/>
            </a:xfrm>
            <a:custGeom>
              <a:avLst/>
              <a:gdLst/>
              <a:ahLst/>
              <a:cxnLst>
                <a:cxn ang="0">
                  <a:pos x="1" y="69"/>
                </a:cxn>
                <a:cxn ang="0">
                  <a:pos x="25" y="51"/>
                </a:cxn>
                <a:cxn ang="0">
                  <a:pos x="100" y="9"/>
                </a:cxn>
                <a:cxn ang="0">
                  <a:pos x="133" y="3"/>
                </a:cxn>
                <a:cxn ang="0">
                  <a:pos x="136" y="27"/>
                </a:cxn>
                <a:cxn ang="0">
                  <a:pos x="61" y="75"/>
                </a:cxn>
                <a:cxn ang="0">
                  <a:pos x="19" y="90"/>
                </a:cxn>
                <a:cxn ang="0">
                  <a:pos x="1" y="69"/>
                </a:cxn>
              </a:cxnLst>
              <a:rect l="0" t="0" r="r" b="b"/>
              <a:pathLst>
                <a:path w="148" h="91">
                  <a:moveTo>
                    <a:pt x="1" y="69"/>
                  </a:moveTo>
                  <a:cubicBezTo>
                    <a:pt x="2" y="63"/>
                    <a:pt x="9" y="61"/>
                    <a:pt x="25" y="51"/>
                  </a:cubicBezTo>
                  <a:cubicBezTo>
                    <a:pt x="41" y="41"/>
                    <a:pt x="82" y="17"/>
                    <a:pt x="100" y="9"/>
                  </a:cubicBezTo>
                  <a:cubicBezTo>
                    <a:pt x="118" y="1"/>
                    <a:pt x="127" y="0"/>
                    <a:pt x="133" y="3"/>
                  </a:cubicBezTo>
                  <a:cubicBezTo>
                    <a:pt x="139" y="6"/>
                    <a:pt x="148" y="15"/>
                    <a:pt x="136" y="27"/>
                  </a:cubicBezTo>
                  <a:cubicBezTo>
                    <a:pt x="124" y="39"/>
                    <a:pt x="80" y="65"/>
                    <a:pt x="61" y="75"/>
                  </a:cubicBezTo>
                  <a:cubicBezTo>
                    <a:pt x="42" y="85"/>
                    <a:pt x="29" y="91"/>
                    <a:pt x="19" y="90"/>
                  </a:cubicBezTo>
                  <a:cubicBezTo>
                    <a:pt x="9" y="89"/>
                    <a:pt x="0" y="75"/>
                    <a:pt x="1" y="69"/>
                  </a:cubicBezTo>
                  <a:close/>
                </a:path>
              </a:pathLst>
            </a:custGeom>
            <a:gradFill rotWithShape="0">
              <a:gsLst>
                <a:gs pos="0">
                  <a:schemeClr val="bg2"/>
                </a:gs>
                <a:gs pos="100000">
                  <a:schemeClr val="accent2"/>
                </a:gs>
              </a:gsLst>
              <a:lin ang="2700000" scaled="1"/>
            </a:gradFill>
            <a:ln w="9525" cap="flat" cmpd="sng">
              <a:noFill/>
              <a:prstDash val="solid"/>
              <a:round/>
              <a:headEnd type="none" w="med" len="med"/>
              <a:tailEnd type="none" w="med" len="med"/>
            </a:ln>
            <a:effectLst/>
          </p:spPr>
          <p:txBody>
            <a:bodyPr wrap="none" anchor="ctr"/>
            <a:lstStyle/>
            <a:p>
              <a:pPr>
                <a:defRPr/>
              </a:pPr>
              <a:endParaRPr lang="en-US"/>
            </a:p>
          </p:txBody>
        </p:sp>
        <p:sp>
          <p:nvSpPr>
            <p:cNvPr id="11281" name="Freeform 17"/>
            <p:cNvSpPr>
              <a:spLocks/>
            </p:cNvSpPr>
            <p:nvPr userDrawn="1"/>
          </p:nvSpPr>
          <p:spPr bwMode="auto">
            <a:xfrm>
              <a:off x="3580" y="58"/>
              <a:ext cx="938" cy="158"/>
            </a:xfrm>
            <a:custGeom>
              <a:avLst/>
              <a:gdLst/>
              <a:ahLst/>
              <a:cxnLst>
                <a:cxn ang="0">
                  <a:pos x="172" y="86"/>
                </a:cxn>
                <a:cxn ang="0">
                  <a:pos x="61" y="137"/>
                </a:cxn>
                <a:cxn ang="0">
                  <a:pos x="16" y="155"/>
                </a:cxn>
                <a:cxn ang="0">
                  <a:pos x="7" y="122"/>
                </a:cxn>
                <a:cxn ang="0">
                  <a:pos x="58" y="80"/>
                </a:cxn>
                <a:cxn ang="0">
                  <a:pos x="172" y="38"/>
                </a:cxn>
                <a:cxn ang="0">
                  <a:pos x="304" y="11"/>
                </a:cxn>
                <a:cxn ang="0">
                  <a:pos x="463" y="2"/>
                </a:cxn>
                <a:cxn ang="0">
                  <a:pos x="631" y="23"/>
                </a:cxn>
                <a:cxn ang="0">
                  <a:pos x="796" y="53"/>
                </a:cxn>
                <a:cxn ang="0">
                  <a:pos x="841" y="47"/>
                </a:cxn>
                <a:cxn ang="0">
                  <a:pos x="907" y="71"/>
                </a:cxn>
                <a:cxn ang="0">
                  <a:pos x="919" y="101"/>
                </a:cxn>
                <a:cxn ang="0">
                  <a:pos x="793" y="98"/>
                </a:cxn>
                <a:cxn ang="0">
                  <a:pos x="634" y="62"/>
                </a:cxn>
                <a:cxn ang="0">
                  <a:pos x="439" y="38"/>
                </a:cxn>
                <a:cxn ang="0">
                  <a:pos x="238" y="59"/>
                </a:cxn>
                <a:cxn ang="0">
                  <a:pos x="172" y="86"/>
                </a:cxn>
              </a:cxnLst>
              <a:rect l="0" t="0" r="r" b="b"/>
              <a:pathLst>
                <a:path w="938" h="158">
                  <a:moveTo>
                    <a:pt x="172" y="86"/>
                  </a:moveTo>
                  <a:cubicBezTo>
                    <a:pt x="142" y="99"/>
                    <a:pt x="87" y="126"/>
                    <a:pt x="61" y="137"/>
                  </a:cubicBezTo>
                  <a:cubicBezTo>
                    <a:pt x="35" y="148"/>
                    <a:pt x="25" y="158"/>
                    <a:pt x="16" y="155"/>
                  </a:cubicBezTo>
                  <a:cubicBezTo>
                    <a:pt x="7" y="152"/>
                    <a:pt x="0" y="134"/>
                    <a:pt x="7" y="122"/>
                  </a:cubicBezTo>
                  <a:cubicBezTo>
                    <a:pt x="14" y="110"/>
                    <a:pt x="31" y="94"/>
                    <a:pt x="58" y="80"/>
                  </a:cubicBezTo>
                  <a:cubicBezTo>
                    <a:pt x="85" y="66"/>
                    <a:pt x="131" y="49"/>
                    <a:pt x="172" y="38"/>
                  </a:cubicBezTo>
                  <a:cubicBezTo>
                    <a:pt x="213" y="27"/>
                    <a:pt x="256" y="17"/>
                    <a:pt x="304" y="11"/>
                  </a:cubicBezTo>
                  <a:cubicBezTo>
                    <a:pt x="352" y="5"/>
                    <a:pt x="409" y="0"/>
                    <a:pt x="463" y="2"/>
                  </a:cubicBezTo>
                  <a:cubicBezTo>
                    <a:pt x="517" y="4"/>
                    <a:pt x="576" y="15"/>
                    <a:pt x="631" y="23"/>
                  </a:cubicBezTo>
                  <a:cubicBezTo>
                    <a:pt x="686" y="31"/>
                    <a:pt x="761" y="49"/>
                    <a:pt x="796" y="53"/>
                  </a:cubicBezTo>
                  <a:cubicBezTo>
                    <a:pt x="831" y="57"/>
                    <a:pt x="823" y="44"/>
                    <a:pt x="841" y="47"/>
                  </a:cubicBezTo>
                  <a:cubicBezTo>
                    <a:pt x="859" y="50"/>
                    <a:pt x="894" y="62"/>
                    <a:pt x="907" y="71"/>
                  </a:cubicBezTo>
                  <a:cubicBezTo>
                    <a:pt x="920" y="80"/>
                    <a:pt x="938" y="97"/>
                    <a:pt x="919" y="101"/>
                  </a:cubicBezTo>
                  <a:cubicBezTo>
                    <a:pt x="900" y="105"/>
                    <a:pt x="840" y="104"/>
                    <a:pt x="793" y="98"/>
                  </a:cubicBezTo>
                  <a:cubicBezTo>
                    <a:pt x="746" y="92"/>
                    <a:pt x="693" y="72"/>
                    <a:pt x="634" y="62"/>
                  </a:cubicBezTo>
                  <a:cubicBezTo>
                    <a:pt x="575" y="52"/>
                    <a:pt x="505" y="38"/>
                    <a:pt x="439" y="38"/>
                  </a:cubicBezTo>
                  <a:cubicBezTo>
                    <a:pt x="373" y="38"/>
                    <a:pt x="284" y="51"/>
                    <a:pt x="238" y="59"/>
                  </a:cubicBezTo>
                  <a:cubicBezTo>
                    <a:pt x="192" y="67"/>
                    <a:pt x="202" y="73"/>
                    <a:pt x="172" y="86"/>
                  </a:cubicBezTo>
                  <a:close/>
                </a:path>
              </a:pathLst>
            </a:custGeom>
            <a:gradFill rotWithShape="0">
              <a:gsLst>
                <a:gs pos="0">
                  <a:schemeClr val="bg2"/>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en-US"/>
            </a:p>
          </p:txBody>
        </p:sp>
        <p:sp>
          <p:nvSpPr>
            <p:cNvPr id="11282" name="Freeform 18"/>
            <p:cNvSpPr>
              <a:spLocks/>
            </p:cNvSpPr>
            <p:nvPr userDrawn="1"/>
          </p:nvSpPr>
          <p:spPr bwMode="auto">
            <a:xfrm>
              <a:off x="3686" y="145"/>
              <a:ext cx="372" cy="98"/>
            </a:xfrm>
            <a:custGeom>
              <a:avLst/>
              <a:gdLst/>
              <a:ahLst/>
              <a:cxnLst>
                <a:cxn ang="0">
                  <a:pos x="18" y="47"/>
                </a:cxn>
                <a:cxn ang="0">
                  <a:pos x="141" y="17"/>
                </a:cxn>
                <a:cxn ang="0">
                  <a:pos x="246" y="2"/>
                </a:cxn>
                <a:cxn ang="0">
                  <a:pos x="351" y="5"/>
                </a:cxn>
                <a:cxn ang="0">
                  <a:pos x="372" y="23"/>
                </a:cxn>
                <a:cxn ang="0">
                  <a:pos x="354" y="44"/>
                </a:cxn>
                <a:cxn ang="0">
                  <a:pos x="264" y="50"/>
                </a:cxn>
                <a:cxn ang="0">
                  <a:pos x="168" y="53"/>
                </a:cxn>
                <a:cxn ang="0">
                  <a:pos x="72" y="77"/>
                </a:cxn>
                <a:cxn ang="0">
                  <a:pos x="15" y="95"/>
                </a:cxn>
                <a:cxn ang="0">
                  <a:pos x="0" y="56"/>
                </a:cxn>
              </a:cxnLst>
              <a:rect l="0" t="0" r="r" b="b"/>
              <a:pathLst>
                <a:path w="372" h="98">
                  <a:moveTo>
                    <a:pt x="18" y="47"/>
                  </a:moveTo>
                  <a:cubicBezTo>
                    <a:pt x="60" y="36"/>
                    <a:pt x="103" y="25"/>
                    <a:pt x="141" y="17"/>
                  </a:cubicBezTo>
                  <a:cubicBezTo>
                    <a:pt x="179" y="9"/>
                    <a:pt x="211" y="4"/>
                    <a:pt x="246" y="2"/>
                  </a:cubicBezTo>
                  <a:cubicBezTo>
                    <a:pt x="281" y="0"/>
                    <a:pt x="330" y="1"/>
                    <a:pt x="351" y="5"/>
                  </a:cubicBezTo>
                  <a:cubicBezTo>
                    <a:pt x="372" y="9"/>
                    <a:pt x="372" y="17"/>
                    <a:pt x="372" y="23"/>
                  </a:cubicBezTo>
                  <a:cubicBezTo>
                    <a:pt x="372" y="29"/>
                    <a:pt x="372" y="40"/>
                    <a:pt x="354" y="44"/>
                  </a:cubicBezTo>
                  <a:cubicBezTo>
                    <a:pt x="336" y="48"/>
                    <a:pt x="295" y="49"/>
                    <a:pt x="264" y="50"/>
                  </a:cubicBezTo>
                  <a:cubicBezTo>
                    <a:pt x="233" y="51"/>
                    <a:pt x="200" y="49"/>
                    <a:pt x="168" y="53"/>
                  </a:cubicBezTo>
                  <a:cubicBezTo>
                    <a:pt x="136" y="57"/>
                    <a:pt x="98" y="70"/>
                    <a:pt x="72" y="77"/>
                  </a:cubicBezTo>
                  <a:cubicBezTo>
                    <a:pt x="46" y="84"/>
                    <a:pt x="27" y="98"/>
                    <a:pt x="15" y="95"/>
                  </a:cubicBezTo>
                  <a:cubicBezTo>
                    <a:pt x="3" y="92"/>
                    <a:pt x="1" y="74"/>
                    <a:pt x="0" y="56"/>
                  </a:cubicBezTo>
                </a:path>
              </a:pathLst>
            </a:custGeom>
            <a:gradFill rotWithShape="0">
              <a:gsLst>
                <a:gs pos="0">
                  <a:schemeClr val="accent2"/>
                </a:gs>
                <a:gs pos="100000">
                  <a:schemeClr val="bg2"/>
                </a:gs>
              </a:gsLst>
              <a:lin ang="0" scaled="1"/>
            </a:gradFill>
            <a:ln w="9525" cap="flat" cmpd="sng">
              <a:noFill/>
              <a:prstDash val="solid"/>
              <a:round/>
              <a:headEnd type="none" w="med" len="med"/>
              <a:tailEnd type="none" w="med" len="med"/>
            </a:ln>
            <a:effectLst/>
          </p:spPr>
          <p:txBody>
            <a:bodyPr wrap="none" anchor="ctr"/>
            <a:lstStyle/>
            <a:p>
              <a:pPr>
                <a:defRPr/>
              </a:pPr>
              <a:endParaRPr lang="en-US"/>
            </a:p>
          </p:txBody>
        </p:sp>
        <p:sp>
          <p:nvSpPr>
            <p:cNvPr id="11283" name="Freeform 19"/>
            <p:cNvSpPr>
              <a:spLocks/>
            </p:cNvSpPr>
            <p:nvPr userDrawn="1"/>
          </p:nvSpPr>
          <p:spPr bwMode="auto">
            <a:xfrm>
              <a:off x="3618" y="308"/>
              <a:ext cx="318" cy="158"/>
            </a:xfrm>
            <a:custGeom>
              <a:avLst/>
              <a:gdLst/>
              <a:ahLst/>
              <a:cxnLst>
                <a:cxn ang="0">
                  <a:pos x="0" y="158"/>
                </a:cxn>
                <a:cxn ang="0">
                  <a:pos x="12" y="137"/>
                </a:cxn>
                <a:cxn ang="0">
                  <a:pos x="162" y="71"/>
                </a:cxn>
                <a:cxn ang="0">
                  <a:pos x="249" y="20"/>
                </a:cxn>
                <a:cxn ang="0">
                  <a:pos x="285" y="2"/>
                </a:cxn>
                <a:cxn ang="0">
                  <a:pos x="309" y="11"/>
                </a:cxn>
                <a:cxn ang="0">
                  <a:pos x="303" y="47"/>
                </a:cxn>
                <a:cxn ang="0">
                  <a:pos x="219" y="89"/>
                </a:cxn>
                <a:cxn ang="0">
                  <a:pos x="108" y="140"/>
                </a:cxn>
                <a:cxn ang="0">
                  <a:pos x="57" y="152"/>
                </a:cxn>
                <a:cxn ang="0">
                  <a:pos x="0" y="158"/>
                </a:cxn>
              </a:cxnLst>
              <a:rect l="0" t="0" r="r" b="b"/>
              <a:pathLst>
                <a:path w="318" h="158">
                  <a:moveTo>
                    <a:pt x="0" y="158"/>
                  </a:moveTo>
                  <a:lnTo>
                    <a:pt x="12" y="137"/>
                  </a:lnTo>
                  <a:cubicBezTo>
                    <a:pt x="39" y="123"/>
                    <a:pt x="122" y="90"/>
                    <a:pt x="162" y="71"/>
                  </a:cubicBezTo>
                  <a:cubicBezTo>
                    <a:pt x="202" y="52"/>
                    <a:pt x="229" y="31"/>
                    <a:pt x="249" y="20"/>
                  </a:cubicBezTo>
                  <a:cubicBezTo>
                    <a:pt x="269" y="9"/>
                    <a:pt x="275" y="4"/>
                    <a:pt x="285" y="2"/>
                  </a:cubicBezTo>
                  <a:cubicBezTo>
                    <a:pt x="295" y="0"/>
                    <a:pt x="306" y="4"/>
                    <a:pt x="309" y="11"/>
                  </a:cubicBezTo>
                  <a:cubicBezTo>
                    <a:pt x="312" y="18"/>
                    <a:pt x="318" y="34"/>
                    <a:pt x="303" y="47"/>
                  </a:cubicBezTo>
                  <a:cubicBezTo>
                    <a:pt x="288" y="60"/>
                    <a:pt x="252" y="74"/>
                    <a:pt x="219" y="89"/>
                  </a:cubicBezTo>
                  <a:cubicBezTo>
                    <a:pt x="186" y="104"/>
                    <a:pt x="135" y="130"/>
                    <a:pt x="108" y="140"/>
                  </a:cubicBezTo>
                  <a:cubicBezTo>
                    <a:pt x="81" y="150"/>
                    <a:pt x="74" y="150"/>
                    <a:pt x="57" y="152"/>
                  </a:cubicBezTo>
                  <a:cubicBezTo>
                    <a:pt x="40" y="154"/>
                    <a:pt x="23" y="154"/>
                    <a:pt x="0" y="158"/>
                  </a:cubicBezTo>
                  <a:close/>
                </a:path>
              </a:pathLst>
            </a:custGeom>
            <a:gradFill rotWithShape="0">
              <a:gsLst>
                <a:gs pos="0">
                  <a:schemeClr val="bg2"/>
                </a:gs>
                <a:gs pos="50000">
                  <a:schemeClr val="accent2"/>
                </a:gs>
                <a:gs pos="100000">
                  <a:schemeClr val="bg2"/>
                </a:gs>
              </a:gsLst>
              <a:lin ang="2700000" scaled="1"/>
            </a:gradFill>
            <a:ln w="9525" cap="flat" cmpd="sng">
              <a:noFill/>
              <a:prstDash val="solid"/>
              <a:round/>
              <a:headEnd type="none" w="med" len="med"/>
              <a:tailEnd type="none" w="med" len="med"/>
            </a:ln>
            <a:effectLst/>
          </p:spPr>
          <p:txBody>
            <a:bodyPr wrap="none" anchor="ctr"/>
            <a:lstStyle/>
            <a:p>
              <a:pPr>
                <a:defRPr/>
              </a:pPr>
              <a:endParaRPr lang="en-US"/>
            </a:p>
          </p:txBody>
        </p:sp>
        <p:sp>
          <p:nvSpPr>
            <p:cNvPr id="11284" name="Freeform 20"/>
            <p:cNvSpPr>
              <a:spLocks/>
            </p:cNvSpPr>
            <p:nvPr userDrawn="1"/>
          </p:nvSpPr>
          <p:spPr bwMode="auto">
            <a:xfrm>
              <a:off x="3413" y="291"/>
              <a:ext cx="380" cy="174"/>
            </a:xfrm>
            <a:custGeom>
              <a:avLst/>
              <a:gdLst/>
              <a:ahLst/>
              <a:cxnLst>
                <a:cxn ang="0">
                  <a:pos x="3" y="165"/>
                </a:cxn>
                <a:cxn ang="0">
                  <a:pos x="129" y="93"/>
                </a:cxn>
                <a:cxn ang="0">
                  <a:pos x="261" y="30"/>
                </a:cxn>
                <a:cxn ang="0">
                  <a:pos x="351" y="0"/>
                </a:cxn>
                <a:cxn ang="0">
                  <a:pos x="378" y="27"/>
                </a:cxn>
                <a:cxn ang="0">
                  <a:pos x="336" y="51"/>
                </a:cxn>
                <a:cxn ang="0">
                  <a:pos x="291" y="60"/>
                </a:cxn>
                <a:cxn ang="0">
                  <a:pos x="240" y="75"/>
                </a:cxn>
                <a:cxn ang="0">
                  <a:pos x="189" y="120"/>
                </a:cxn>
                <a:cxn ang="0">
                  <a:pos x="102" y="174"/>
                </a:cxn>
                <a:cxn ang="0">
                  <a:pos x="0" y="162"/>
                </a:cxn>
              </a:cxnLst>
              <a:rect l="0" t="0" r="r" b="b"/>
              <a:pathLst>
                <a:path w="380" h="174">
                  <a:moveTo>
                    <a:pt x="3" y="165"/>
                  </a:moveTo>
                  <a:cubicBezTo>
                    <a:pt x="24" y="153"/>
                    <a:pt x="86" y="115"/>
                    <a:pt x="129" y="93"/>
                  </a:cubicBezTo>
                  <a:cubicBezTo>
                    <a:pt x="172" y="71"/>
                    <a:pt x="224" y="45"/>
                    <a:pt x="261" y="30"/>
                  </a:cubicBezTo>
                  <a:cubicBezTo>
                    <a:pt x="298" y="15"/>
                    <a:pt x="332" y="0"/>
                    <a:pt x="351" y="0"/>
                  </a:cubicBezTo>
                  <a:cubicBezTo>
                    <a:pt x="370" y="0"/>
                    <a:pt x="380" y="19"/>
                    <a:pt x="378" y="27"/>
                  </a:cubicBezTo>
                  <a:cubicBezTo>
                    <a:pt x="376" y="35"/>
                    <a:pt x="350" y="46"/>
                    <a:pt x="336" y="51"/>
                  </a:cubicBezTo>
                  <a:cubicBezTo>
                    <a:pt x="322" y="56"/>
                    <a:pt x="307" y="56"/>
                    <a:pt x="291" y="60"/>
                  </a:cubicBezTo>
                  <a:cubicBezTo>
                    <a:pt x="275" y="64"/>
                    <a:pt x="257" y="65"/>
                    <a:pt x="240" y="75"/>
                  </a:cubicBezTo>
                  <a:cubicBezTo>
                    <a:pt x="223" y="85"/>
                    <a:pt x="212" y="104"/>
                    <a:pt x="189" y="120"/>
                  </a:cubicBezTo>
                  <a:cubicBezTo>
                    <a:pt x="166" y="136"/>
                    <a:pt x="133" y="167"/>
                    <a:pt x="102" y="174"/>
                  </a:cubicBezTo>
                  <a:lnTo>
                    <a:pt x="0" y="162"/>
                  </a:lnTo>
                </a:path>
              </a:pathLst>
            </a:custGeom>
            <a:gradFill rotWithShape="0">
              <a:gsLst>
                <a:gs pos="0">
                  <a:schemeClr val="bg2"/>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en-US"/>
            </a:p>
          </p:txBody>
        </p:sp>
        <p:sp>
          <p:nvSpPr>
            <p:cNvPr id="11285" name="Freeform 21"/>
            <p:cNvSpPr>
              <a:spLocks/>
            </p:cNvSpPr>
            <p:nvPr userDrawn="1"/>
          </p:nvSpPr>
          <p:spPr bwMode="auto">
            <a:xfrm>
              <a:off x="4178" y="187"/>
              <a:ext cx="523" cy="69"/>
            </a:xfrm>
            <a:custGeom>
              <a:avLst/>
              <a:gdLst/>
              <a:ahLst/>
              <a:cxnLst>
                <a:cxn ang="0">
                  <a:pos x="84" y="11"/>
                </a:cxn>
                <a:cxn ang="0">
                  <a:pos x="27" y="5"/>
                </a:cxn>
                <a:cxn ang="0">
                  <a:pos x="9" y="35"/>
                </a:cxn>
                <a:cxn ang="0">
                  <a:pos x="81" y="56"/>
                </a:cxn>
                <a:cxn ang="0">
                  <a:pos x="255" y="68"/>
                </a:cxn>
                <a:cxn ang="0">
                  <a:pos x="432" y="50"/>
                </a:cxn>
                <a:cxn ang="0">
                  <a:pos x="513" y="5"/>
                </a:cxn>
                <a:cxn ang="0">
                  <a:pos x="372" y="20"/>
                </a:cxn>
                <a:cxn ang="0">
                  <a:pos x="141" y="14"/>
                </a:cxn>
                <a:cxn ang="0">
                  <a:pos x="84" y="11"/>
                </a:cxn>
              </a:cxnLst>
              <a:rect l="0" t="0" r="r" b="b"/>
              <a:pathLst>
                <a:path w="523" h="69">
                  <a:moveTo>
                    <a:pt x="84" y="11"/>
                  </a:moveTo>
                  <a:cubicBezTo>
                    <a:pt x="65" y="9"/>
                    <a:pt x="40" y="1"/>
                    <a:pt x="27" y="5"/>
                  </a:cubicBezTo>
                  <a:cubicBezTo>
                    <a:pt x="14" y="9"/>
                    <a:pt x="0" y="27"/>
                    <a:pt x="9" y="35"/>
                  </a:cubicBezTo>
                  <a:cubicBezTo>
                    <a:pt x="18" y="43"/>
                    <a:pt x="40" y="51"/>
                    <a:pt x="81" y="56"/>
                  </a:cubicBezTo>
                  <a:cubicBezTo>
                    <a:pt x="122" y="61"/>
                    <a:pt x="197" y="69"/>
                    <a:pt x="255" y="68"/>
                  </a:cubicBezTo>
                  <a:cubicBezTo>
                    <a:pt x="313" y="67"/>
                    <a:pt x="389" y="60"/>
                    <a:pt x="432" y="50"/>
                  </a:cubicBezTo>
                  <a:cubicBezTo>
                    <a:pt x="475" y="40"/>
                    <a:pt x="523" y="10"/>
                    <a:pt x="513" y="5"/>
                  </a:cubicBezTo>
                  <a:cubicBezTo>
                    <a:pt x="503" y="0"/>
                    <a:pt x="434" y="19"/>
                    <a:pt x="372" y="20"/>
                  </a:cubicBezTo>
                  <a:cubicBezTo>
                    <a:pt x="310" y="21"/>
                    <a:pt x="189" y="15"/>
                    <a:pt x="141" y="14"/>
                  </a:cubicBezTo>
                  <a:cubicBezTo>
                    <a:pt x="93" y="13"/>
                    <a:pt x="103" y="13"/>
                    <a:pt x="84" y="11"/>
                  </a:cubicBezTo>
                  <a:close/>
                </a:path>
              </a:pathLst>
            </a:custGeom>
            <a:gradFill rotWithShape="0">
              <a:gsLst>
                <a:gs pos="0">
                  <a:schemeClr val="bg2"/>
                </a:gs>
                <a:gs pos="100000">
                  <a:schemeClr val="accent2"/>
                </a:gs>
              </a:gsLst>
              <a:lin ang="18900000" scaled="1"/>
            </a:gradFill>
            <a:ln w="9525" cap="flat" cmpd="sng">
              <a:noFill/>
              <a:prstDash val="solid"/>
              <a:round/>
              <a:headEnd type="none" w="med" len="med"/>
              <a:tailEnd type="none" w="med" len="med"/>
            </a:ln>
            <a:effectLst/>
          </p:spPr>
          <p:txBody>
            <a:bodyPr wrap="none" anchor="ctr"/>
            <a:lstStyle/>
            <a:p>
              <a:pPr>
                <a:defRPr/>
              </a:pPr>
              <a:endParaRPr lang="en-US"/>
            </a:p>
          </p:txBody>
        </p:sp>
        <p:sp>
          <p:nvSpPr>
            <p:cNvPr id="11286" name="Freeform 22"/>
            <p:cNvSpPr>
              <a:spLocks/>
            </p:cNvSpPr>
            <p:nvPr userDrawn="1"/>
          </p:nvSpPr>
          <p:spPr bwMode="auto">
            <a:xfrm>
              <a:off x="4689" y="186"/>
              <a:ext cx="537" cy="120"/>
            </a:xfrm>
            <a:custGeom>
              <a:avLst/>
              <a:gdLst/>
              <a:ahLst/>
              <a:cxnLst>
                <a:cxn ang="0">
                  <a:pos x="23" y="6"/>
                </a:cxn>
                <a:cxn ang="0">
                  <a:pos x="188" y="3"/>
                </a:cxn>
                <a:cxn ang="0">
                  <a:pos x="323" y="27"/>
                </a:cxn>
                <a:cxn ang="0">
                  <a:pos x="464" y="69"/>
                </a:cxn>
                <a:cxn ang="0">
                  <a:pos x="521" y="90"/>
                </a:cxn>
                <a:cxn ang="0">
                  <a:pos x="533" y="105"/>
                </a:cxn>
                <a:cxn ang="0">
                  <a:pos x="497" y="120"/>
                </a:cxn>
                <a:cxn ang="0">
                  <a:pos x="452" y="108"/>
                </a:cxn>
                <a:cxn ang="0">
                  <a:pos x="350" y="72"/>
                </a:cxn>
                <a:cxn ang="0">
                  <a:pos x="158" y="39"/>
                </a:cxn>
                <a:cxn ang="0">
                  <a:pos x="50" y="39"/>
                </a:cxn>
                <a:cxn ang="0">
                  <a:pos x="23" y="6"/>
                </a:cxn>
              </a:cxnLst>
              <a:rect l="0" t="0" r="r" b="b"/>
              <a:pathLst>
                <a:path w="537" h="120">
                  <a:moveTo>
                    <a:pt x="23" y="6"/>
                  </a:moveTo>
                  <a:cubicBezTo>
                    <a:pt x="46" y="0"/>
                    <a:pt x="138" y="0"/>
                    <a:pt x="188" y="3"/>
                  </a:cubicBezTo>
                  <a:cubicBezTo>
                    <a:pt x="238" y="6"/>
                    <a:pt x="277" y="16"/>
                    <a:pt x="323" y="27"/>
                  </a:cubicBezTo>
                  <a:cubicBezTo>
                    <a:pt x="369" y="38"/>
                    <a:pt x="431" y="59"/>
                    <a:pt x="464" y="69"/>
                  </a:cubicBezTo>
                  <a:cubicBezTo>
                    <a:pt x="497" y="79"/>
                    <a:pt x="509" y="84"/>
                    <a:pt x="521" y="90"/>
                  </a:cubicBezTo>
                  <a:cubicBezTo>
                    <a:pt x="533" y="96"/>
                    <a:pt x="537" y="100"/>
                    <a:pt x="533" y="105"/>
                  </a:cubicBezTo>
                  <a:cubicBezTo>
                    <a:pt x="529" y="110"/>
                    <a:pt x="510" y="120"/>
                    <a:pt x="497" y="120"/>
                  </a:cubicBezTo>
                  <a:cubicBezTo>
                    <a:pt x="484" y="120"/>
                    <a:pt x="476" y="116"/>
                    <a:pt x="452" y="108"/>
                  </a:cubicBezTo>
                  <a:cubicBezTo>
                    <a:pt x="428" y="100"/>
                    <a:pt x="399" y="84"/>
                    <a:pt x="350" y="72"/>
                  </a:cubicBezTo>
                  <a:cubicBezTo>
                    <a:pt x="301" y="60"/>
                    <a:pt x="208" y="45"/>
                    <a:pt x="158" y="39"/>
                  </a:cubicBezTo>
                  <a:cubicBezTo>
                    <a:pt x="108" y="33"/>
                    <a:pt x="72" y="43"/>
                    <a:pt x="50" y="39"/>
                  </a:cubicBezTo>
                  <a:cubicBezTo>
                    <a:pt x="28" y="35"/>
                    <a:pt x="0" y="12"/>
                    <a:pt x="23" y="6"/>
                  </a:cubicBezTo>
                  <a:close/>
                </a:path>
              </a:pathLst>
            </a:custGeom>
            <a:gradFill rotWithShape="0">
              <a:gsLst>
                <a:gs pos="0">
                  <a:schemeClr val="bg2"/>
                </a:gs>
                <a:gs pos="50000">
                  <a:schemeClr val="accent2"/>
                </a:gs>
                <a:gs pos="100000">
                  <a:schemeClr val="bg2"/>
                </a:gs>
              </a:gsLst>
              <a:lin ang="18900000" scaled="1"/>
            </a:gradFill>
            <a:ln w="9525">
              <a:noFill/>
              <a:round/>
              <a:headEnd/>
              <a:tailEnd/>
            </a:ln>
            <a:effectLst/>
          </p:spPr>
          <p:txBody>
            <a:bodyPr wrap="none" anchor="ctr"/>
            <a:lstStyle/>
            <a:p>
              <a:pPr>
                <a:defRPr/>
              </a:pPr>
              <a:endParaRPr lang="en-US"/>
            </a:p>
          </p:txBody>
        </p:sp>
        <p:sp>
          <p:nvSpPr>
            <p:cNvPr id="11287" name="Freeform 23"/>
            <p:cNvSpPr>
              <a:spLocks/>
            </p:cNvSpPr>
            <p:nvPr userDrawn="1"/>
          </p:nvSpPr>
          <p:spPr bwMode="auto">
            <a:xfrm>
              <a:off x="4968" y="312"/>
              <a:ext cx="800" cy="143"/>
            </a:xfrm>
            <a:custGeom>
              <a:avLst/>
              <a:gdLst/>
              <a:ahLst/>
              <a:cxnLst>
                <a:cxn ang="0">
                  <a:pos x="800" y="24"/>
                </a:cxn>
                <a:cxn ang="0">
                  <a:pos x="782" y="15"/>
                </a:cxn>
                <a:cxn ang="0">
                  <a:pos x="659" y="63"/>
                </a:cxn>
                <a:cxn ang="0">
                  <a:pos x="500" y="84"/>
                </a:cxn>
                <a:cxn ang="0">
                  <a:pos x="326" y="69"/>
                </a:cxn>
                <a:cxn ang="0">
                  <a:pos x="98" y="21"/>
                </a:cxn>
                <a:cxn ang="0">
                  <a:pos x="11" y="6"/>
                </a:cxn>
                <a:cxn ang="0">
                  <a:pos x="32" y="60"/>
                </a:cxn>
                <a:cxn ang="0">
                  <a:pos x="155" y="96"/>
                </a:cxn>
                <a:cxn ang="0">
                  <a:pos x="410" y="138"/>
                </a:cxn>
                <a:cxn ang="0">
                  <a:pos x="596" y="129"/>
                </a:cxn>
                <a:cxn ang="0">
                  <a:pos x="737" y="90"/>
                </a:cxn>
                <a:cxn ang="0">
                  <a:pos x="788" y="69"/>
                </a:cxn>
                <a:cxn ang="0">
                  <a:pos x="800" y="24"/>
                </a:cxn>
              </a:cxnLst>
              <a:rect l="0" t="0" r="r" b="b"/>
              <a:pathLst>
                <a:path w="800" h="143">
                  <a:moveTo>
                    <a:pt x="800" y="24"/>
                  </a:moveTo>
                  <a:lnTo>
                    <a:pt x="782" y="15"/>
                  </a:lnTo>
                  <a:cubicBezTo>
                    <a:pt x="759" y="21"/>
                    <a:pt x="706" y="51"/>
                    <a:pt x="659" y="63"/>
                  </a:cubicBezTo>
                  <a:cubicBezTo>
                    <a:pt x="612" y="75"/>
                    <a:pt x="555" y="83"/>
                    <a:pt x="500" y="84"/>
                  </a:cubicBezTo>
                  <a:cubicBezTo>
                    <a:pt x="445" y="85"/>
                    <a:pt x="393" y="79"/>
                    <a:pt x="326" y="69"/>
                  </a:cubicBezTo>
                  <a:cubicBezTo>
                    <a:pt x="259" y="59"/>
                    <a:pt x="150" y="31"/>
                    <a:pt x="98" y="21"/>
                  </a:cubicBezTo>
                  <a:cubicBezTo>
                    <a:pt x="46" y="11"/>
                    <a:pt x="22" y="0"/>
                    <a:pt x="11" y="6"/>
                  </a:cubicBezTo>
                  <a:cubicBezTo>
                    <a:pt x="0" y="12"/>
                    <a:pt x="8" y="45"/>
                    <a:pt x="32" y="60"/>
                  </a:cubicBezTo>
                  <a:cubicBezTo>
                    <a:pt x="56" y="75"/>
                    <a:pt x="92" y="83"/>
                    <a:pt x="155" y="96"/>
                  </a:cubicBezTo>
                  <a:cubicBezTo>
                    <a:pt x="218" y="109"/>
                    <a:pt x="337" y="133"/>
                    <a:pt x="410" y="138"/>
                  </a:cubicBezTo>
                  <a:cubicBezTo>
                    <a:pt x="483" y="143"/>
                    <a:pt x="542" y="137"/>
                    <a:pt x="596" y="129"/>
                  </a:cubicBezTo>
                  <a:cubicBezTo>
                    <a:pt x="650" y="121"/>
                    <a:pt x="705" y="100"/>
                    <a:pt x="737" y="90"/>
                  </a:cubicBezTo>
                  <a:cubicBezTo>
                    <a:pt x="769" y="80"/>
                    <a:pt x="780" y="80"/>
                    <a:pt x="788" y="69"/>
                  </a:cubicBezTo>
                  <a:cubicBezTo>
                    <a:pt x="796" y="58"/>
                    <a:pt x="792" y="39"/>
                    <a:pt x="800" y="24"/>
                  </a:cubicBezTo>
                  <a:close/>
                </a:path>
              </a:pathLst>
            </a:custGeom>
            <a:gradFill rotWithShape="0">
              <a:gsLst>
                <a:gs pos="0">
                  <a:schemeClr val="bg2"/>
                </a:gs>
                <a:gs pos="50000">
                  <a:schemeClr val="accent2"/>
                </a:gs>
                <a:gs pos="100000">
                  <a:schemeClr val="bg2"/>
                </a:gs>
              </a:gsLst>
              <a:lin ang="0" scaled="1"/>
            </a:gradFill>
            <a:ln w="9525">
              <a:noFill/>
              <a:round/>
              <a:headEnd/>
              <a:tailEnd/>
            </a:ln>
            <a:effectLst/>
          </p:spPr>
          <p:txBody>
            <a:bodyPr wrap="none" anchor="ctr"/>
            <a:lstStyle/>
            <a:p>
              <a:pPr>
                <a:defRPr/>
              </a:pPr>
              <a:endParaRPr lang="en-US"/>
            </a:p>
          </p:txBody>
        </p:sp>
        <p:sp>
          <p:nvSpPr>
            <p:cNvPr id="11288" name="Freeform 24"/>
            <p:cNvSpPr>
              <a:spLocks/>
            </p:cNvSpPr>
            <p:nvPr userDrawn="1"/>
          </p:nvSpPr>
          <p:spPr bwMode="auto">
            <a:xfrm>
              <a:off x="5318" y="240"/>
              <a:ext cx="402" cy="115"/>
            </a:xfrm>
            <a:custGeom>
              <a:avLst/>
              <a:gdLst/>
              <a:ahLst/>
              <a:cxnLst>
                <a:cxn ang="0">
                  <a:pos x="402" y="0"/>
                </a:cxn>
                <a:cxn ang="0">
                  <a:pos x="384" y="12"/>
                </a:cxn>
                <a:cxn ang="0">
                  <a:pos x="276" y="51"/>
                </a:cxn>
                <a:cxn ang="0">
                  <a:pos x="165" y="66"/>
                </a:cxn>
                <a:cxn ang="0">
                  <a:pos x="51" y="57"/>
                </a:cxn>
                <a:cxn ang="0">
                  <a:pos x="15" y="54"/>
                </a:cxn>
                <a:cxn ang="0">
                  <a:pos x="3" y="69"/>
                </a:cxn>
                <a:cxn ang="0">
                  <a:pos x="9" y="93"/>
                </a:cxn>
                <a:cxn ang="0">
                  <a:pos x="54" y="102"/>
                </a:cxn>
                <a:cxn ang="0">
                  <a:pos x="198" y="111"/>
                </a:cxn>
                <a:cxn ang="0">
                  <a:pos x="336" y="75"/>
                </a:cxn>
                <a:cxn ang="0">
                  <a:pos x="375" y="54"/>
                </a:cxn>
                <a:cxn ang="0">
                  <a:pos x="402" y="0"/>
                </a:cxn>
              </a:cxnLst>
              <a:rect l="0" t="0" r="r" b="b"/>
              <a:pathLst>
                <a:path w="402" h="115">
                  <a:moveTo>
                    <a:pt x="402" y="0"/>
                  </a:moveTo>
                  <a:lnTo>
                    <a:pt x="384" y="12"/>
                  </a:lnTo>
                  <a:cubicBezTo>
                    <a:pt x="363" y="20"/>
                    <a:pt x="312" y="42"/>
                    <a:pt x="276" y="51"/>
                  </a:cubicBezTo>
                  <a:cubicBezTo>
                    <a:pt x="240" y="60"/>
                    <a:pt x="202" y="65"/>
                    <a:pt x="165" y="66"/>
                  </a:cubicBezTo>
                  <a:cubicBezTo>
                    <a:pt x="128" y="67"/>
                    <a:pt x="76" y="59"/>
                    <a:pt x="51" y="57"/>
                  </a:cubicBezTo>
                  <a:cubicBezTo>
                    <a:pt x="26" y="55"/>
                    <a:pt x="23" y="52"/>
                    <a:pt x="15" y="54"/>
                  </a:cubicBezTo>
                  <a:cubicBezTo>
                    <a:pt x="7" y="56"/>
                    <a:pt x="4" y="63"/>
                    <a:pt x="3" y="69"/>
                  </a:cubicBezTo>
                  <a:cubicBezTo>
                    <a:pt x="2" y="75"/>
                    <a:pt x="0" y="88"/>
                    <a:pt x="9" y="93"/>
                  </a:cubicBezTo>
                  <a:cubicBezTo>
                    <a:pt x="18" y="98"/>
                    <a:pt x="22" y="99"/>
                    <a:pt x="54" y="102"/>
                  </a:cubicBezTo>
                  <a:cubicBezTo>
                    <a:pt x="86" y="105"/>
                    <a:pt x="151" y="115"/>
                    <a:pt x="198" y="111"/>
                  </a:cubicBezTo>
                  <a:cubicBezTo>
                    <a:pt x="245" y="107"/>
                    <a:pt x="307" y="84"/>
                    <a:pt x="336" y="75"/>
                  </a:cubicBezTo>
                  <a:cubicBezTo>
                    <a:pt x="365" y="66"/>
                    <a:pt x="365" y="65"/>
                    <a:pt x="375" y="54"/>
                  </a:cubicBezTo>
                  <a:cubicBezTo>
                    <a:pt x="385" y="43"/>
                    <a:pt x="392" y="26"/>
                    <a:pt x="402" y="0"/>
                  </a:cubicBezTo>
                  <a:close/>
                </a:path>
              </a:pathLst>
            </a:custGeom>
            <a:gradFill rotWithShape="0">
              <a:gsLst>
                <a:gs pos="0">
                  <a:schemeClr val="bg2"/>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en-US"/>
            </a:p>
          </p:txBody>
        </p:sp>
      </p:grpSp>
      <p:grpSp>
        <p:nvGrpSpPr>
          <p:cNvPr id="76803" name="Group 25"/>
          <p:cNvGrpSpPr>
            <a:grpSpLocks/>
          </p:cNvGrpSpPr>
          <p:nvPr/>
        </p:nvGrpSpPr>
        <p:grpSpPr bwMode="auto">
          <a:xfrm>
            <a:off x="0" y="6180138"/>
            <a:ext cx="9169400" cy="138112"/>
            <a:chOff x="0" y="4032"/>
            <a:chExt cx="5776" cy="87"/>
          </a:xfrm>
        </p:grpSpPr>
        <p:sp>
          <p:nvSpPr>
            <p:cNvPr id="11290" name="Freeform 26"/>
            <p:cNvSpPr>
              <a:spLocks/>
            </p:cNvSpPr>
            <p:nvPr userDrawn="1"/>
          </p:nvSpPr>
          <p:spPr bwMode="auto">
            <a:xfrm>
              <a:off x="4041" y="4047"/>
              <a:ext cx="1735" cy="72"/>
            </a:xfrm>
            <a:custGeom>
              <a:avLst/>
              <a:gdLst/>
              <a:ahLst/>
              <a:cxnLst>
                <a:cxn ang="0">
                  <a:pos x="165" y="6"/>
                </a:cxn>
                <a:cxn ang="0">
                  <a:pos x="450" y="3"/>
                </a:cxn>
                <a:cxn ang="0">
                  <a:pos x="714" y="12"/>
                </a:cxn>
                <a:cxn ang="0">
                  <a:pos x="957" y="24"/>
                </a:cxn>
                <a:cxn ang="0">
                  <a:pos x="1173" y="24"/>
                </a:cxn>
                <a:cxn ang="0">
                  <a:pos x="1473" y="15"/>
                </a:cxn>
                <a:cxn ang="0">
                  <a:pos x="1617" y="0"/>
                </a:cxn>
                <a:cxn ang="0">
                  <a:pos x="1719" y="15"/>
                </a:cxn>
                <a:cxn ang="0">
                  <a:pos x="1716" y="66"/>
                </a:cxn>
                <a:cxn ang="0">
                  <a:pos x="1632" y="51"/>
                </a:cxn>
                <a:cxn ang="0">
                  <a:pos x="1407" y="51"/>
                </a:cxn>
                <a:cxn ang="0">
                  <a:pos x="1191" y="48"/>
                </a:cxn>
                <a:cxn ang="0">
                  <a:pos x="870" y="60"/>
                </a:cxn>
                <a:cxn ang="0">
                  <a:pos x="492" y="48"/>
                </a:cxn>
                <a:cxn ang="0">
                  <a:pos x="291" y="27"/>
                </a:cxn>
                <a:cxn ang="0">
                  <a:pos x="21" y="36"/>
                </a:cxn>
                <a:cxn ang="0">
                  <a:pos x="165" y="6"/>
                </a:cxn>
              </a:cxnLst>
              <a:rect l="0" t="0" r="r" b="b"/>
              <a:pathLst>
                <a:path w="1735" h="72">
                  <a:moveTo>
                    <a:pt x="165" y="6"/>
                  </a:moveTo>
                  <a:cubicBezTo>
                    <a:pt x="236" y="1"/>
                    <a:pt x="359" y="2"/>
                    <a:pt x="450" y="3"/>
                  </a:cubicBezTo>
                  <a:cubicBezTo>
                    <a:pt x="541" y="4"/>
                    <a:pt x="630" y="9"/>
                    <a:pt x="714" y="12"/>
                  </a:cubicBezTo>
                  <a:cubicBezTo>
                    <a:pt x="798" y="15"/>
                    <a:pt x="881" y="22"/>
                    <a:pt x="957" y="24"/>
                  </a:cubicBezTo>
                  <a:cubicBezTo>
                    <a:pt x="1033" y="26"/>
                    <a:pt x="1087" y="25"/>
                    <a:pt x="1173" y="24"/>
                  </a:cubicBezTo>
                  <a:cubicBezTo>
                    <a:pt x="1259" y="23"/>
                    <a:pt x="1399" y="19"/>
                    <a:pt x="1473" y="15"/>
                  </a:cubicBezTo>
                  <a:cubicBezTo>
                    <a:pt x="1547" y="11"/>
                    <a:pt x="1576" y="0"/>
                    <a:pt x="1617" y="0"/>
                  </a:cubicBezTo>
                  <a:cubicBezTo>
                    <a:pt x="1658" y="0"/>
                    <a:pt x="1703" y="4"/>
                    <a:pt x="1719" y="15"/>
                  </a:cubicBezTo>
                  <a:cubicBezTo>
                    <a:pt x="1735" y="26"/>
                    <a:pt x="1730" y="60"/>
                    <a:pt x="1716" y="66"/>
                  </a:cubicBezTo>
                  <a:cubicBezTo>
                    <a:pt x="1702" y="72"/>
                    <a:pt x="1683" y="53"/>
                    <a:pt x="1632" y="51"/>
                  </a:cubicBezTo>
                  <a:cubicBezTo>
                    <a:pt x="1581" y="49"/>
                    <a:pt x="1480" y="51"/>
                    <a:pt x="1407" y="51"/>
                  </a:cubicBezTo>
                  <a:cubicBezTo>
                    <a:pt x="1334" y="51"/>
                    <a:pt x="1280" y="47"/>
                    <a:pt x="1191" y="48"/>
                  </a:cubicBezTo>
                  <a:cubicBezTo>
                    <a:pt x="1102" y="49"/>
                    <a:pt x="986" y="60"/>
                    <a:pt x="870" y="60"/>
                  </a:cubicBezTo>
                  <a:cubicBezTo>
                    <a:pt x="754" y="60"/>
                    <a:pt x="588" y="53"/>
                    <a:pt x="492" y="48"/>
                  </a:cubicBezTo>
                  <a:cubicBezTo>
                    <a:pt x="396" y="43"/>
                    <a:pt x="369" y="29"/>
                    <a:pt x="291" y="27"/>
                  </a:cubicBezTo>
                  <a:cubicBezTo>
                    <a:pt x="213" y="25"/>
                    <a:pt x="42" y="39"/>
                    <a:pt x="21" y="36"/>
                  </a:cubicBezTo>
                  <a:cubicBezTo>
                    <a:pt x="0" y="33"/>
                    <a:pt x="94" y="11"/>
                    <a:pt x="165" y="6"/>
                  </a:cubicBezTo>
                  <a:close/>
                </a:path>
              </a:pathLst>
            </a:custGeom>
            <a:gradFill rotWithShape="0">
              <a:gsLst>
                <a:gs pos="0">
                  <a:schemeClr val="accent2"/>
                </a:gs>
                <a:gs pos="100000">
                  <a:schemeClr val="bg2"/>
                </a:gs>
              </a:gsLst>
              <a:lin ang="5400000" scaled="1"/>
            </a:gradFill>
            <a:ln w="9525" cap="flat" cmpd="sng">
              <a:noFill/>
              <a:prstDash val="solid"/>
              <a:round/>
              <a:headEnd type="none" w="med" len="med"/>
              <a:tailEnd type="none" w="med" len="med"/>
            </a:ln>
            <a:effectLst/>
          </p:spPr>
          <p:txBody>
            <a:bodyPr wrap="none" anchor="ctr"/>
            <a:lstStyle/>
            <a:p>
              <a:pPr>
                <a:defRPr/>
              </a:pPr>
              <a:endParaRPr lang="en-US"/>
            </a:p>
          </p:txBody>
        </p:sp>
        <p:sp>
          <p:nvSpPr>
            <p:cNvPr id="11291" name="Freeform 27"/>
            <p:cNvSpPr>
              <a:spLocks/>
            </p:cNvSpPr>
            <p:nvPr userDrawn="1"/>
          </p:nvSpPr>
          <p:spPr bwMode="auto">
            <a:xfrm>
              <a:off x="1727" y="4038"/>
              <a:ext cx="2655" cy="60"/>
            </a:xfrm>
            <a:custGeom>
              <a:avLst/>
              <a:gdLst/>
              <a:ahLst/>
              <a:cxnLst>
                <a:cxn ang="0">
                  <a:pos x="2641" y="6"/>
                </a:cxn>
                <a:cxn ang="0">
                  <a:pos x="2620" y="30"/>
                </a:cxn>
                <a:cxn ang="0">
                  <a:pos x="2368" y="45"/>
                </a:cxn>
                <a:cxn ang="0">
                  <a:pos x="2023" y="60"/>
                </a:cxn>
                <a:cxn ang="0">
                  <a:pos x="1786" y="48"/>
                </a:cxn>
                <a:cxn ang="0">
                  <a:pos x="1525" y="36"/>
                </a:cxn>
                <a:cxn ang="0">
                  <a:pos x="1195" y="45"/>
                </a:cxn>
                <a:cxn ang="0">
                  <a:pos x="817" y="39"/>
                </a:cxn>
                <a:cxn ang="0">
                  <a:pos x="499" y="27"/>
                </a:cxn>
                <a:cxn ang="0">
                  <a:pos x="136" y="39"/>
                </a:cxn>
                <a:cxn ang="0">
                  <a:pos x="10" y="33"/>
                </a:cxn>
                <a:cxn ang="0">
                  <a:pos x="76" y="24"/>
                </a:cxn>
                <a:cxn ang="0">
                  <a:pos x="310" y="18"/>
                </a:cxn>
                <a:cxn ang="0">
                  <a:pos x="544" y="0"/>
                </a:cxn>
                <a:cxn ang="0">
                  <a:pos x="853" y="21"/>
                </a:cxn>
                <a:cxn ang="0">
                  <a:pos x="1114" y="21"/>
                </a:cxn>
                <a:cxn ang="0">
                  <a:pos x="1399" y="3"/>
                </a:cxn>
                <a:cxn ang="0">
                  <a:pos x="1588" y="9"/>
                </a:cxn>
                <a:cxn ang="0">
                  <a:pos x="1807" y="21"/>
                </a:cxn>
                <a:cxn ang="0">
                  <a:pos x="2035" y="12"/>
                </a:cxn>
                <a:cxn ang="0">
                  <a:pos x="2290" y="18"/>
                </a:cxn>
                <a:cxn ang="0">
                  <a:pos x="2596" y="3"/>
                </a:cxn>
                <a:cxn ang="0">
                  <a:pos x="2641" y="6"/>
                </a:cxn>
              </a:cxnLst>
              <a:rect l="0" t="0" r="r" b="b"/>
              <a:pathLst>
                <a:path w="2655" h="60">
                  <a:moveTo>
                    <a:pt x="2641" y="6"/>
                  </a:moveTo>
                  <a:lnTo>
                    <a:pt x="2620" y="30"/>
                  </a:lnTo>
                  <a:cubicBezTo>
                    <a:pt x="2575" y="36"/>
                    <a:pt x="2467" y="40"/>
                    <a:pt x="2368" y="45"/>
                  </a:cubicBezTo>
                  <a:cubicBezTo>
                    <a:pt x="2269" y="50"/>
                    <a:pt x="2120" y="60"/>
                    <a:pt x="2023" y="60"/>
                  </a:cubicBezTo>
                  <a:cubicBezTo>
                    <a:pt x="1926" y="60"/>
                    <a:pt x="1869" y="52"/>
                    <a:pt x="1786" y="48"/>
                  </a:cubicBezTo>
                  <a:cubicBezTo>
                    <a:pt x="1703" y="44"/>
                    <a:pt x="1623" y="36"/>
                    <a:pt x="1525" y="36"/>
                  </a:cubicBezTo>
                  <a:cubicBezTo>
                    <a:pt x="1427" y="36"/>
                    <a:pt x="1313" y="44"/>
                    <a:pt x="1195" y="45"/>
                  </a:cubicBezTo>
                  <a:cubicBezTo>
                    <a:pt x="1077" y="46"/>
                    <a:pt x="933" y="42"/>
                    <a:pt x="817" y="39"/>
                  </a:cubicBezTo>
                  <a:cubicBezTo>
                    <a:pt x="701" y="36"/>
                    <a:pt x="612" y="27"/>
                    <a:pt x="499" y="27"/>
                  </a:cubicBezTo>
                  <a:cubicBezTo>
                    <a:pt x="386" y="27"/>
                    <a:pt x="217" y="38"/>
                    <a:pt x="136" y="39"/>
                  </a:cubicBezTo>
                  <a:cubicBezTo>
                    <a:pt x="55" y="40"/>
                    <a:pt x="20" y="36"/>
                    <a:pt x="10" y="33"/>
                  </a:cubicBezTo>
                  <a:cubicBezTo>
                    <a:pt x="0" y="30"/>
                    <a:pt x="26" y="27"/>
                    <a:pt x="76" y="24"/>
                  </a:cubicBezTo>
                  <a:cubicBezTo>
                    <a:pt x="126" y="21"/>
                    <a:pt x="232" y="22"/>
                    <a:pt x="310" y="18"/>
                  </a:cubicBezTo>
                  <a:cubicBezTo>
                    <a:pt x="388" y="14"/>
                    <a:pt x="454" y="0"/>
                    <a:pt x="544" y="0"/>
                  </a:cubicBezTo>
                  <a:cubicBezTo>
                    <a:pt x="634" y="0"/>
                    <a:pt x="758" y="18"/>
                    <a:pt x="853" y="21"/>
                  </a:cubicBezTo>
                  <a:cubicBezTo>
                    <a:pt x="948" y="24"/>
                    <a:pt x="1023" y="24"/>
                    <a:pt x="1114" y="21"/>
                  </a:cubicBezTo>
                  <a:cubicBezTo>
                    <a:pt x="1205" y="18"/>
                    <a:pt x="1320" y="5"/>
                    <a:pt x="1399" y="3"/>
                  </a:cubicBezTo>
                  <a:cubicBezTo>
                    <a:pt x="1478" y="1"/>
                    <a:pt x="1520" y="6"/>
                    <a:pt x="1588" y="9"/>
                  </a:cubicBezTo>
                  <a:cubicBezTo>
                    <a:pt x="1656" y="12"/>
                    <a:pt x="1733" y="21"/>
                    <a:pt x="1807" y="21"/>
                  </a:cubicBezTo>
                  <a:cubicBezTo>
                    <a:pt x="1881" y="21"/>
                    <a:pt x="1955" y="12"/>
                    <a:pt x="2035" y="12"/>
                  </a:cubicBezTo>
                  <a:cubicBezTo>
                    <a:pt x="2115" y="12"/>
                    <a:pt x="2197" y="19"/>
                    <a:pt x="2290" y="18"/>
                  </a:cubicBezTo>
                  <a:cubicBezTo>
                    <a:pt x="2383" y="17"/>
                    <a:pt x="2537" y="5"/>
                    <a:pt x="2596" y="3"/>
                  </a:cubicBezTo>
                  <a:cubicBezTo>
                    <a:pt x="2655" y="1"/>
                    <a:pt x="2651" y="3"/>
                    <a:pt x="2641" y="6"/>
                  </a:cubicBezTo>
                  <a:close/>
                </a:path>
              </a:pathLst>
            </a:custGeom>
            <a:gradFill rotWithShape="0">
              <a:gsLst>
                <a:gs pos="0">
                  <a:schemeClr val="accent2"/>
                </a:gs>
                <a:gs pos="100000">
                  <a:schemeClr val="bg2"/>
                </a:gs>
              </a:gsLst>
              <a:lin ang="5400000" scaled="1"/>
            </a:gradFill>
            <a:ln w="9525" cap="flat" cmpd="sng">
              <a:noFill/>
              <a:prstDash val="solid"/>
              <a:round/>
              <a:headEnd type="none" w="med" len="med"/>
              <a:tailEnd type="none" w="med" len="med"/>
            </a:ln>
            <a:effectLst/>
          </p:spPr>
          <p:txBody>
            <a:bodyPr wrap="none" anchor="ctr"/>
            <a:lstStyle/>
            <a:p>
              <a:pPr>
                <a:defRPr/>
              </a:pPr>
              <a:endParaRPr lang="en-US"/>
            </a:p>
          </p:txBody>
        </p:sp>
        <p:sp>
          <p:nvSpPr>
            <p:cNvPr id="11292" name="Freeform 28"/>
            <p:cNvSpPr>
              <a:spLocks/>
            </p:cNvSpPr>
            <p:nvPr userDrawn="1"/>
          </p:nvSpPr>
          <p:spPr bwMode="auto">
            <a:xfrm>
              <a:off x="0" y="4032"/>
              <a:ext cx="2041" cy="62"/>
            </a:xfrm>
            <a:custGeom>
              <a:avLst/>
              <a:gdLst/>
              <a:ahLst/>
              <a:cxnLst>
                <a:cxn ang="0">
                  <a:pos x="1893" y="39"/>
                </a:cxn>
                <a:cxn ang="0">
                  <a:pos x="1578" y="45"/>
                </a:cxn>
                <a:cxn ang="0">
                  <a:pos x="1011" y="60"/>
                </a:cxn>
                <a:cxn ang="0">
                  <a:pos x="438" y="57"/>
                </a:cxn>
                <a:cxn ang="0">
                  <a:pos x="0" y="36"/>
                </a:cxn>
                <a:cxn ang="0">
                  <a:pos x="0" y="3"/>
                </a:cxn>
                <a:cxn ang="0">
                  <a:pos x="210" y="18"/>
                </a:cxn>
                <a:cxn ang="0">
                  <a:pos x="474" y="21"/>
                </a:cxn>
                <a:cxn ang="0">
                  <a:pos x="678" y="9"/>
                </a:cxn>
                <a:cxn ang="0">
                  <a:pos x="897" y="9"/>
                </a:cxn>
                <a:cxn ang="0">
                  <a:pos x="1167" y="30"/>
                </a:cxn>
                <a:cxn ang="0">
                  <a:pos x="1500" y="24"/>
                </a:cxn>
                <a:cxn ang="0">
                  <a:pos x="1758" y="3"/>
                </a:cxn>
                <a:cxn ang="0">
                  <a:pos x="1938" y="18"/>
                </a:cxn>
                <a:cxn ang="0">
                  <a:pos x="2034" y="33"/>
                </a:cxn>
                <a:cxn ang="0">
                  <a:pos x="1893" y="39"/>
                </a:cxn>
              </a:cxnLst>
              <a:rect l="0" t="0" r="r" b="b"/>
              <a:pathLst>
                <a:path w="2041" h="62">
                  <a:moveTo>
                    <a:pt x="1893" y="39"/>
                  </a:moveTo>
                  <a:cubicBezTo>
                    <a:pt x="1817" y="41"/>
                    <a:pt x="1725" y="42"/>
                    <a:pt x="1578" y="45"/>
                  </a:cubicBezTo>
                  <a:cubicBezTo>
                    <a:pt x="1431" y="48"/>
                    <a:pt x="1201" y="58"/>
                    <a:pt x="1011" y="60"/>
                  </a:cubicBezTo>
                  <a:cubicBezTo>
                    <a:pt x="821" y="62"/>
                    <a:pt x="606" y="61"/>
                    <a:pt x="438" y="57"/>
                  </a:cubicBezTo>
                  <a:cubicBezTo>
                    <a:pt x="270" y="53"/>
                    <a:pt x="73" y="45"/>
                    <a:pt x="0" y="36"/>
                  </a:cubicBezTo>
                  <a:lnTo>
                    <a:pt x="0" y="3"/>
                  </a:lnTo>
                  <a:cubicBezTo>
                    <a:pt x="35" y="0"/>
                    <a:pt x="131" y="15"/>
                    <a:pt x="210" y="18"/>
                  </a:cubicBezTo>
                  <a:cubicBezTo>
                    <a:pt x="289" y="21"/>
                    <a:pt x="396" y="22"/>
                    <a:pt x="474" y="21"/>
                  </a:cubicBezTo>
                  <a:cubicBezTo>
                    <a:pt x="552" y="20"/>
                    <a:pt x="608" y="11"/>
                    <a:pt x="678" y="9"/>
                  </a:cubicBezTo>
                  <a:cubicBezTo>
                    <a:pt x="748" y="7"/>
                    <a:pt x="816" y="6"/>
                    <a:pt x="897" y="9"/>
                  </a:cubicBezTo>
                  <a:cubicBezTo>
                    <a:pt x="978" y="12"/>
                    <a:pt x="1067" y="28"/>
                    <a:pt x="1167" y="30"/>
                  </a:cubicBezTo>
                  <a:cubicBezTo>
                    <a:pt x="1267" y="32"/>
                    <a:pt x="1402" y="28"/>
                    <a:pt x="1500" y="24"/>
                  </a:cubicBezTo>
                  <a:cubicBezTo>
                    <a:pt x="1598" y="20"/>
                    <a:pt x="1685" y="4"/>
                    <a:pt x="1758" y="3"/>
                  </a:cubicBezTo>
                  <a:cubicBezTo>
                    <a:pt x="1831" y="2"/>
                    <a:pt x="1892" y="13"/>
                    <a:pt x="1938" y="18"/>
                  </a:cubicBezTo>
                  <a:cubicBezTo>
                    <a:pt x="1984" y="23"/>
                    <a:pt x="2041" y="30"/>
                    <a:pt x="2034" y="33"/>
                  </a:cubicBezTo>
                  <a:cubicBezTo>
                    <a:pt x="2027" y="36"/>
                    <a:pt x="1969" y="37"/>
                    <a:pt x="1893" y="39"/>
                  </a:cubicBezTo>
                  <a:close/>
                </a:path>
              </a:pathLst>
            </a:custGeom>
            <a:gradFill rotWithShape="0">
              <a:gsLst>
                <a:gs pos="0">
                  <a:schemeClr val="accent2"/>
                </a:gs>
                <a:gs pos="100000">
                  <a:schemeClr val="bg2"/>
                </a:gs>
              </a:gsLst>
              <a:lin ang="5400000" scaled="1"/>
            </a:gradFill>
            <a:ln w="9525" cap="flat" cmpd="sng">
              <a:noFill/>
              <a:prstDash val="solid"/>
              <a:round/>
              <a:headEnd type="none" w="med" len="med"/>
              <a:tailEnd type="none" w="med" len="med"/>
            </a:ln>
            <a:effectLst/>
          </p:spPr>
          <p:txBody>
            <a:bodyPr wrap="none" anchor="ctr"/>
            <a:lstStyle/>
            <a:p>
              <a:pPr>
                <a:defRPr/>
              </a:pPr>
              <a:endParaRPr lang="en-US"/>
            </a:p>
          </p:txBody>
        </p:sp>
      </p:grpSp>
      <p:sp>
        <p:nvSpPr>
          <p:cNvPr id="76804" name="Rectangle 29"/>
          <p:cNvSpPr>
            <a:spLocks noGrp="1" noChangeArrowheads="1"/>
          </p:cNvSpPr>
          <p:nvPr>
            <p:ph type="title"/>
          </p:nvPr>
        </p:nvSpPr>
        <p:spPr bwMode="auto">
          <a:xfrm>
            <a:off x="685800" y="768350"/>
            <a:ext cx="77724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smtClean="0"/>
              <a:t>Click to edit Master title style</a:t>
            </a:r>
          </a:p>
        </p:txBody>
      </p:sp>
      <p:sp>
        <p:nvSpPr>
          <p:cNvPr id="76805" name="Rectangle 30"/>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1295" name="Rectangle 31"/>
          <p:cNvSpPr>
            <a:spLocks noGrp="1" noChangeArrowheads="1"/>
          </p:cNvSpPr>
          <p:nvPr>
            <p:ph type="dt" sz="half" idx="2"/>
          </p:nvPr>
        </p:nvSpPr>
        <p:spPr bwMode="auto">
          <a:xfrm>
            <a:off x="665163" y="6367463"/>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pPr>
              <a:defRPr/>
            </a:pPr>
            <a:endParaRPr lang="en-GB"/>
          </a:p>
        </p:txBody>
      </p:sp>
      <p:sp>
        <p:nvSpPr>
          <p:cNvPr id="11296" name="Rectangle 32"/>
          <p:cNvSpPr>
            <a:spLocks noGrp="1" noChangeArrowheads="1"/>
          </p:cNvSpPr>
          <p:nvPr>
            <p:ph type="ftr" sz="quarter" idx="3"/>
          </p:nvPr>
        </p:nvSpPr>
        <p:spPr bwMode="auto">
          <a:xfrm>
            <a:off x="3103563" y="6367463"/>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vl1pPr>
          </a:lstStyle>
          <a:p>
            <a:pPr>
              <a:defRPr/>
            </a:pPr>
            <a:r>
              <a:rPr lang="en-GB"/>
              <a:t>Rinaldi Munir/IF2120 Matematika Diskrit</a:t>
            </a:r>
          </a:p>
        </p:txBody>
      </p:sp>
      <p:sp>
        <p:nvSpPr>
          <p:cNvPr id="11297" name="Rectangle 33"/>
          <p:cNvSpPr>
            <a:spLocks noGrp="1" noChangeArrowheads="1"/>
          </p:cNvSpPr>
          <p:nvPr>
            <p:ph type="sldNum" sz="quarter" idx="4"/>
          </p:nvPr>
        </p:nvSpPr>
        <p:spPr bwMode="auto">
          <a:xfrm>
            <a:off x="6532563" y="6367463"/>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vl1pPr>
          </a:lstStyle>
          <a:p>
            <a:pPr>
              <a:defRPr/>
            </a:pPr>
            <a:fld id="{86519B48-BD5E-4328-9CF1-E3CD1D65F668}"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748"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Lst>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ahoma" pitchFamily="34" charset="0"/>
        </a:defRPr>
      </a:lvl2pPr>
      <a:lvl3pPr algn="ctr" rtl="0" eaLnBrk="0" fontAlgn="base" hangingPunct="0">
        <a:spcBef>
          <a:spcPct val="0"/>
        </a:spcBef>
        <a:spcAft>
          <a:spcPct val="0"/>
        </a:spcAft>
        <a:defRPr sz="4400">
          <a:solidFill>
            <a:schemeClr val="tx2"/>
          </a:solidFill>
          <a:latin typeface="Tahoma" pitchFamily="34" charset="0"/>
        </a:defRPr>
      </a:lvl3pPr>
      <a:lvl4pPr algn="ctr" rtl="0" eaLnBrk="0" fontAlgn="base" hangingPunct="0">
        <a:spcBef>
          <a:spcPct val="0"/>
        </a:spcBef>
        <a:spcAft>
          <a:spcPct val="0"/>
        </a:spcAft>
        <a:defRPr sz="4400">
          <a:solidFill>
            <a:schemeClr val="tx2"/>
          </a:solidFill>
          <a:latin typeface="Tahoma" pitchFamily="34" charset="0"/>
        </a:defRPr>
      </a:lvl4pPr>
      <a:lvl5pPr algn="ctr" rtl="0" eaLnBrk="0" fontAlgn="base" hangingPunct="0">
        <a:spcBef>
          <a:spcPct val="0"/>
        </a:spcBef>
        <a:spcAft>
          <a:spcPct val="0"/>
        </a:spcAft>
        <a:defRPr sz="4400">
          <a:solidFill>
            <a:schemeClr val="tx2"/>
          </a:solidFill>
          <a:latin typeface="Tahoma" pitchFamily="34" charset="0"/>
        </a:defRPr>
      </a:lvl5pPr>
      <a:lvl6pPr marL="457200" algn="ctr" rtl="0" fontAlgn="base">
        <a:spcBef>
          <a:spcPct val="0"/>
        </a:spcBef>
        <a:spcAft>
          <a:spcPct val="0"/>
        </a:spcAft>
        <a:defRPr sz="4400">
          <a:solidFill>
            <a:schemeClr val="tx2"/>
          </a:solidFill>
          <a:latin typeface="Tahoma" pitchFamily="34" charset="0"/>
        </a:defRPr>
      </a:lvl6pPr>
      <a:lvl7pPr marL="914400" algn="ctr" rtl="0" fontAlgn="base">
        <a:spcBef>
          <a:spcPct val="0"/>
        </a:spcBef>
        <a:spcAft>
          <a:spcPct val="0"/>
        </a:spcAft>
        <a:defRPr sz="4400">
          <a:solidFill>
            <a:schemeClr val="tx2"/>
          </a:solidFill>
          <a:latin typeface="Tahoma" pitchFamily="34" charset="0"/>
        </a:defRPr>
      </a:lvl7pPr>
      <a:lvl8pPr marL="1371600" algn="ctr" rtl="0" fontAlgn="base">
        <a:spcBef>
          <a:spcPct val="0"/>
        </a:spcBef>
        <a:spcAft>
          <a:spcPct val="0"/>
        </a:spcAft>
        <a:defRPr sz="4400">
          <a:solidFill>
            <a:schemeClr val="tx2"/>
          </a:solidFill>
          <a:latin typeface="Tahoma" pitchFamily="34" charset="0"/>
        </a:defRPr>
      </a:lvl8pPr>
      <a:lvl9pPr marL="1828800" algn="ctr"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SzPct val="90000"/>
        <a:buBlip>
          <a:blip r:embed="rId14"/>
        </a:buBlip>
        <a:defRPr sz="3200">
          <a:solidFill>
            <a:schemeClr val="tx1"/>
          </a:solidFill>
          <a:latin typeface="+mn-lt"/>
          <a:ea typeface="+mn-ea"/>
          <a:cs typeface="+mn-cs"/>
        </a:defRPr>
      </a:lvl1pPr>
      <a:lvl2pPr marL="742950" indent="-285750" algn="l" rtl="0" eaLnBrk="0" fontAlgn="base" hangingPunct="0">
        <a:spcBef>
          <a:spcPct val="20000"/>
        </a:spcBef>
        <a:spcAft>
          <a:spcPct val="0"/>
        </a:spcAft>
        <a:buSzPct val="80000"/>
        <a:buBlip>
          <a:blip r:embed="rId15"/>
        </a:buBlip>
        <a:defRPr sz="2800">
          <a:solidFill>
            <a:schemeClr val="tx1"/>
          </a:solidFill>
          <a:latin typeface="+mn-lt"/>
        </a:defRPr>
      </a:lvl2pPr>
      <a:lvl3pPr marL="1143000" indent="-228600" algn="l" rtl="0" eaLnBrk="0" fontAlgn="base" hangingPunct="0">
        <a:spcBef>
          <a:spcPct val="20000"/>
        </a:spcBef>
        <a:spcAft>
          <a:spcPct val="0"/>
        </a:spcAft>
        <a:buSzPct val="70000"/>
        <a:buBlip>
          <a:blip r:embed="rId16"/>
        </a:buBlip>
        <a:defRPr sz="2400">
          <a:solidFill>
            <a:schemeClr val="tx1"/>
          </a:solidFill>
          <a:latin typeface="+mn-lt"/>
        </a:defRPr>
      </a:lvl3pPr>
      <a:lvl4pPr marL="1600200" indent="-228600" algn="l" rtl="0" eaLnBrk="0" fontAlgn="base" hangingPunct="0">
        <a:spcBef>
          <a:spcPct val="20000"/>
        </a:spcBef>
        <a:spcAft>
          <a:spcPct val="0"/>
        </a:spcAft>
        <a:buSzPct val="70000"/>
        <a:buBlip>
          <a:blip r:embed="rId17"/>
        </a:buBlip>
        <a:defRPr sz="2000">
          <a:solidFill>
            <a:schemeClr val="tx1"/>
          </a:solidFill>
          <a:latin typeface="+mn-lt"/>
        </a:defRPr>
      </a:lvl4pPr>
      <a:lvl5pPr marL="2057400" indent="-228600" algn="l" rtl="0" eaLnBrk="0" fontAlgn="base" hangingPunct="0">
        <a:spcBef>
          <a:spcPct val="20000"/>
        </a:spcBef>
        <a:spcAft>
          <a:spcPct val="0"/>
        </a:spcAft>
        <a:buSzPct val="70000"/>
        <a:buBlip>
          <a:blip r:embed="rId18"/>
        </a:buBlip>
        <a:defRPr sz="2000">
          <a:solidFill>
            <a:schemeClr val="tx1"/>
          </a:solidFill>
          <a:latin typeface="+mn-lt"/>
        </a:defRPr>
      </a:lvl5pPr>
      <a:lvl6pPr marL="2514600" indent="-228600" algn="l" rtl="0" fontAlgn="base">
        <a:spcBef>
          <a:spcPct val="20000"/>
        </a:spcBef>
        <a:spcAft>
          <a:spcPct val="0"/>
        </a:spcAft>
        <a:buSzPct val="70000"/>
        <a:buBlip>
          <a:blip r:embed="rId18"/>
        </a:buBlip>
        <a:defRPr sz="2000">
          <a:solidFill>
            <a:schemeClr val="tx1"/>
          </a:solidFill>
          <a:latin typeface="+mn-lt"/>
        </a:defRPr>
      </a:lvl6pPr>
      <a:lvl7pPr marL="2971800" indent="-228600" algn="l" rtl="0" fontAlgn="base">
        <a:spcBef>
          <a:spcPct val="20000"/>
        </a:spcBef>
        <a:spcAft>
          <a:spcPct val="0"/>
        </a:spcAft>
        <a:buSzPct val="70000"/>
        <a:buBlip>
          <a:blip r:embed="rId18"/>
        </a:buBlip>
        <a:defRPr sz="2000">
          <a:solidFill>
            <a:schemeClr val="tx1"/>
          </a:solidFill>
          <a:latin typeface="+mn-lt"/>
        </a:defRPr>
      </a:lvl7pPr>
      <a:lvl8pPr marL="3429000" indent="-228600" algn="l" rtl="0" fontAlgn="base">
        <a:spcBef>
          <a:spcPct val="20000"/>
        </a:spcBef>
        <a:spcAft>
          <a:spcPct val="0"/>
        </a:spcAft>
        <a:buSzPct val="70000"/>
        <a:buBlip>
          <a:blip r:embed="rId18"/>
        </a:buBlip>
        <a:defRPr sz="2000">
          <a:solidFill>
            <a:schemeClr val="tx1"/>
          </a:solidFill>
          <a:latin typeface="+mn-lt"/>
        </a:defRPr>
      </a:lvl8pPr>
      <a:lvl9pPr marL="3886200" indent="-228600" algn="l" rtl="0" fontAlgn="base">
        <a:spcBef>
          <a:spcPct val="20000"/>
        </a:spcBef>
        <a:spcAft>
          <a:spcPct val="0"/>
        </a:spcAft>
        <a:buSzPct val="70000"/>
        <a:buBlip>
          <a:blip r:embed="rId18"/>
        </a:buBlip>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Microsoft_Word_97_-_2003_Document6.doc"/><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13.wmf"/></Relationships>
</file>

<file path=ppt/slides/_rels/slide11.xml.rels><?xml version="1.0" encoding="UTF-8" standalone="yes"?>
<Relationships xmlns="http://schemas.openxmlformats.org/package/2006/relationships"><Relationship Id="rId3" Type="http://schemas.openxmlformats.org/officeDocument/2006/relationships/oleObject" Target="../embeddings/Microsoft_Word_97_-_2003_Document7.doc"/><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14.wmf"/></Relationships>
</file>

<file path=ppt/slides/_rels/slide12.xml.rels><?xml version="1.0" encoding="UTF-8" standalone="yes"?>
<Relationships xmlns="http://schemas.openxmlformats.org/package/2006/relationships"><Relationship Id="rId3" Type="http://schemas.openxmlformats.org/officeDocument/2006/relationships/oleObject" Target="../embeddings/Microsoft_Word_97_-_2003_Document8.doc"/><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15.wmf"/></Relationships>
</file>

<file path=ppt/slides/_rels/slide13.xml.rels><?xml version="1.0" encoding="UTF-8" standalone="yes"?>
<Relationships xmlns="http://schemas.openxmlformats.org/package/2006/relationships"><Relationship Id="rId3" Type="http://schemas.openxmlformats.org/officeDocument/2006/relationships/oleObject" Target="../embeddings/Microsoft_Word_97_-_2003_Document9.doc"/><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16.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Microsoft_Word_97_-_2003_Document10.doc"/><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18.wmf"/><Relationship Id="rId5" Type="http://schemas.openxmlformats.org/officeDocument/2006/relationships/oleObject" Target="../embeddings/Microsoft_Word_97_-_2003_Document11.doc"/><Relationship Id="rId4" Type="http://schemas.openxmlformats.org/officeDocument/2006/relationships/image" Target="../media/image17.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Microsoft_Word_97_-_2003_Document12.doc"/><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image" Target="../media/image19.wmf"/></Relationships>
</file>

<file path=ppt/slides/_rels/slide16.x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1.w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Microsoft_Word_97_-_2003_Document13.doc"/><Relationship Id="rId2" Type="http://schemas.openxmlformats.org/officeDocument/2006/relationships/slideLayout" Target="../slideLayouts/slideLayout2.xml"/><Relationship Id="rId1" Type="http://schemas.openxmlformats.org/officeDocument/2006/relationships/vmlDrawing" Target="../drawings/vmlDrawing12.vml"/><Relationship Id="rId4" Type="http://schemas.openxmlformats.org/officeDocument/2006/relationships/image" Target="../media/image22.wmf"/></Relationships>
</file>

<file path=ppt/slides/_rels/slide19.xml.rels><?xml version="1.0" encoding="UTF-8" standalone="yes"?>
<Relationships xmlns="http://schemas.openxmlformats.org/package/2006/relationships"><Relationship Id="rId3" Type="http://schemas.openxmlformats.org/officeDocument/2006/relationships/oleObject" Target="../embeddings/Microsoft_Word_97_-_2003_Document14.doc"/><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image" Target="../media/image23.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Microsoft_Word_97_-_2003_Document15.doc"/><Relationship Id="rId2" Type="http://schemas.openxmlformats.org/officeDocument/2006/relationships/slideLayout" Target="../slideLayouts/slideLayout2.xml"/><Relationship Id="rId1" Type="http://schemas.openxmlformats.org/officeDocument/2006/relationships/vmlDrawing" Target="../drawings/vmlDrawing14.vml"/><Relationship Id="rId4" Type="http://schemas.openxmlformats.org/officeDocument/2006/relationships/image" Target="../media/image24.wmf"/></Relationships>
</file>

<file path=ppt/slides/_rels/slide21.xml.rels><?xml version="1.0" encoding="UTF-8" standalone="yes"?>
<Relationships xmlns="http://schemas.openxmlformats.org/package/2006/relationships"><Relationship Id="rId3" Type="http://schemas.openxmlformats.org/officeDocument/2006/relationships/oleObject" Target="../embeddings/Microsoft_Word_97_-_2003_Document16.doc"/><Relationship Id="rId2" Type="http://schemas.openxmlformats.org/officeDocument/2006/relationships/slideLayout" Target="../slideLayouts/slideLayout2.xml"/><Relationship Id="rId1" Type="http://schemas.openxmlformats.org/officeDocument/2006/relationships/vmlDrawing" Target="../drawings/vmlDrawing15.vml"/><Relationship Id="rId4" Type="http://schemas.openxmlformats.org/officeDocument/2006/relationships/image" Target="../media/image25.wmf"/></Relationships>
</file>

<file path=ppt/slides/_rels/slide22.xml.rels><?xml version="1.0" encoding="UTF-8" standalone="yes"?>
<Relationships xmlns="http://schemas.openxmlformats.org/package/2006/relationships"><Relationship Id="rId3" Type="http://schemas.openxmlformats.org/officeDocument/2006/relationships/oleObject" Target="../embeddings/Microsoft_Word_97_-_2003_Document17.doc"/><Relationship Id="rId2" Type="http://schemas.openxmlformats.org/officeDocument/2006/relationships/slideLayout" Target="../slideLayouts/slideLayout2.xml"/><Relationship Id="rId1" Type="http://schemas.openxmlformats.org/officeDocument/2006/relationships/vmlDrawing" Target="../drawings/vmlDrawing16.vml"/><Relationship Id="rId4" Type="http://schemas.openxmlformats.org/officeDocument/2006/relationships/image" Target="../media/image26.wmf"/></Relationships>
</file>

<file path=ppt/slides/_rels/slide23.xml.rels><?xml version="1.0" encoding="UTF-8" standalone="yes"?>
<Relationships xmlns="http://schemas.openxmlformats.org/package/2006/relationships"><Relationship Id="rId2" Type="http://schemas.openxmlformats.org/officeDocument/2006/relationships/image" Target="../media/image27.w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8.w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9.w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0.e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1.w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oleObject" Target="../embeddings/Microsoft_Word_97_-_2003_Document18.doc"/><Relationship Id="rId2" Type="http://schemas.openxmlformats.org/officeDocument/2006/relationships/slideLayout" Target="../slideLayouts/slideLayout2.xml"/><Relationship Id="rId1" Type="http://schemas.openxmlformats.org/officeDocument/2006/relationships/vmlDrawing" Target="../drawings/vmlDrawing17.vml"/><Relationship Id="rId4" Type="http://schemas.openxmlformats.org/officeDocument/2006/relationships/image" Target="../media/image32.emf"/></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8.wmf"/><Relationship Id="rId4" Type="http://schemas.openxmlformats.org/officeDocument/2006/relationships/oleObject" Target="../embeddings/Microsoft_Word_97_-_2003_Document1.doc"/></Relationships>
</file>

<file path=ppt/slides/_rels/slide30.xml.rels><?xml version="1.0" encoding="UTF-8" standalone="yes"?>
<Relationships xmlns="http://schemas.openxmlformats.org/package/2006/relationships"><Relationship Id="rId3" Type="http://schemas.openxmlformats.org/officeDocument/2006/relationships/oleObject" Target="../embeddings/Microsoft_Word_97_-_2003_Document19.doc"/><Relationship Id="rId2" Type="http://schemas.openxmlformats.org/officeDocument/2006/relationships/slideLayout" Target="../slideLayouts/slideLayout2.xml"/><Relationship Id="rId1" Type="http://schemas.openxmlformats.org/officeDocument/2006/relationships/vmlDrawing" Target="../drawings/vmlDrawing18.vml"/><Relationship Id="rId4" Type="http://schemas.openxmlformats.org/officeDocument/2006/relationships/image" Target="../media/image33.emf"/></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4.w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5.w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6.w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37.w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oleObject" Target="../embeddings/Microsoft_Word_97_-_2003_Document20.doc"/><Relationship Id="rId2" Type="http://schemas.openxmlformats.org/officeDocument/2006/relationships/slideLayout" Target="../slideLayouts/slideLayout2.xml"/><Relationship Id="rId1" Type="http://schemas.openxmlformats.org/officeDocument/2006/relationships/vmlDrawing" Target="../drawings/vmlDrawing19.vml"/><Relationship Id="rId4" Type="http://schemas.openxmlformats.org/officeDocument/2006/relationships/image" Target="../media/image38.emf"/></Relationships>
</file>

<file path=ppt/slides/_rels/slide4.xml.rels><?xml version="1.0" encoding="UTF-8" standalone="yes"?>
<Relationships xmlns="http://schemas.openxmlformats.org/package/2006/relationships"><Relationship Id="rId3" Type="http://schemas.openxmlformats.org/officeDocument/2006/relationships/oleObject" Target="../embeddings/Microsoft_Word_97_-_2003_Document2.doc"/><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9.wmf"/></Relationships>
</file>

<file path=ppt/slides/_rels/slide40.xml.rels><?xml version="1.0" encoding="UTF-8" standalone="yes"?>
<Relationships xmlns="http://schemas.openxmlformats.org/package/2006/relationships"><Relationship Id="rId3" Type="http://schemas.openxmlformats.org/officeDocument/2006/relationships/oleObject" Target="../embeddings/Microsoft_Word_97_-_2003_Document21.doc"/><Relationship Id="rId2" Type="http://schemas.openxmlformats.org/officeDocument/2006/relationships/slideLayout" Target="../slideLayouts/slideLayout2.xml"/><Relationship Id="rId1" Type="http://schemas.openxmlformats.org/officeDocument/2006/relationships/vmlDrawing" Target="../drawings/vmlDrawing20.vml"/><Relationship Id="rId6" Type="http://schemas.openxmlformats.org/officeDocument/2006/relationships/image" Target="../media/image40.wmf"/><Relationship Id="rId5" Type="http://schemas.openxmlformats.org/officeDocument/2006/relationships/oleObject" Target="../embeddings/oleObject1.bin"/><Relationship Id="rId4" Type="http://schemas.openxmlformats.org/officeDocument/2006/relationships/image" Target="../media/image39.emf"/></Relationships>
</file>

<file path=ppt/slides/_rels/slide5.xml.rels><?xml version="1.0" encoding="UTF-8" standalone="yes"?>
<Relationships xmlns="http://schemas.openxmlformats.org/package/2006/relationships"><Relationship Id="rId3" Type="http://schemas.openxmlformats.org/officeDocument/2006/relationships/oleObject" Target="../embeddings/Microsoft_Word_97_-_2003_Document3.doc"/><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10.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Microsoft_Word_97_-_2003_Document4.doc"/><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11.wmf"/></Relationships>
</file>

<file path=ppt/slides/_rels/slide9.xml.rels><?xml version="1.0" encoding="UTF-8" standalone="yes"?>
<Relationships xmlns="http://schemas.openxmlformats.org/package/2006/relationships"><Relationship Id="rId3" Type="http://schemas.openxmlformats.org/officeDocument/2006/relationships/oleObject" Target="../embeddings/Microsoft_Word_97_-_2003_Document5.doc"/><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2.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d-ID" dirty="0" smtClean="0"/>
              <a:t>Jaringan jalan raya di Provinsi Jawa Tengah</a:t>
            </a:r>
            <a:endParaRPr lang="id-ID" dirty="0"/>
          </a:p>
        </p:txBody>
      </p:sp>
      <p:sp>
        <p:nvSpPr>
          <p:cNvPr id="5" name="Slide Number Placeholder 4"/>
          <p:cNvSpPr>
            <a:spLocks noGrp="1"/>
          </p:cNvSpPr>
          <p:nvPr>
            <p:ph type="sldNum" sz="quarter" idx="12"/>
          </p:nvPr>
        </p:nvSpPr>
        <p:spPr/>
        <p:txBody>
          <a:bodyPr/>
          <a:lstStyle/>
          <a:p>
            <a:pPr>
              <a:defRPr/>
            </a:pPr>
            <a:fld id="{B05FA1E7-E9E9-49F2-BADD-A97DD5B0811B}" type="slidenum">
              <a:rPr lang="en-GB" smtClean="0"/>
              <a:pPr>
                <a:defRPr/>
              </a:pPr>
              <a:t>1</a:t>
            </a:fld>
            <a:endParaRPr lang="en-GB"/>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027" y="2007492"/>
            <a:ext cx="9144000" cy="4201706"/>
          </a:xfrm>
          <a:prstGeom prst="rect">
            <a:avLst/>
          </a:prstGeom>
        </p:spPr>
      </p:pic>
    </p:spTree>
    <p:extLst>
      <p:ext uri="{BB962C8B-B14F-4D97-AF65-F5344CB8AC3E}">
        <p14:creationId xmlns:p14="http://schemas.microsoft.com/office/powerpoint/2010/main" val="60943577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6" name="Slide Number Placeholder 5"/>
          <p:cNvSpPr>
            <a:spLocks noGrp="1"/>
          </p:cNvSpPr>
          <p:nvPr>
            <p:ph type="sldNum" sz="quarter" idx="12"/>
          </p:nvPr>
        </p:nvSpPr>
        <p:spPr>
          <a:noFill/>
        </p:spPr>
        <p:txBody>
          <a:bodyPr/>
          <a:lstStyle/>
          <a:p>
            <a:fld id="{1097EC84-08FB-42D3-A77E-F2F030C35DC1}" type="slidenum">
              <a:rPr lang="en-GB" smtClean="0"/>
              <a:pPr/>
              <a:t>10</a:t>
            </a:fld>
            <a:endParaRPr lang="en-GB" smtClean="0"/>
          </a:p>
        </p:txBody>
      </p:sp>
      <p:sp>
        <p:nvSpPr>
          <p:cNvPr id="38917" name="Rectangle 2"/>
          <p:cNvSpPr>
            <a:spLocks noGrp="1" noChangeArrowheads="1"/>
          </p:cNvSpPr>
          <p:nvPr>
            <p:ph type="title"/>
          </p:nvPr>
        </p:nvSpPr>
        <p:spPr/>
        <p:txBody>
          <a:bodyPr/>
          <a:lstStyle/>
          <a:p>
            <a:pPr eaLnBrk="1" hangingPunct="1"/>
            <a:r>
              <a:rPr lang="en-US" b="1" smtClean="0">
                <a:cs typeface="Times New Roman" pitchFamily="18" charset="0"/>
              </a:rPr>
              <a:t>Representasi Graf</a:t>
            </a:r>
            <a:endParaRPr lang="en-GB" b="1" smtClean="0">
              <a:cs typeface="Times New Roman" pitchFamily="18" charset="0"/>
            </a:endParaRPr>
          </a:p>
        </p:txBody>
      </p:sp>
      <p:graphicFrame>
        <p:nvGraphicFramePr>
          <p:cNvPr id="38914" name="Object 4"/>
          <p:cNvGraphicFramePr>
            <a:graphicFrameLocks noChangeAspect="1"/>
          </p:cNvGraphicFramePr>
          <p:nvPr/>
        </p:nvGraphicFramePr>
        <p:xfrm>
          <a:off x="609600" y="2362200"/>
          <a:ext cx="8382000" cy="2108200"/>
        </p:xfrm>
        <a:graphic>
          <a:graphicData uri="http://schemas.openxmlformats.org/presentationml/2006/ole">
            <mc:AlternateContent xmlns:mc="http://schemas.openxmlformats.org/markup-compatibility/2006">
              <mc:Choice xmlns:v="urn:schemas-microsoft-com:vml" Requires="v">
                <p:oleObj spid="_x0000_s38919" name="Document" r:id="rId3" imgW="5486400" imgH="1379160" progId="Word.Document.8">
                  <p:embed/>
                </p:oleObj>
              </mc:Choice>
              <mc:Fallback>
                <p:oleObj name="Document" r:id="rId3" imgW="5486400" imgH="1379160" progId="Word.Document.8">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2362200"/>
                        <a:ext cx="8382000" cy="210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40" name="Slide Number Placeholder 5"/>
          <p:cNvSpPr>
            <a:spLocks noGrp="1"/>
          </p:cNvSpPr>
          <p:nvPr>
            <p:ph type="sldNum" sz="quarter" idx="12"/>
          </p:nvPr>
        </p:nvSpPr>
        <p:spPr>
          <a:noFill/>
        </p:spPr>
        <p:txBody>
          <a:bodyPr/>
          <a:lstStyle/>
          <a:p>
            <a:fld id="{D3ACE546-04ED-4E25-A634-D0310C56F728}" type="slidenum">
              <a:rPr lang="en-GB" smtClean="0"/>
              <a:pPr/>
              <a:t>11</a:t>
            </a:fld>
            <a:endParaRPr lang="en-GB" smtClean="0"/>
          </a:p>
        </p:txBody>
      </p:sp>
      <p:graphicFrame>
        <p:nvGraphicFramePr>
          <p:cNvPr id="39938" name="Object 4"/>
          <p:cNvGraphicFramePr>
            <a:graphicFrameLocks noChangeAspect="1"/>
          </p:cNvGraphicFramePr>
          <p:nvPr/>
        </p:nvGraphicFramePr>
        <p:xfrm>
          <a:off x="1066800" y="0"/>
          <a:ext cx="6135688" cy="6705600"/>
        </p:xfrm>
        <a:graphic>
          <a:graphicData uri="http://schemas.openxmlformats.org/presentationml/2006/ole">
            <mc:AlternateContent xmlns:mc="http://schemas.openxmlformats.org/markup-compatibility/2006">
              <mc:Choice xmlns:v="urn:schemas-microsoft-com:vml" Requires="v">
                <p:oleObj spid="_x0000_s39943" name="Document" r:id="rId3" imgW="5715000" imgH="6244560" progId="Word.Document.8">
                  <p:embed/>
                </p:oleObj>
              </mc:Choice>
              <mc:Fallback>
                <p:oleObj name="Document" r:id="rId3" imgW="5715000" imgH="6244560" progId="Word.Document.8">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0" y="0"/>
                        <a:ext cx="6135688" cy="670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4" name="Slide Number Placeholder 5"/>
          <p:cNvSpPr>
            <a:spLocks noGrp="1"/>
          </p:cNvSpPr>
          <p:nvPr>
            <p:ph type="sldNum" sz="quarter" idx="12"/>
          </p:nvPr>
        </p:nvSpPr>
        <p:spPr>
          <a:noFill/>
        </p:spPr>
        <p:txBody>
          <a:bodyPr/>
          <a:lstStyle/>
          <a:p>
            <a:fld id="{0D77AD80-1CCC-4457-9856-6B3B95652D15}" type="slidenum">
              <a:rPr lang="en-GB" smtClean="0"/>
              <a:pPr/>
              <a:t>12</a:t>
            </a:fld>
            <a:endParaRPr lang="en-GB" smtClean="0"/>
          </a:p>
        </p:txBody>
      </p:sp>
      <p:graphicFrame>
        <p:nvGraphicFramePr>
          <p:cNvPr id="40962" name="Object 4"/>
          <p:cNvGraphicFramePr>
            <a:graphicFrameLocks noChangeAspect="1"/>
          </p:cNvGraphicFramePr>
          <p:nvPr/>
        </p:nvGraphicFramePr>
        <p:xfrm>
          <a:off x="685800" y="1219200"/>
          <a:ext cx="8077200" cy="3505200"/>
        </p:xfrm>
        <a:graphic>
          <a:graphicData uri="http://schemas.openxmlformats.org/presentationml/2006/ole">
            <mc:AlternateContent xmlns:mc="http://schemas.openxmlformats.org/markup-compatibility/2006">
              <mc:Choice xmlns:v="urn:schemas-microsoft-com:vml" Requires="v">
                <p:oleObj spid="_x0000_s40967" name="Document" r:id="rId3" imgW="5486400" imgH="2381040" progId="Word.Document.8">
                  <p:embed/>
                </p:oleObj>
              </mc:Choice>
              <mc:Fallback>
                <p:oleObj name="Document" r:id="rId3" imgW="5486400" imgH="2381040" progId="Word.Document.8">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5800" y="1219200"/>
                        <a:ext cx="8077200" cy="350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8" name="Slide Number Placeholder 5"/>
          <p:cNvSpPr>
            <a:spLocks noGrp="1"/>
          </p:cNvSpPr>
          <p:nvPr>
            <p:ph type="sldNum" sz="quarter" idx="12"/>
          </p:nvPr>
        </p:nvSpPr>
        <p:spPr>
          <a:noFill/>
        </p:spPr>
        <p:txBody>
          <a:bodyPr/>
          <a:lstStyle/>
          <a:p>
            <a:fld id="{08407A8D-C628-437A-9EE4-1BB826FFCDC8}" type="slidenum">
              <a:rPr lang="en-GB" smtClean="0"/>
              <a:pPr/>
              <a:t>13</a:t>
            </a:fld>
            <a:endParaRPr lang="en-GB" smtClean="0"/>
          </a:p>
        </p:txBody>
      </p:sp>
      <p:graphicFrame>
        <p:nvGraphicFramePr>
          <p:cNvPr id="41986" name="Object 4"/>
          <p:cNvGraphicFramePr>
            <a:graphicFrameLocks noChangeAspect="1"/>
          </p:cNvGraphicFramePr>
          <p:nvPr/>
        </p:nvGraphicFramePr>
        <p:xfrm>
          <a:off x="609600" y="762000"/>
          <a:ext cx="8077200" cy="4765675"/>
        </p:xfrm>
        <a:graphic>
          <a:graphicData uri="http://schemas.openxmlformats.org/presentationml/2006/ole">
            <mc:AlternateContent xmlns:mc="http://schemas.openxmlformats.org/markup-compatibility/2006">
              <mc:Choice xmlns:v="urn:schemas-microsoft-com:vml" Requires="v">
                <p:oleObj spid="_x0000_s41991" name="Document" r:id="rId3" imgW="5806440" imgH="3426480" progId="Word.Document.8">
                  <p:embed/>
                </p:oleObj>
              </mc:Choice>
              <mc:Fallback>
                <p:oleObj name="Document" r:id="rId3" imgW="5806440" imgH="3426480" progId="Word.Document.8">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762000"/>
                        <a:ext cx="8077200" cy="4765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3" name="Slide Number Placeholder 5"/>
          <p:cNvSpPr>
            <a:spLocks noGrp="1"/>
          </p:cNvSpPr>
          <p:nvPr>
            <p:ph type="sldNum" sz="quarter" idx="12"/>
          </p:nvPr>
        </p:nvSpPr>
        <p:spPr>
          <a:noFill/>
        </p:spPr>
        <p:txBody>
          <a:bodyPr/>
          <a:lstStyle/>
          <a:p>
            <a:fld id="{94142971-008D-4C69-B7F4-B6008054BBFA}" type="slidenum">
              <a:rPr lang="en-GB" smtClean="0"/>
              <a:pPr/>
              <a:t>14</a:t>
            </a:fld>
            <a:endParaRPr lang="en-GB" smtClean="0"/>
          </a:p>
        </p:txBody>
      </p:sp>
      <p:graphicFrame>
        <p:nvGraphicFramePr>
          <p:cNvPr id="43010" name="Object 4"/>
          <p:cNvGraphicFramePr>
            <a:graphicFrameLocks noChangeAspect="1"/>
          </p:cNvGraphicFramePr>
          <p:nvPr/>
        </p:nvGraphicFramePr>
        <p:xfrm>
          <a:off x="304800" y="457200"/>
          <a:ext cx="7848600" cy="2266950"/>
        </p:xfrm>
        <a:graphic>
          <a:graphicData uri="http://schemas.openxmlformats.org/presentationml/2006/ole">
            <mc:AlternateContent xmlns:mc="http://schemas.openxmlformats.org/markup-compatibility/2006">
              <mc:Choice xmlns:v="urn:schemas-microsoft-com:vml" Requires="v">
                <p:oleObj spid="_x0000_s43020" name="Document" r:id="rId3" imgW="5486400" imgH="1583640" progId="Word.Document.8">
                  <p:embed/>
                </p:oleObj>
              </mc:Choice>
              <mc:Fallback>
                <p:oleObj name="Document" r:id="rId3" imgW="5486400" imgH="1583640" progId="Word.Document.8">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 y="457200"/>
                        <a:ext cx="7848600" cy="2266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3011" name="Object 5"/>
          <p:cNvGraphicFramePr>
            <a:graphicFrameLocks noChangeAspect="1"/>
          </p:cNvGraphicFramePr>
          <p:nvPr/>
        </p:nvGraphicFramePr>
        <p:xfrm>
          <a:off x="457200" y="2590800"/>
          <a:ext cx="8229600" cy="3943350"/>
        </p:xfrm>
        <a:graphic>
          <a:graphicData uri="http://schemas.openxmlformats.org/presentationml/2006/ole">
            <mc:AlternateContent xmlns:mc="http://schemas.openxmlformats.org/markup-compatibility/2006">
              <mc:Choice xmlns:v="urn:schemas-microsoft-com:vml" Requires="v">
                <p:oleObj spid="_x0000_s43021" name="Document" r:id="rId5" imgW="5989320" imgH="2870640" progId="Word.Document.8">
                  <p:embed/>
                </p:oleObj>
              </mc:Choice>
              <mc:Fallback>
                <p:oleObj name="Document" r:id="rId5" imgW="5989320" imgH="2870640" progId="Word.Document.8">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200" y="2590800"/>
                        <a:ext cx="8229600" cy="3943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6" name="Slide Number Placeholder 5"/>
          <p:cNvSpPr>
            <a:spLocks noGrp="1"/>
          </p:cNvSpPr>
          <p:nvPr>
            <p:ph type="sldNum" sz="quarter" idx="12"/>
          </p:nvPr>
        </p:nvSpPr>
        <p:spPr>
          <a:noFill/>
        </p:spPr>
        <p:txBody>
          <a:bodyPr/>
          <a:lstStyle/>
          <a:p>
            <a:fld id="{B1DCEE4B-84D5-40EB-AFF2-804D9D6FFCBC}" type="slidenum">
              <a:rPr lang="en-GB" smtClean="0"/>
              <a:pPr/>
              <a:t>15</a:t>
            </a:fld>
            <a:endParaRPr lang="en-GB" smtClean="0"/>
          </a:p>
        </p:txBody>
      </p:sp>
      <p:graphicFrame>
        <p:nvGraphicFramePr>
          <p:cNvPr id="44034" name="Object 4"/>
          <p:cNvGraphicFramePr>
            <a:graphicFrameLocks noChangeAspect="1"/>
          </p:cNvGraphicFramePr>
          <p:nvPr/>
        </p:nvGraphicFramePr>
        <p:xfrm>
          <a:off x="304800" y="914400"/>
          <a:ext cx="8382000" cy="4629150"/>
        </p:xfrm>
        <a:graphic>
          <a:graphicData uri="http://schemas.openxmlformats.org/presentationml/2006/ole">
            <mc:AlternateContent xmlns:mc="http://schemas.openxmlformats.org/markup-compatibility/2006">
              <mc:Choice xmlns:v="urn:schemas-microsoft-com:vml" Requires="v">
                <p:oleObj spid="_x0000_s44039" name="Document" r:id="rId3" imgW="5989320" imgH="3307680" progId="Word.Document.8">
                  <p:embed/>
                </p:oleObj>
              </mc:Choice>
              <mc:Fallback>
                <p:oleObj name="Document" r:id="rId3" imgW="5989320" imgH="3307680" progId="Word.Document.8">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 y="914400"/>
                        <a:ext cx="8382000" cy="4629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5" name="Slide Number Placeholder 5"/>
          <p:cNvSpPr>
            <a:spLocks noGrp="1"/>
          </p:cNvSpPr>
          <p:nvPr>
            <p:ph type="sldNum" sz="quarter" idx="12"/>
          </p:nvPr>
        </p:nvSpPr>
        <p:spPr>
          <a:noFill/>
        </p:spPr>
        <p:txBody>
          <a:bodyPr/>
          <a:lstStyle/>
          <a:p>
            <a:fld id="{ECA81886-A5E9-4747-A4C5-6783D201BA2B}" type="slidenum">
              <a:rPr lang="en-GB" smtClean="0"/>
              <a:pPr/>
              <a:t>16</a:t>
            </a:fld>
            <a:endParaRPr lang="en-GB" smtClean="0"/>
          </a:p>
        </p:txBody>
      </p:sp>
      <p:sp>
        <p:nvSpPr>
          <p:cNvPr id="95236" name="Rectangle 2"/>
          <p:cNvSpPr>
            <a:spLocks noGrp="1" noChangeArrowheads="1"/>
          </p:cNvSpPr>
          <p:nvPr>
            <p:ph type="title"/>
          </p:nvPr>
        </p:nvSpPr>
        <p:spPr/>
        <p:txBody>
          <a:bodyPr/>
          <a:lstStyle/>
          <a:p>
            <a:pPr eaLnBrk="1" hangingPunct="1"/>
            <a:r>
              <a:rPr lang="en-US" smtClean="0"/>
              <a:t>Graf Isomorfik</a:t>
            </a:r>
          </a:p>
        </p:txBody>
      </p:sp>
      <p:sp>
        <p:nvSpPr>
          <p:cNvPr id="95237" name="Rectangle 3"/>
          <p:cNvSpPr>
            <a:spLocks noGrp="1" noChangeArrowheads="1"/>
          </p:cNvSpPr>
          <p:nvPr>
            <p:ph type="body" idx="1"/>
          </p:nvPr>
        </p:nvSpPr>
        <p:spPr/>
        <p:txBody>
          <a:bodyPr/>
          <a:lstStyle/>
          <a:p>
            <a:pPr eaLnBrk="1" hangingPunct="1"/>
            <a:r>
              <a:rPr lang="en-US" sz="2800" smtClean="0">
                <a:solidFill>
                  <a:srgbClr val="050507"/>
                </a:solidFill>
              </a:rPr>
              <a:t>Diketahui matriks ketetanggaan (</a:t>
            </a:r>
            <a:r>
              <a:rPr lang="en-US" sz="2800" i="1" smtClean="0">
                <a:solidFill>
                  <a:srgbClr val="050507"/>
                </a:solidFill>
              </a:rPr>
              <a:t>adjacency matrices</a:t>
            </a:r>
            <a:r>
              <a:rPr lang="en-US" sz="2800" smtClean="0">
                <a:solidFill>
                  <a:srgbClr val="050507"/>
                </a:solidFill>
              </a:rPr>
              <a:t>) dari sebuah graf tidak berarah. Gambarkan dua buah graf yang yang bersesuaian dengan matriks tersebut</a:t>
            </a:r>
            <a:r>
              <a:rPr lang="en-US" sz="2400" smtClean="0"/>
              <a:t>. </a:t>
            </a:r>
          </a:p>
        </p:txBody>
      </p:sp>
      <p:pic>
        <p:nvPicPr>
          <p:cNvPr id="95238" name="Picture 4"/>
          <p:cNvPicPr>
            <a:picLocks noChangeAspect="1" noChangeArrowheads="1"/>
          </p:cNvPicPr>
          <p:nvPr/>
        </p:nvPicPr>
        <p:blipFill>
          <a:blip r:embed="rId2"/>
          <a:srcRect/>
          <a:stretch>
            <a:fillRect/>
          </a:stretch>
        </p:blipFill>
        <p:spPr bwMode="auto">
          <a:xfrm>
            <a:off x="3348038" y="3933825"/>
            <a:ext cx="1978025" cy="20875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9" name="Slide Number Placeholder 5"/>
          <p:cNvSpPr>
            <a:spLocks noGrp="1"/>
          </p:cNvSpPr>
          <p:nvPr>
            <p:ph type="sldNum" sz="quarter" idx="12"/>
          </p:nvPr>
        </p:nvSpPr>
        <p:spPr>
          <a:noFill/>
        </p:spPr>
        <p:txBody>
          <a:bodyPr/>
          <a:lstStyle/>
          <a:p>
            <a:fld id="{F4DAE3DC-AA02-4BDD-8055-3B40E4134176}" type="slidenum">
              <a:rPr lang="en-GB" smtClean="0"/>
              <a:pPr/>
              <a:t>17</a:t>
            </a:fld>
            <a:endParaRPr lang="en-GB" smtClean="0"/>
          </a:p>
        </p:txBody>
      </p:sp>
      <p:sp>
        <p:nvSpPr>
          <p:cNvPr id="96260" name="Rectangle 3"/>
          <p:cNvSpPr>
            <a:spLocks noGrp="1" noChangeArrowheads="1"/>
          </p:cNvSpPr>
          <p:nvPr>
            <p:ph type="body" idx="1"/>
          </p:nvPr>
        </p:nvSpPr>
        <p:spPr>
          <a:xfrm>
            <a:off x="685800" y="981075"/>
            <a:ext cx="7772400" cy="5114925"/>
          </a:xfrm>
        </p:spPr>
        <p:txBody>
          <a:bodyPr/>
          <a:lstStyle/>
          <a:p>
            <a:pPr eaLnBrk="1" hangingPunct="1"/>
            <a:r>
              <a:rPr lang="en-US" smtClean="0"/>
              <a:t>Jawaban:</a:t>
            </a:r>
          </a:p>
          <a:p>
            <a:pPr eaLnBrk="1" hangingPunct="1"/>
            <a:endParaRPr lang="en-US" smtClean="0"/>
          </a:p>
          <a:p>
            <a:pPr eaLnBrk="1" hangingPunct="1"/>
            <a:endParaRPr lang="en-US" smtClean="0"/>
          </a:p>
          <a:p>
            <a:pPr eaLnBrk="1" hangingPunct="1"/>
            <a:endParaRPr lang="en-US" smtClean="0"/>
          </a:p>
          <a:p>
            <a:pPr eaLnBrk="1" hangingPunct="1"/>
            <a:endParaRPr lang="en-US" smtClean="0"/>
          </a:p>
          <a:p>
            <a:pPr eaLnBrk="1" hangingPunct="1"/>
            <a:endParaRPr lang="en-US" smtClean="0"/>
          </a:p>
          <a:p>
            <a:pPr eaLnBrk="1" hangingPunct="1"/>
            <a:r>
              <a:rPr lang="en-US" sz="2800" smtClean="0"/>
              <a:t>Dua buah graf yang sama (hanya penggambaran secara geometri berbeda) </a:t>
            </a:r>
          </a:p>
          <a:p>
            <a:pPr eaLnBrk="1" hangingPunct="1">
              <a:buFontTx/>
              <a:buNone/>
            </a:pPr>
            <a:r>
              <a:rPr lang="en-US" sz="2800" smtClean="0">
                <a:sym typeface="Wingdings" pitchFamily="2" charset="2"/>
              </a:rPr>
              <a:t>	 </a:t>
            </a:r>
            <a:r>
              <a:rPr lang="en-US" sz="2800" b="1" smtClean="0">
                <a:sym typeface="Wingdings" pitchFamily="2" charset="2"/>
              </a:rPr>
              <a:t>isomorfik</a:t>
            </a:r>
            <a:r>
              <a:rPr lang="en-US" sz="2800" smtClean="0">
                <a:sym typeface="Wingdings" pitchFamily="2" charset="2"/>
              </a:rPr>
              <a:t>!</a:t>
            </a:r>
            <a:endParaRPr lang="en-US" sz="2800" smtClean="0"/>
          </a:p>
        </p:txBody>
      </p:sp>
      <p:pic>
        <p:nvPicPr>
          <p:cNvPr id="96261" name="Picture 4"/>
          <p:cNvPicPr>
            <a:picLocks noChangeAspect="1" noChangeArrowheads="1"/>
          </p:cNvPicPr>
          <p:nvPr/>
        </p:nvPicPr>
        <p:blipFill>
          <a:blip r:embed="rId2"/>
          <a:srcRect/>
          <a:stretch>
            <a:fillRect/>
          </a:stretch>
        </p:blipFill>
        <p:spPr bwMode="auto">
          <a:xfrm>
            <a:off x="971550" y="1484313"/>
            <a:ext cx="8172450" cy="28463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Slide Number Placeholder 5"/>
          <p:cNvSpPr>
            <a:spLocks noGrp="1"/>
          </p:cNvSpPr>
          <p:nvPr>
            <p:ph type="sldNum" sz="quarter" idx="12"/>
          </p:nvPr>
        </p:nvSpPr>
        <p:spPr>
          <a:noFill/>
        </p:spPr>
        <p:txBody>
          <a:bodyPr/>
          <a:lstStyle/>
          <a:p>
            <a:fld id="{6829135D-D26A-4952-BF53-64B6F0641076}" type="slidenum">
              <a:rPr lang="en-GB" smtClean="0"/>
              <a:pPr/>
              <a:t>18</a:t>
            </a:fld>
            <a:endParaRPr lang="en-GB" smtClean="0"/>
          </a:p>
        </p:txBody>
      </p:sp>
      <p:sp>
        <p:nvSpPr>
          <p:cNvPr id="45061" name="Rectangle 2"/>
          <p:cNvSpPr>
            <a:spLocks noGrp="1" noChangeArrowheads="1"/>
          </p:cNvSpPr>
          <p:nvPr>
            <p:ph type="title"/>
          </p:nvPr>
        </p:nvSpPr>
        <p:spPr>
          <a:xfrm>
            <a:off x="609600" y="381000"/>
            <a:ext cx="7772400" cy="1143000"/>
          </a:xfrm>
        </p:spPr>
        <p:txBody>
          <a:bodyPr/>
          <a:lstStyle/>
          <a:p>
            <a:pPr eaLnBrk="1" hangingPunct="1"/>
            <a:r>
              <a:rPr lang="en-US" sz="3600" b="1" smtClean="0">
                <a:cs typeface="Times New Roman" pitchFamily="18" charset="0"/>
              </a:rPr>
              <a:t>Graf Isomorfik</a:t>
            </a:r>
            <a:endParaRPr lang="en-GB" sz="3600" smtClean="0">
              <a:cs typeface="Times New Roman" pitchFamily="18" charset="0"/>
            </a:endParaRPr>
          </a:p>
        </p:txBody>
      </p:sp>
      <p:graphicFrame>
        <p:nvGraphicFramePr>
          <p:cNvPr id="45058" name="Object 4"/>
          <p:cNvGraphicFramePr>
            <a:graphicFrameLocks noChangeAspect="1"/>
          </p:cNvGraphicFramePr>
          <p:nvPr/>
        </p:nvGraphicFramePr>
        <p:xfrm>
          <a:off x="381000" y="1524000"/>
          <a:ext cx="8077200" cy="4849813"/>
        </p:xfrm>
        <a:graphic>
          <a:graphicData uri="http://schemas.openxmlformats.org/presentationml/2006/ole">
            <mc:AlternateContent xmlns:mc="http://schemas.openxmlformats.org/markup-compatibility/2006">
              <mc:Choice xmlns:v="urn:schemas-microsoft-com:vml" Requires="v">
                <p:oleObj spid="_x0000_s45063" name="Document" r:id="rId3" imgW="5486400" imgH="3294360" progId="Word.Document.8">
                  <p:embed/>
                </p:oleObj>
              </mc:Choice>
              <mc:Fallback>
                <p:oleObj name="Document" r:id="rId3" imgW="5486400" imgH="3294360" progId="Word.Document.8">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 y="1524000"/>
                        <a:ext cx="8077200" cy="4849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4" name="Slide Number Placeholder 5"/>
          <p:cNvSpPr>
            <a:spLocks noGrp="1"/>
          </p:cNvSpPr>
          <p:nvPr>
            <p:ph type="sldNum" sz="quarter" idx="12"/>
          </p:nvPr>
        </p:nvSpPr>
        <p:spPr>
          <a:noFill/>
        </p:spPr>
        <p:txBody>
          <a:bodyPr/>
          <a:lstStyle/>
          <a:p>
            <a:fld id="{A6477FC3-2181-477D-8DCB-9AC9A49C0291}" type="slidenum">
              <a:rPr lang="en-GB" smtClean="0"/>
              <a:pPr/>
              <a:t>19</a:t>
            </a:fld>
            <a:endParaRPr lang="en-GB" smtClean="0"/>
          </a:p>
        </p:txBody>
      </p:sp>
      <p:graphicFrame>
        <p:nvGraphicFramePr>
          <p:cNvPr id="46082" name="Object 4"/>
          <p:cNvGraphicFramePr>
            <a:graphicFrameLocks noChangeAspect="1"/>
          </p:cNvGraphicFramePr>
          <p:nvPr/>
        </p:nvGraphicFramePr>
        <p:xfrm>
          <a:off x="381000" y="1219200"/>
          <a:ext cx="8229600" cy="3700463"/>
        </p:xfrm>
        <a:graphic>
          <a:graphicData uri="http://schemas.openxmlformats.org/presentationml/2006/ole">
            <mc:AlternateContent xmlns:mc="http://schemas.openxmlformats.org/markup-compatibility/2006">
              <mc:Choice xmlns:v="urn:schemas-microsoft-com:vml" Requires="v">
                <p:oleObj spid="_x0000_s46087" name="Document" r:id="rId3" imgW="5806440" imgH="2611800" progId="Word.Document.8">
                  <p:embed/>
                </p:oleObj>
              </mc:Choice>
              <mc:Fallback>
                <p:oleObj name="Document" r:id="rId3" imgW="5806440" imgH="2611800" progId="Word.Document.8">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 y="1219200"/>
                        <a:ext cx="8229600" cy="3700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8350"/>
            <a:ext cx="7772400" cy="644426"/>
          </a:xfrm>
        </p:spPr>
        <p:txBody>
          <a:bodyPr anchor="ctr"/>
          <a:lstStyle/>
          <a:p>
            <a:r>
              <a:rPr lang="id-ID" dirty="0" smtClean="0"/>
              <a:t>Defenisi Graf</a:t>
            </a:r>
            <a:endParaRPr lang="id-ID" dirty="0"/>
          </a:p>
        </p:txBody>
      </p:sp>
      <p:sp>
        <p:nvSpPr>
          <p:cNvPr id="3" name="Content Placeholder 2"/>
          <p:cNvSpPr>
            <a:spLocks noGrp="1"/>
          </p:cNvSpPr>
          <p:nvPr>
            <p:ph idx="1"/>
          </p:nvPr>
        </p:nvSpPr>
        <p:spPr>
          <a:xfrm>
            <a:off x="646954" y="1437905"/>
            <a:ext cx="7772400" cy="4114800"/>
          </a:xfrm>
        </p:spPr>
        <p:txBody>
          <a:bodyPr/>
          <a:lstStyle/>
          <a:p>
            <a:r>
              <a:rPr lang="id-ID" sz="2800" dirty="0" smtClean="0"/>
              <a:t>Adalah pasangan himpunan (Vertices atau node atau simpul, Edges atau arcs atau sisi) yang menghubungkan sepasang simpul.</a:t>
            </a:r>
          </a:p>
          <a:p>
            <a:r>
              <a:rPr lang="id-ID" sz="2800" dirty="0" smtClean="0"/>
              <a:t>Node tidak boleh kosong, sedangkan sisi boleh.</a:t>
            </a:r>
          </a:p>
          <a:p>
            <a:r>
              <a:rPr lang="id-ID" sz="2800" dirty="0" smtClean="0"/>
              <a:t>Node pada graf biasanya dinomori dengan huruf seperti a, b, c, ... Dengan angka 1, 2, 3, ... Sedangkan sisi biasa ditandai dengan no urut sisi seperti e1, e2, e3, ...</a:t>
            </a:r>
            <a:endParaRPr lang="id-ID" sz="2800" dirty="0"/>
          </a:p>
        </p:txBody>
      </p:sp>
      <p:sp>
        <p:nvSpPr>
          <p:cNvPr id="5" name="Slide Number Placeholder 4"/>
          <p:cNvSpPr>
            <a:spLocks noGrp="1"/>
          </p:cNvSpPr>
          <p:nvPr>
            <p:ph type="sldNum" sz="quarter" idx="12"/>
          </p:nvPr>
        </p:nvSpPr>
        <p:spPr/>
        <p:txBody>
          <a:bodyPr/>
          <a:lstStyle/>
          <a:p>
            <a:pPr>
              <a:defRPr/>
            </a:pPr>
            <a:fld id="{B05FA1E7-E9E9-49F2-BADD-A97DD5B0811B}" type="slidenum">
              <a:rPr lang="en-GB" smtClean="0"/>
              <a:pPr>
                <a:defRPr/>
              </a:pPr>
              <a:t>2</a:t>
            </a:fld>
            <a:endParaRPr lang="en-GB"/>
          </a:p>
        </p:txBody>
      </p:sp>
    </p:spTree>
    <p:extLst>
      <p:ext uri="{BB962C8B-B14F-4D97-AF65-F5344CB8AC3E}">
        <p14:creationId xmlns:p14="http://schemas.microsoft.com/office/powerpoint/2010/main" val="251432488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8" name="Slide Number Placeholder 5"/>
          <p:cNvSpPr>
            <a:spLocks noGrp="1"/>
          </p:cNvSpPr>
          <p:nvPr>
            <p:ph type="sldNum" sz="quarter" idx="12"/>
          </p:nvPr>
        </p:nvSpPr>
        <p:spPr>
          <a:noFill/>
        </p:spPr>
        <p:txBody>
          <a:bodyPr/>
          <a:lstStyle/>
          <a:p>
            <a:fld id="{F761DBDD-8B31-4EC6-A9A0-99662872EB1D}" type="slidenum">
              <a:rPr lang="en-GB" smtClean="0"/>
              <a:pPr/>
              <a:t>20</a:t>
            </a:fld>
            <a:endParaRPr lang="en-GB" smtClean="0"/>
          </a:p>
        </p:txBody>
      </p:sp>
      <p:graphicFrame>
        <p:nvGraphicFramePr>
          <p:cNvPr id="47106" name="Object 4"/>
          <p:cNvGraphicFramePr>
            <a:graphicFrameLocks noChangeAspect="1"/>
          </p:cNvGraphicFramePr>
          <p:nvPr/>
        </p:nvGraphicFramePr>
        <p:xfrm>
          <a:off x="838200" y="762000"/>
          <a:ext cx="7848600" cy="5564188"/>
        </p:xfrm>
        <a:graphic>
          <a:graphicData uri="http://schemas.openxmlformats.org/presentationml/2006/ole">
            <mc:AlternateContent xmlns:mc="http://schemas.openxmlformats.org/markup-compatibility/2006">
              <mc:Choice xmlns:v="urn:schemas-microsoft-com:vml" Requires="v">
                <p:oleObj spid="_x0000_s47111" name="Document" r:id="rId3" imgW="5806440" imgH="4116600" progId="Word.Document.8">
                  <p:embed/>
                </p:oleObj>
              </mc:Choice>
              <mc:Fallback>
                <p:oleObj name="Document" r:id="rId3" imgW="5806440" imgH="4116600" progId="Word.Document.8">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8200" y="762000"/>
                        <a:ext cx="7848600" cy="5564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2" name="Slide Number Placeholder 5"/>
          <p:cNvSpPr>
            <a:spLocks noGrp="1"/>
          </p:cNvSpPr>
          <p:nvPr>
            <p:ph type="sldNum" sz="quarter" idx="12"/>
          </p:nvPr>
        </p:nvSpPr>
        <p:spPr>
          <a:noFill/>
        </p:spPr>
        <p:txBody>
          <a:bodyPr/>
          <a:lstStyle/>
          <a:p>
            <a:fld id="{8D473F99-1DEB-41EA-A21B-03C3A1A971EB}" type="slidenum">
              <a:rPr lang="en-GB" smtClean="0"/>
              <a:pPr/>
              <a:t>21</a:t>
            </a:fld>
            <a:endParaRPr lang="en-GB" smtClean="0"/>
          </a:p>
        </p:txBody>
      </p:sp>
      <p:graphicFrame>
        <p:nvGraphicFramePr>
          <p:cNvPr id="48130" name="Object 4"/>
          <p:cNvGraphicFramePr>
            <a:graphicFrameLocks noChangeAspect="1"/>
          </p:cNvGraphicFramePr>
          <p:nvPr/>
        </p:nvGraphicFramePr>
        <p:xfrm>
          <a:off x="533400" y="762000"/>
          <a:ext cx="8305800" cy="5451475"/>
        </p:xfrm>
        <a:graphic>
          <a:graphicData uri="http://schemas.openxmlformats.org/presentationml/2006/ole">
            <mc:AlternateContent xmlns:mc="http://schemas.openxmlformats.org/markup-compatibility/2006">
              <mc:Choice xmlns:v="urn:schemas-microsoft-com:vml" Requires="v">
                <p:oleObj spid="_x0000_s48135" name="Document" r:id="rId3" imgW="5715000" imgH="3751560" progId="Word.Document.8">
                  <p:embed/>
                </p:oleObj>
              </mc:Choice>
              <mc:Fallback>
                <p:oleObj name="Document" r:id="rId3" imgW="5715000" imgH="3751560" progId="Word.Document.8">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762000"/>
                        <a:ext cx="8305800" cy="5451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6" name="Slide Number Placeholder 5"/>
          <p:cNvSpPr>
            <a:spLocks noGrp="1"/>
          </p:cNvSpPr>
          <p:nvPr>
            <p:ph type="sldNum" sz="quarter" idx="12"/>
          </p:nvPr>
        </p:nvSpPr>
        <p:spPr>
          <a:noFill/>
        </p:spPr>
        <p:txBody>
          <a:bodyPr/>
          <a:lstStyle/>
          <a:p>
            <a:fld id="{92888843-7A7F-4A36-92FD-3C84BE2E735F}" type="slidenum">
              <a:rPr lang="en-GB" smtClean="0"/>
              <a:pPr/>
              <a:t>22</a:t>
            </a:fld>
            <a:endParaRPr lang="en-GB" smtClean="0"/>
          </a:p>
        </p:txBody>
      </p:sp>
      <p:graphicFrame>
        <p:nvGraphicFramePr>
          <p:cNvPr id="49154" name="Object 4"/>
          <p:cNvGraphicFramePr>
            <a:graphicFrameLocks noChangeAspect="1"/>
          </p:cNvGraphicFramePr>
          <p:nvPr/>
        </p:nvGraphicFramePr>
        <p:xfrm>
          <a:off x="304800" y="685800"/>
          <a:ext cx="8534400" cy="5846763"/>
        </p:xfrm>
        <a:graphic>
          <a:graphicData uri="http://schemas.openxmlformats.org/presentationml/2006/ole">
            <mc:AlternateContent xmlns:mc="http://schemas.openxmlformats.org/markup-compatibility/2006">
              <mc:Choice xmlns:v="urn:schemas-microsoft-com:vml" Requires="v">
                <p:oleObj spid="_x0000_s49159" name="Document" r:id="rId3" imgW="5806440" imgH="3978360" progId="Word.Document.8">
                  <p:embed/>
                </p:oleObj>
              </mc:Choice>
              <mc:Fallback>
                <p:oleObj name="Document" r:id="rId3" imgW="5806440" imgH="3978360" progId="Word.Document.8">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 y="685800"/>
                        <a:ext cx="8534400" cy="5846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3" name="Slide Number Placeholder 5"/>
          <p:cNvSpPr>
            <a:spLocks noGrp="1"/>
          </p:cNvSpPr>
          <p:nvPr>
            <p:ph type="sldNum" sz="quarter" idx="12"/>
          </p:nvPr>
        </p:nvSpPr>
        <p:spPr>
          <a:noFill/>
        </p:spPr>
        <p:txBody>
          <a:bodyPr/>
          <a:lstStyle/>
          <a:p>
            <a:fld id="{6211A8C3-13A9-494B-A0FB-6F5C6B80FD3A}" type="slidenum">
              <a:rPr lang="en-GB" smtClean="0"/>
              <a:pPr/>
              <a:t>23</a:t>
            </a:fld>
            <a:endParaRPr lang="en-GB" smtClean="0"/>
          </a:p>
        </p:txBody>
      </p:sp>
      <p:sp>
        <p:nvSpPr>
          <p:cNvPr id="97284" name="Rectangle 2"/>
          <p:cNvSpPr>
            <a:spLocks noGrp="1" noChangeArrowheads="1"/>
          </p:cNvSpPr>
          <p:nvPr>
            <p:ph type="title"/>
          </p:nvPr>
        </p:nvSpPr>
        <p:spPr/>
        <p:txBody>
          <a:bodyPr/>
          <a:lstStyle/>
          <a:p>
            <a:pPr eaLnBrk="1" hangingPunct="1"/>
            <a:r>
              <a:rPr lang="en-US" smtClean="0"/>
              <a:t>Latihan</a:t>
            </a:r>
          </a:p>
        </p:txBody>
      </p:sp>
      <p:sp>
        <p:nvSpPr>
          <p:cNvPr id="97285" name="Rectangle 3"/>
          <p:cNvSpPr>
            <a:spLocks noGrp="1" noChangeArrowheads="1"/>
          </p:cNvSpPr>
          <p:nvPr>
            <p:ph type="body" idx="1"/>
          </p:nvPr>
        </p:nvSpPr>
        <p:spPr/>
        <p:txBody>
          <a:bodyPr/>
          <a:lstStyle/>
          <a:p>
            <a:pPr eaLnBrk="1" hangingPunct="1"/>
            <a:r>
              <a:rPr lang="en-US" smtClean="0">
                <a:solidFill>
                  <a:srgbClr val="050507"/>
                </a:solidFill>
              </a:rPr>
              <a:t>Apakah pasangan graf di bawah ini isomorfik?</a:t>
            </a:r>
          </a:p>
        </p:txBody>
      </p:sp>
      <p:pic>
        <p:nvPicPr>
          <p:cNvPr id="97286" name="Picture 4"/>
          <p:cNvPicPr>
            <a:picLocks noChangeAspect="1" noChangeArrowheads="1"/>
          </p:cNvPicPr>
          <p:nvPr/>
        </p:nvPicPr>
        <p:blipFill>
          <a:blip r:embed="rId2"/>
          <a:srcRect/>
          <a:stretch>
            <a:fillRect/>
          </a:stretch>
        </p:blipFill>
        <p:spPr bwMode="auto">
          <a:xfrm>
            <a:off x="1476375" y="3068638"/>
            <a:ext cx="5975350" cy="31162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7" name="Slide Number Placeholder 5"/>
          <p:cNvSpPr>
            <a:spLocks noGrp="1"/>
          </p:cNvSpPr>
          <p:nvPr>
            <p:ph type="sldNum" sz="quarter" idx="12"/>
          </p:nvPr>
        </p:nvSpPr>
        <p:spPr>
          <a:noFill/>
        </p:spPr>
        <p:txBody>
          <a:bodyPr/>
          <a:lstStyle/>
          <a:p>
            <a:fld id="{C5E76F51-D109-4BF6-96A1-D6BD85FC90DB}" type="slidenum">
              <a:rPr lang="en-GB" smtClean="0"/>
              <a:pPr/>
              <a:t>24</a:t>
            </a:fld>
            <a:endParaRPr lang="en-GB" smtClean="0"/>
          </a:p>
        </p:txBody>
      </p:sp>
      <p:sp>
        <p:nvSpPr>
          <p:cNvPr id="98308" name="Rectangle 2"/>
          <p:cNvSpPr>
            <a:spLocks noGrp="1" noChangeArrowheads="1"/>
          </p:cNvSpPr>
          <p:nvPr>
            <p:ph type="title"/>
          </p:nvPr>
        </p:nvSpPr>
        <p:spPr/>
        <p:txBody>
          <a:bodyPr/>
          <a:lstStyle/>
          <a:p>
            <a:pPr eaLnBrk="1" hangingPunct="1"/>
            <a:r>
              <a:rPr lang="en-US" smtClean="0"/>
              <a:t>Latihan</a:t>
            </a:r>
          </a:p>
        </p:txBody>
      </p:sp>
      <p:sp>
        <p:nvSpPr>
          <p:cNvPr id="98309" name="Rectangle 3"/>
          <p:cNvSpPr>
            <a:spLocks noGrp="1" noChangeArrowheads="1"/>
          </p:cNvSpPr>
          <p:nvPr>
            <p:ph type="body" idx="1"/>
          </p:nvPr>
        </p:nvSpPr>
        <p:spPr/>
        <p:txBody>
          <a:bodyPr/>
          <a:lstStyle/>
          <a:p>
            <a:pPr eaLnBrk="1" hangingPunct="1"/>
            <a:r>
              <a:rPr lang="en-US" smtClean="0">
                <a:solidFill>
                  <a:srgbClr val="050507"/>
                </a:solidFill>
              </a:rPr>
              <a:t>Apakah pasangan graf di bawah ini isomorfik?</a:t>
            </a:r>
          </a:p>
          <a:p>
            <a:pPr eaLnBrk="1" hangingPunct="1"/>
            <a:endParaRPr lang="en-US" smtClean="0"/>
          </a:p>
        </p:txBody>
      </p:sp>
      <p:pic>
        <p:nvPicPr>
          <p:cNvPr id="98310" name="Picture 4"/>
          <p:cNvPicPr>
            <a:picLocks noChangeAspect="1" noChangeArrowheads="1"/>
          </p:cNvPicPr>
          <p:nvPr/>
        </p:nvPicPr>
        <p:blipFill>
          <a:blip r:embed="rId2"/>
          <a:srcRect/>
          <a:stretch>
            <a:fillRect/>
          </a:stretch>
        </p:blipFill>
        <p:spPr bwMode="auto">
          <a:xfrm>
            <a:off x="1763713" y="3213100"/>
            <a:ext cx="5329237" cy="20335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1" name="Slide Number Placeholder 5"/>
          <p:cNvSpPr>
            <a:spLocks noGrp="1"/>
          </p:cNvSpPr>
          <p:nvPr>
            <p:ph type="sldNum" sz="quarter" idx="12"/>
          </p:nvPr>
        </p:nvSpPr>
        <p:spPr>
          <a:noFill/>
        </p:spPr>
        <p:txBody>
          <a:bodyPr/>
          <a:lstStyle/>
          <a:p>
            <a:fld id="{D2ACFA43-721C-4F98-A124-23B14720F81F}" type="slidenum">
              <a:rPr lang="en-GB" smtClean="0"/>
              <a:pPr/>
              <a:t>25</a:t>
            </a:fld>
            <a:endParaRPr lang="en-GB" smtClean="0"/>
          </a:p>
        </p:txBody>
      </p:sp>
      <p:sp>
        <p:nvSpPr>
          <p:cNvPr id="99332" name="Rectangle 2"/>
          <p:cNvSpPr>
            <a:spLocks noGrp="1" noChangeArrowheads="1"/>
          </p:cNvSpPr>
          <p:nvPr>
            <p:ph type="title"/>
          </p:nvPr>
        </p:nvSpPr>
        <p:spPr/>
        <p:txBody>
          <a:bodyPr/>
          <a:lstStyle/>
          <a:p>
            <a:pPr eaLnBrk="1" hangingPunct="1"/>
            <a:r>
              <a:rPr lang="en-US" smtClean="0"/>
              <a:t>Latihan</a:t>
            </a:r>
          </a:p>
        </p:txBody>
      </p:sp>
      <p:sp>
        <p:nvSpPr>
          <p:cNvPr id="99333" name="Rectangle 3"/>
          <p:cNvSpPr>
            <a:spLocks noGrp="1" noChangeArrowheads="1"/>
          </p:cNvSpPr>
          <p:nvPr>
            <p:ph type="body" idx="1"/>
          </p:nvPr>
        </p:nvSpPr>
        <p:spPr/>
        <p:txBody>
          <a:bodyPr/>
          <a:lstStyle/>
          <a:p>
            <a:pPr eaLnBrk="1" hangingPunct="1"/>
            <a:r>
              <a:rPr lang="id-ID" smtClean="0">
                <a:solidFill>
                  <a:srgbClr val="050507"/>
                </a:solidFill>
              </a:rPr>
              <a:t>Gambarkan 2 buah graf yang isomorfik dengan graf teratur berderajat 3 yang mempunyai 8 buah  simpul</a:t>
            </a:r>
            <a:r>
              <a:rPr lang="en-US" smtClean="0">
                <a:solidFill>
                  <a:srgbClr val="050507"/>
                </a:solidFill>
              </a:rPr>
              <a:t>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5" name="Slide Number Placeholder 5"/>
          <p:cNvSpPr>
            <a:spLocks noGrp="1"/>
          </p:cNvSpPr>
          <p:nvPr>
            <p:ph type="sldNum" sz="quarter" idx="12"/>
          </p:nvPr>
        </p:nvSpPr>
        <p:spPr>
          <a:noFill/>
        </p:spPr>
        <p:txBody>
          <a:bodyPr/>
          <a:lstStyle/>
          <a:p>
            <a:fld id="{8C298C3B-7BDF-4922-9360-6FBB7F6487CC}" type="slidenum">
              <a:rPr lang="en-GB" smtClean="0"/>
              <a:pPr/>
              <a:t>26</a:t>
            </a:fld>
            <a:endParaRPr lang="en-GB" smtClean="0"/>
          </a:p>
        </p:txBody>
      </p:sp>
      <p:sp>
        <p:nvSpPr>
          <p:cNvPr id="100356" name="Rectangle 3"/>
          <p:cNvSpPr>
            <a:spLocks noGrp="1" noChangeArrowheads="1"/>
          </p:cNvSpPr>
          <p:nvPr>
            <p:ph type="body" idx="1"/>
          </p:nvPr>
        </p:nvSpPr>
        <p:spPr>
          <a:xfrm>
            <a:off x="685800" y="981075"/>
            <a:ext cx="7772400" cy="5114925"/>
          </a:xfrm>
        </p:spPr>
        <p:txBody>
          <a:bodyPr/>
          <a:lstStyle/>
          <a:p>
            <a:pPr eaLnBrk="1" hangingPunct="1"/>
            <a:r>
              <a:rPr lang="en-US" smtClean="0">
                <a:solidFill>
                  <a:srgbClr val="050507"/>
                </a:solidFill>
              </a:rPr>
              <a:t>Jawaban</a:t>
            </a:r>
            <a:r>
              <a:rPr lang="en-US" smtClean="0"/>
              <a:t>:</a:t>
            </a:r>
          </a:p>
        </p:txBody>
      </p:sp>
      <p:pic>
        <p:nvPicPr>
          <p:cNvPr id="100357" name="Picture 4"/>
          <p:cNvPicPr>
            <a:picLocks noChangeAspect="1" noChangeArrowheads="1"/>
          </p:cNvPicPr>
          <p:nvPr/>
        </p:nvPicPr>
        <p:blipFill>
          <a:blip r:embed="rId2"/>
          <a:srcRect/>
          <a:stretch>
            <a:fillRect/>
          </a:stretch>
        </p:blipFill>
        <p:spPr bwMode="auto">
          <a:xfrm>
            <a:off x="1116013" y="1844675"/>
            <a:ext cx="6049962" cy="32702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9" name="Slide Number Placeholder 5"/>
          <p:cNvSpPr>
            <a:spLocks noGrp="1"/>
          </p:cNvSpPr>
          <p:nvPr>
            <p:ph type="sldNum" sz="quarter" idx="12"/>
          </p:nvPr>
        </p:nvSpPr>
        <p:spPr>
          <a:noFill/>
        </p:spPr>
        <p:txBody>
          <a:bodyPr/>
          <a:lstStyle/>
          <a:p>
            <a:fld id="{761D85FB-FDFE-42A2-9121-637DF23C15EA}" type="slidenum">
              <a:rPr lang="en-GB" smtClean="0"/>
              <a:pPr/>
              <a:t>27</a:t>
            </a:fld>
            <a:endParaRPr lang="en-GB" smtClean="0"/>
          </a:p>
        </p:txBody>
      </p:sp>
      <p:sp>
        <p:nvSpPr>
          <p:cNvPr id="101380" name="Rectangle 2"/>
          <p:cNvSpPr>
            <a:spLocks noGrp="1" noChangeArrowheads="1"/>
          </p:cNvSpPr>
          <p:nvPr>
            <p:ph type="title"/>
          </p:nvPr>
        </p:nvSpPr>
        <p:spPr/>
        <p:txBody>
          <a:bodyPr/>
          <a:lstStyle/>
          <a:p>
            <a:pPr eaLnBrk="1" hangingPunct="1"/>
            <a:r>
              <a:rPr lang="en-US" sz="3600" b="1" smtClean="0">
                <a:cs typeface="Times New Roman" pitchFamily="18" charset="0"/>
              </a:rPr>
              <a:t>Graf Planar (</a:t>
            </a:r>
            <a:r>
              <a:rPr lang="en-US" sz="3600" b="1" i="1" smtClean="0">
                <a:cs typeface="Times New Roman" pitchFamily="18" charset="0"/>
              </a:rPr>
              <a:t>Planar Graph</a:t>
            </a:r>
            <a:r>
              <a:rPr lang="en-US" sz="3600" b="1" smtClean="0">
                <a:cs typeface="Times New Roman" pitchFamily="18" charset="0"/>
              </a:rPr>
              <a:t>) dan Graf Bidang (</a:t>
            </a:r>
            <a:r>
              <a:rPr lang="en-US" sz="3600" b="1" i="1" smtClean="0">
                <a:cs typeface="Times New Roman" pitchFamily="18" charset="0"/>
              </a:rPr>
              <a:t>Plane Graph</a:t>
            </a:r>
            <a:r>
              <a:rPr lang="en-US" sz="3600" b="1" smtClean="0">
                <a:cs typeface="Times New Roman" pitchFamily="18" charset="0"/>
              </a:rPr>
              <a:t>)</a:t>
            </a:r>
          </a:p>
        </p:txBody>
      </p:sp>
      <p:sp>
        <p:nvSpPr>
          <p:cNvPr id="101381" name="Rectangle 3"/>
          <p:cNvSpPr>
            <a:spLocks noGrp="1" noChangeArrowheads="1"/>
          </p:cNvSpPr>
          <p:nvPr>
            <p:ph type="body" idx="1"/>
          </p:nvPr>
        </p:nvSpPr>
        <p:spPr/>
        <p:txBody>
          <a:bodyPr/>
          <a:lstStyle/>
          <a:p>
            <a:pPr eaLnBrk="1" hangingPunct="1"/>
            <a:r>
              <a:rPr lang="en-US" sz="2400" smtClean="0">
                <a:solidFill>
                  <a:srgbClr val="050507"/>
                </a:solidFill>
              </a:rPr>
              <a:t>Graf yang dapat digambarkan pada bidang datar dengan sisi-sisi tidak saling memotong (bersilangan) disebut </a:t>
            </a:r>
            <a:r>
              <a:rPr lang="en-US" sz="2400" b="1" smtClean="0">
                <a:solidFill>
                  <a:srgbClr val="050507"/>
                </a:solidFill>
              </a:rPr>
              <a:t>graf planar</a:t>
            </a:r>
            <a:r>
              <a:rPr lang="en-US" sz="2400" smtClean="0">
                <a:solidFill>
                  <a:srgbClr val="050507"/>
                </a:solidFill>
              </a:rPr>
              <a:t>, </a:t>
            </a:r>
          </a:p>
          <a:p>
            <a:pPr eaLnBrk="1" hangingPunct="1"/>
            <a:r>
              <a:rPr lang="en-US" sz="2400" smtClean="0">
                <a:solidFill>
                  <a:srgbClr val="050507"/>
                </a:solidFill>
              </a:rPr>
              <a:t>jika tidak, maka ia disebut </a:t>
            </a:r>
            <a:r>
              <a:rPr lang="en-US" sz="2400" b="1" smtClean="0">
                <a:solidFill>
                  <a:srgbClr val="050507"/>
                </a:solidFill>
              </a:rPr>
              <a:t>graf tak-planar</a:t>
            </a:r>
            <a:r>
              <a:rPr lang="en-US" sz="2400" smtClean="0">
                <a:solidFill>
                  <a:srgbClr val="050507"/>
                </a:solidFill>
              </a:rPr>
              <a:t>. </a:t>
            </a:r>
          </a:p>
          <a:p>
            <a:pPr eaLnBrk="1" hangingPunct="1"/>
            <a:r>
              <a:rPr lang="en-US" sz="2400" smtClean="0">
                <a:solidFill>
                  <a:srgbClr val="050507"/>
                </a:solidFill>
              </a:rPr>
              <a:t>K</a:t>
            </a:r>
            <a:r>
              <a:rPr lang="en-US" sz="2400" baseline="-25000" smtClean="0">
                <a:solidFill>
                  <a:srgbClr val="050507"/>
                </a:solidFill>
              </a:rPr>
              <a:t>4</a:t>
            </a:r>
            <a:r>
              <a:rPr lang="en-US" sz="2400" smtClean="0">
                <a:solidFill>
                  <a:srgbClr val="050507"/>
                </a:solidFill>
              </a:rPr>
              <a:t> adalah graf planar:</a:t>
            </a:r>
          </a:p>
        </p:txBody>
      </p:sp>
      <p:pic>
        <p:nvPicPr>
          <p:cNvPr id="101382" name="Picture 4"/>
          <p:cNvPicPr>
            <a:picLocks noChangeAspect="1" noChangeArrowheads="1"/>
          </p:cNvPicPr>
          <p:nvPr/>
        </p:nvPicPr>
        <p:blipFill>
          <a:blip r:embed="rId2"/>
          <a:srcRect/>
          <a:stretch>
            <a:fillRect/>
          </a:stretch>
        </p:blipFill>
        <p:spPr bwMode="auto">
          <a:xfrm>
            <a:off x="1835150" y="4076700"/>
            <a:ext cx="5040313" cy="20097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3" name="Slide Number Placeholder 5"/>
          <p:cNvSpPr>
            <a:spLocks noGrp="1"/>
          </p:cNvSpPr>
          <p:nvPr>
            <p:ph type="sldNum" sz="quarter" idx="12"/>
          </p:nvPr>
        </p:nvSpPr>
        <p:spPr>
          <a:noFill/>
        </p:spPr>
        <p:txBody>
          <a:bodyPr/>
          <a:lstStyle/>
          <a:p>
            <a:fld id="{5CE7D3BF-F51A-4084-836D-B3C49A74E370}" type="slidenum">
              <a:rPr lang="en-GB" smtClean="0"/>
              <a:pPr/>
              <a:t>28</a:t>
            </a:fld>
            <a:endParaRPr lang="en-GB" smtClean="0"/>
          </a:p>
        </p:txBody>
      </p:sp>
      <p:sp>
        <p:nvSpPr>
          <p:cNvPr id="102404" name="Rectangle 3"/>
          <p:cNvSpPr>
            <a:spLocks noGrp="1" noChangeArrowheads="1"/>
          </p:cNvSpPr>
          <p:nvPr>
            <p:ph type="body" idx="1"/>
          </p:nvPr>
        </p:nvSpPr>
        <p:spPr>
          <a:xfrm>
            <a:off x="685800" y="1125538"/>
            <a:ext cx="7772400" cy="4970462"/>
          </a:xfrm>
        </p:spPr>
        <p:txBody>
          <a:bodyPr/>
          <a:lstStyle/>
          <a:p>
            <a:pPr eaLnBrk="1" hangingPunct="1"/>
            <a:r>
              <a:rPr lang="en-US" smtClean="0">
                <a:solidFill>
                  <a:srgbClr val="050507"/>
                </a:solidFill>
              </a:rPr>
              <a:t>K</a:t>
            </a:r>
            <a:r>
              <a:rPr lang="en-US" baseline="-25000" smtClean="0">
                <a:solidFill>
                  <a:srgbClr val="050507"/>
                </a:solidFill>
              </a:rPr>
              <a:t>5</a:t>
            </a:r>
            <a:r>
              <a:rPr lang="en-US" smtClean="0">
                <a:solidFill>
                  <a:srgbClr val="050507"/>
                </a:solidFill>
              </a:rPr>
              <a:t> adalah graf tidak planar:</a:t>
            </a:r>
          </a:p>
        </p:txBody>
      </p:sp>
      <p:pic>
        <p:nvPicPr>
          <p:cNvPr id="102405" name="Picture 4"/>
          <p:cNvPicPr>
            <a:picLocks noChangeAspect="1" noChangeArrowheads="1"/>
          </p:cNvPicPr>
          <p:nvPr/>
        </p:nvPicPr>
        <p:blipFill>
          <a:blip r:embed="rId2"/>
          <a:srcRect/>
          <a:stretch>
            <a:fillRect/>
          </a:stretch>
        </p:blipFill>
        <p:spPr bwMode="auto">
          <a:xfrm>
            <a:off x="1331913" y="2133600"/>
            <a:ext cx="5832475" cy="26241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80" name="Slide Number Placeholder 5"/>
          <p:cNvSpPr>
            <a:spLocks noGrp="1"/>
          </p:cNvSpPr>
          <p:nvPr>
            <p:ph type="sldNum" sz="quarter" idx="12"/>
          </p:nvPr>
        </p:nvSpPr>
        <p:spPr>
          <a:noFill/>
        </p:spPr>
        <p:txBody>
          <a:bodyPr/>
          <a:lstStyle/>
          <a:p>
            <a:fld id="{7583348E-7C8E-4978-94CC-1F19247BD782}" type="slidenum">
              <a:rPr lang="en-GB" smtClean="0"/>
              <a:pPr/>
              <a:t>29</a:t>
            </a:fld>
            <a:endParaRPr lang="en-GB" smtClean="0"/>
          </a:p>
        </p:txBody>
      </p:sp>
      <p:graphicFrame>
        <p:nvGraphicFramePr>
          <p:cNvPr id="50178" name="Object 4"/>
          <p:cNvGraphicFramePr>
            <a:graphicFrameLocks noChangeAspect="1"/>
          </p:cNvGraphicFramePr>
          <p:nvPr/>
        </p:nvGraphicFramePr>
        <p:xfrm>
          <a:off x="536575" y="1379538"/>
          <a:ext cx="8158163" cy="4657725"/>
        </p:xfrm>
        <a:graphic>
          <a:graphicData uri="http://schemas.openxmlformats.org/presentationml/2006/ole">
            <mc:AlternateContent xmlns:mc="http://schemas.openxmlformats.org/markup-compatibility/2006">
              <mc:Choice xmlns:v="urn:schemas-microsoft-com:vml" Requires="v">
                <p:oleObj spid="_x0000_s50183" name="Document" r:id="rId3" imgW="5695493" imgH="3319882" progId="Word.Document.8">
                  <p:embed/>
                </p:oleObj>
              </mc:Choice>
              <mc:Fallback>
                <p:oleObj name="Document" r:id="rId3" imgW="5695493" imgH="3319882" progId="Word.Document.8">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6575" y="1379538"/>
                        <a:ext cx="8158163" cy="4657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6" name="Slide Number Placeholder 5"/>
          <p:cNvSpPr>
            <a:spLocks noGrp="1"/>
          </p:cNvSpPr>
          <p:nvPr>
            <p:ph type="sldNum" sz="quarter" idx="12"/>
          </p:nvPr>
        </p:nvSpPr>
        <p:spPr>
          <a:noFill/>
        </p:spPr>
        <p:txBody>
          <a:bodyPr/>
          <a:lstStyle/>
          <a:p>
            <a:fld id="{F65CEA4E-8E6D-4203-8189-AFD65BE8ED37}" type="slidenum">
              <a:rPr lang="en-GB" smtClean="0"/>
              <a:pPr/>
              <a:t>3</a:t>
            </a:fld>
            <a:endParaRPr lang="en-GB" smtClean="0"/>
          </a:p>
        </p:txBody>
      </p:sp>
      <p:sp>
        <p:nvSpPr>
          <p:cNvPr id="33797" name="Rectangle 2"/>
          <p:cNvSpPr>
            <a:spLocks noGrp="1" noChangeArrowheads="1"/>
          </p:cNvSpPr>
          <p:nvPr>
            <p:ph type="title"/>
          </p:nvPr>
        </p:nvSpPr>
        <p:spPr>
          <a:xfrm>
            <a:off x="609600" y="381000"/>
            <a:ext cx="7772400" cy="1143000"/>
          </a:xfrm>
        </p:spPr>
        <p:txBody>
          <a:bodyPr/>
          <a:lstStyle/>
          <a:p>
            <a:pPr eaLnBrk="1" hangingPunct="1"/>
            <a:r>
              <a:rPr lang="en-US" sz="3600" b="1" smtClean="0">
                <a:cs typeface="Times New Roman" pitchFamily="18" charset="0"/>
              </a:rPr>
              <a:t>Beberapa Graf Khusus</a:t>
            </a:r>
            <a:endParaRPr lang="en-GB" sz="3600" smtClean="0">
              <a:cs typeface="Times New Roman" pitchFamily="18" charset="0"/>
            </a:endParaRPr>
          </a:p>
        </p:txBody>
      </p:sp>
      <p:graphicFrame>
        <p:nvGraphicFramePr>
          <p:cNvPr id="33794" name="Object 4"/>
          <p:cNvGraphicFramePr>
            <a:graphicFrameLocks noChangeAspect="1"/>
          </p:cNvGraphicFramePr>
          <p:nvPr/>
        </p:nvGraphicFramePr>
        <p:xfrm>
          <a:off x="609600" y="2057400"/>
          <a:ext cx="8153400" cy="3640138"/>
        </p:xfrm>
        <a:graphic>
          <a:graphicData uri="http://schemas.openxmlformats.org/presentationml/2006/ole">
            <mc:AlternateContent xmlns:mc="http://schemas.openxmlformats.org/markup-compatibility/2006">
              <mc:Choice xmlns:v="urn:schemas-microsoft-com:vml" Requires="v">
                <p:oleObj spid="_x0000_s33799" name="Document" r:id="rId4" imgW="5558040" imgH="2481480" progId="Word.Document.8">
                  <p:embed/>
                </p:oleObj>
              </mc:Choice>
              <mc:Fallback>
                <p:oleObj name="Document" r:id="rId4" imgW="5558040" imgH="2481480" progId="Word.Document.8">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 y="2057400"/>
                        <a:ext cx="8153400" cy="3640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4" name="Slide Number Placeholder 5"/>
          <p:cNvSpPr>
            <a:spLocks noGrp="1"/>
          </p:cNvSpPr>
          <p:nvPr>
            <p:ph type="sldNum" sz="quarter" idx="12"/>
          </p:nvPr>
        </p:nvSpPr>
        <p:spPr>
          <a:noFill/>
        </p:spPr>
        <p:txBody>
          <a:bodyPr/>
          <a:lstStyle/>
          <a:p>
            <a:fld id="{CA603BEC-F22C-44A5-8B11-56EAB1452DD6}" type="slidenum">
              <a:rPr lang="en-GB" smtClean="0"/>
              <a:pPr/>
              <a:t>30</a:t>
            </a:fld>
            <a:endParaRPr lang="en-GB" smtClean="0"/>
          </a:p>
        </p:txBody>
      </p:sp>
      <p:graphicFrame>
        <p:nvGraphicFramePr>
          <p:cNvPr id="51202" name="Object 4"/>
          <p:cNvGraphicFramePr>
            <a:graphicFrameLocks noChangeAspect="1"/>
          </p:cNvGraphicFramePr>
          <p:nvPr/>
        </p:nvGraphicFramePr>
        <p:xfrm>
          <a:off x="377825" y="1292225"/>
          <a:ext cx="8286750" cy="4106863"/>
        </p:xfrm>
        <a:graphic>
          <a:graphicData uri="http://schemas.openxmlformats.org/presentationml/2006/ole">
            <mc:AlternateContent xmlns:mc="http://schemas.openxmlformats.org/markup-compatibility/2006">
              <mc:Choice xmlns:v="urn:schemas-microsoft-com:vml" Requires="v">
                <p:oleObj spid="_x0000_s51207" name="Document" r:id="rId3" imgW="5609844" imgH="2695346" progId="Word.Document.8">
                  <p:embed/>
                </p:oleObj>
              </mc:Choice>
              <mc:Fallback>
                <p:oleObj name="Document" r:id="rId3" imgW="5609844" imgH="2695346" progId="Word.Document.8">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7825" y="1292225"/>
                        <a:ext cx="8286750" cy="4106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1205" name="Rectangle 5"/>
          <p:cNvSpPr>
            <a:spLocks noGrp="1" noChangeArrowheads="1"/>
          </p:cNvSpPr>
          <p:nvPr>
            <p:ph type="title"/>
          </p:nvPr>
        </p:nvSpPr>
        <p:spPr>
          <a:xfrm>
            <a:off x="685800" y="768350"/>
            <a:ext cx="7772400" cy="357188"/>
          </a:xfrm>
          <a:noFill/>
        </p:spPr>
        <p:txBody>
          <a:bodyPr/>
          <a:lstStyle/>
          <a:p>
            <a:pPr eaLnBrk="1" hangingPunct="1"/>
            <a:r>
              <a:rPr lang="en-US" sz="2400" b="1" smtClean="0"/>
              <a:t>Aplikasi Graf Planar</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7" name="Slide Number Placeholder 5"/>
          <p:cNvSpPr>
            <a:spLocks noGrp="1"/>
          </p:cNvSpPr>
          <p:nvPr>
            <p:ph type="sldNum" sz="quarter" idx="12"/>
          </p:nvPr>
        </p:nvSpPr>
        <p:spPr>
          <a:noFill/>
        </p:spPr>
        <p:txBody>
          <a:bodyPr/>
          <a:lstStyle/>
          <a:p>
            <a:fld id="{D8CC4674-FDC7-4D30-A33C-D659636EDC46}" type="slidenum">
              <a:rPr lang="en-GB" smtClean="0"/>
              <a:pPr/>
              <a:t>31</a:t>
            </a:fld>
            <a:endParaRPr lang="en-GB" smtClean="0"/>
          </a:p>
        </p:txBody>
      </p:sp>
      <p:sp>
        <p:nvSpPr>
          <p:cNvPr id="103428" name="Rectangle 2"/>
          <p:cNvSpPr>
            <a:spLocks noGrp="1" noChangeArrowheads="1"/>
          </p:cNvSpPr>
          <p:nvPr>
            <p:ph type="title"/>
          </p:nvPr>
        </p:nvSpPr>
        <p:spPr>
          <a:xfrm>
            <a:off x="685800" y="768350"/>
            <a:ext cx="7772400" cy="500063"/>
          </a:xfrm>
        </p:spPr>
        <p:txBody>
          <a:bodyPr/>
          <a:lstStyle/>
          <a:p>
            <a:pPr eaLnBrk="1" hangingPunct="1"/>
            <a:r>
              <a:rPr lang="en-US" sz="2400" b="1" smtClean="0"/>
              <a:t>Aplikasi Graf Planar</a:t>
            </a:r>
          </a:p>
        </p:txBody>
      </p:sp>
      <p:sp>
        <p:nvSpPr>
          <p:cNvPr id="103429" name="Rectangle 3"/>
          <p:cNvSpPr>
            <a:spLocks noGrp="1" noChangeArrowheads="1"/>
          </p:cNvSpPr>
          <p:nvPr>
            <p:ph type="body" idx="1"/>
          </p:nvPr>
        </p:nvSpPr>
        <p:spPr/>
        <p:txBody>
          <a:bodyPr/>
          <a:lstStyle/>
          <a:p>
            <a:pPr eaLnBrk="1" hangingPunct="1">
              <a:lnSpc>
                <a:spcPct val="90000"/>
              </a:lnSpc>
            </a:pPr>
            <a:r>
              <a:rPr lang="en-US" sz="2800" smtClean="0">
                <a:solidFill>
                  <a:srgbClr val="050507"/>
                </a:solidFill>
              </a:rPr>
              <a:t>Perancangan IC (</a:t>
            </a:r>
            <a:r>
              <a:rPr lang="en-US" sz="2800" i="1" smtClean="0">
                <a:solidFill>
                  <a:srgbClr val="050507"/>
                </a:solidFill>
              </a:rPr>
              <a:t>Integrated Circuit</a:t>
            </a:r>
            <a:r>
              <a:rPr lang="en-US" sz="2800" smtClean="0">
                <a:solidFill>
                  <a:srgbClr val="050507"/>
                </a:solidFill>
              </a:rPr>
              <a:t>)</a:t>
            </a:r>
          </a:p>
          <a:p>
            <a:pPr eaLnBrk="1" hangingPunct="1">
              <a:lnSpc>
                <a:spcPct val="90000"/>
              </a:lnSpc>
            </a:pPr>
            <a:endParaRPr lang="en-US" sz="2800" smtClean="0">
              <a:solidFill>
                <a:srgbClr val="050507"/>
              </a:solidFill>
            </a:endParaRPr>
          </a:p>
          <a:p>
            <a:pPr eaLnBrk="1" hangingPunct="1">
              <a:lnSpc>
                <a:spcPct val="90000"/>
              </a:lnSpc>
            </a:pPr>
            <a:r>
              <a:rPr lang="en-US" sz="2800" smtClean="0">
                <a:solidFill>
                  <a:srgbClr val="050507"/>
                </a:solidFill>
              </a:rPr>
              <a:t>Tidak boleh ada kawat-kawat di dalam </a:t>
            </a:r>
            <a:r>
              <a:rPr lang="en-US" sz="2800" i="1" smtClean="0">
                <a:solidFill>
                  <a:srgbClr val="050507"/>
                </a:solidFill>
              </a:rPr>
              <a:t>IC-board</a:t>
            </a:r>
            <a:r>
              <a:rPr lang="en-US" sz="2800" smtClean="0">
                <a:solidFill>
                  <a:srgbClr val="050507"/>
                </a:solidFill>
              </a:rPr>
              <a:t> yang saling bersilangan </a:t>
            </a:r>
            <a:r>
              <a:rPr lang="en-US" sz="2800" smtClean="0">
                <a:solidFill>
                  <a:srgbClr val="050507"/>
                </a:solidFill>
                <a:sym typeface="Wingdings" pitchFamily="2" charset="2"/>
              </a:rPr>
              <a:t> dapat menimbulkan interferensi arus listrik  </a:t>
            </a:r>
            <a:r>
              <a:rPr lang="en-US" sz="2800" i="1" smtClean="0">
                <a:solidFill>
                  <a:srgbClr val="050507"/>
                </a:solidFill>
                <a:sym typeface="Wingdings" pitchFamily="2" charset="2"/>
              </a:rPr>
              <a:t>malfunction</a:t>
            </a:r>
          </a:p>
          <a:p>
            <a:pPr eaLnBrk="1" hangingPunct="1">
              <a:lnSpc>
                <a:spcPct val="90000"/>
              </a:lnSpc>
            </a:pPr>
            <a:endParaRPr lang="en-US" sz="2800" smtClean="0">
              <a:solidFill>
                <a:srgbClr val="050507"/>
              </a:solidFill>
              <a:sym typeface="Wingdings" pitchFamily="2" charset="2"/>
            </a:endParaRPr>
          </a:p>
          <a:p>
            <a:pPr eaLnBrk="1" hangingPunct="1">
              <a:lnSpc>
                <a:spcPct val="90000"/>
              </a:lnSpc>
            </a:pPr>
            <a:r>
              <a:rPr lang="en-US" sz="2800" smtClean="0">
                <a:solidFill>
                  <a:srgbClr val="050507"/>
                </a:solidFill>
                <a:sym typeface="Wingdings" pitchFamily="2" charset="2"/>
              </a:rPr>
              <a:t>Perancangan kawat memenuhi prinsip graf planar</a:t>
            </a:r>
            <a:endParaRPr lang="en-US" sz="2800" smtClean="0">
              <a:solidFill>
                <a:srgbClr val="050507"/>
              </a:solidFill>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1" name="Slide Number Placeholder 5"/>
          <p:cNvSpPr>
            <a:spLocks noGrp="1"/>
          </p:cNvSpPr>
          <p:nvPr>
            <p:ph type="sldNum" sz="quarter" idx="12"/>
          </p:nvPr>
        </p:nvSpPr>
        <p:spPr>
          <a:noFill/>
        </p:spPr>
        <p:txBody>
          <a:bodyPr/>
          <a:lstStyle/>
          <a:p>
            <a:fld id="{CBA0C8D9-878E-4FEB-A2DE-458859EE1C25}" type="slidenum">
              <a:rPr lang="en-GB" smtClean="0"/>
              <a:pPr/>
              <a:t>32</a:t>
            </a:fld>
            <a:endParaRPr lang="en-GB" smtClean="0"/>
          </a:p>
        </p:txBody>
      </p:sp>
      <p:sp>
        <p:nvSpPr>
          <p:cNvPr id="104452" name="Rectangle 2"/>
          <p:cNvSpPr>
            <a:spLocks noGrp="1" noChangeArrowheads="1"/>
          </p:cNvSpPr>
          <p:nvPr>
            <p:ph type="title"/>
          </p:nvPr>
        </p:nvSpPr>
        <p:spPr/>
        <p:txBody>
          <a:bodyPr/>
          <a:lstStyle/>
          <a:p>
            <a:pPr eaLnBrk="1" hangingPunct="1"/>
            <a:r>
              <a:rPr lang="en-US" smtClean="0"/>
              <a:t>Latihan</a:t>
            </a:r>
          </a:p>
        </p:txBody>
      </p:sp>
      <p:sp>
        <p:nvSpPr>
          <p:cNvPr id="104453" name="Rectangle 3"/>
          <p:cNvSpPr>
            <a:spLocks noGrp="1" noChangeArrowheads="1"/>
          </p:cNvSpPr>
          <p:nvPr>
            <p:ph type="body" idx="1"/>
          </p:nvPr>
        </p:nvSpPr>
        <p:spPr/>
        <p:txBody>
          <a:bodyPr/>
          <a:lstStyle/>
          <a:p>
            <a:pPr eaLnBrk="1" hangingPunct="1"/>
            <a:r>
              <a:rPr lang="en-US" sz="2800" smtClean="0">
                <a:solidFill>
                  <a:srgbClr val="050507"/>
                </a:solidFill>
              </a:rPr>
              <a:t>Gambarkan graf (kiri) di bawah ini sehingga tidak ada sisi-sisi yang berpotongan (menjadi graf bidang). (Solusi: graf kanan)</a:t>
            </a:r>
          </a:p>
        </p:txBody>
      </p:sp>
      <p:pic>
        <p:nvPicPr>
          <p:cNvPr id="104454" name="Picture 4"/>
          <p:cNvPicPr>
            <a:picLocks noChangeAspect="1" noChangeArrowheads="1"/>
          </p:cNvPicPr>
          <p:nvPr/>
        </p:nvPicPr>
        <p:blipFill>
          <a:blip r:embed="rId2"/>
          <a:srcRect/>
          <a:stretch>
            <a:fillRect/>
          </a:stretch>
        </p:blipFill>
        <p:spPr bwMode="auto">
          <a:xfrm>
            <a:off x="1116013" y="3573463"/>
            <a:ext cx="6696075" cy="24574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5" name="Slide Number Placeholder 5"/>
          <p:cNvSpPr>
            <a:spLocks noGrp="1"/>
          </p:cNvSpPr>
          <p:nvPr>
            <p:ph type="sldNum" sz="quarter" idx="12"/>
          </p:nvPr>
        </p:nvSpPr>
        <p:spPr>
          <a:noFill/>
        </p:spPr>
        <p:txBody>
          <a:bodyPr/>
          <a:lstStyle/>
          <a:p>
            <a:fld id="{8A52CBF1-7A09-4E78-9E0A-2499CFC0D620}" type="slidenum">
              <a:rPr lang="en-GB" smtClean="0"/>
              <a:pPr/>
              <a:t>33</a:t>
            </a:fld>
            <a:endParaRPr lang="en-GB" smtClean="0"/>
          </a:p>
        </p:txBody>
      </p:sp>
      <p:sp>
        <p:nvSpPr>
          <p:cNvPr id="105476" name="Rectangle 3"/>
          <p:cNvSpPr>
            <a:spLocks noGrp="1" noChangeArrowheads="1"/>
          </p:cNvSpPr>
          <p:nvPr>
            <p:ph type="body" idx="1"/>
          </p:nvPr>
        </p:nvSpPr>
        <p:spPr>
          <a:xfrm>
            <a:off x="685800" y="981075"/>
            <a:ext cx="7772400" cy="5114925"/>
          </a:xfrm>
        </p:spPr>
        <p:txBody>
          <a:bodyPr/>
          <a:lstStyle/>
          <a:p>
            <a:pPr eaLnBrk="1" hangingPunct="1"/>
            <a:r>
              <a:rPr lang="en-US" sz="2400" smtClean="0">
                <a:solidFill>
                  <a:srgbClr val="050507"/>
                </a:solidFill>
              </a:rPr>
              <a:t>Sisi-sisi pada graf bidang membagi bidang datar menjadi beberapa wilayah (</a:t>
            </a:r>
            <a:r>
              <a:rPr lang="en-US" sz="2400" i="1" smtClean="0">
                <a:solidFill>
                  <a:srgbClr val="050507"/>
                </a:solidFill>
              </a:rPr>
              <a:t>region</a:t>
            </a:r>
            <a:r>
              <a:rPr lang="en-US" sz="2400" smtClean="0">
                <a:solidFill>
                  <a:srgbClr val="050507"/>
                </a:solidFill>
              </a:rPr>
              <a:t>) atau muka (</a:t>
            </a:r>
            <a:r>
              <a:rPr lang="en-US" sz="2400" i="1" smtClean="0">
                <a:solidFill>
                  <a:srgbClr val="050507"/>
                </a:solidFill>
              </a:rPr>
              <a:t>face</a:t>
            </a:r>
            <a:r>
              <a:rPr lang="en-US" sz="2400" smtClean="0">
                <a:solidFill>
                  <a:srgbClr val="050507"/>
                </a:solidFill>
              </a:rPr>
              <a:t>). </a:t>
            </a:r>
          </a:p>
          <a:p>
            <a:pPr eaLnBrk="1" hangingPunct="1"/>
            <a:endParaRPr lang="en-US" sz="2400" smtClean="0">
              <a:solidFill>
                <a:srgbClr val="050507"/>
              </a:solidFill>
            </a:endParaRPr>
          </a:p>
          <a:p>
            <a:pPr eaLnBrk="1" hangingPunct="1"/>
            <a:r>
              <a:rPr lang="en-US" sz="2400" smtClean="0">
                <a:solidFill>
                  <a:srgbClr val="050507"/>
                </a:solidFill>
              </a:rPr>
              <a:t>Graf bidang pada gambar di bawah initerdiri atas 6 wilayah (termasuk wilayah terluar):</a:t>
            </a:r>
          </a:p>
        </p:txBody>
      </p:sp>
      <p:pic>
        <p:nvPicPr>
          <p:cNvPr id="105477" name="Picture 4"/>
          <p:cNvPicPr>
            <a:picLocks noChangeAspect="1" noChangeArrowheads="1"/>
          </p:cNvPicPr>
          <p:nvPr/>
        </p:nvPicPr>
        <p:blipFill>
          <a:blip r:embed="rId2"/>
          <a:srcRect/>
          <a:stretch>
            <a:fillRect/>
          </a:stretch>
        </p:blipFill>
        <p:spPr bwMode="auto">
          <a:xfrm>
            <a:off x="2051050" y="3357563"/>
            <a:ext cx="4968875" cy="22034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9" name="Slide Number Placeholder 5"/>
          <p:cNvSpPr>
            <a:spLocks noGrp="1"/>
          </p:cNvSpPr>
          <p:nvPr>
            <p:ph type="sldNum" sz="quarter" idx="12"/>
          </p:nvPr>
        </p:nvSpPr>
        <p:spPr>
          <a:noFill/>
        </p:spPr>
        <p:txBody>
          <a:bodyPr/>
          <a:lstStyle/>
          <a:p>
            <a:fld id="{2B609631-45CE-4C6B-AD2A-CA87025F49DA}" type="slidenum">
              <a:rPr lang="en-GB" smtClean="0"/>
              <a:pPr/>
              <a:t>34</a:t>
            </a:fld>
            <a:endParaRPr lang="en-GB" smtClean="0"/>
          </a:p>
        </p:txBody>
      </p:sp>
      <p:sp>
        <p:nvSpPr>
          <p:cNvPr id="106500" name="Rectangle 3"/>
          <p:cNvSpPr>
            <a:spLocks noGrp="1" noChangeArrowheads="1"/>
          </p:cNvSpPr>
          <p:nvPr>
            <p:ph type="body" idx="1"/>
          </p:nvPr>
        </p:nvSpPr>
        <p:spPr>
          <a:xfrm>
            <a:off x="685800" y="981075"/>
            <a:ext cx="7772400" cy="5114925"/>
          </a:xfrm>
        </p:spPr>
        <p:txBody>
          <a:bodyPr/>
          <a:lstStyle/>
          <a:p>
            <a:pPr eaLnBrk="1" hangingPunct="1">
              <a:lnSpc>
                <a:spcPct val="90000"/>
              </a:lnSpc>
            </a:pPr>
            <a:r>
              <a:rPr lang="en-US" sz="2400" smtClean="0">
                <a:solidFill>
                  <a:srgbClr val="050507"/>
                </a:solidFill>
              </a:rPr>
              <a:t>Hubungan antara jumlah simpul (</a:t>
            </a:r>
            <a:r>
              <a:rPr lang="en-US" sz="2400" i="1" smtClean="0">
                <a:solidFill>
                  <a:srgbClr val="050507"/>
                </a:solidFill>
              </a:rPr>
              <a:t>n</a:t>
            </a:r>
            <a:r>
              <a:rPr lang="en-US" sz="2400" smtClean="0">
                <a:solidFill>
                  <a:srgbClr val="050507"/>
                </a:solidFill>
              </a:rPr>
              <a:t>), jumlah sisi (</a:t>
            </a:r>
            <a:r>
              <a:rPr lang="en-US" sz="2400" i="1" smtClean="0">
                <a:solidFill>
                  <a:srgbClr val="050507"/>
                </a:solidFill>
              </a:rPr>
              <a:t>e</a:t>
            </a:r>
            <a:r>
              <a:rPr lang="en-US" sz="2400" smtClean="0">
                <a:solidFill>
                  <a:srgbClr val="050507"/>
                </a:solidFill>
              </a:rPr>
              <a:t>), dan jumlah wilayah (</a:t>
            </a:r>
            <a:r>
              <a:rPr lang="en-US" sz="2400" i="1" smtClean="0">
                <a:solidFill>
                  <a:srgbClr val="050507"/>
                </a:solidFill>
              </a:rPr>
              <a:t>f</a:t>
            </a:r>
            <a:r>
              <a:rPr lang="en-US" sz="2400" smtClean="0">
                <a:solidFill>
                  <a:srgbClr val="050507"/>
                </a:solidFill>
              </a:rPr>
              <a:t>) pada graf bidang:</a:t>
            </a:r>
          </a:p>
          <a:p>
            <a:pPr eaLnBrk="1" hangingPunct="1">
              <a:lnSpc>
                <a:spcPct val="90000"/>
              </a:lnSpc>
              <a:buFontTx/>
              <a:buNone/>
            </a:pPr>
            <a:endParaRPr lang="pt-BR" sz="2400" i="1" smtClean="0"/>
          </a:p>
          <a:p>
            <a:pPr eaLnBrk="1" hangingPunct="1">
              <a:lnSpc>
                <a:spcPct val="90000"/>
              </a:lnSpc>
              <a:buFontTx/>
              <a:buNone/>
            </a:pPr>
            <a:r>
              <a:rPr lang="pt-BR" i="1" smtClean="0"/>
              <a:t>		</a:t>
            </a:r>
            <a:r>
              <a:rPr lang="pt-BR" sz="2800" i="1" smtClean="0">
                <a:solidFill>
                  <a:srgbClr val="050507"/>
                </a:solidFill>
              </a:rPr>
              <a:t>n – e + f</a:t>
            </a:r>
            <a:r>
              <a:rPr lang="pt-BR" sz="2800" smtClean="0">
                <a:solidFill>
                  <a:srgbClr val="050507"/>
                </a:solidFill>
              </a:rPr>
              <a:t> = 2	</a:t>
            </a:r>
            <a:r>
              <a:rPr lang="en-US" sz="2800" smtClean="0"/>
              <a:t> (Rumus Euler)</a:t>
            </a:r>
          </a:p>
          <a:p>
            <a:pPr eaLnBrk="1" hangingPunct="1">
              <a:lnSpc>
                <a:spcPct val="90000"/>
              </a:lnSpc>
              <a:buFontTx/>
              <a:buNone/>
            </a:pPr>
            <a:endParaRPr lang="en-US" sz="2800" smtClean="0"/>
          </a:p>
          <a:p>
            <a:pPr eaLnBrk="1" hangingPunct="1">
              <a:lnSpc>
                <a:spcPct val="90000"/>
              </a:lnSpc>
              <a:buFontTx/>
              <a:buNone/>
            </a:pPr>
            <a:endParaRPr lang="en-US" sz="2800" smtClean="0"/>
          </a:p>
          <a:p>
            <a:pPr eaLnBrk="1" hangingPunct="1">
              <a:lnSpc>
                <a:spcPct val="90000"/>
              </a:lnSpc>
              <a:buFontTx/>
              <a:buNone/>
            </a:pPr>
            <a:endParaRPr lang="en-US" sz="2800" smtClean="0"/>
          </a:p>
          <a:p>
            <a:pPr eaLnBrk="1" hangingPunct="1">
              <a:lnSpc>
                <a:spcPct val="90000"/>
              </a:lnSpc>
              <a:buFontTx/>
              <a:buNone/>
            </a:pPr>
            <a:endParaRPr lang="en-US" sz="2800" smtClean="0"/>
          </a:p>
          <a:p>
            <a:pPr eaLnBrk="1" hangingPunct="1">
              <a:lnSpc>
                <a:spcPct val="90000"/>
              </a:lnSpc>
              <a:buFontTx/>
              <a:buNone/>
            </a:pPr>
            <a:endParaRPr lang="en-US" sz="2800" smtClean="0"/>
          </a:p>
          <a:p>
            <a:pPr eaLnBrk="1" hangingPunct="1">
              <a:lnSpc>
                <a:spcPct val="90000"/>
              </a:lnSpc>
            </a:pPr>
            <a:r>
              <a:rPr lang="pt-BR" sz="2400" smtClean="0">
                <a:solidFill>
                  <a:srgbClr val="050507"/>
                </a:solidFill>
              </a:rPr>
              <a:t>Pada Gambar di atas, </a:t>
            </a:r>
            <a:r>
              <a:rPr lang="pt-BR" sz="2400" i="1" smtClean="0">
                <a:solidFill>
                  <a:srgbClr val="050507"/>
                </a:solidFill>
              </a:rPr>
              <a:t>e </a:t>
            </a:r>
            <a:r>
              <a:rPr lang="pt-BR" sz="2400" smtClean="0">
                <a:solidFill>
                  <a:srgbClr val="050507"/>
                </a:solidFill>
              </a:rPr>
              <a:t>= 11 dan </a:t>
            </a:r>
            <a:r>
              <a:rPr lang="pt-BR" sz="2400" i="1" smtClean="0">
                <a:solidFill>
                  <a:srgbClr val="050507"/>
                </a:solidFill>
              </a:rPr>
              <a:t>n</a:t>
            </a:r>
            <a:r>
              <a:rPr lang="pt-BR" sz="2400" smtClean="0">
                <a:solidFill>
                  <a:srgbClr val="050507"/>
                </a:solidFill>
              </a:rPr>
              <a:t> = 7, </a:t>
            </a:r>
            <a:r>
              <a:rPr lang="pt-BR" sz="2400" i="1" smtClean="0">
                <a:solidFill>
                  <a:srgbClr val="050507"/>
                </a:solidFill>
              </a:rPr>
              <a:t>f </a:t>
            </a:r>
            <a:r>
              <a:rPr lang="pt-BR" sz="2400" smtClean="0">
                <a:solidFill>
                  <a:srgbClr val="050507"/>
                </a:solidFill>
              </a:rPr>
              <a:t>= 6, maka </a:t>
            </a:r>
          </a:p>
          <a:p>
            <a:pPr eaLnBrk="1" hangingPunct="1">
              <a:lnSpc>
                <a:spcPct val="90000"/>
              </a:lnSpc>
              <a:buFontTx/>
              <a:buNone/>
            </a:pPr>
            <a:r>
              <a:rPr lang="pt-BR" sz="2400" i="1" smtClean="0">
                <a:solidFill>
                  <a:srgbClr val="050507"/>
                </a:solidFill>
              </a:rPr>
              <a:t>	7</a:t>
            </a:r>
            <a:r>
              <a:rPr lang="pt-BR" sz="2400" smtClean="0">
                <a:solidFill>
                  <a:srgbClr val="050507"/>
                </a:solidFill>
              </a:rPr>
              <a:t> – 11 + 6 = 2. </a:t>
            </a:r>
            <a:endParaRPr lang="en-US" sz="2400" smtClean="0">
              <a:solidFill>
                <a:srgbClr val="050507"/>
              </a:solidFill>
            </a:endParaRPr>
          </a:p>
          <a:p>
            <a:pPr eaLnBrk="1" hangingPunct="1">
              <a:lnSpc>
                <a:spcPct val="90000"/>
              </a:lnSpc>
              <a:buFontTx/>
              <a:buNone/>
            </a:pPr>
            <a:endParaRPr lang="en-US" sz="2400" smtClean="0">
              <a:solidFill>
                <a:srgbClr val="050507"/>
              </a:solidFill>
            </a:endParaRPr>
          </a:p>
        </p:txBody>
      </p:sp>
      <p:pic>
        <p:nvPicPr>
          <p:cNvPr id="106501" name="Picture 4"/>
          <p:cNvPicPr>
            <a:picLocks noChangeAspect="1" noChangeArrowheads="1"/>
          </p:cNvPicPr>
          <p:nvPr/>
        </p:nvPicPr>
        <p:blipFill>
          <a:blip r:embed="rId2"/>
          <a:srcRect/>
          <a:stretch>
            <a:fillRect/>
          </a:stretch>
        </p:blipFill>
        <p:spPr bwMode="auto">
          <a:xfrm>
            <a:off x="2124075" y="2997200"/>
            <a:ext cx="4319588" cy="19161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3" name="Slide Number Placeholder 5"/>
          <p:cNvSpPr>
            <a:spLocks noGrp="1"/>
          </p:cNvSpPr>
          <p:nvPr>
            <p:ph type="sldNum" sz="quarter" idx="12"/>
          </p:nvPr>
        </p:nvSpPr>
        <p:spPr>
          <a:noFill/>
        </p:spPr>
        <p:txBody>
          <a:bodyPr/>
          <a:lstStyle/>
          <a:p>
            <a:fld id="{C680E27B-2593-4D18-B462-82CC56E82C0D}" type="slidenum">
              <a:rPr lang="en-GB" smtClean="0"/>
              <a:pPr/>
              <a:t>35</a:t>
            </a:fld>
            <a:endParaRPr lang="en-GB" smtClean="0"/>
          </a:p>
        </p:txBody>
      </p:sp>
      <p:sp>
        <p:nvSpPr>
          <p:cNvPr id="107524" name="Rectangle 2"/>
          <p:cNvSpPr>
            <a:spLocks noGrp="1" noChangeArrowheads="1"/>
          </p:cNvSpPr>
          <p:nvPr>
            <p:ph type="title"/>
          </p:nvPr>
        </p:nvSpPr>
        <p:spPr/>
        <p:txBody>
          <a:bodyPr/>
          <a:lstStyle/>
          <a:p>
            <a:pPr eaLnBrk="1" hangingPunct="1"/>
            <a:r>
              <a:rPr lang="en-US" smtClean="0"/>
              <a:t>Latihan</a:t>
            </a:r>
          </a:p>
        </p:txBody>
      </p:sp>
      <p:sp>
        <p:nvSpPr>
          <p:cNvPr id="107525" name="Rectangle 3"/>
          <p:cNvSpPr>
            <a:spLocks noGrp="1" noChangeArrowheads="1"/>
          </p:cNvSpPr>
          <p:nvPr>
            <p:ph type="body" idx="1"/>
          </p:nvPr>
        </p:nvSpPr>
        <p:spPr/>
        <p:txBody>
          <a:bodyPr/>
          <a:lstStyle/>
          <a:p>
            <a:pPr eaLnBrk="1" hangingPunct="1"/>
            <a:r>
              <a:rPr lang="en-US" sz="2800" smtClean="0">
                <a:solidFill>
                  <a:srgbClr val="050507"/>
                </a:solidFill>
              </a:rPr>
              <a:t>Misalkan graf sederhana planar memiliki 24 buah simpul, masing-masing simpul berderajat 4. Representasi planar dari graf tersebut membagi bidang datar menjadi sejumlah wilayah atau muka. Berapa banyak wilayah yang terbentuk?</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7" name="Slide Number Placeholder 5"/>
          <p:cNvSpPr>
            <a:spLocks noGrp="1"/>
          </p:cNvSpPr>
          <p:nvPr>
            <p:ph type="sldNum" sz="quarter" idx="12"/>
          </p:nvPr>
        </p:nvSpPr>
        <p:spPr>
          <a:noFill/>
        </p:spPr>
        <p:txBody>
          <a:bodyPr/>
          <a:lstStyle/>
          <a:p>
            <a:fld id="{8F2509CA-6756-4E6B-98F0-4E16A619FFD8}" type="slidenum">
              <a:rPr lang="en-GB" smtClean="0"/>
              <a:pPr/>
              <a:t>36</a:t>
            </a:fld>
            <a:endParaRPr lang="en-GB" smtClean="0"/>
          </a:p>
        </p:txBody>
      </p:sp>
      <p:sp>
        <p:nvSpPr>
          <p:cNvPr id="108548" name="Rectangle 2"/>
          <p:cNvSpPr>
            <a:spLocks noGrp="1" noChangeArrowheads="1"/>
          </p:cNvSpPr>
          <p:nvPr>
            <p:ph type="title"/>
          </p:nvPr>
        </p:nvSpPr>
        <p:spPr/>
        <p:txBody>
          <a:bodyPr/>
          <a:lstStyle/>
          <a:p>
            <a:pPr eaLnBrk="1" hangingPunct="1"/>
            <a:r>
              <a:rPr lang="en-US" smtClean="0"/>
              <a:t>Jawaban:</a:t>
            </a:r>
          </a:p>
        </p:txBody>
      </p:sp>
      <p:sp>
        <p:nvSpPr>
          <p:cNvPr id="108549" name="Rectangle 3"/>
          <p:cNvSpPr>
            <a:spLocks noGrp="1" noChangeArrowheads="1"/>
          </p:cNvSpPr>
          <p:nvPr>
            <p:ph type="body" idx="1"/>
          </p:nvPr>
        </p:nvSpPr>
        <p:spPr/>
        <p:txBody>
          <a:bodyPr/>
          <a:lstStyle/>
          <a:p>
            <a:pPr marL="533400" indent="-533400" eaLnBrk="1" hangingPunct="1">
              <a:lnSpc>
                <a:spcPct val="90000"/>
              </a:lnSpc>
            </a:pPr>
            <a:r>
              <a:rPr lang="en-US" sz="2400" smtClean="0">
                <a:solidFill>
                  <a:srgbClr val="050507"/>
                </a:solidFill>
              </a:rPr>
              <a:t>Diketahui </a:t>
            </a:r>
            <a:r>
              <a:rPr lang="en-US" sz="2400" i="1" smtClean="0">
                <a:solidFill>
                  <a:srgbClr val="050507"/>
                </a:solidFill>
              </a:rPr>
              <a:t>n</a:t>
            </a:r>
            <a:r>
              <a:rPr lang="en-US" sz="2400" smtClean="0">
                <a:solidFill>
                  <a:srgbClr val="050507"/>
                </a:solidFill>
              </a:rPr>
              <a:t> = jumlah simpul = 24, maka jumlah derajat seluruh simpul = 24 </a:t>
            </a:r>
            <a:r>
              <a:rPr lang="en-US" sz="2400" smtClean="0">
                <a:solidFill>
                  <a:srgbClr val="050507"/>
                </a:solidFill>
                <a:sym typeface="Symbol" pitchFamily="18" charset="2"/>
              </a:rPr>
              <a:t></a:t>
            </a:r>
            <a:r>
              <a:rPr lang="en-US" sz="2400" smtClean="0">
                <a:solidFill>
                  <a:srgbClr val="050507"/>
                </a:solidFill>
              </a:rPr>
              <a:t> 4 = 96.</a:t>
            </a:r>
          </a:p>
          <a:p>
            <a:pPr marL="533400" indent="-533400" eaLnBrk="1" hangingPunct="1">
              <a:lnSpc>
                <a:spcPct val="90000"/>
              </a:lnSpc>
            </a:pPr>
            <a:endParaRPr lang="en-US" sz="2400" smtClean="0">
              <a:solidFill>
                <a:srgbClr val="050507"/>
              </a:solidFill>
            </a:endParaRPr>
          </a:p>
          <a:p>
            <a:pPr marL="533400" indent="-533400" eaLnBrk="1" hangingPunct="1">
              <a:lnSpc>
                <a:spcPct val="90000"/>
              </a:lnSpc>
            </a:pPr>
            <a:r>
              <a:rPr lang="en-US" sz="2400" smtClean="0">
                <a:solidFill>
                  <a:srgbClr val="050507"/>
                </a:solidFill>
              </a:rPr>
              <a:t>Menurut </a:t>
            </a:r>
            <a:r>
              <a:rPr lang="en-US" sz="2400" i="1" smtClean="0">
                <a:solidFill>
                  <a:srgbClr val="050507"/>
                </a:solidFill>
              </a:rPr>
              <a:t>lemma</a:t>
            </a:r>
            <a:r>
              <a:rPr lang="en-US" sz="2400" smtClean="0">
                <a:solidFill>
                  <a:srgbClr val="050507"/>
                </a:solidFill>
              </a:rPr>
              <a:t> jabat tangan,</a:t>
            </a:r>
          </a:p>
          <a:p>
            <a:pPr marL="533400" indent="-533400" eaLnBrk="1" hangingPunct="1">
              <a:lnSpc>
                <a:spcPct val="90000"/>
              </a:lnSpc>
              <a:buFontTx/>
              <a:buNone/>
            </a:pPr>
            <a:r>
              <a:rPr lang="en-US" sz="2400" smtClean="0">
                <a:solidFill>
                  <a:srgbClr val="050507"/>
                </a:solidFill>
              </a:rPr>
              <a:t>		 jumlah derajat = 2 </a:t>
            </a:r>
            <a:r>
              <a:rPr lang="en-US" sz="2400" smtClean="0">
                <a:solidFill>
                  <a:srgbClr val="050507"/>
                </a:solidFill>
                <a:sym typeface="Symbol" pitchFamily="18" charset="2"/>
              </a:rPr>
              <a:t></a:t>
            </a:r>
            <a:r>
              <a:rPr lang="en-US" sz="2400" smtClean="0">
                <a:solidFill>
                  <a:srgbClr val="050507"/>
                </a:solidFill>
              </a:rPr>
              <a:t> jumlah sisi,</a:t>
            </a:r>
          </a:p>
          <a:p>
            <a:pPr marL="533400" indent="-533400" eaLnBrk="1" hangingPunct="1">
              <a:lnSpc>
                <a:spcPct val="90000"/>
              </a:lnSpc>
              <a:buFontTx/>
              <a:buNone/>
            </a:pPr>
            <a:r>
              <a:rPr lang="en-US" sz="2400" smtClean="0">
                <a:solidFill>
                  <a:srgbClr val="050507"/>
                </a:solidFill>
              </a:rPr>
              <a:t>	sehingga</a:t>
            </a:r>
          </a:p>
          <a:p>
            <a:pPr marL="533400" indent="-533400" eaLnBrk="1" hangingPunct="1">
              <a:lnSpc>
                <a:spcPct val="90000"/>
              </a:lnSpc>
              <a:buFontTx/>
              <a:buNone/>
            </a:pPr>
            <a:r>
              <a:rPr lang="en-US" sz="2400" smtClean="0">
                <a:solidFill>
                  <a:srgbClr val="050507"/>
                </a:solidFill>
              </a:rPr>
              <a:t>		jumlah sisi = </a:t>
            </a:r>
            <a:r>
              <a:rPr lang="en-US" sz="2400" i="1" smtClean="0">
                <a:solidFill>
                  <a:srgbClr val="050507"/>
                </a:solidFill>
              </a:rPr>
              <a:t>e</a:t>
            </a:r>
            <a:r>
              <a:rPr lang="en-US" sz="2400" smtClean="0">
                <a:solidFill>
                  <a:srgbClr val="050507"/>
                </a:solidFill>
              </a:rPr>
              <a:t> = jumlah derajat/2 = 96/2 = 48 </a:t>
            </a:r>
          </a:p>
          <a:p>
            <a:pPr marL="533400" indent="-533400" eaLnBrk="1" hangingPunct="1">
              <a:lnSpc>
                <a:spcPct val="90000"/>
              </a:lnSpc>
              <a:buFontTx/>
              <a:buNone/>
            </a:pPr>
            <a:endParaRPr lang="pt-BR" sz="2400" smtClean="0">
              <a:solidFill>
                <a:srgbClr val="050507"/>
              </a:solidFill>
            </a:endParaRPr>
          </a:p>
          <a:p>
            <a:pPr marL="533400" indent="-533400" eaLnBrk="1" hangingPunct="1">
              <a:lnSpc>
                <a:spcPct val="90000"/>
              </a:lnSpc>
            </a:pPr>
            <a:r>
              <a:rPr lang="pt-BR" sz="2400" smtClean="0">
                <a:solidFill>
                  <a:srgbClr val="050507"/>
                </a:solidFill>
              </a:rPr>
              <a:t>Dari rumus Euler, </a:t>
            </a:r>
            <a:r>
              <a:rPr lang="pt-BR" sz="2400" i="1" smtClean="0">
                <a:solidFill>
                  <a:srgbClr val="050507"/>
                </a:solidFill>
              </a:rPr>
              <a:t>n</a:t>
            </a:r>
            <a:r>
              <a:rPr lang="pt-BR" sz="2400" smtClean="0">
                <a:solidFill>
                  <a:srgbClr val="050507"/>
                </a:solidFill>
              </a:rPr>
              <a:t> – </a:t>
            </a:r>
            <a:r>
              <a:rPr lang="pt-BR" sz="2400" i="1" smtClean="0">
                <a:solidFill>
                  <a:srgbClr val="050507"/>
                </a:solidFill>
              </a:rPr>
              <a:t>e</a:t>
            </a:r>
            <a:r>
              <a:rPr lang="pt-BR" sz="2400" smtClean="0">
                <a:solidFill>
                  <a:srgbClr val="050507"/>
                </a:solidFill>
              </a:rPr>
              <a:t> + </a:t>
            </a:r>
            <a:r>
              <a:rPr lang="pt-BR" sz="2400" i="1" smtClean="0">
                <a:solidFill>
                  <a:srgbClr val="050507"/>
                </a:solidFill>
              </a:rPr>
              <a:t>f</a:t>
            </a:r>
            <a:r>
              <a:rPr lang="pt-BR" sz="2400" smtClean="0">
                <a:solidFill>
                  <a:srgbClr val="050507"/>
                </a:solidFill>
              </a:rPr>
              <a:t> = 2, sehingga  </a:t>
            </a:r>
          </a:p>
          <a:p>
            <a:pPr marL="533400" indent="-533400" eaLnBrk="1" hangingPunct="1">
              <a:lnSpc>
                <a:spcPct val="90000"/>
              </a:lnSpc>
              <a:buFontTx/>
              <a:buNone/>
            </a:pPr>
            <a:r>
              <a:rPr lang="pt-BR" sz="2400" smtClean="0">
                <a:solidFill>
                  <a:srgbClr val="050507"/>
                </a:solidFill>
              </a:rPr>
              <a:t>	 </a:t>
            </a:r>
            <a:r>
              <a:rPr lang="pt-BR" sz="2400" i="1" smtClean="0">
                <a:solidFill>
                  <a:srgbClr val="050507"/>
                </a:solidFill>
              </a:rPr>
              <a:t>f</a:t>
            </a:r>
            <a:r>
              <a:rPr lang="pt-BR" sz="2400" smtClean="0">
                <a:solidFill>
                  <a:srgbClr val="050507"/>
                </a:solidFill>
              </a:rPr>
              <a:t> = 2 – </a:t>
            </a:r>
            <a:r>
              <a:rPr lang="pt-BR" sz="2400" i="1" smtClean="0">
                <a:solidFill>
                  <a:srgbClr val="050507"/>
                </a:solidFill>
              </a:rPr>
              <a:t>n</a:t>
            </a:r>
            <a:r>
              <a:rPr lang="pt-BR" sz="2400" smtClean="0">
                <a:solidFill>
                  <a:srgbClr val="050507"/>
                </a:solidFill>
              </a:rPr>
              <a:t> + </a:t>
            </a:r>
            <a:r>
              <a:rPr lang="pt-BR" sz="2400" i="1" smtClean="0">
                <a:solidFill>
                  <a:srgbClr val="050507"/>
                </a:solidFill>
              </a:rPr>
              <a:t>e</a:t>
            </a:r>
            <a:r>
              <a:rPr lang="pt-BR" sz="2400" smtClean="0">
                <a:solidFill>
                  <a:srgbClr val="050507"/>
                </a:solidFill>
              </a:rPr>
              <a:t> = 2 – 24 + 48 = 26 buah.	 </a:t>
            </a:r>
            <a:endParaRPr lang="en-US" sz="2400" smtClean="0">
              <a:solidFill>
                <a:srgbClr val="050507"/>
              </a:solidFill>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1" name="Slide Number Placeholder 5"/>
          <p:cNvSpPr>
            <a:spLocks noGrp="1"/>
          </p:cNvSpPr>
          <p:nvPr>
            <p:ph type="sldNum" sz="quarter" idx="12"/>
          </p:nvPr>
        </p:nvSpPr>
        <p:spPr>
          <a:noFill/>
        </p:spPr>
        <p:txBody>
          <a:bodyPr/>
          <a:lstStyle/>
          <a:p>
            <a:fld id="{4A06968C-806D-4966-BDB7-CFE1CBBC4577}" type="slidenum">
              <a:rPr lang="en-GB" smtClean="0"/>
              <a:pPr/>
              <a:t>37</a:t>
            </a:fld>
            <a:endParaRPr lang="en-GB" smtClean="0"/>
          </a:p>
        </p:txBody>
      </p:sp>
      <p:sp>
        <p:nvSpPr>
          <p:cNvPr id="109572" name="Rectangle 3"/>
          <p:cNvSpPr>
            <a:spLocks noGrp="1" noChangeArrowheads="1"/>
          </p:cNvSpPr>
          <p:nvPr>
            <p:ph type="body" idx="1"/>
          </p:nvPr>
        </p:nvSpPr>
        <p:spPr>
          <a:xfrm>
            <a:off x="685800" y="908050"/>
            <a:ext cx="7772400" cy="5187950"/>
          </a:xfrm>
        </p:spPr>
        <p:txBody>
          <a:bodyPr/>
          <a:lstStyle/>
          <a:p>
            <a:pPr eaLnBrk="1" hangingPunct="1">
              <a:lnSpc>
                <a:spcPct val="80000"/>
              </a:lnSpc>
            </a:pPr>
            <a:r>
              <a:rPr lang="pt-BR" sz="2400" smtClean="0">
                <a:solidFill>
                  <a:srgbClr val="050507"/>
                </a:solidFill>
              </a:rPr>
              <a:t>Pada graf planar sederhana terhubung dengan </a:t>
            </a:r>
            <a:r>
              <a:rPr lang="pt-BR" sz="2400" i="1" smtClean="0">
                <a:solidFill>
                  <a:srgbClr val="050507"/>
                </a:solidFill>
              </a:rPr>
              <a:t>f  </a:t>
            </a:r>
            <a:r>
              <a:rPr lang="pt-BR" sz="2400" smtClean="0">
                <a:solidFill>
                  <a:srgbClr val="050507"/>
                </a:solidFill>
              </a:rPr>
              <a:t>buah wilayah, </a:t>
            </a:r>
            <a:r>
              <a:rPr lang="pt-BR" sz="2400" i="1" smtClean="0">
                <a:solidFill>
                  <a:srgbClr val="050507"/>
                </a:solidFill>
              </a:rPr>
              <a:t>n</a:t>
            </a:r>
            <a:r>
              <a:rPr lang="pt-BR" sz="2400" smtClean="0">
                <a:solidFill>
                  <a:srgbClr val="050507"/>
                </a:solidFill>
              </a:rPr>
              <a:t> buah simpul, dan </a:t>
            </a:r>
            <a:r>
              <a:rPr lang="pt-BR" sz="2400" i="1" smtClean="0">
                <a:solidFill>
                  <a:srgbClr val="050507"/>
                </a:solidFill>
              </a:rPr>
              <a:t>e</a:t>
            </a:r>
            <a:r>
              <a:rPr lang="pt-BR" sz="2400" smtClean="0">
                <a:solidFill>
                  <a:srgbClr val="050507"/>
                </a:solidFill>
              </a:rPr>
              <a:t> buah sisi (</a:t>
            </a:r>
            <a:r>
              <a:rPr lang="pt-BR" sz="2400" i="1" smtClean="0">
                <a:solidFill>
                  <a:srgbClr val="050507"/>
                </a:solidFill>
              </a:rPr>
              <a:t>e</a:t>
            </a:r>
            <a:r>
              <a:rPr lang="pt-BR" sz="2400" smtClean="0">
                <a:solidFill>
                  <a:srgbClr val="050507"/>
                </a:solidFill>
              </a:rPr>
              <a:t> &gt; 2) selalu berlaku: </a:t>
            </a:r>
          </a:p>
          <a:p>
            <a:pPr eaLnBrk="1" hangingPunct="1">
              <a:lnSpc>
                <a:spcPct val="80000"/>
              </a:lnSpc>
              <a:buFontTx/>
              <a:buNone/>
            </a:pPr>
            <a:r>
              <a:rPr lang="pt-BR" sz="2400" smtClean="0">
                <a:solidFill>
                  <a:srgbClr val="050507"/>
                </a:solidFill>
              </a:rPr>
              <a:t>			</a:t>
            </a:r>
            <a:r>
              <a:rPr lang="pt-BR" sz="2400" i="1" smtClean="0">
                <a:solidFill>
                  <a:srgbClr val="050507"/>
                </a:solidFill>
              </a:rPr>
              <a:t>e </a:t>
            </a:r>
            <a:r>
              <a:rPr lang="en-US" sz="2400" smtClean="0">
                <a:solidFill>
                  <a:srgbClr val="050507"/>
                </a:solidFill>
                <a:sym typeface="Symbol" pitchFamily="18" charset="2"/>
              </a:rPr>
              <a:t></a:t>
            </a:r>
            <a:r>
              <a:rPr lang="pt-BR" sz="2400" smtClean="0">
                <a:solidFill>
                  <a:srgbClr val="050507"/>
                </a:solidFill>
              </a:rPr>
              <a:t> 3</a:t>
            </a:r>
            <a:r>
              <a:rPr lang="pt-BR" sz="2400" i="1" smtClean="0">
                <a:solidFill>
                  <a:srgbClr val="050507"/>
                </a:solidFill>
              </a:rPr>
              <a:t>n</a:t>
            </a:r>
            <a:r>
              <a:rPr lang="pt-BR" sz="2400" smtClean="0">
                <a:solidFill>
                  <a:srgbClr val="050507"/>
                </a:solidFill>
              </a:rPr>
              <a:t> – 6</a:t>
            </a:r>
          </a:p>
          <a:p>
            <a:pPr eaLnBrk="1" hangingPunct="1">
              <a:lnSpc>
                <a:spcPct val="80000"/>
              </a:lnSpc>
            </a:pPr>
            <a:endParaRPr lang="pt-BR" sz="2400" smtClean="0">
              <a:solidFill>
                <a:srgbClr val="050507"/>
              </a:solidFill>
            </a:endParaRPr>
          </a:p>
          <a:p>
            <a:pPr eaLnBrk="1" hangingPunct="1">
              <a:lnSpc>
                <a:spcPct val="80000"/>
              </a:lnSpc>
            </a:pPr>
            <a:r>
              <a:rPr lang="pt-BR" sz="2400" smtClean="0">
                <a:solidFill>
                  <a:srgbClr val="050507"/>
                </a:solidFill>
              </a:rPr>
              <a:t>Ketidaksamaan yang terakhir dinamakan </a:t>
            </a:r>
            <a:r>
              <a:rPr lang="pt-BR" sz="2400" b="1" smtClean="0">
                <a:solidFill>
                  <a:srgbClr val="050507"/>
                </a:solidFill>
              </a:rPr>
              <a:t>ketidaksamaan Euler</a:t>
            </a:r>
            <a:r>
              <a:rPr lang="pt-BR" sz="2400" smtClean="0">
                <a:solidFill>
                  <a:srgbClr val="050507"/>
                </a:solidFill>
              </a:rPr>
              <a:t>, </a:t>
            </a:r>
          </a:p>
          <a:p>
            <a:pPr eaLnBrk="1" hangingPunct="1">
              <a:lnSpc>
                <a:spcPct val="80000"/>
              </a:lnSpc>
            </a:pPr>
            <a:endParaRPr lang="pt-BR" sz="2400" smtClean="0">
              <a:solidFill>
                <a:srgbClr val="050507"/>
              </a:solidFill>
            </a:endParaRPr>
          </a:p>
          <a:p>
            <a:pPr eaLnBrk="1" hangingPunct="1">
              <a:lnSpc>
                <a:spcPct val="80000"/>
              </a:lnSpc>
            </a:pPr>
            <a:r>
              <a:rPr lang="pt-BR" sz="2400" smtClean="0">
                <a:solidFill>
                  <a:srgbClr val="050507"/>
                </a:solidFill>
              </a:rPr>
              <a:t>yang dapat digunakan untuk menunjukkan keplanaran suatu graf sederhana </a:t>
            </a:r>
          </a:p>
          <a:p>
            <a:pPr eaLnBrk="1" hangingPunct="1">
              <a:lnSpc>
                <a:spcPct val="80000"/>
              </a:lnSpc>
            </a:pPr>
            <a:endParaRPr lang="pt-BR" sz="2400" smtClean="0">
              <a:solidFill>
                <a:srgbClr val="050507"/>
              </a:solidFill>
            </a:endParaRPr>
          </a:p>
          <a:p>
            <a:pPr eaLnBrk="1" hangingPunct="1">
              <a:lnSpc>
                <a:spcPct val="80000"/>
              </a:lnSpc>
            </a:pPr>
            <a:r>
              <a:rPr lang="pt-BR" sz="2400" smtClean="0">
                <a:solidFill>
                  <a:srgbClr val="050507"/>
                </a:solidFill>
              </a:rPr>
              <a:t>kalau graf planar, maka ia memenuhi ketidaksamaan Euler, sebaliknya jika tidak planar maka ketidaksamaan tersebut tidak dipenuhi.</a:t>
            </a:r>
            <a:r>
              <a:rPr lang="en-US" sz="2400" smtClean="0"/>
              <a:t> </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5" name="Slide Number Placeholder 5"/>
          <p:cNvSpPr>
            <a:spLocks noGrp="1"/>
          </p:cNvSpPr>
          <p:nvPr>
            <p:ph type="sldNum" sz="quarter" idx="12"/>
          </p:nvPr>
        </p:nvSpPr>
        <p:spPr>
          <a:noFill/>
        </p:spPr>
        <p:txBody>
          <a:bodyPr/>
          <a:lstStyle/>
          <a:p>
            <a:fld id="{709588CB-F330-4758-931E-E2F9C8ADC95B}" type="slidenum">
              <a:rPr lang="en-GB" smtClean="0"/>
              <a:pPr/>
              <a:t>38</a:t>
            </a:fld>
            <a:endParaRPr lang="en-GB" smtClean="0"/>
          </a:p>
        </p:txBody>
      </p:sp>
      <p:sp>
        <p:nvSpPr>
          <p:cNvPr id="110596" name="Rectangle 3"/>
          <p:cNvSpPr>
            <a:spLocks noGrp="1" noChangeArrowheads="1"/>
          </p:cNvSpPr>
          <p:nvPr>
            <p:ph type="body" idx="1"/>
          </p:nvPr>
        </p:nvSpPr>
        <p:spPr>
          <a:xfrm>
            <a:off x="685800" y="908050"/>
            <a:ext cx="7772400" cy="5187950"/>
          </a:xfrm>
        </p:spPr>
        <p:txBody>
          <a:bodyPr/>
          <a:lstStyle/>
          <a:p>
            <a:pPr eaLnBrk="1" hangingPunct="1"/>
            <a:r>
              <a:rPr lang="en-US" sz="2400" smtClean="0">
                <a:solidFill>
                  <a:srgbClr val="050507"/>
                </a:solidFill>
                <a:latin typeface="Times New Roman" pitchFamily="18" charset="0"/>
              </a:rPr>
              <a:t>Contoh: </a:t>
            </a:r>
            <a:r>
              <a:rPr lang="pt-BR" sz="2400" smtClean="0">
                <a:solidFill>
                  <a:srgbClr val="050507"/>
                </a:solidFill>
                <a:latin typeface="Times New Roman" pitchFamily="18" charset="0"/>
              </a:rPr>
              <a:t>Pada </a:t>
            </a:r>
            <a:r>
              <a:rPr lang="pt-BR" sz="2400" i="1" smtClean="0">
                <a:solidFill>
                  <a:srgbClr val="050507"/>
                </a:solidFill>
                <a:latin typeface="Times New Roman" pitchFamily="18" charset="0"/>
              </a:rPr>
              <a:t>K</a:t>
            </a:r>
            <a:r>
              <a:rPr lang="pt-BR" sz="2400" baseline="-25000" smtClean="0">
                <a:solidFill>
                  <a:srgbClr val="050507"/>
                </a:solidFill>
                <a:latin typeface="Times New Roman" pitchFamily="18" charset="0"/>
              </a:rPr>
              <a:t>4</a:t>
            </a:r>
            <a:r>
              <a:rPr lang="pt-BR" sz="2400" smtClean="0">
                <a:solidFill>
                  <a:srgbClr val="050507"/>
                </a:solidFill>
                <a:latin typeface="Times New Roman" pitchFamily="18" charset="0"/>
              </a:rPr>
              <a:t>, </a:t>
            </a:r>
            <a:r>
              <a:rPr lang="pt-BR" sz="2400" i="1" smtClean="0">
                <a:solidFill>
                  <a:srgbClr val="050507"/>
                </a:solidFill>
                <a:latin typeface="Times New Roman" pitchFamily="18" charset="0"/>
              </a:rPr>
              <a:t>n</a:t>
            </a:r>
            <a:r>
              <a:rPr lang="pt-BR" sz="2400" smtClean="0">
                <a:solidFill>
                  <a:srgbClr val="050507"/>
                </a:solidFill>
                <a:latin typeface="Times New Roman" pitchFamily="18" charset="0"/>
              </a:rPr>
              <a:t> = 4, </a:t>
            </a:r>
            <a:r>
              <a:rPr lang="pt-BR" sz="2400" i="1" smtClean="0">
                <a:solidFill>
                  <a:srgbClr val="050507"/>
                </a:solidFill>
                <a:latin typeface="Times New Roman" pitchFamily="18" charset="0"/>
              </a:rPr>
              <a:t>e</a:t>
            </a:r>
            <a:r>
              <a:rPr lang="pt-BR" sz="2400" smtClean="0">
                <a:solidFill>
                  <a:srgbClr val="050507"/>
                </a:solidFill>
                <a:latin typeface="Times New Roman" pitchFamily="18" charset="0"/>
              </a:rPr>
              <a:t> = 6, memenuhi ketidaksamaan Euler, sebab</a:t>
            </a:r>
          </a:p>
          <a:p>
            <a:pPr eaLnBrk="1" hangingPunct="1">
              <a:buFontTx/>
              <a:buNone/>
            </a:pPr>
            <a:r>
              <a:rPr lang="pt-BR" sz="2400" smtClean="0">
                <a:solidFill>
                  <a:srgbClr val="050507"/>
                </a:solidFill>
                <a:latin typeface="Times New Roman" pitchFamily="18" charset="0"/>
              </a:rPr>
              <a:t>			 6 </a:t>
            </a:r>
            <a:r>
              <a:rPr lang="en-US" sz="2400" smtClean="0">
                <a:solidFill>
                  <a:srgbClr val="050507"/>
                </a:solidFill>
                <a:latin typeface="Times New Roman" pitchFamily="18" charset="0"/>
                <a:sym typeface="Symbol" pitchFamily="18" charset="2"/>
              </a:rPr>
              <a:t></a:t>
            </a:r>
            <a:r>
              <a:rPr lang="pt-BR" sz="2400" smtClean="0">
                <a:solidFill>
                  <a:srgbClr val="050507"/>
                </a:solidFill>
                <a:latin typeface="Times New Roman" pitchFamily="18" charset="0"/>
              </a:rPr>
              <a:t> 3(4) – 6.  	Jadi, </a:t>
            </a:r>
            <a:r>
              <a:rPr lang="pt-BR" sz="2400" i="1" smtClean="0">
                <a:solidFill>
                  <a:srgbClr val="050507"/>
                </a:solidFill>
                <a:latin typeface="Times New Roman" pitchFamily="18" charset="0"/>
              </a:rPr>
              <a:t>K</a:t>
            </a:r>
            <a:r>
              <a:rPr lang="pt-BR" sz="2400" baseline="-25000" smtClean="0">
                <a:solidFill>
                  <a:srgbClr val="050507"/>
                </a:solidFill>
                <a:latin typeface="Times New Roman" pitchFamily="18" charset="0"/>
              </a:rPr>
              <a:t>4</a:t>
            </a:r>
            <a:r>
              <a:rPr lang="pt-BR" sz="2400" smtClean="0">
                <a:solidFill>
                  <a:srgbClr val="050507"/>
                </a:solidFill>
                <a:latin typeface="Times New Roman" pitchFamily="18" charset="0"/>
              </a:rPr>
              <a:t> adalah graf planar.</a:t>
            </a:r>
            <a:r>
              <a:rPr lang="en-US" sz="2400" smtClean="0"/>
              <a:t> </a:t>
            </a:r>
          </a:p>
          <a:p>
            <a:pPr eaLnBrk="1" hangingPunct="1">
              <a:buFontTx/>
              <a:buNone/>
            </a:pPr>
            <a:r>
              <a:rPr lang="pt-BR" sz="2400" b="1" smtClean="0"/>
              <a:t>	</a:t>
            </a:r>
            <a:r>
              <a:rPr lang="pt-BR" sz="2400" smtClean="0">
                <a:solidFill>
                  <a:srgbClr val="050507"/>
                </a:solidFill>
                <a:latin typeface="Times New Roman" pitchFamily="18" charset="0"/>
              </a:rPr>
              <a:t>Pada graf </a:t>
            </a:r>
            <a:r>
              <a:rPr lang="pt-BR" sz="2400" i="1" smtClean="0">
                <a:solidFill>
                  <a:srgbClr val="050507"/>
                </a:solidFill>
                <a:latin typeface="Times New Roman" pitchFamily="18" charset="0"/>
              </a:rPr>
              <a:t>K</a:t>
            </a:r>
            <a:r>
              <a:rPr lang="pt-BR" sz="2400" baseline="-25000" smtClean="0">
                <a:solidFill>
                  <a:srgbClr val="050507"/>
                </a:solidFill>
                <a:latin typeface="Times New Roman" pitchFamily="18" charset="0"/>
              </a:rPr>
              <a:t>5</a:t>
            </a:r>
            <a:r>
              <a:rPr lang="pt-BR" sz="2400" smtClean="0">
                <a:solidFill>
                  <a:srgbClr val="050507"/>
                </a:solidFill>
                <a:latin typeface="Times New Roman" pitchFamily="18" charset="0"/>
              </a:rPr>
              <a:t>, </a:t>
            </a:r>
            <a:r>
              <a:rPr lang="pt-BR" sz="2400" i="1" smtClean="0">
                <a:solidFill>
                  <a:srgbClr val="050507"/>
                </a:solidFill>
                <a:latin typeface="Times New Roman" pitchFamily="18" charset="0"/>
              </a:rPr>
              <a:t>n</a:t>
            </a:r>
            <a:r>
              <a:rPr lang="pt-BR" sz="2400" smtClean="0">
                <a:solidFill>
                  <a:srgbClr val="050507"/>
                </a:solidFill>
                <a:latin typeface="Times New Roman" pitchFamily="18" charset="0"/>
              </a:rPr>
              <a:t> = </a:t>
            </a:r>
            <a:r>
              <a:rPr lang="pt-BR" sz="2400" i="1" smtClean="0">
                <a:solidFill>
                  <a:srgbClr val="050507"/>
                </a:solidFill>
                <a:latin typeface="Times New Roman" pitchFamily="18" charset="0"/>
              </a:rPr>
              <a:t>5</a:t>
            </a:r>
            <a:r>
              <a:rPr lang="pt-BR" sz="2400" smtClean="0">
                <a:solidFill>
                  <a:srgbClr val="050507"/>
                </a:solidFill>
                <a:latin typeface="Times New Roman" pitchFamily="18" charset="0"/>
              </a:rPr>
              <a:t> dan </a:t>
            </a:r>
            <a:r>
              <a:rPr lang="pt-BR" sz="2400" i="1" smtClean="0">
                <a:solidFill>
                  <a:srgbClr val="050507"/>
                </a:solidFill>
                <a:latin typeface="Times New Roman" pitchFamily="18" charset="0"/>
              </a:rPr>
              <a:t>e</a:t>
            </a:r>
            <a:r>
              <a:rPr lang="pt-BR" sz="2400" smtClean="0">
                <a:solidFill>
                  <a:srgbClr val="050507"/>
                </a:solidFill>
                <a:latin typeface="Times New Roman" pitchFamily="18" charset="0"/>
              </a:rPr>
              <a:t> = 10, tidak memenuhi ketidaksamaan Euler  sebab </a:t>
            </a:r>
          </a:p>
          <a:p>
            <a:pPr eaLnBrk="1" hangingPunct="1">
              <a:buFontTx/>
              <a:buNone/>
            </a:pPr>
            <a:r>
              <a:rPr lang="pt-BR" sz="2400" smtClean="0">
                <a:solidFill>
                  <a:srgbClr val="050507"/>
                </a:solidFill>
                <a:latin typeface="Times New Roman" pitchFamily="18" charset="0"/>
              </a:rPr>
              <a:t>			10 </a:t>
            </a:r>
            <a:r>
              <a:rPr lang="en-US" sz="2400" smtClean="0">
                <a:solidFill>
                  <a:srgbClr val="050507"/>
                </a:solidFill>
                <a:latin typeface="Times New Roman" pitchFamily="18" charset="0"/>
                <a:sym typeface="Symbol" pitchFamily="18" charset="2"/>
              </a:rPr>
              <a:t></a:t>
            </a:r>
            <a:r>
              <a:rPr lang="pt-BR" sz="2400" smtClean="0">
                <a:solidFill>
                  <a:srgbClr val="050507"/>
                </a:solidFill>
                <a:latin typeface="Times New Roman" pitchFamily="18" charset="0"/>
              </a:rPr>
              <a:t> 3(5) – 6.  Jadi, </a:t>
            </a:r>
            <a:r>
              <a:rPr lang="en-US" sz="2400" i="1" smtClean="0">
                <a:solidFill>
                  <a:srgbClr val="050507"/>
                </a:solidFill>
                <a:latin typeface="Times New Roman" pitchFamily="18" charset="0"/>
              </a:rPr>
              <a:t>K</a:t>
            </a:r>
            <a:r>
              <a:rPr lang="en-US" sz="2400" baseline="-25000" smtClean="0">
                <a:solidFill>
                  <a:srgbClr val="050507"/>
                </a:solidFill>
                <a:latin typeface="Times New Roman" pitchFamily="18" charset="0"/>
              </a:rPr>
              <a:t>5</a:t>
            </a:r>
            <a:r>
              <a:rPr lang="en-US" sz="2400" smtClean="0">
                <a:solidFill>
                  <a:srgbClr val="050507"/>
                </a:solidFill>
                <a:latin typeface="Times New Roman" pitchFamily="18" charset="0"/>
              </a:rPr>
              <a:t> tidak planar</a:t>
            </a:r>
            <a:r>
              <a:rPr lang="en-US" sz="2400" smtClean="0">
                <a:latin typeface="Times New Roman" pitchFamily="18" charset="0"/>
              </a:rPr>
              <a:t> </a:t>
            </a:r>
          </a:p>
          <a:p>
            <a:pPr eaLnBrk="1" hangingPunct="1">
              <a:buFontTx/>
              <a:buNone/>
            </a:pPr>
            <a:endParaRPr lang="en-US" sz="2400" smtClean="0">
              <a:latin typeface="Times New Roman" pitchFamily="18" charset="0"/>
            </a:endParaRPr>
          </a:p>
          <a:p>
            <a:pPr eaLnBrk="1" hangingPunct="1">
              <a:buFontTx/>
              <a:buNone/>
            </a:pPr>
            <a:endParaRPr lang="en-US" sz="2400" smtClean="0">
              <a:latin typeface="Times New Roman" pitchFamily="18" charset="0"/>
            </a:endParaRPr>
          </a:p>
          <a:p>
            <a:pPr eaLnBrk="1" hangingPunct="1">
              <a:buFontTx/>
              <a:buNone/>
            </a:pPr>
            <a:endParaRPr lang="en-US" sz="2400" smtClean="0">
              <a:latin typeface="Times New Roman" pitchFamily="18" charset="0"/>
            </a:endParaRPr>
          </a:p>
          <a:p>
            <a:pPr eaLnBrk="1" hangingPunct="1">
              <a:buFontTx/>
              <a:buNone/>
            </a:pPr>
            <a:endParaRPr lang="en-US" sz="2400" smtClean="0">
              <a:latin typeface="Times New Roman" pitchFamily="18" charset="0"/>
            </a:endParaRPr>
          </a:p>
          <a:p>
            <a:pPr eaLnBrk="1" hangingPunct="1">
              <a:buFontTx/>
              <a:buNone/>
            </a:pPr>
            <a:endParaRPr lang="en-US" sz="2400" smtClean="0">
              <a:latin typeface="Times New Roman" pitchFamily="18" charset="0"/>
            </a:endParaRPr>
          </a:p>
          <a:p>
            <a:pPr eaLnBrk="1" hangingPunct="1">
              <a:buFontTx/>
              <a:buNone/>
            </a:pPr>
            <a:r>
              <a:rPr lang="en-US" sz="2400" smtClean="0">
                <a:latin typeface="Times New Roman" pitchFamily="18" charset="0"/>
              </a:rPr>
              <a:t>	        </a:t>
            </a:r>
            <a:r>
              <a:rPr lang="en-US" sz="2400" i="1" smtClean="0">
                <a:solidFill>
                  <a:srgbClr val="050507"/>
                </a:solidFill>
                <a:latin typeface="Times New Roman" pitchFamily="18" charset="0"/>
              </a:rPr>
              <a:t>K</a:t>
            </a:r>
            <a:r>
              <a:rPr lang="en-US" sz="2400" baseline="-25000" smtClean="0">
                <a:solidFill>
                  <a:srgbClr val="050507"/>
                </a:solidFill>
                <a:latin typeface="Times New Roman" pitchFamily="18" charset="0"/>
              </a:rPr>
              <a:t>4</a:t>
            </a:r>
            <a:r>
              <a:rPr lang="en-US" sz="2400" smtClean="0">
                <a:solidFill>
                  <a:srgbClr val="050507"/>
                </a:solidFill>
                <a:latin typeface="Times New Roman" pitchFamily="18" charset="0"/>
              </a:rPr>
              <a:t>		     </a:t>
            </a:r>
            <a:r>
              <a:rPr lang="en-US" sz="2400" i="1" smtClean="0">
                <a:solidFill>
                  <a:srgbClr val="050507"/>
                </a:solidFill>
                <a:latin typeface="Times New Roman" pitchFamily="18" charset="0"/>
              </a:rPr>
              <a:t>K</a:t>
            </a:r>
            <a:r>
              <a:rPr lang="en-US" sz="2400" baseline="-25000" smtClean="0">
                <a:solidFill>
                  <a:srgbClr val="050507"/>
                </a:solidFill>
                <a:latin typeface="Times New Roman" pitchFamily="18" charset="0"/>
              </a:rPr>
              <a:t>5</a:t>
            </a:r>
            <a:r>
              <a:rPr lang="en-US" sz="2400" smtClean="0">
                <a:solidFill>
                  <a:srgbClr val="050507"/>
                </a:solidFill>
                <a:latin typeface="Times New Roman" pitchFamily="18" charset="0"/>
              </a:rPr>
              <a:t>			K</a:t>
            </a:r>
            <a:r>
              <a:rPr lang="en-US" sz="2400" baseline="-25000" smtClean="0">
                <a:solidFill>
                  <a:srgbClr val="050507"/>
                </a:solidFill>
                <a:latin typeface="Times New Roman" pitchFamily="18" charset="0"/>
              </a:rPr>
              <a:t>3,3</a:t>
            </a:r>
            <a:endParaRPr lang="en-US" sz="2400" smtClean="0">
              <a:solidFill>
                <a:srgbClr val="050507"/>
              </a:solidFill>
              <a:latin typeface="Times New Roman" pitchFamily="18" charset="0"/>
            </a:endParaRPr>
          </a:p>
        </p:txBody>
      </p:sp>
      <p:pic>
        <p:nvPicPr>
          <p:cNvPr id="110597" name="Picture 4"/>
          <p:cNvPicPr>
            <a:picLocks noChangeAspect="1" noChangeArrowheads="1"/>
          </p:cNvPicPr>
          <p:nvPr/>
        </p:nvPicPr>
        <p:blipFill>
          <a:blip r:embed="rId2"/>
          <a:srcRect/>
          <a:stretch>
            <a:fillRect/>
          </a:stretch>
        </p:blipFill>
        <p:spPr bwMode="auto">
          <a:xfrm>
            <a:off x="1403350" y="3716338"/>
            <a:ext cx="6480175" cy="15192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8" name="Slide Number Placeholder 5"/>
          <p:cNvSpPr>
            <a:spLocks noGrp="1"/>
          </p:cNvSpPr>
          <p:nvPr>
            <p:ph type="sldNum" sz="quarter" idx="12"/>
          </p:nvPr>
        </p:nvSpPr>
        <p:spPr>
          <a:noFill/>
        </p:spPr>
        <p:txBody>
          <a:bodyPr/>
          <a:lstStyle/>
          <a:p>
            <a:fld id="{3910CFA5-9F55-4013-8CD9-CED02C934172}" type="slidenum">
              <a:rPr lang="en-GB" smtClean="0"/>
              <a:pPr/>
              <a:t>39</a:t>
            </a:fld>
            <a:endParaRPr lang="en-GB" smtClean="0"/>
          </a:p>
        </p:txBody>
      </p:sp>
      <p:graphicFrame>
        <p:nvGraphicFramePr>
          <p:cNvPr id="52226" name="Object 4"/>
          <p:cNvGraphicFramePr>
            <a:graphicFrameLocks noChangeAspect="1"/>
          </p:cNvGraphicFramePr>
          <p:nvPr/>
        </p:nvGraphicFramePr>
        <p:xfrm>
          <a:off x="231775" y="536575"/>
          <a:ext cx="8432800" cy="5719763"/>
        </p:xfrm>
        <a:graphic>
          <a:graphicData uri="http://schemas.openxmlformats.org/presentationml/2006/ole">
            <mc:AlternateContent xmlns:mc="http://schemas.openxmlformats.org/markup-compatibility/2006">
              <mc:Choice xmlns:v="urn:schemas-microsoft-com:vml" Requires="v">
                <p:oleObj spid="_x0000_s52231" name="Document" r:id="rId3" imgW="5486095" imgH="3719170" progId="Word.Document.8">
                  <p:embed/>
                </p:oleObj>
              </mc:Choice>
              <mc:Fallback>
                <p:oleObj name="Document" r:id="rId3" imgW="5486095" imgH="3719170" progId="Word.Document.8">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1775" y="536575"/>
                        <a:ext cx="8432800" cy="5719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0" name="Slide Number Placeholder 5"/>
          <p:cNvSpPr>
            <a:spLocks noGrp="1"/>
          </p:cNvSpPr>
          <p:nvPr>
            <p:ph type="sldNum" sz="quarter" idx="12"/>
          </p:nvPr>
        </p:nvSpPr>
        <p:spPr>
          <a:noFill/>
        </p:spPr>
        <p:txBody>
          <a:bodyPr/>
          <a:lstStyle/>
          <a:p>
            <a:fld id="{08BA0170-0CC6-4C54-9C82-ECE2599AC88A}" type="slidenum">
              <a:rPr lang="en-GB" smtClean="0"/>
              <a:pPr/>
              <a:t>4</a:t>
            </a:fld>
            <a:endParaRPr lang="en-GB" smtClean="0"/>
          </a:p>
        </p:txBody>
      </p:sp>
      <p:graphicFrame>
        <p:nvGraphicFramePr>
          <p:cNvPr id="34818" name="Object 4"/>
          <p:cNvGraphicFramePr>
            <a:graphicFrameLocks noChangeAspect="1"/>
          </p:cNvGraphicFramePr>
          <p:nvPr/>
        </p:nvGraphicFramePr>
        <p:xfrm>
          <a:off x="304800" y="1524000"/>
          <a:ext cx="8458200" cy="3035300"/>
        </p:xfrm>
        <a:graphic>
          <a:graphicData uri="http://schemas.openxmlformats.org/presentationml/2006/ole">
            <mc:AlternateContent xmlns:mc="http://schemas.openxmlformats.org/markup-compatibility/2006">
              <mc:Choice xmlns:v="urn:schemas-microsoft-com:vml" Requires="v">
                <p:oleObj spid="_x0000_s34823" name="Document" r:id="rId3" imgW="5486400" imgH="1968480" progId="Word.Document.8">
                  <p:embed/>
                </p:oleObj>
              </mc:Choice>
              <mc:Fallback>
                <p:oleObj name="Document" r:id="rId3" imgW="5486400" imgH="1968480" progId="Word.Document.8">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 y="1524000"/>
                        <a:ext cx="8458200" cy="303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3" name="Slide Number Placeholder 5"/>
          <p:cNvSpPr>
            <a:spLocks noGrp="1"/>
          </p:cNvSpPr>
          <p:nvPr>
            <p:ph type="sldNum" sz="quarter" idx="12"/>
          </p:nvPr>
        </p:nvSpPr>
        <p:spPr>
          <a:noFill/>
        </p:spPr>
        <p:txBody>
          <a:bodyPr/>
          <a:lstStyle/>
          <a:p>
            <a:fld id="{16590A9B-4B5D-4B29-BCEE-C8934C1564B1}" type="slidenum">
              <a:rPr lang="en-GB" smtClean="0"/>
              <a:pPr/>
              <a:t>40</a:t>
            </a:fld>
            <a:endParaRPr lang="en-GB" smtClean="0"/>
          </a:p>
        </p:txBody>
      </p:sp>
      <p:graphicFrame>
        <p:nvGraphicFramePr>
          <p:cNvPr id="53250" name="Object 4"/>
          <p:cNvGraphicFramePr>
            <a:graphicFrameLocks noChangeAspect="1"/>
          </p:cNvGraphicFramePr>
          <p:nvPr/>
        </p:nvGraphicFramePr>
        <p:xfrm>
          <a:off x="309563" y="841375"/>
          <a:ext cx="8569325" cy="2595563"/>
        </p:xfrm>
        <a:graphic>
          <a:graphicData uri="http://schemas.openxmlformats.org/presentationml/2006/ole">
            <mc:AlternateContent xmlns:mc="http://schemas.openxmlformats.org/markup-compatibility/2006">
              <mc:Choice xmlns:v="urn:schemas-microsoft-com:vml" Requires="v">
                <p:oleObj spid="_x0000_s53260" name="Document" r:id="rId3" imgW="5483860" imgH="1664503" progId="Word.Document.8">
                  <p:embed/>
                </p:oleObj>
              </mc:Choice>
              <mc:Fallback>
                <p:oleObj name="Document" r:id="rId3" imgW="5483860" imgH="1664503" progId="Word.Document.8">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9563" y="841375"/>
                        <a:ext cx="8569325" cy="2595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3251" name="Object 5"/>
          <p:cNvGraphicFramePr>
            <a:graphicFrameLocks noChangeAspect="1"/>
          </p:cNvGraphicFramePr>
          <p:nvPr/>
        </p:nvGraphicFramePr>
        <p:xfrm>
          <a:off x="395288" y="3284538"/>
          <a:ext cx="7696200" cy="2424112"/>
        </p:xfrm>
        <a:graphic>
          <a:graphicData uri="http://schemas.openxmlformats.org/presentationml/2006/ole">
            <mc:AlternateContent xmlns:mc="http://schemas.openxmlformats.org/markup-compatibility/2006">
              <mc:Choice xmlns:v="urn:schemas-microsoft-com:vml" Requires="v">
                <p:oleObj spid="_x0000_s53261" name="VISIO" r:id="rId5" imgW="5822640" imgH="1809720" progId="">
                  <p:embed/>
                </p:oleObj>
              </mc:Choice>
              <mc:Fallback>
                <p:oleObj name="VISIO" r:id="rId5" imgW="5822640" imgH="1809720" progId="">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5288" y="3284538"/>
                        <a:ext cx="7696200" cy="24241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4" name="Slide Number Placeholder 5"/>
          <p:cNvSpPr>
            <a:spLocks noGrp="1"/>
          </p:cNvSpPr>
          <p:nvPr>
            <p:ph type="sldNum" sz="quarter" idx="12"/>
          </p:nvPr>
        </p:nvSpPr>
        <p:spPr>
          <a:noFill/>
        </p:spPr>
        <p:txBody>
          <a:bodyPr/>
          <a:lstStyle/>
          <a:p>
            <a:fld id="{157FBD17-2313-4351-8EBE-79E3E04CC4CE}" type="slidenum">
              <a:rPr lang="en-GB" smtClean="0"/>
              <a:pPr/>
              <a:t>5</a:t>
            </a:fld>
            <a:endParaRPr lang="en-GB" smtClean="0"/>
          </a:p>
        </p:txBody>
      </p:sp>
      <p:graphicFrame>
        <p:nvGraphicFramePr>
          <p:cNvPr id="35842" name="Object 4"/>
          <p:cNvGraphicFramePr>
            <a:graphicFrameLocks noChangeAspect="1"/>
          </p:cNvGraphicFramePr>
          <p:nvPr/>
        </p:nvGraphicFramePr>
        <p:xfrm>
          <a:off x="304800" y="1371600"/>
          <a:ext cx="8534400" cy="3586163"/>
        </p:xfrm>
        <a:graphic>
          <a:graphicData uri="http://schemas.openxmlformats.org/presentationml/2006/ole">
            <mc:AlternateContent xmlns:mc="http://schemas.openxmlformats.org/markup-compatibility/2006">
              <mc:Choice xmlns:v="urn:schemas-microsoft-com:vml" Requires="v">
                <p:oleObj spid="_x0000_s35847" name="Document" r:id="rId3" imgW="5486400" imgH="2305800" progId="Word.Document.8">
                  <p:embed/>
                </p:oleObj>
              </mc:Choice>
              <mc:Fallback>
                <p:oleObj name="Document" r:id="rId3" imgW="5486400" imgH="2305800" progId="Word.Document.8">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 y="1371600"/>
                        <a:ext cx="8534400" cy="3586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7" name="Slide Number Placeholder 5"/>
          <p:cNvSpPr>
            <a:spLocks noGrp="1"/>
          </p:cNvSpPr>
          <p:nvPr>
            <p:ph type="sldNum" sz="quarter" idx="12"/>
          </p:nvPr>
        </p:nvSpPr>
        <p:spPr>
          <a:noFill/>
        </p:spPr>
        <p:txBody>
          <a:bodyPr/>
          <a:lstStyle/>
          <a:p>
            <a:fld id="{F54BBAB1-F391-457A-9426-F771B939F6E6}" type="slidenum">
              <a:rPr lang="en-GB" smtClean="0"/>
              <a:pPr/>
              <a:t>6</a:t>
            </a:fld>
            <a:endParaRPr lang="en-GB" smtClean="0"/>
          </a:p>
        </p:txBody>
      </p:sp>
      <p:sp>
        <p:nvSpPr>
          <p:cNvPr id="93188" name="Rectangle 2"/>
          <p:cNvSpPr>
            <a:spLocks noGrp="1" noChangeArrowheads="1"/>
          </p:cNvSpPr>
          <p:nvPr>
            <p:ph type="title"/>
          </p:nvPr>
        </p:nvSpPr>
        <p:spPr/>
        <p:txBody>
          <a:bodyPr/>
          <a:lstStyle/>
          <a:p>
            <a:pPr eaLnBrk="1" hangingPunct="1"/>
            <a:r>
              <a:rPr lang="en-US" smtClean="0"/>
              <a:t>Latihan</a:t>
            </a:r>
          </a:p>
        </p:txBody>
      </p:sp>
      <p:sp>
        <p:nvSpPr>
          <p:cNvPr id="93189" name="Rectangle 3"/>
          <p:cNvSpPr>
            <a:spLocks noGrp="1" noChangeArrowheads="1"/>
          </p:cNvSpPr>
          <p:nvPr>
            <p:ph type="body" idx="1"/>
          </p:nvPr>
        </p:nvSpPr>
        <p:spPr/>
        <p:txBody>
          <a:bodyPr/>
          <a:lstStyle/>
          <a:p>
            <a:pPr eaLnBrk="1" hangingPunct="1"/>
            <a:r>
              <a:rPr lang="pt-BR" smtClean="0">
                <a:solidFill>
                  <a:srgbClr val="050507"/>
                </a:solidFill>
              </a:rPr>
              <a:t>Berapa jumlah maksimum dan jumlah minimum simpul pada graf sederhana yang mempunyai 16 buah sisi dan tiap simpul berderajat sama dan tiap simpul berderajat ≥ 4 ? </a:t>
            </a:r>
            <a:endParaRPr lang="en-US" smtClean="0">
              <a:solidFill>
                <a:srgbClr val="050507"/>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1" name="Slide Number Placeholder 5"/>
          <p:cNvSpPr>
            <a:spLocks noGrp="1"/>
          </p:cNvSpPr>
          <p:nvPr>
            <p:ph type="sldNum" sz="quarter" idx="12"/>
          </p:nvPr>
        </p:nvSpPr>
        <p:spPr>
          <a:noFill/>
        </p:spPr>
        <p:txBody>
          <a:bodyPr/>
          <a:lstStyle/>
          <a:p>
            <a:fld id="{8696E182-18CE-40ED-A59F-6BE5E346AD9C}" type="slidenum">
              <a:rPr lang="en-GB" smtClean="0"/>
              <a:pPr/>
              <a:t>7</a:t>
            </a:fld>
            <a:endParaRPr lang="en-GB" smtClean="0"/>
          </a:p>
        </p:txBody>
      </p:sp>
      <p:sp>
        <p:nvSpPr>
          <p:cNvPr id="94212" name="Rectangle 3"/>
          <p:cNvSpPr>
            <a:spLocks noGrp="1" noChangeArrowheads="1"/>
          </p:cNvSpPr>
          <p:nvPr>
            <p:ph type="body" idx="1"/>
          </p:nvPr>
        </p:nvSpPr>
        <p:spPr>
          <a:xfrm>
            <a:off x="685800" y="692150"/>
            <a:ext cx="7772400" cy="5403850"/>
          </a:xfrm>
        </p:spPr>
        <p:txBody>
          <a:bodyPr/>
          <a:lstStyle/>
          <a:p>
            <a:pPr eaLnBrk="1" hangingPunct="1">
              <a:lnSpc>
                <a:spcPct val="90000"/>
              </a:lnSpc>
            </a:pPr>
            <a:r>
              <a:rPr lang="en-US" sz="2400" smtClean="0">
                <a:solidFill>
                  <a:srgbClr val="050507"/>
                </a:solidFill>
              </a:rPr>
              <a:t>Jawaban: </a:t>
            </a:r>
            <a:r>
              <a:rPr lang="pt-BR" sz="2400" smtClean="0">
                <a:solidFill>
                  <a:srgbClr val="050507"/>
                </a:solidFill>
              </a:rPr>
              <a:t>Tiap simpul berderajat sama -&gt; graf teratur.</a:t>
            </a:r>
          </a:p>
          <a:p>
            <a:pPr eaLnBrk="1" hangingPunct="1">
              <a:lnSpc>
                <a:spcPct val="90000"/>
              </a:lnSpc>
            </a:pPr>
            <a:r>
              <a:rPr lang="pt-BR" sz="2400" smtClean="0">
                <a:solidFill>
                  <a:srgbClr val="050507"/>
                </a:solidFill>
              </a:rPr>
              <a:t>Jumlah sisi pada graf teratur berderajat r adalah e = nr/2. Jadi, n = 2e/r = (2)(16)/r = 32/r.</a:t>
            </a:r>
          </a:p>
          <a:p>
            <a:pPr eaLnBrk="1" hangingPunct="1">
              <a:lnSpc>
                <a:spcPct val="90000"/>
              </a:lnSpc>
            </a:pPr>
            <a:r>
              <a:rPr lang="en-US" sz="2400" smtClean="0">
                <a:solidFill>
                  <a:srgbClr val="050507"/>
                </a:solidFill>
              </a:rPr>
              <a:t>Untuk r = 4, jumlah simpul yang dapat dibuat adalah maksimum, yaitu n = 32/4 = 8.</a:t>
            </a:r>
          </a:p>
          <a:p>
            <a:pPr eaLnBrk="1" hangingPunct="1">
              <a:lnSpc>
                <a:spcPct val="90000"/>
              </a:lnSpc>
            </a:pPr>
            <a:r>
              <a:rPr lang="en-US" sz="2400" smtClean="0">
                <a:solidFill>
                  <a:srgbClr val="050507"/>
                </a:solidFill>
              </a:rPr>
              <a:t>Untuk r yang lain (r &gt; 4 dan r merupakan pembagi bilangan bulat dari 32):</a:t>
            </a:r>
          </a:p>
          <a:p>
            <a:pPr eaLnBrk="1" hangingPunct="1">
              <a:lnSpc>
                <a:spcPct val="90000"/>
              </a:lnSpc>
              <a:buFontTx/>
              <a:buNone/>
            </a:pPr>
            <a:r>
              <a:rPr lang="en-US" sz="2400" smtClean="0">
                <a:solidFill>
                  <a:srgbClr val="050507"/>
                </a:solidFill>
              </a:rPr>
              <a:t>	r = 8 -&gt; n = 32/8 = 4 -&gt; tidak mungkin membuat graf sederhana.</a:t>
            </a:r>
          </a:p>
          <a:p>
            <a:pPr eaLnBrk="1" hangingPunct="1">
              <a:lnSpc>
                <a:spcPct val="90000"/>
              </a:lnSpc>
              <a:buFontTx/>
              <a:buNone/>
            </a:pPr>
            <a:r>
              <a:rPr lang="pt-BR" sz="2400" smtClean="0">
                <a:solidFill>
                  <a:srgbClr val="050507"/>
                </a:solidFill>
              </a:rPr>
              <a:t>	r = 16 -&gt; n = 32/16 = 2 -&gt; tidak mungkin membuat graf sederhana.</a:t>
            </a:r>
            <a:endParaRPr lang="en-US" sz="2400" smtClean="0">
              <a:solidFill>
                <a:srgbClr val="050507"/>
              </a:solidFill>
            </a:endParaRPr>
          </a:p>
          <a:p>
            <a:pPr eaLnBrk="1" hangingPunct="1">
              <a:lnSpc>
                <a:spcPct val="90000"/>
              </a:lnSpc>
            </a:pPr>
            <a:r>
              <a:rPr lang="en-US" sz="2400" smtClean="0">
                <a:solidFill>
                  <a:srgbClr val="050507"/>
                </a:solidFill>
              </a:rPr>
              <a:t>Jadi, jumlah simpul yang dapat dibuat adalah 8 buah (maksimum dan minimum).</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8" name="Slide Number Placeholder 5"/>
          <p:cNvSpPr>
            <a:spLocks noGrp="1"/>
          </p:cNvSpPr>
          <p:nvPr>
            <p:ph type="sldNum" sz="quarter" idx="12"/>
          </p:nvPr>
        </p:nvSpPr>
        <p:spPr>
          <a:noFill/>
        </p:spPr>
        <p:txBody>
          <a:bodyPr/>
          <a:lstStyle/>
          <a:p>
            <a:fld id="{A923ED63-17D2-46EC-8202-8C04E5D40C01}" type="slidenum">
              <a:rPr lang="en-GB" smtClean="0"/>
              <a:pPr/>
              <a:t>8</a:t>
            </a:fld>
            <a:endParaRPr lang="en-GB" smtClean="0"/>
          </a:p>
        </p:txBody>
      </p:sp>
      <p:graphicFrame>
        <p:nvGraphicFramePr>
          <p:cNvPr id="36866" name="Object 4"/>
          <p:cNvGraphicFramePr>
            <a:graphicFrameLocks noChangeAspect="1"/>
          </p:cNvGraphicFramePr>
          <p:nvPr/>
        </p:nvGraphicFramePr>
        <p:xfrm>
          <a:off x="457200" y="1066800"/>
          <a:ext cx="8458200" cy="4383088"/>
        </p:xfrm>
        <a:graphic>
          <a:graphicData uri="http://schemas.openxmlformats.org/presentationml/2006/ole">
            <mc:AlternateContent xmlns:mc="http://schemas.openxmlformats.org/markup-compatibility/2006">
              <mc:Choice xmlns:v="urn:schemas-microsoft-com:vml" Requires="v">
                <p:oleObj spid="_x0000_s36871" name="Document" r:id="rId3" imgW="5486400" imgH="2842920" progId="Word.Document.8">
                  <p:embed/>
                </p:oleObj>
              </mc:Choice>
              <mc:Fallback>
                <p:oleObj name="Document" r:id="rId3" imgW="5486400" imgH="2842920" progId="Word.Document.8">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1066800"/>
                        <a:ext cx="8458200" cy="4383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2" name="Slide Number Placeholder 5"/>
          <p:cNvSpPr>
            <a:spLocks noGrp="1"/>
          </p:cNvSpPr>
          <p:nvPr>
            <p:ph type="sldNum" sz="quarter" idx="12"/>
          </p:nvPr>
        </p:nvSpPr>
        <p:spPr>
          <a:noFill/>
        </p:spPr>
        <p:txBody>
          <a:bodyPr/>
          <a:lstStyle/>
          <a:p>
            <a:fld id="{A484BDB0-EFA7-4140-B24C-F69E97C2B330}" type="slidenum">
              <a:rPr lang="en-GB" smtClean="0"/>
              <a:pPr/>
              <a:t>9</a:t>
            </a:fld>
            <a:endParaRPr lang="en-GB" smtClean="0"/>
          </a:p>
        </p:txBody>
      </p:sp>
      <p:graphicFrame>
        <p:nvGraphicFramePr>
          <p:cNvPr id="37890" name="Object 5"/>
          <p:cNvGraphicFramePr>
            <a:graphicFrameLocks noChangeAspect="1"/>
          </p:cNvGraphicFramePr>
          <p:nvPr/>
        </p:nvGraphicFramePr>
        <p:xfrm>
          <a:off x="684213" y="476250"/>
          <a:ext cx="7939087" cy="5907088"/>
        </p:xfrm>
        <a:graphic>
          <a:graphicData uri="http://schemas.openxmlformats.org/presentationml/2006/ole">
            <mc:AlternateContent xmlns:mc="http://schemas.openxmlformats.org/markup-compatibility/2006">
              <mc:Choice xmlns:v="urn:schemas-microsoft-com:vml" Requires="v">
                <p:oleObj spid="_x0000_s37895" name="Document" r:id="rId3" imgW="5486095" imgH="4088892" progId="Word.Document.8">
                  <p:embed/>
                </p:oleObj>
              </mc:Choice>
              <mc:Fallback>
                <p:oleObj name="Document" r:id="rId3" imgW="5486095" imgH="4088892" progId="Word.Document.8">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4213" y="476250"/>
                        <a:ext cx="7939087" cy="5907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Sumi Painting">
  <a:themeElements>
    <a:clrScheme name="Sumi Painting 1">
      <a:dk1>
        <a:srgbClr val="545472"/>
      </a:dk1>
      <a:lt1>
        <a:srgbClr val="FFFFFF"/>
      </a:lt1>
      <a:dk2>
        <a:srgbClr val="660066"/>
      </a:dk2>
      <a:lt2>
        <a:srgbClr val="9797B7"/>
      </a:lt2>
      <a:accent1>
        <a:srgbClr val="A7CCD9"/>
      </a:accent1>
      <a:accent2>
        <a:srgbClr val="C7C7DF"/>
      </a:accent2>
      <a:accent3>
        <a:srgbClr val="FFFFFF"/>
      </a:accent3>
      <a:accent4>
        <a:srgbClr val="464660"/>
      </a:accent4>
      <a:accent5>
        <a:srgbClr val="D0E2E9"/>
      </a:accent5>
      <a:accent6>
        <a:srgbClr val="B4B4CA"/>
      </a:accent6>
      <a:hlink>
        <a:srgbClr val="9595FF"/>
      </a:hlink>
      <a:folHlink>
        <a:srgbClr val="8888AE"/>
      </a:folHlink>
    </a:clrScheme>
    <a:fontScheme name="Sumi Painting">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Sumi Painting 1">
        <a:dk1>
          <a:srgbClr val="545472"/>
        </a:dk1>
        <a:lt1>
          <a:srgbClr val="FFFFFF"/>
        </a:lt1>
        <a:dk2>
          <a:srgbClr val="660066"/>
        </a:dk2>
        <a:lt2>
          <a:srgbClr val="9797B7"/>
        </a:lt2>
        <a:accent1>
          <a:srgbClr val="A7CCD9"/>
        </a:accent1>
        <a:accent2>
          <a:srgbClr val="C7C7DF"/>
        </a:accent2>
        <a:accent3>
          <a:srgbClr val="FFFFFF"/>
        </a:accent3>
        <a:accent4>
          <a:srgbClr val="464660"/>
        </a:accent4>
        <a:accent5>
          <a:srgbClr val="D0E2E9"/>
        </a:accent5>
        <a:accent6>
          <a:srgbClr val="B4B4CA"/>
        </a:accent6>
        <a:hlink>
          <a:srgbClr val="9595FF"/>
        </a:hlink>
        <a:folHlink>
          <a:srgbClr val="8888AE"/>
        </a:folHlink>
      </a:clrScheme>
      <a:clrMap bg1="lt1" tx1="dk1" bg2="lt2" tx2="dk2" accent1="accent1" accent2="accent2" accent3="accent3" accent4="accent4" accent5="accent5" accent6="accent6" hlink="hlink" folHlink="folHlink"/>
    </a:extraClrScheme>
    <a:extraClrScheme>
      <a:clrScheme name="Sumi Painting 2">
        <a:dk1>
          <a:srgbClr val="545472"/>
        </a:dk1>
        <a:lt1>
          <a:srgbClr val="FFFFFF"/>
        </a:lt1>
        <a:dk2>
          <a:srgbClr val="892D5B"/>
        </a:dk2>
        <a:lt2>
          <a:srgbClr val="68A7BE"/>
        </a:lt2>
        <a:accent1>
          <a:srgbClr val="CAACCC"/>
        </a:accent1>
        <a:accent2>
          <a:srgbClr val="A7CCD9"/>
        </a:accent2>
        <a:accent3>
          <a:srgbClr val="FFFFFF"/>
        </a:accent3>
        <a:accent4>
          <a:srgbClr val="464660"/>
        </a:accent4>
        <a:accent5>
          <a:srgbClr val="E1D2E2"/>
        </a:accent5>
        <a:accent6>
          <a:srgbClr val="97B9C4"/>
        </a:accent6>
        <a:hlink>
          <a:srgbClr val="9595FF"/>
        </a:hlink>
        <a:folHlink>
          <a:srgbClr val="8888AE"/>
        </a:folHlink>
      </a:clrScheme>
      <a:clrMap bg1="lt1" tx1="dk1" bg2="lt2" tx2="dk2" accent1="accent1" accent2="accent2" accent3="accent3" accent4="accent4" accent5="accent5" accent6="accent6" hlink="hlink" folHlink="folHlink"/>
    </a:extraClrScheme>
    <a:extraClrScheme>
      <a:clrScheme name="Sumi Painting 3">
        <a:dk1>
          <a:srgbClr val="000000"/>
        </a:dk1>
        <a:lt1>
          <a:srgbClr val="FFFFFF"/>
        </a:lt1>
        <a:dk2>
          <a:srgbClr val="000000"/>
        </a:dk2>
        <a:lt2>
          <a:srgbClr val="333333"/>
        </a:lt2>
        <a:accent1>
          <a:srgbClr val="B2B2B2"/>
        </a:accent1>
        <a:accent2>
          <a:srgbClr val="DDDDDD"/>
        </a:accent2>
        <a:accent3>
          <a:srgbClr val="FFFFFF"/>
        </a:accent3>
        <a:accent4>
          <a:srgbClr val="000000"/>
        </a:accent4>
        <a:accent5>
          <a:srgbClr val="D5D5D5"/>
        </a:accent5>
        <a:accent6>
          <a:srgbClr val="C8C8C8"/>
        </a:accent6>
        <a:hlink>
          <a:srgbClr val="4D4D4D"/>
        </a:hlink>
        <a:folHlink>
          <a:srgbClr val="969696"/>
        </a:folHlink>
      </a:clrScheme>
      <a:clrMap bg1="lt1" tx1="dk1" bg2="lt2" tx2="dk2" accent1="accent1" accent2="accent2" accent3="accent3" accent4="accent4" accent5="accent5" accent6="accent6" hlink="hlink" folHlink="folHlink"/>
    </a:extraClrScheme>
    <a:extraClrScheme>
      <a:clrScheme name="Sumi Painting 4">
        <a:dk1>
          <a:srgbClr val="545472"/>
        </a:dk1>
        <a:lt1>
          <a:srgbClr val="FFFFFF"/>
        </a:lt1>
        <a:dk2>
          <a:srgbClr val="892D5B"/>
        </a:dk2>
        <a:lt2>
          <a:srgbClr val="AC3872"/>
        </a:lt2>
        <a:accent1>
          <a:srgbClr val="660066"/>
        </a:accent1>
        <a:accent2>
          <a:srgbClr val="E2A6C4"/>
        </a:accent2>
        <a:accent3>
          <a:srgbClr val="FFFFFF"/>
        </a:accent3>
        <a:accent4>
          <a:srgbClr val="464660"/>
        </a:accent4>
        <a:accent5>
          <a:srgbClr val="B8AAB8"/>
        </a:accent5>
        <a:accent6>
          <a:srgbClr val="CD96B1"/>
        </a:accent6>
        <a:hlink>
          <a:srgbClr val="8585FF"/>
        </a:hlink>
        <a:folHlink>
          <a:srgbClr val="563EE8"/>
        </a:folHlink>
      </a:clrScheme>
      <a:clrMap bg1="lt1" tx1="dk1" bg2="lt2" tx2="dk2" accent1="accent1" accent2="accent2" accent3="accent3" accent4="accent4" accent5="accent5" accent6="accent6" hlink="hlink" folHlink="folHlink"/>
    </a:extraClrScheme>
    <a:extraClrScheme>
      <a:clrScheme name="Sumi Painting 5">
        <a:dk1>
          <a:srgbClr val="545472"/>
        </a:dk1>
        <a:lt1>
          <a:srgbClr val="FFFFFF"/>
        </a:lt1>
        <a:dk2>
          <a:srgbClr val="892D5B"/>
        </a:dk2>
        <a:lt2>
          <a:srgbClr val="515BA7"/>
        </a:lt2>
        <a:accent1>
          <a:srgbClr val="8BD8E7"/>
        </a:accent1>
        <a:accent2>
          <a:srgbClr val="A5AAD3"/>
        </a:accent2>
        <a:accent3>
          <a:srgbClr val="FFFFFF"/>
        </a:accent3>
        <a:accent4>
          <a:srgbClr val="464660"/>
        </a:accent4>
        <a:accent5>
          <a:srgbClr val="C4E9F1"/>
        </a:accent5>
        <a:accent6>
          <a:srgbClr val="959ABF"/>
        </a:accent6>
        <a:hlink>
          <a:srgbClr val="B78AFA"/>
        </a:hlink>
        <a:folHlink>
          <a:srgbClr val="A0A5D0"/>
        </a:folHlink>
      </a:clrScheme>
      <a:clrMap bg1="lt1" tx1="dk1" bg2="lt2" tx2="dk2" accent1="accent1" accent2="accent2" accent3="accent3" accent4="accent4" accent5="accent5" accent6="accent6" hlink="hlink" folHlink="folHlink"/>
    </a:extraClrScheme>
    <a:extraClrScheme>
      <a:clrScheme name="Sumi Painting 6">
        <a:dk1>
          <a:srgbClr val="545472"/>
        </a:dk1>
        <a:lt1>
          <a:srgbClr val="FFFFFF"/>
        </a:lt1>
        <a:dk2>
          <a:srgbClr val="37467F"/>
        </a:dk2>
        <a:lt2>
          <a:srgbClr val="547A3C"/>
        </a:lt2>
        <a:accent1>
          <a:srgbClr val="8BD8E7"/>
        </a:accent1>
        <a:accent2>
          <a:srgbClr val="B7D3A5"/>
        </a:accent2>
        <a:accent3>
          <a:srgbClr val="FFFFFF"/>
        </a:accent3>
        <a:accent4>
          <a:srgbClr val="464660"/>
        </a:accent4>
        <a:accent5>
          <a:srgbClr val="C4E9F1"/>
        </a:accent5>
        <a:accent6>
          <a:srgbClr val="A6BF95"/>
        </a:accent6>
        <a:hlink>
          <a:srgbClr val="619147"/>
        </a:hlink>
        <a:folHlink>
          <a:srgbClr val="94BE7C"/>
        </a:folHlink>
      </a:clrScheme>
      <a:clrMap bg1="lt1" tx1="dk1" bg2="lt2" tx2="dk2" accent1="accent1" accent2="accent2" accent3="accent3" accent4="accent4" accent5="accent5" accent6="accent6" hlink="hlink" folHlink="folHlink"/>
    </a:extraClrScheme>
    <a:extraClrScheme>
      <a:clrScheme name="Sumi Painting 7">
        <a:dk1>
          <a:srgbClr val="545472"/>
        </a:dk1>
        <a:lt1>
          <a:srgbClr val="FFFFFF"/>
        </a:lt1>
        <a:dk2>
          <a:srgbClr val="655851"/>
        </a:dk2>
        <a:lt2>
          <a:srgbClr val="B49234"/>
        </a:lt2>
        <a:accent1>
          <a:srgbClr val="F8C684"/>
        </a:accent1>
        <a:accent2>
          <a:srgbClr val="E1CE97"/>
        </a:accent2>
        <a:accent3>
          <a:srgbClr val="FFFFFF"/>
        </a:accent3>
        <a:accent4>
          <a:srgbClr val="464660"/>
        </a:accent4>
        <a:accent5>
          <a:srgbClr val="FBDFC2"/>
        </a:accent5>
        <a:accent6>
          <a:srgbClr val="CCBA88"/>
        </a:accent6>
        <a:hlink>
          <a:srgbClr val="7C6148"/>
        </a:hlink>
        <a:folHlink>
          <a:srgbClr val="8E856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Designs\Sumi Painting.pot</Template>
  <TotalTime>1143</TotalTime>
  <Words>581</Words>
  <Application>Microsoft Office PowerPoint</Application>
  <PresentationFormat>On-screen Show (4:3)</PresentationFormat>
  <Paragraphs>132</Paragraphs>
  <Slides>40</Slides>
  <Notes>1</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2</vt:i4>
      </vt:variant>
      <vt:variant>
        <vt:lpstr>Slide Titles</vt:lpstr>
      </vt:variant>
      <vt:variant>
        <vt:i4>40</vt:i4>
      </vt:variant>
    </vt:vector>
  </HeadingPairs>
  <TitlesOfParts>
    <vt:vector size="48" baseType="lpstr">
      <vt:lpstr>Arial</vt:lpstr>
      <vt:lpstr>Symbol</vt:lpstr>
      <vt:lpstr>Tahoma</vt:lpstr>
      <vt:lpstr>Times New Roman</vt:lpstr>
      <vt:lpstr>Wingdings</vt:lpstr>
      <vt:lpstr>Sumi Painting</vt:lpstr>
      <vt:lpstr>Document</vt:lpstr>
      <vt:lpstr>VISIO</vt:lpstr>
      <vt:lpstr>Jaringan jalan raya di Provinsi Jawa Tengah</vt:lpstr>
      <vt:lpstr>Defenisi Graf</vt:lpstr>
      <vt:lpstr>Beberapa Graf Khusus</vt:lpstr>
      <vt:lpstr>PowerPoint Presentation</vt:lpstr>
      <vt:lpstr>PowerPoint Presentation</vt:lpstr>
      <vt:lpstr>Latihan</vt:lpstr>
      <vt:lpstr>PowerPoint Presentation</vt:lpstr>
      <vt:lpstr>PowerPoint Presentation</vt:lpstr>
      <vt:lpstr>PowerPoint Presentation</vt:lpstr>
      <vt:lpstr>Representasi Graf</vt:lpstr>
      <vt:lpstr>PowerPoint Presentation</vt:lpstr>
      <vt:lpstr>PowerPoint Presentation</vt:lpstr>
      <vt:lpstr>PowerPoint Presentation</vt:lpstr>
      <vt:lpstr>PowerPoint Presentation</vt:lpstr>
      <vt:lpstr>PowerPoint Presentation</vt:lpstr>
      <vt:lpstr>Graf Isomorfik</vt:lpstr>
      <vt:lpstr>PowerPoint Presentation</vt:lpstr>
      <vt:lpstr>Graf Isomorfik</vt:lpstr>
      <vt:lpstr>PowerPoint Presentation</vt:lpstr>
      <vt:lpstr>PowerPoint Presentation</vt:lpstr>
      <vt:lpstr>PowerPoint Presentation</vt:lpstr>
      <vt:lpstr>PowerPoint Presentation</vt:lpstr>
      <vt:lpstr>Latihan</vt:lpstr>
      <vt:lpstr>Latihan</vt:lpstr>
      <vt:lpstr>Latihan</vt:lpstr>
      <vt:lpstr>PowerPoint Presentation</vt:lpstr>
      <vt:lpstr>Graf Planar (Planar Graph) dan Graf Bidang (Plane Graph)</vt:lpstr>
      <vt:lpstr>PowerPoint Presentation</vt:lpstr>
      <vt:lpstr>PowerPoint Presentation</vt:lpstr>
      <vt:lpstr>Aplikasi Graf Planar</vt:lpstr>
      <vt:lpstr>Aplikasi Graf Planar</vt:lpstr>
      <vt:lpstr>Latihan</vt:lpstr>
      <vt:lpstr>PowerPoint Presentation</vt:lpstr>
      <vt:lpstr>PowerPoint Presentation</vt:lpstr>
      <vt:lpstr>Latihan</vt:lpstr>
      <vt:lpstr>Jawaban:</vt:lpstr>
      <vt:lpstr>PowerPoint Presentation</vt:lpstr>
      <vt:lpstr>PowerPoint Presentation</vt:lpstr>
      <vt:lpstr>PowerPoint Presentation</vt:lpstr>
      <vt:lpstr>PowerPoint Presentation</vt:lpstr>
    </vt:vector>
  </TitlesOfParts>
  <Company>Institut Teknologi Bandung</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Graf</dc:title>
  <dc:creator>IF-User</dc:creator>
  <cp:lastModifiedBy>Safitri Jaya</cp:lastModifiedBy>
  <cp:revision>61</cp:revision>
  <dcterms:created xsi:type="dcterms:W3CDTF">2005-11-12T03:08:40Z</dcterms:created>
  <dcterms:modified xsi:type="dcterms:W3CDTF">2017-11-06T10:24:32Z</dcterms:modified>
</cp:coreProperties>
</file>