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1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0" r:id="rId8"/>
    <p:sldId id="261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66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3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787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65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67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86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6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7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2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7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788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A87A34-81AB-432B-8DAE-1953F412C126}" type="datetimeFigureOut">
              <a:rPr lang="en-US" smtClean="0"/>
              <a:pPr/>
              <a:t>2/25/2020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69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>
            <a:normAutofit fontScale="90000"/>
          </a:bodyPr>
          <a:lstStyle/>
          <a:p>
            <a:pPr algn="l"/>
            <a:r>
              <a:rPr lang="en-US" sz="6600" b="1" dirty="0" smtClean="0"/>
              <a:t>STRUKTUR DATA DAN ALGORITMA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3401" y="4960137"/>
            <a:ext cx="9070848" cy="1072230"/>
          </a:xfrm>
        </p:spPr>
        <p:txBody>
          <a:bodyPr anchor="t">
            <a:noAutofit/>
          </a:bodyPr>
          <a:lstStyle/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Pertemuan</a:t>
            </a:r>
            <a:r>
              <a:rPr lang="en-US" sz="2400" b="1" dirty="0" smtClean="0">
                <a:solidFill>
                  <a:schemeClr val="tx1"/>
                </a:solidFill>
              </a:rPr>
              <a:t> 2 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Percabangan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Rabu</a:t>
            </a:r>
            <a:r>
              <a:rPr lang="en-US" sz="2400" b="1" dirty="0" smtClean="0">
                <a:solidFill>
                  <a:schemeClr val="tx1"/>
                </a:solidFill>
              </a:rPr>
              <a:t>, 5 </a:t>
            </a:r>
            <a:r>
              <a:rPr lang="en-US" sz="2400" b="1" dirty="0" err="1" smtClean="0">
                <a:solidFill>
                  <a:schemeClr val="tx1"/>
                </a:solidFill>
              </a:rPr>
              <a:t>Februari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2020</a:t>
            </a:r>
          </a:p>
          <a:p>
            <a:pPr algn="l"/>
            <a:r>
              <a:rPr lang="en-US" sz="2400" b="1" dirty="0" err="1" smtClean="0">
                <a:solidFill>
                  <a:schemeClr val="tx1"/>
                </a:solidFill>
              </a:rPr>
              <a:t>Safitri</a:t>
            </a:r>
            <a:r>
              <a:rPr lang="en-US" sz="2400" b="1" dirty="0" smtClean="0">
                <a:solidFill>
                  <a:schemeClr val="tx1"/>
                </a:solidFill>
              </a:rPr>
              <a:t> Jaya, </a:t>
            </a:r>
            <a:r>
              <a:rPr lang="en-US" sz="2400" b="1" dirty="0" err="1" smtClean="0">
                <a:solidFill>
                  <a:schemeClr val="tx1"/>
                </a:solidFill>
              </a:rPr>
              <a:t>S.Kom</a:t>
            </a:r>
            <a:r>
              <a:rPr lang="en-US" sz="2400" b="1" dirty="0" smtClean="0">
                <a:solidFill>
                  <a:schemeClr val="tx1"/>
                </a:solidFill>
              </a:rPr>
              <a:t>, M.T.I</a:t>
            </a:r>
          </a:p>
        </p:txBody>
      </p:sp>
    </p:spTree>
    <p:extLst>
      <p:ext uri="{BB962C8B-B14F-4D97-AF65-F5344CB8AC3E}">
        <p14:creationId xmlns:p14="http://schemas.microsoft.com/office/powerpoint/2010/main" val="29211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5763" y="2014819"/>
            <a:ext cx="4754880" cy="4023360"/>
          </a:xfrm>
        </p:spPr>
        <p:txBody>
          <a:bodyPr>
            <a:noAutofit/>
          </a:bodyPr>
          <a:lstStyle/>
          <a:p>
            <a:r>
              <a:rPr lang="en-US" sz="1800" dirty="0"/>
              <a:t>switch (</a:t>
            </a:r>
            <a:r>
              <a:rPr lang="en-US" sz="1800" dirty="0" err="1"/>
              <a:t>kondisi</a:t>
            </a:r>
            <a:r>
              <a:rPr lang="en-US" sz="1800" dirty="0"/>
              <a:t>)</a:t>
            </a:r>
          </a:p>
          <a:p>
            <a:r>
              <a:rPr lang="en-US" sz="1800" dirty="0"/>
              <a:t>{</a:t>
            </a:r>
          </a:p>
          <a:p>
            <a:r>
              <a:rPr lang="en-US" sz="1800" dirty="0"/>
              <a:t>  case constant1:</a:t>
            </a:r>
          </a:p>
          <a:p>
            <a:r>
              <a:rPr lang="en-US" sz="1800" dirty="0"/>
              <a:t>     statements-1;</a:t>
            </a:r>
          </a:p>
          <a:p>
            <a:r>
              <a:rPr lang="en-US" sz="1800" dirty="0"/>
              <a:t>     break;</a:t>
            </a:r>
          </a:p>
          <a:p>
            <a:r>
              <a:rPr lang="en-US" sz="1800" dirty="0"/>
              <a:t>  case constant2:</a:t>
            </a:r>
          </a:p>
          <a:p>
            <a:r>
              <a:rPr lang="en-US" sz="1800" dirty="0"/>
              <a:t>     statements-2;</a:t>
            </a:r>
          </a:p>
          <a:p>
            <a:r>
              <a:rPr lang="en-US" sz="1800" dirty="0"/>
              <a:t>     break;</a:t>
            </a:r>
          </a:p>
          <a:p>
            <a:r>
              <a:rPr lang="en-US" sz="1800" dirty="0"/>
              <a:t>  default:</a:t>
            </a:r>
          </a:p>
          <a:p>
            <a:r>
              <a:rPr lang="en-US" sz="1800" dirty="0"/>
              <a:t>     default-statements;</a:t>
            </a:r>
          </a:p>
          <a:p>
            <a:r>
              <a:rPr lang="en-US" sz="1800" dirty="0"/>
              <a:t>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57851" y="1944806"/>
            <a:ext cx="7618863" cy="4023360"/>
          </a:xfrm>
        </p:spPr>
        <p:txBody>
          <a:bodyPr>
            <a:noAutofit/>
          </a:bodyPr>
          <a:lstStyle/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Peryataan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switch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mengevaluasi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constant1.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statements-1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dieksekusi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hingga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kode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break;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switch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memeriksa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constant2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seterusnya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hingga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terpenuhi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mengeksekusi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konsisi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Namun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sesuai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konstanta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ditentukan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sebelumnya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mengeksekusi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peryataan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default.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1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Catatan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menemukan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break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program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beralih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keseluruhan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switch (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tanda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“}” )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tanpa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mengeksekusi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baris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dibawahnya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55600" indent="-355600">
              <a:buFont typeface="Wingdings" panose="05000000000000000000" pitchFamily="2" charset="2"/>
              <a:buChar char="q"/>
            </a:pPr>
            <a:r>
              <a:rPr lang="en-US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Sedangkan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keyword default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bekerja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semua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terpenuhi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910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Terjemahkan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kodingan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pseudo-code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Buatlah</a:t>
            </a:r>
            <a:r>
              <a:rPr lang="en-US" dirty="0" smtClean="0"/>
              <a:t> flowchart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terjemahan</a:t>
            </a:r>
            <a:r>
              <a:rPr lang="en-US" dirty="0" smtClean="0"/>
              <a:t> </a:t>
            </a:r>
            <a:r>
              <a:rPr lang="en-US" dirty="0" err="1" smtClean="0"/>
              <a:t>koding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pseudo-code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91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Percabangan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seleksi</a:t>
            </a:r>
            <a:r>
              <a:rPr lang="en-US" sz="2800" dirty="0" smtClean="0"/>
              <a:t> </a:t>
            </a:r>
            <a:r>
              <a:rPr lang="en-US" sz="2800" dirty="0" err="1" smtClean="0"/>
              <a:t>biasa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pengujian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mengeksekusi</a:t>
            </a:r>
            <a:r>
              <a:rPr lang="en-US" sz="2800" dirty="0" smtClean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blok</a:t>
            </a:r>
            <a:r>
              <a:rPr lang="en-US" sz="2800" dirty="0"/>
              <a:t> </a:t>
            </a:r>
            <a:r>
              <a:rPr lang="en-US" sz="2800" dirty="0" err="1"/>
              <a:t>instruksi</a:t>
            </a:r>
            <a:r>
              <a:rPr lang="en-US" sz="2800" dirty="0"/>
              <a:t>, yang </a:t>
            </a:r>
            <a:r>
              <a:rPr lang="en-US" sz="2800" dirty="0" err="1"/>
              <a:t>menilai</a:t>
            </a:r>
            <a:r>
              <a:rPr lang="en-US" sz="2800" dirty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keadaan</a:t>
            </a:r>
            <a:r>
              <a:rPr lang="en-US" sz="2800" dirty="0" smtClean="0"/>
              <a:t> </a:t>
            </a:r>
            <a:r>
              <a:rPr lang="en-US" sz="2800" dirty="0" err="1" smtClean="0"/>
              <a:t>sekaligus</a:t>
            </a:r>
            <a:endParaRPr lang="en-US" sz="2800" dirty="0" smtClean="0"/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dinilai</a:t>
            </a:r>
            <a:r>
              <a:rPr lang="en-US" sz="2800" dirty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ekspresi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True </a:t>
            </a:r>
            <a:r>
              <a:rPr lang="en-US" sz="2800" dirty="0" err="1" smtClean="0"/>
              <a:t>atau</a:t>
            </a:r>
            <a:r>
              <a:rPr lang="en-US" sz="2800" dirty="0" smtClean="0"/>
              <a:t> False </a:t>
            </a:r>
          </a:p>
          <a:p>
            <a:pPr marL="531813" indent="-531813">
              <a:buFont typeface="Wingdings" panose="05000000000000000000" pitchFamily="2" charset="2"/>
              <a:buChar char="q"/>
            </a:pPr>
            <a:r>
              <a:rPr lang="en-US" sz="2800" dirty="0" err="1" smtClean="0"/>
              <a:t>Jika</a:t>
            </a:r>
            <a:r>
              <a:rPr lang="en-US" sz="2800" dirty="0" smtClean="0"/>
              <a:t> True </a:t>
            </a:r>
            <a:r>
              <a:rPr lang="en-US" sz="2800" dirty="0" err="1" smtClean="0"/>
              <a:t>maka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mengeksekusi</a:t>
            </a:r>
            <a:r>
              <a:rPr lang="en-US" sz="2800" dirty="0" smtClean="0"/>
              <a:t> </a:t>
            </a:r>
            <a:r>
              <a:rPr lang="en-US" sz="2800" dirty="0" err="1" smtClean="0"/>
              <a:t>statemen</a:t>
            </a:r>
            <a:r>
              <a:rPr lang="en-US" sz="2800" dirty="0" smtClean="0"/>
              <a:t> </a:t>
            </a:r>
            <a:r>
              <a:rPr lang="en-US" sz="2800" dirty="0" err="1"/>
              <a:t>pertama</a:t>
            </a:r>
            <a:r>
              <a:rPr lang="en-US" sz="2800" dirty="0"/>
              <a:t> ,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bernilai</a:t>
            </a:r>
            <a:r>
              <a:rPr lang="en-US" sz="2800" dirty="0"/>
              <a:t> False </a:t>
            </a:r>
            <a:r>
              <a:rPr lang="en-US" sz="2800" dirty="0" err="1"/>
              <a:t>makaProses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mengeksekusi</a:t>
            </a:r>
            <a:r>
              <a:rPr lang="en-US" sz="2800" dirty="0"/>
              <a:t> </a:t>
            </a:r>
            <a:r>
              <a:rPr lang="en-US" sz="2800" dirty="0" err="1"/>
              <a:t>statemen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dua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968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Operator </a:t>
            </a:r>
            <a:r>
              <a:rPr lang="en-US" sz="2400" dirty="0" err="1"/>
              <a:t>relasi</a:t>
            </a:r>
            <a:r>
              <a:rPr lang="en-US" sz="2400" dirty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buah</a:t>
            </a:r>
            <a:r>
              <a:rPr lang="en-US" sz="2400" dirty="0" smtClean="0"/>
              <a:t> operand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didapatkan</a:t>
            </a:r>
            <a:r>
              <a:rPr lang="en-US" sz="2400" dirty="0" smtClean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tipe</a:t>
            </a:r>
            <a:r>
              <a:rPr lang="en-US" sz="2400" dirty="0"/>
              <a:t> Boolean. True (</a:t>
            </a:r>
            <a:r>
              <a:rPr lang="en-US" sz="2400" dirty="0" err="1"/>
              <a:t>benar</a:t>
            </a:r>
            <a:r>
              <a:rPr lang="en-US" sz="2400" dirty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False </a:t>
            </a:r>
            <a:r>
              <a:rPr lang="en-US" sz="2400" dirty="0"/>
              <a:t>(</a:t>
            </a:r>
            <a:r>
              <a:rPr lang="en-US" sz="2400" dirty="0" err="1"/>
              <a:t>salah</a:t>
            </a:r>
            <a:r>
              <a:rPr lang="en-US" sz="2400" dirty="0" smtClean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615981"/>
              </p:ext>
            </p:extLst>
          </p:nvPr>
        </p:nvGraphicFramePr>
        <p:xfrm>
          <a:off x="1820164" y="3256280"/>
          <a:ext cx="81280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52493792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884059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Operator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Operasi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574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143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565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besar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0572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besar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465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kecil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485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kecil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885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8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if (if statement)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3"/>
            <a:ext cx="9720073" cy="4602570"/>
          </a:xfrm>
        </p:spPr>
        <p:txBody>
          <a:bodyPr>
            <a:normAutofit/>
          </a:bodyPr>
          <a:lstStyle/>
          <a:p>
            <a:pPr marL="0" indent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IF ..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</a:p>
          <a:p>
            <a:pPr marL="0" indent="0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.. THEN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&lt;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&gt; then</a:t>
            </a:r>
          </a:p>
          <a:p>
            <a:pPr marL="0" indent="0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Judul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/ pseudo-code 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Penentu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bilangan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Deskripsi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&gt; 0,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cetak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Positif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826" y="1983500"/>
            <a:ext cx="3843936" cy="444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0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Pernyataan</a:t>
            </a:r>
            <a:r>
              <a:rPr lang="en-US" dirty="0" smtClean="0"/>
              <a:t> IF … then …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3"/>
            <a:ext cx="9720073" cy="4602570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IF ..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… ELSE</a:t>
            </a:r>
          </a:p>
          <a:p>
            <a:pPr marL="0" indent="0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.. THEN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pernyataan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&lt;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&gt; then &lt;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kesimpulan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1&gt; ELSE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kesimpulan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1&gt;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Judul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/ pseudo-code 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Penentu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kelulusan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Deklarasi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1813" indent="-354013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nama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1813" indent="-354013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Deskripsi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Cetak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keterangan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&gt;= 60 Lulus,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Gagal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3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3557" y="585216"/>
            <a:ext cx="3844282" cy="612101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Flowchart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90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if </a:t>
            </a:r>
            <a:r>
              <a:rPr lang="en-US" dirty="0" err="1" smtClean="0"/>
              <a:t>atau</a:t>
            </a:r>
            <a:r>
              <a:rPr lang="en-US" dirty="0" smtClean="0"/>
              <a:t> if </a:t>
            </a:r>
            <a:r>
              <a:rPr lang="en-US" dirty="0" err="1" smtClean="0"/>
              <a:t>bercabang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0" indent="0">
              <a:buNone/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Judul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algoritma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/ pseudo-code 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Penentu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Deklarasi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1813" indent="-354013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pilihan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31813" indent="-354013"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77800" indent="-177800">
              <a:buNone/>
            </a:pP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Deskripsi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pilihan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apakah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matematika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&gt; 80,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cetak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Selamat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bergabung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Informatika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2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Ubahlah</a:t>
            </a:r>
            <a:r>
              <a:rPr lang="en-US" sz="3200" dirty="0" smtClean="0"/>
              <a:t> pseudo-code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Bahasa </a:t>
            </a:r>
            <a:r>
              <a:rPr lang="en-US" sz="3200" dirty="0" err="1" smtClean="0"/>
              <a:t>koding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err="1" smtClean="0"/>
              <a:t>Ubahlah</a:t>
            </a:r>
            <a:r>
              <a:rPr lang="en-US" sz="3200" dirty="0" smtClean="0"/>
              <a:t> </a:t>
            </a:r>
            <a:r>
              <a:rPr lang="en-US" sz="3200" dirty="0" err="1" smtClean="0"/>
              <a:t>algoritma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flowchart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54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457</TotalTime>
  <Words>457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Tw Cen MT</vt:lpstr>
      <vt:lpstr>Tw Cen MT Condensed</vt:lpstr>
      <vt:lpstr>Wingdings</vt:lpstr>
      <vt:lpstr>Wingdings 3</vt:lpstr>
      <vt:lpstr>Integral</vt:lpstr>
      <vt:lpstr>STRUKTUR DATA DAN ALGORITMA</vt:lpstr>
      <vt:lpstr>Percabangan dan Seleksi </vt:lpstr>
      <vt:lpstr>Operator relasi</vt:lpstr>
      <vt:lpstr>Pernyataan if (if statement)</vt:lpstr>
      <vt:lpstr>Flowchart </vt:lpstr>
      <vt:lpstr>Pernyataan IF … then … else</vt:lpstr>
      <vt:lpstr>Flowchart </vt:lpstr>
      <vt:lpstr>Nested if atau if bercabang</vt:lpstr>
      <vt:lpstr>Lanjutan…</vt:lpstr>
      <vt:lpstr>Switch case</vt:lpstr>
      <vt:lpstr>Lanjutan…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26</cp:revision>
  <dcterms:created xsi:type="dcterms:W3CDTF">2020-02-12T01:47:13Z</dcterms:created>
  <dcterms:modified xsi:type="dcterms:W3CDTF">2020-02-25T13:21:20Z</dcterms:modified>
</cp:coreProperties>
</file>