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66" d="100"/>
          <a:sy n="66" d="100"/>
        </p:scale>
        <p:origin x="-17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 smtClean="0"/>
              <a:t>15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 smtClean="0"/>
              <a:t>15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4290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KULIAH UMUM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</a:t>
            </a:r>
            <a:r>
              <a:rPr lang="en-US" sz="1700" dirty="0" err="1"/>
              <a:t>Kuliah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endParaRPr lang="en-US" sz="1700" dirty="0"/>
          </a:p>
          <a:p>
            <a:r>
              <a:rPr lang="en-US" sz="1700" dirty="0"/>
              <a:t>BAB 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Grader</a:t>
            </a:r>
          </a:p>
          <a:p>
            <a:r>
              <a:rPr lang="en-US" sz="1700" dirty="0"/>
              <a:t>BAB 10		Tower Crane</a:t>
            </a:r>
          </a:p>
          <a:p>
            <a:r>
              <a:rPr lang="en-US" sz="1700" dirty="0"/>
              <a:t>BAB 11		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r>
              <a:rPr lang="en-US" sz="1700" dirty="0" err="1"/>
              <a:t>Pondasi</a:t>
            </a:r>
            <a:r>
              <a:rPr lang="en-US" sz="1700" dirty="0"/>
              <a:t> </a:t>
            </a:r>
          </a:p>
          <a:p>
            <a:r>
              <a:rPr lang="en-US" sz="1700" dirty="0"/>
              <a:t>BAB 12		Dewatering</a:t>
            </a:r>
          </a:p>
          <a:p>
            <a:r>
              <a:rPr lang="en-US" sz="1700" dirty="0"/>
              <a:t>BAB 13		Field Trip</a:t>
            </a:r>
          </a:p>
          <a:p>
            <a:r>
              <a:rPr lang="en-US" sz="1700" dirty="0"/>
              <a:t>BAB 14		</a:t>
            </a:r>
            <a:r>
              <a:rPr lang="en-US" sz="1700" dirty="0" err="1"/>
              <a:t>Pekerjaan</a:t>
            </a:r>
            <a:r>
              <a:rPr lang="en-US" sz="1700" dirty="0"/>
              <a:t>  </a:t>
            </a:r>
            <a:r>
              <a:rPr lang="en-US" sz="1700" dirty="0" err="1"/>
              <a:t>Sruktur</a:t>
            </a:r>
            <a:r>
              <a:rPr lang="en-US" sz="1700" dirty="0"/>
              <a:t>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Beton</a:t>
            </a:r>
            <a:endParaRPr lang="en-US" sz="1700" dirty="0"/>
          </a:p>
          <a:p>
            <a:r>
              <a:rPr lang="en-US" sz="1700" dirty="0"/>
              <a:t>BAB 15		Quiz</a:t>
            </a:r>
          </a:p>
          <a:p>
            <a:r>
              <a:rPr lang="en-US" sz="1700" dirty="0"/>
              <a:t>BAB 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15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</a:t>
            </a:r>
            <a:r>
              <a:rPr lang="en-US" sz="3000" b="1" smtClean="0"/>
              <a:t>- </a:t>
            </a:r>
            <a:r>
              <a:rPr lang="en-US" sz="3000" b="1" smtClean="0"/>
              <a:t>15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Pendahuluan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Macam</a:t>
            </a:r>
            <a:r>
              <a:rPr lang="en-US" sz="2000" dirty="0" smtClean="0"/>
              <a:t> -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Prpyek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1007</TotalTime>
  <Words>93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PERTEMUAN KE 15 MINGGU KE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58</cp:revision>
  <dcterms:created xsi:type="dcterms:W3CDTF">2020-01-04T05:38:09Z</dcterms:created>
  <dcterms:modified xsi:type="dcterms:W3CDTF">2020-06-25T07:20:05Z</dcterms:modified>
</cp:coreProperties>
</file>