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61" r:id="rId4"/>
    <p:sldId id="262" r:id="rId5"/>
    <p:sldId id="277" r:id="rId6"/>
    <p:sldId id="260" r:id="rId7"/>
    <p:sldId id="263" r:id="rId8"/>
    <p:sldId id="272" r:id="rId9"/>
    <p:sldId id="273" r:id="rId10"/>
    <p:sldId id="274" r:id="rId11"/>
    <p:sldId id="276" r:id="rId12"/>
    <p:sldId id="275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04-Sep-20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WAWASAN KEWIRAUSAHAAN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PERTEMUAN 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D:\UNIVERSITAS PEMBANGUNAN JAYA\LOGO UPJ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2" y="189307"/>
            <a:ext cx="2710121" cy="125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415308" y="6294237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/>
              <a:t>FENDI SAPUTRA SE., MM.,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560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 err="1"/>
              <a:t>Bertanggungjawab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Berani</a:t>
            </a:r>
            <a:r>
              <a:rPr lang="en-US" sz="2800" b="1" dirty="0"/>
              <a:t> </a:t>
            </a:r>
            <a:r>
              <a:rPr lang="en-US" sz="2800" b="1" dirty="0" err="1"/>
              <a:t>Mengambil</a:t>
            </a:r>
            <a:r>
              <a:rPr lang="en-US" sz="2800" b="1" dirty="0"/>
              <a:t> </a:t>
            </a:r>
            <a:r>
              <a:rPr lang="en-US" sz="2800" b="1" dirty="0" err="1"/>
              <a:t>Risiko</a:t>
            </a:r>
            <a:endParaRPr lang="en-US" sz="28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 smtClean="0"/>
              <a:t>pengusaha</a:t>
            </a:r>
            <a:r>
              <a:rPr lang="en-US" sz="2800" dirty="0" smtClean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 smtClean="0"/>
              <a:t>memiliki</a:t>
            </a:r>
            <a:r>
              <a:rPr lang="en-US" sz="2800" dirty="0"/>
              <a:t> </a:t>
            </a:r>
            <a:r>
              <a:rPr lang="en-US" sz="2800" dirty="0" err="1" smtClean="0"/>
              <a:t>tanggungjawab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berani</a:t>
            </a:r>
            <a:r>
              <a:rPr lang="en-US" sz="2800" dirty="0"/>
              <a:t>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 smtClean="0"/>
              <a:t>risiko</a:t>
            </a:r>
            <a:r>
              <a:rPr lang="en-US" sz="28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/>
              <a:t>kedua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 smtClean="0"/>
              <a:t>pengusaha</a:t>
            </a:r>
            <a:r>
              <a:rPr lang="en-US" sz="2800" dirty="0" smtClean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yang </a:t>
            </a:r>
            <a:r>
              <a:rPr lang="en-US" sz="2800" dirty="0" err="1"/>
              <a:t>dijalankan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5388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 err="1"/>
              <a:t>Mudah</a:t>
            </a:r>
            <a:r>
              <a:rPr lang="en-US" sz="2800" b="1" dirty="0"/>
              <a:t> </a:t>
            </a:r>
            <a:r>
              <a:rPr lang="en-US" sz="2800" b="1" dirty="0" err="1"/>
              <a:t>Beradaptasi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Fleksibel</a:t>
            </a:r>
            <a:endParaRPr lang="en-US" sz="28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err="1" smtClean="0"/>
              <a:t>Pengusaha</a:t>
            </a:r>
            <a:r>
              <a:rPr lang="en-US" sz="2800" dirty="0" smtClean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dihadapkan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selalu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ide-ide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menyelesaikan</a:t>
            </a:r>
            <a:r>
              <a:rPr lang="en-US" sz="2800" dirty="0"/>
              <a:t> </a:t>
            </a:r>
            <a:r>
              <a:rPr lang="en-US" sz="2800" dirty="0" err="1"/>
              <a:t>masalahnya</a:t>
            </a:r>
            <a:r>
              <a:rPr lang="en-US" sz="2800" dirty="0"/>
              <a:t>. Hal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beradaptasi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segala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fleksibel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0875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 err="1"/>
              <a:t>Memiliki</a:t>
            </a:r>
            <a:r>
              <a:rPr lang="en-US" sz="2400" b="1" dirty="0"/>
              <a:t> </a:t>
            </a:r>
            <a:r>
              <a:rPr lang="en-US" sz="2400" b="1" dirty="0" err="1"/>
              <a:t>Rencana</a:t>
            </a:r>
            <a:endParaRPr lang="en-US" sz="2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dituntut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bertindak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. </a:t>
            </a:r>
            <a:r>
              <a:rPr lang="en-US" sz="2400" dirty="0" err="1"/>
              <a:t>Namun</a:t>
            </a:r>
            <a:r>
              <a:rPr lang="en-US" sz="2400" dirty="0"/>
              <a:t>, </a:t>
            </a:r>
            <a:r>
              <a:rPr lang="en-US" sz="2400" dirty="0" err="1"/>
              <a:t>tentu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disertai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yang </a:t>
            </a:r>
            <a:r>
              <a:rPr lang="en-US" sz="2400" dirty="0" err="1"/>
              <a:t>efektif</a:t>
            </a:r>
            <a:r>
              <a:rPr lang="en-US" sz="2400" dirty="0"/>
              <a:t>. </a:t>
            </a:r>
            <a:r>
              <a:rPr lang="en-US" sz="2400" dirty="0" err="1"/>
              <a:t>Itulah</a:t>
            </a:r>
            <a:r>
              <a:rPr lang="en-US" sz="2400" dirty="0"/>
              <a:t> </a:t>
            </a:r>
            <a:r>
              <a:rPr lang="en-US" sz="2400" dirty="0" err="1"/>
              <a:t>sebabnya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pendek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915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TERIMA KASIH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9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2.wp.com/saintif.com/wp-content/uploads/2020/07/8.jpg?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966" y="171605"/>
            <a:ext cx="7571749" cy="65436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83862" y="2763199"/>
            <a:ext cx="3379801" cy="1808801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b="1" dirty="0" smtClean="0"/>
              <a:t>APA ITU WIRAUSAHA?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3947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588856"/>
            <a:ext cx="10571998" cy="97045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APA YANG DIMAKSUD DENGAN WIRAUSAHA?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menilai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peluang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mengumpulkan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yang </a:t>
            </a:r>
            <a:r>
              <a:rPr lang="en-US" sz="2800" dirty="0" err="1"/>
              <a:t>dibutuhkan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kentungan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peluang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1503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ISTILAH “WIRAUSAHA”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Wirausaha</a:t>
            </a:r>
            <a:r>
              <a:rPr lang="en-US" sz="2400" dirty="0" smtClean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gabungan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kata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kata </a:t>
            </a:r>
            <a:r>
              <a:rPr lang="en-US" sz="2400" dirty="0" err="1"/>
              <a:t>wira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. </a:t>
            </a:r>
            <a:r>
              <a:rPr lang="en-US" sz="2400" b="1" dirty="0" err="1"/>
              <a:t>Wira</a:t>
            </a:r>
            <a:r>
              <a:rPr lang="en-US" sz="2400" dirty="0"/>
              <a:t>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pahlawan</a:t>
            </a:r>
            <a:r>
              <a:rPr lang="en-US" sz="2400" dirty="0"/>
              <a:t>, </a:t>
            </a:r>
            <a:r>
              <a:rPr lang="en-US" sz="2400" dirty="0" err="1"/>
              <a:t>laki-laki</a:t>
            </a:r>
            <a:r>
              <a:rPr lang="en-US" sz="2400" dirty="0"/>
              <a:t>,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jantan</a:t>
            </a:r>
            <a:r>
              <a:rPr lang="en-US" sz="2400" dirty="0"/>
              <a:t>, </a:t>
            </a:r>
            <a:r>
              <a:rPr lang="en-US" sz="2400" dirty="0" err="1"/>
              <a:t>perwira</a:t>
            </a:r>
            <a:r>
              <a:rPr lang="en-US" sz="2400" dirty="0"/>
              <a:t>. </a:t>
            </a:r>
            <a:r>
              <a:rPr lang="en-US" sz="2400" b="1" dirty="0"/>
              <a:t>Usaha</a:t>
            </a:r>
            <a:r>
              <a:rPr lang="en-US" sz="2400" dirty="0"/>
              <a:t>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mengerahkan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, </a:t>
            </a:r>
            <a:r>
              <a:rPr lang="en-US" sz="2400" dirty="0" err="1"/>
              <a:t>pikiran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maksud</a:t>
            </a:r>
            <a:r>
              <a:rPr lang="en-US" sz="2400" dirty="0"/>
              <a:t>. Usaha juga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(</a:t>
            </a:r>
            <a:r>
              <a:rPr lang="en-US" sz="2400" dirty="0" err="1"/>
              <a:t>perbuatan</a:t>
            </a:r>
            <a:r>
              <a:rPr lang="en-US" sz="2400" dirty="0"/>
              <a:t>, </a:t>
            </a:r>
            <a:r>
              <a:rPr lang="en-US" sz="2400" dirty="0" err="1"/>
              <a:t>prakarsa</a:t>
            </a:r>
            <a:r>
              <a:rPr lang="en-US" sz="2400" dirty="0"/>
              <a:t>, </a:t>
            </a:r>
            <a:r>
              <a:rPr lang="en-US" sz="2400" dirty="0" err="1"/>
              <a:t>ikhtiar</a:t>
            </a:r>
            <a:r>
              <a:rPr lang="en-US" sz="2400" dirty="0"/>
              <a:t>,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)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. Usaha </a:t>
            </a:r>
            <a:r>
              <a:rPr lang="en-US" sz="2400" dirty="0" err="1"/>
              <a:t>dibidang</a:t>
            </a:r>
            <a:r>
              <a:rPr lang="en-US" sz="2400" dirty="0"/>
              <a:t> </a:t>
            </a:r>
            <a:r>
              <a:rPr lang="en-US" sz="2400" dirty="0" err="1"/>
              <a:t>perdagangan</a:t>
            </a:r>
            <a:r>
              <a:rPr lang="en-US" sz="2400" dirty="0"/>
              <a:t> (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maksud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keuntungan</a:t>
            </a:r>
            <a:r>
              <a:rPr lang="en-US" sz="2400" dirty="0"/>
              <a:t>)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perdagangan</a:t>
            </a:r>
            <a:r>
              <a:rPr lang="en-US" sz="2400" dirty="0"/>
              <a:t>, </a:t>
            </a:r>
            <a:r>
              <a:rPr lang="en-US" sz="2400" dirty="0" err="1"/>
              <a:t>perusahaan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01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ISTILAH “WIRAUSAHA”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Istilah</a:t>
            </a:r>
            <a:r>
              <a:rPr lang="en-US" sz="2800" dirty="0" smtClean="0"/>
              <a:t> </a:t>
            </a:r>
            <a:r>
              <a:rPr lang="en-US" sz="2800" dirty="0"/>
              <a:t>entrepreneur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wirausaha</a:t>
            </a:r>
            <a:r>
              <a:rPr lang="en-US" sz="2800" dirty="0"/>
              <a:t>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smtClean="0"/>
              <a:t>orang - orang </a:t>
            </a:r>
            <a:r>
              <a:rPr lang="en-US" sz="2800" dirty="0"/>
              <a:t>yang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menilai</a:t>
            </a:r>
            <a:r>
              <a:rPr lang="en-US" sz="2800" dirty="0"/>
              <a:t> </a:t>
            </a:r>
            <a:r>
              <a:rPr lang="en-US" sz="2800" dirty="0" err="1"/>
              <a:t>kesempatan-kesempatan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, </a:t>
            </a:r>
            <a:r>
              <a:rPr lang="en-US" sz="2800" dirty="0" err="1"/>
              <a:t>mengumpulkan</a:t>
            </a:r>
            <a:r>
              <a:rPr lang="en-US" sz="2800" dirty="0"/>
              <a:t> </a:t>
            </a:r>
            <a:r>
              <a:rPr lang="en-US" sz="2800" dirty="0" err="1"/>
              <a:t>sumber-sumber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yang </a:t>
            </a:r>
            <a:r>
              <a:rPr lang="en-US" sz="2800" dirty="0" err="1"/>
              <a:t>dibutuhkan</a:t>
            </a:r>
            <a:r>
              <a:rPr lang="en-US" sz="2800" dirty="0"/>
              <a:t> </a:t>
            </a:r>
            <a:r>
              <a:rPr lang="en-US" sz="2800" dirty="0" err="1"/>
              <a:t>guna</a:t>
            </a:r>
            <a:r>
              <a:rPr lang="en-US" sz="2800" dirty="0"/>
              <a:t>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keuntungan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yang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guna</a:t>
            </a:r>
            <a:r>
              <a:rPr lang="en-US" sz="2800" dirty="0"/>
              <a:t> </a:t>
            </a:r>
            <a:r>
              <a:rPr lang="en-US" sz="2800" dirty="0" err="1"/>
              <a:t>memastikan</a:t>
            </a:r>
            <a:r>
              <a:rPr lang="en-US" sz="2800" dirty="0"/>
              <a:t> </a:t>
            </a:r>
            <a:r>
              <a:rPr lang="en-US" sz="2800" dirty="0" err="1"/>
              <a:t>sukses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642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RUANG LINGKUP KEWIRAUSAHAAN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106377"/>
            <a:ext cx="10554574" cy="3636511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Kewirausahaan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disiplin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yang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, </a:t>
            </a:r>
            <a:r>
              <a:rPr lang="en-US" sz="2400" dirty="0" err="1"/>
              <a:t>kemampuan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menghadapi</a:t>
            </a:r>
            <a:r>
              <a:rPr lang="en-US" sz="2400" dirty="0"/>
              <a:t> </a:t>
            </a:r>
            <a:r>
              <a:rPr lang="en-US" sz="2400" dirty="0" err="1"/>
              <a:t>tantangan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yang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dihadapinya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konteks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, </a:t>
            </a:r>
            <a:r>
              <a:rPr lang="en-US" sz="2400" dirty="0" err="1"/>
              <a:t>menurut</a:t>
            </a:r>
            <a:r>
              <a:rPr lang="en-US" sz="2400" dirty="0"/>
              <a:t> Thomas W. </a:t>
            </a:r>
            <a:r>
              <a:rPr lang="en-US" sz="2400" dirty="0" err="1"/>
              <a:t>Zimmerer</a:t>
            </a:r>
            <a:r>
              <a:rPr lang="en-US" sz="2400" dirty="0"/>
              <a:t>, </a:t>
            </a:r>
            <a:r>
              <a:rPr lang="en-US" sz="2400" dirty="0" err="1"/>
              <a:t>kewirausahaan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disiplin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proses </a:t>
            </a:r>
            <a:r>
              <a:rPr lang="en-US" sz="2400" dirty="0" err="1"/>
              <a:t>sistematis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kreativitas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inovasi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di </a:t>
            </a:r>
            <a:r>
              <a:rPr lang="en-US" sz="2400" dirty="0" err="1"/>
              <a:t>pasar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199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CIRI-CIRI SEORANG WIRASWASTA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Memahami</a:t>
            </a:r>
            <a:r>
              <a:rPr lang="en-US" sz="2800" b="1" dirty="0" smtClean="0"/>
              <a:t> Passion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pengusaha</a:t>
            </a:r>
            <a:r>
              <a:rPr lang="en-US" sz="2800" dirty="0" smtClean="0"/>
              <a:t> </a:t>
            </a:r>
            <a:r>
              <a:rPr lang="en-US" sz="2800" dirty="0" err="1"/>
              <a:t>pasti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passion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dirinya</a:t>
            </a:r>
            <a:r>
              <a:rPr lang="en-US" sz="2800" dirty="0"/>
              <a:t>.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memahami</a:t>
            </a:r>
            <a:r>
              <a:rPr lang="en-US" sz="2800" dirty="0"/>
              <a:t> passion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memanfaatkannya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ladang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. </a:t>
            </a:r>
            <a:r>
              <a:rPr lang="en-US" sz="2800" dirty="0" err="1"/>
              <a:t>Bisnis</a:t>
            </a:r>
            <a:r>
              <a:rPr lang="en-US" sz="2800" dirty="0"/>
              <a:t> yang </a:t>
            </a:r>
            <a:r>
              <a:rPr lang="en-US" sz="2800" dirty="0" err="1"/>
              <a:t>dibangun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passion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umumnya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berkembang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bertahan</a:t>
            </a:r>
            <a:r>
              <a:rPr lang="en-US" sz="2800" dirty="0"/>
              <a:t> lama.</a:t>
            </a:r>
          </a:p>
        </p:txBody>
      </p:sp>
    </p:spTree>
    <p:extLst>
      <p:ext uri="{BB962C8B-B14F-4D97-AF65-F5344CB8AC3E}">
        <p14:creationId xmlns:p14="http://schemas.microsoft.com/office/powerpoint/2010/main" val="1132605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 err="1"/>
              <a:t>Bersikap</a:t>
            </a:r>
            <a:r>
              <a:rPr lang="en-US" sz="2800" b="1" dirty="0"/>
              <a:t> </a:t>
            </a:r>
            <a:r>
              <a:rPr lang="en-US" sz="2800" b="1" dirty="0" err="1"/>
              <a:t>Positif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Percaya</a:t>
            </a:r>
            <a:r>
              <a:rPr lang="en-US" sz="2800" b="1" dirty="0"/>
              <a:t> </a:t>
            </a:r>
            <a:r>
              <a:rPr lang="en-US" sz="2800" b="1" dirty="0" err="1"/>
              <a:t>Diri</a:t>
            </a:r>
            <a:endParaRPr lang="en-US" sz="28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 smtClean="0"/>
              <a:t>pengusaha</a:t>
            </a:r>
            <a:r>
              <a:rPr lang="en-US" sz="2800" dirty="0" smtClean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mau</a:t>
            </a:r>
            <a:r>
              <a:rPr lang="en-US" sz="2800" dirty="0"/>
              <a:t> </a:t>
            </a:r>
            <a:r>
              <a:rPr lang="en-US" sz="2800" dirty="0" err="1"/>
              <a:t>mengandalkan</a:t>
            </a:r>
            <a:r>
              <a:rPr lang="en-US" sz="2800" dirty="0"/>
              <a:t> orang lain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seringkali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. 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percaya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punya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bekerja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21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 err="1"/>
              <a:t>Memiliki</a:t>
            </a:r>
            <a:r>
              <a:rPr lang="en-US" sz="2800" b="1" dirty="0"/>
              <a:t> </a:t>
            </a:r>
            <a:r>
              <a:rPr lang="en-US" sz="2800" b="1" dirty="0" err="1"/>
              <a:t>Dedikasi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Disiplin</a:t>
            </a:r>
            <a:endParaRPr lang="en-US" sz="28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err="1" smtClean="0"/>
              <a:t>Pengusaha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/>
              <a:t>identik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dedikasi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juga </a:t>
            </a: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bekerja</a:t>
            </a:r>
            <a:r>
              <a:rPr lang="en-US" sz="2800" dirty="0"/>
              <a:t>. </a:t>
            </a:r>
            <a:r>
              <a:rPr lang="en-US" sz="2800" dirty="0" err="1"/>
              <a:t>Faktanya</a:t>
            </a:r>
            <a:r>
              <a:rPr lang="en-US" sz="2800" dirty="0"/>
              <a:t>,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 smtClean="0"/>
              <a:t>pengusaha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sukses</a:t>
            </a:r>
            <a:r>
              <a:rPr lang="en-US" sz="2800" dirty="0"/>
              <a:t> </a:t>
            </a:r>
            <a:r>
              <a:rPr lang="en-US" sz="2800" dirty="0" err="1"/>
              <a:t>selalu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dedikasi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yang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3208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32</TotalTime>
  <Words>445</Words>
  <Application>Microsoft Office PowerPoint</Application>
  <PresentationFormat>Widescreen</PresentationFormat>
  <Paragraphs>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2</vt:lpstr>
      <vt:lpstr>Quotable</vt:lpstr>
      <vt:lpstr>WAWASAN KEWIRAUSAHAAN PERTEMUAN 1</vt:lpstr>
      <vt:lpstr>PowerPoint Presentation</vt:lpstr>
      <vt:lpstr>APA YANG DIMAKSUD DENGAN WIRAUSAHA? </vt:lpstr>
      <vt:lpstr>ISTILAH “WIRAUSAHA”</vt:lpstr>
      <vt:lpstr>ISTILAH “WIRAUSAHA”</vt:lpstr>
      <vt:lpstr>RUANG LINGKUP KEWIRAUSAHAAN</vt:lpstr>
      <vt:lpstr>CIRI-CIRI SEORANG WIRASWASTA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KEWIRAUSAHAAN PERTEMUAN 1</dc:title>
  <dc:creator>HAJIFENDI</dc:creator>
  <cp:lastModifiedBy>HAJIFENDI</cp:lastModifiedBy>
  <cp:revision>10</cp:revision>
  <dcterms:created xsi:type="dcterms:W3CDTF">2020-08-31T06:05:52Z</dcterms:created>
  <dcterms:modified xsi:type="dcterms:W3CDTF">2020-09-04T03:21:30Z</dcterms:modified>
</cp:coreProperties>
</file>