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2089D-9D73-4EC5-ADDA-192AF00C04E7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32E0B-6343-44EE-86B9-D6DC83FCE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9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1AB5-83F0-419A-AFBF-126D6A3A3C14}" type="datetime1">
              <a:rPr lang="en-US" smtClean="0"/>
              <a:t>24-Oct-18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9A5E-CCFF-4537-8A1B-F183C83EB6BF}" type="datetime1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338-B31B-417C-9569-570C29A9DA99}" type="datetime1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E15-E9DA-4AA9-A3CA-FA88B7F2A98D}" type="datetime1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D4FF-A1E9-4F2D-83E5-E90728CD5196}" type="datetime1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FE20-ED81-44DD-A621-BA7595FFF5DA}" type="datetime1">
              <a:rPr lang="en-US" smtClean="0"/>
              <a:t>24-Oct-18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FD85-DC76-4CBE-AFDB-368928C6422A}" type="datetime1">
              <a:rPr lang="en-US" smtClean="0"/>
              <a:t>24-Oct-18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B77C-51AB-4173-B701-DC1F3337C234}" type="datetime1">
              <a:rPr lang="en-US" smtClean="0"/>
              <a:t>24-Oct-18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2C2E-C8EA-42EA-BB36-FFFF0A42DE1E}" type="datetime1">
              <a:rPr lang="en-US" smtClean="0"/>
              <a:t>24-Oct-18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9E52-13F1-4683-89B1-43F22123EBA6}" type="datetime1">
              <a:rPr lang="en-US" smtClean="0"/>
              <a:t>24-Oct-18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3AE54E-1CCC-4AEA-A3AF-9077781402A2}" type="datetime1">
              <a:rPr lang="en-US" smtClean="0"/>
              <a:t>24-Oct-18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A9FF3BB-B7F2-4C21-9D0A-1C1D02E99B4C}" type="datetime1">
              <a:rPr lang="en-US" smtClean="0"/>
              <a:t>24-Oct-18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46EDDF-4B7D-4E6F-A145-C7370C98B7E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 of Interest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HEPPR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kelihatan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objektivitas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. – McDonald</a:t>
            </a:r>
          </a:p>
          <a:p>
            <a:endParaRPr lang="en-US" dirty="0"/>
          </a:p>
          <a:p>
            <a:r>
              <a:rPr lang="en-US" dirty="0" smtClean="0"/>
              <a:t>Para </a:t>
            </a:r>
            <a:r>
              <a:rPr lang="en-US" dirty="0" err="1" smtClean="0"/>
              <a:t>profesional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PR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yang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PR,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orang-orang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3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VS </a:t>
            </a:r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Bolehkah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asmara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atasannya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?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Atau</a:t>
            </a:r>
            <a:r>
              <a:rPr lang="en-US" dirty="0" smtClean="0"/>
              <a:t> media?</a:t>
            </a:r>
          </a:p>
          <a:p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asmara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ketidakseimbangan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endParaRPr lang="en-US" dirty="0" smtClean="0"/>
          </a:p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pelecehan</a:t>
            </a:r>
            <a:endParaRPr lang="en-US" dirty="0" smtClean="0"/>
          </a:p>
          <a:p>
            <a:r>
              <a:rPr lang="en-US" dirty="0" err="1" smtClean="0"/>
              <a:t>Ketidakpercayaan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berkencan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level? </a:t>
            </a:r>
            <a:r>
              <a:rPr lang="en-US" dirty="0" err="1" smtClean="0"/>
              <a:t>Bolehkah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3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endParaRPr lang="en-US" dirty="0" smtClean="0"/>
          </a:p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endParaRPr lang="en-US" dirty="0" smtClean="0"/>
          </a:p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Self-dealing</a:t>
            </a:r>
          </a:p>
          <a:p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endParaRPr lang="en-US" dirty="0" smtClean="0"/>
          </a:p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sampingan</a:t>
            </a:r>
            <a:endParaRPr lang="en-US" dirty="0" smtClean="0"/>
          </a:p>
          <a:p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7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Rawa-Rawa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endParaRPr lang="en-US" dirty="0" smtClean="0"/>
          </a:p>
          <a:p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en-US" dirty="0" smtClean="0"/>
          </a:p>
          <a:p>
            <a:r>
              <a:rPr lang="en-US" dirty="0" err="1" smtClean="0"/>
              <a:t>Pencurian</a:t>
            </a:r>
            <a:endParaRPr lang="en-US" dirty="0" smtClean="0"/>
          </a:p>
          <a:p>
            <a:r>
              <a:rPr lang="en-US" dirty="0" err="1" smtClean="0"/>
              <a:t>Membahayakan</a:t>
            </a:r>
            <a:r>
              <a:rPr lang="en-US" dirty="0" smtClean="0"/>
              <a:t> orang lain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</TotalTime>
  <Words>265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Conflict of Interest</vt:lpstr>
      <vt:lpstr>Konflik Kepentingan</vt:lpstr>
      <vt:lpstr>Hubungan Pribadi VS Profesional</vt:lpstr>
      <vt:lpstr>Nilai praktis etika</vt:lpstr>
      <vt:lpstr>Hubungan pribadi dan prinsip etis</vt:lpstr>
      <vt:lpstr>Situasi Konflik Lain</vt:lpstr>
      <vt:lpstr>Jadi apa yang bisa dilakukan jika konflik seperti ini terjadi?</vt:lpstr>
      <vt:lpstr>Rawa-Rawa Etika</vt:lpstr>
      <vt:lpstr>Dapatkah Kode Etik membantu?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Interest</dc:title>
  <dc:creator>pc</dc:creator>
  <cp:lastModifiedBy>pc</cp:lastModifiedBy>
  <cp:revision>5</cp:revision>
  <dcterms:created xsi:type="dcterms:W3CDTF">2018-10-23T20:47:08Z</dcterms:created>
  <dcterms:modified xsi:type="dcterms:W3CDTF">2018-10-24T00:55:18Z</dcterms:modified>
</cp:coreProperties>
</file>