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5" r:id="rId9"/>
    <p:sldId id="266" r:id="rId10"/>
    <p:sldId id="269" r:id="rId11"/>
    <p:sldId id="270" r:id="rId12"/>
    <p:sldId id="263" r:id="rId13"/>
    <p:sldId id="264" r:id="rId14"/>
    <p:sldId id="271"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92"/>
  </p:normalViewPr>
  <p:slideViewPr>
    <p:cSldViewPr snapToGrid="0" snapToObjects="1">
      <p:cViewPr varScale="1">
        <p:scale>
          <a:sx n="109" d="100"/>
          <a:sy n="109" d="100"/>
        </p:scale>
        <p:origin x="21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4A366C-DF2A-AB4D-B21F-76621C44A56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EFEE737-670A-2C4F-961B-88FEA18E38CB}">
      <dgm:prSet phldrT="[Text]"/>
      <dgm:spPr/>
      <dgm:t>
        <a:bodyPr/>
        <a:lstStyle/>
        <a:p>
          <a:r>
            <a:rPr lang="en-US" dirty="0" err="1"/>
            <a:t>Judul</a:t>
          </a:r>
          <a:endParaRPr lang="en-US" dirty="0"/>
        </a:p>
      </dgm:t>
    </dgm:pt>
    <dgm:pt modelId="{63F86178-54A4-3847-A32D-F67CC4DA9797}" type="parTrans" cxnId="{AB1155E7-0169-184E-AC5C-5F0FD270087B}">
      <dgm:prSet/>
      <dgm:spPr/>
      <dgm:t>
        <a:bodyPr/>
        <a:lstStyle/>
        <a:p>
          <a:endParaRPr lang="en-US"/>
        </a:p>
      </dgm:t>
    </dgm:pt>
    <dgm:pt modelId="{CBB4A90B-3B08-1E45-BA38-F71D7E60085F}" type="sibTrans" cxnId="{AB1155E7-0169-184E-AC5C-5F0FD270087B}">
      <dgm:prSet/>
      <dgm:spPr/>
      <dgm:t>
        <a:bodyPr/>
        <a:lstStyle/>
        <a:p>
          <a:endParaRPr lang="en-US"/>
        </a:p>
      </dgm:t>
    </dgm:pt>
    <dgm:pt modelId="{4A3853E6-E7F7-2A43-89BB-33D1AC1F5723}">
      <dgm:prSet phldrT="[Text]"/>
      <dgm:spPr/>
      <dgm:t>
        <a:bodyPr/>
        <a:lstStyle/>
        <a:p>
          <a:r>
            <a:rPr lang="en-US" dirty="0" err="1"/>
            <a:t>Menarik</a:t>
          </a:r>
          <a:r>
            <a:rPr lang="en-US" dirty="0"/>
            <a:t> </a:t>
          </a:r>
          <a:r>
            <a:rPr lang="en-US" dirty="0" err="1"/>
            <a:t>orang</a:t>
          </a:r>
          <a:r>
            <a:rPr lang="en-US" dirty="0"/>
            <a:t> </a:t>
          </a:r>
          <a:r>
            <a:rPr lang="en-US" dirty="0" err="1"/>
            <a:t>membaca</a:t>
          </a:r>
          <a:r>
            <a:rPr lang="en-US" dirty="0"/>
            <a:t> </a:t>
          </a:r>
          <a:r>
            <a:rPr lang="en-US" dirty="0" err="1"/>
            <a:t>isi</a:t>
          </a:r>
          <a:endParaRPr lang="en-US" dirty="0"/>
        </a:p>
      </dgm:t>
    </dgm:pt>
    <dgm:pt modelId="{0011F98F-A66B-C64A-AB62-CEDF53FC364D}" type="parTrans" cxnId="{EB0B1324-4FBA-1C4E-85FD-434960DB6987}">
      <dgm:prSet/>
      <dgm:spPr/>
      <dgm:t>
        <a:bodyPr/>
        <a:lstStyle/>
        <a:p>
          <a:endParaRPr lang="en-US"/>
        </a:p>
      </dgm:t>
    </dgm:pt>
    <dgm:pt modelId="{63AAD84E-54BC-B84D-B6FD-C48B41804ABD}" type="sibTrans" cxnId="{EB0B1324-4FBA-1C4E-85FD-434960DB6987}">
      <dgm:prSet/>
      <dgm:spPr/>
      <dgm:t>
        <a:bodyPr/>
        <a:lstStyle/>
        <a:p>
          <a:endParaRPr lang="en-US"/>
        </a:p>
      </dgm:t>
    </dgm:pt>
    <dgm:pt modelId="{DF4F6850-0BB3-7D45-96D7-B182BBA86E0B}">
      <dgm:prSet phldrT="[Text]"/>
      <dgm:spPr/>
      <dgm:t>
        <a:bodyPr/>
        <a:lstStyle/>
        <a:p>
          <a:r>
            <a:rPr lang="en-US" dirty="0"/>
            <a:t>Lead</a:t>
          </a:r>
        </a:p>
      </dgm:t>
    </dgm:pt>
    <dgm:pt modelId="{F548BA82-943B-084D-B6C9-9DDE19579827}" type="parTrans" cxnId="{94B229B6-8A14-FE43-BBCC-45C74E1EE974}">
      <dgm:prSet/>
      <dgm:spPr/>
      <dgm:t>
        <a:bodyPr/>
        <a:lstStyle/>
        <a:p>
          <a:endParaRPr lang="en-US"/>
        </a:p>
      </dgm:t>
    </dgm:pt>
    <dgm:pt modelId="{95A2C0FE-2B95-0C4A-A16F-D2C40526861B}" type="sibTrans" cxnId="{94B229B6-8A14-FE43-BBCC-45C74E1EE974}">
      <dgm:prSet/>
      <dgm:spPr/>
      <dgm:t>
        <a:bodyPr/>
        <a:lstStyle/>
        <a:p>
          <a:endParaRPr lang="en-US"/>
        </a:p>
      </dgm:t>
    </dgm:pt>
    <dgm:pt modelId="{CB27769A-38F5-0044-9095-2A7DC4F21E82}">
      <dgm:prSet phldrT="[Text]"/>
      <dgm:spPr/>
      <dgm:t>
        <a:bodyPr/>
        <a:lstStyle/>
        <a:p>
          <a:r>
            <a:rPr lang="en-US" dirty="0"/>
            <a:t>Paragraph </a:t>
          </a:r>
          <a:r>
            <a:rPr lang="en-US" dirty="0" err="1"/>
            <a:t>pertama</a:t>
          </a:r>
          <a:r>
            <a:rPr lang="en-US" dirty="0"/>
            <a:t> </a:t>
          </a:r>
          <a:r>
            <a:rPr lang="en-US" dirty="0" err="1"/>
            <a:t>pada</a:t>
          </a:r>
          <a:r>
            <a:rPr lang="en-US" dirty="0"/>
            <a:t> news release</a:t>
          </a:r>
        </a:p>
      </dgm:t>
    </dgm:pt>
    <dgm:pt modelId="{9B7D738C-7736-C34E-B291-B3FB19837B5F}" type="parTrans" cxnId="{454EB65C-F282-874D-AFD0-F77B69F237FB}">
      <dgm:prSet/>
      <dgm:spPr/>
      <dgm:t>
        <a:bodyPr/>
        <a:lstStyle/>
        <a:p>
          <a:endParaRPr lang="en-US"/>
        </a:p>
      </dgm:t>
    </dgm:pt>
    <dgm:pt modelId="{2793657A-F939-C04B-9206-B1E3ECAC39B2}" type="sibTrans" cxnId="{454EB65C-F282-874D-AFD0-F77B69F237FB}">
      <dgm:prSet/>
      <dgm:spPr/>
      <dgm:t>
        <a:bodyPr/>
        <a:lstStyle/>
        <a:p>
          <a:endParaRPr lang="en-US"/>
        </a:p>
      </dgm:t>
    </dgm:pt>
    <dgm:pt modelId="{435DABD8-0D7D-964F-8F74-F7995773CA27}">
      <dgm:prSet phldrT="[Text]"/>
      <dgm:spPr/>
      <dgm:t>
        <a:bodyPr/>
        <a:lstStyle/>
        <a:p>
          <a:r>
            <a:rPr lang="en-US" dirty="0"/>
            <a:t>5 </a:t>
          </a:r>
          <a:r>
            <a:rPr lang="en-US" dirty="0" err="1"/>
            <a:t>w</a:t>
          </a:r>
          <a:r>
            <a:rPr lang="en-US" dirty="0"/>
            <a:t> + 1 H</a:t>
          </a:r>
        </a:p>
      </dgm:t>
    </dgm:pt>
    <dgm:pt modelId="{8E4AAF97-7B1A-134F-83E7-313B47D9D24C}" type="parTrans" cxnId="{A5553D78-11AD-AB4A-AA29-5381D4DD2F7D}">
      <dgm:prSet/>
      <dgm:spPr/>
      <dgm:t>
        <a:bodyPr/>
        <a:lstStyle/>
        <a:p>
          <a:endParaRPr lang="en-US"/>
        </a:p>
      </dgm:t>
    </dgm:pt>
    <dgm:pt modelId="{4D40A70F-7E7C-C34C-936D-0F17A1EC0386}" type="sibTrans" cxnId="{A5553D78-11AD-AB4A-AA29-5381D4DD2F7D}">
      <dgm:prSet/>
      <dgm:spPr/>
      <dgm:t>
        <a:bodyPr/>
        <a:lstStyle/>
        <a:p>
          <a:endParaRPr lang="en-US"/>
        </a:p>
      </dgm:t>
    </dgm:pt>
    <dgm:pt modelId="{DBCDC858-AB80-644F-819A-22B52D2D21DE}">
      <dgm:prSet phldrT="[Text]"/>
      <dgm:spPr/>
      <dgm:t>
        <a:bodyPr/>
        <a:lstStyle/>
        <a:p>
          <a:r>
            <a:rPr lang="en-US" dirty="0" err="1"/>
            <a:t>Konten</a:t>
          </a:r>
          <a:r>
            <a:rPr lang="en-US" dirty="0"/>
            <a:t> yang paling </a:t>
          </a:r>
          <a:r>
            <a:rPr lang="en-US" dirty="0" err="1"/>
            <a:t>penting</a:t>
          </a:r>
          <a:r>
            <a:rPr lang="en-US" dirty="0"/>
            <a:t> </a:t>
          </a:r>
          <a:r>
            <a:rPr lang="en-US" dirty="0" err="1"/>
            <a:t>dan</a:t>
          </a:r>
          <a:r>
            <a:rPr lang="en-US" dirty="0"/>
            <a:t> </a:t>
          </a:r>
          <a:r>
            <a:rPr lang="en-US" dirty="0" err="1"/>
            <a:t>sangat</a:t>
          </a:r>
          <a:r>
            <a:rPr lang="en-US" dirty="0"/>
            <a:t> </a:t>
          </a:r>
          <a:r>
            <a:rPr lang="en-US" dirty="0" err="1"/>
            <a:t>bernilai</a:t>
          </a:r>
          <a:r>
            <a:rPr lang="en-US" dirty="0"/>
            <a:t> </a:t>
          </a:r>
          <a:r>
            <a:rPr lang="en-US" dirty="0" err="1"/>
            <a:t>berita</a:t>
          </a:r>
          <a:endParaRPr lang="en-US" dirty="0"/>
        </a:p>
      </dgm:t>
    </dgm:pt>
    <dgm:pt modelId="{9F3A6DFD-E1EF-6F4F-9638-CBE9CBFBD260}" type="parTrans" cxnId="{FD8CABDA-4112-C24E-8D14-8D2AB4008FA6}">
      <dgm:prSet/>
      <dgm:spPr/>
      <dgm:t>
        <a:bodyPr/>
        <a:lstStyle/>
        <a:p>
          <a:endParaRPr lang="en-US"/>
        </a:p>
      </dgm:t>
    </dgm:pt>
    <dgm:pt modelId="{F15D8F43-2A7B-F345-BF98-DA47712978FA}" type="sibTrans" cxnId="{FD8CABDA-4112-C24E-8D14-8D2AB4008FA6}">
      <dgm:prSet/>
      <dgm:spPr/>
      <dgm:t>
        <a:bodyPr/>
        <a:lstStyle/>
        <a:p>
          <a:endParaRPr lang="en-US"/>
        </a:p>
      </dgm:t>
    </dgm:pt>
    <dgm:pt modelId="{759B0E50-7D4F-9F43-9811-504810F20D69}">
      <dgm:prSet phldrT="[Text]"/>
      <dgm:spPr/>
      <dgm:t>
        <a:bodyPr/>
        <a:lstStyle/>
        <a:p>
          <a:r>
            <a:rPr lang="en-US" dirty="0"/>
            <a:t>Lead </a:t>
          </a:r>
          <a:r>
            <a:rPr lang="en-US" dirty="0" err="1"/>
            <a:t>disesuaikan</a:t>
          </a:r>
          <a:r>
            <a:rPr lang="en-US" dirty="0"/>
            <a:t> </a:t>
          </a:r>
          <a:r>
            <a:rPr lang="en-US" dirty="0" err="1"/>
            <a:t>dengan</a:t>
          </a:r>
          <a:r>
            <a:rPr lang="en-US" dirty="0"/>
            <a:t> </a:t>
          </a:r>
          <a:r>
            <a:rPr lang="en-US" dirty="0" err="1"/>
            <a:t>karakter</a:t>
          </a:r>
          <a:r>
            <a:rPr lang="en-US" dirty="0"/>
            <a:t> media</a:t>
          </a:r>
        </a:p>
      </dgm:t>
    </dgm:pt>
    <dgm:pt modelId="{6D8C7C7D-82F2-E547-BE5E-3E09378201C7}" type="parTrans" cxnId="{277B676E-E3C9-F94E-96A3-4B01DA7A46B9}">
      <dgm:prSet/>
      <dgm:spPr/>
      <dgm:t>
        <a:bodyPr/>
        <a:lstStyle/>
        <a:p>
          <a:endParaRPr lang="en-US"/>
        </a:p>
      </dgm:t>
    </dgm:pt>
    <dgm:pt modelId="{57CE856A-F195-0049-A036-F52DE326EFB0}" type="sibTrans" cxnId="{277B676E-E3C9-F94E-96A3-4B01DA7A46B9}">
      <dgm:prSet/>
      <dgm:spPr/>
      <dgm:t>
        <a:bodyPr/>
        <a:lstStyle/>
        <a:p>
          <a:endParaRPr lang="en-US"/>
        </a:p>
      </dgm:t>
    </dgm:pt>
    <dgm:pt modelId="{7A516410-3BE9-5048-A24A-91FCACD1FC8C}">
      <dgm:prSet phldrT="[Text]"/>
      <dgm:spPr/>
      <dgm:t>
        <a:bodyPr/>
        <a:lstStyle/>
        <a:p>
          <a:r>
            <a:rPr lang="en-US" dirty="0" err="1"/>
            <a:t>Sesuai</a:t>
          </a:r>
          <a:r>
            <a:rPr lang="en-US" dirty="0"/>
            <a:t> </a:t>
          </a:r>
          <a:r>
            <a:rPr lang="en-US" dirty="0" err="1"/>
            <a:t>dengan</a:t>
          </a:r>
          <a:r>
            <a:rPr lang="en-US" dirty="0"/>
            <a:t> </a:t>
          </a:r>
          <a:r>
            <a:rPr lang="en-US" dirty="0" err="1"/>
            <a:t>isi</a:t>
          </a:r>
          <a:endParaRPr lang="en-US" dirty="0"/>
        </a:p>
      </dgm:t>
    </dgm:pt>
    <dgm:pt modelId="{ADABEF92-832D-AD4A-8188-0D6B39FC31AA}" type="parTrans" cxnId="{9830C346-B8F6-B649-A0CC-E15F5257B0F2}">
      <dgm:prSet/>
      <dgm:spPr/>
      <dgm:t>
        <a:bodyPr/>
        <a:lstStyle/>
        <a:p>
          <a:endParaRPr lang="en-US"/>
        </a:p>
      </dgm:t>
    </dgm:pt>
    <dgm:pt modelId="{CDE2B084-B292-D446-A5F0-738EF07507A5}" type="sibTrans" cxnId="{9830C346-B8F6-B649-A0CC-E15F5257B0F2}">
      <dgm:prSet/>
      <dgm:spPr/>
      <dgm:t>
        <a:bodyPr/>
        <a:lstStyle/>
        <a:p>
          <a:endParaRPr lang="en-US"/>
        </a:p>
      </dgm:t>
    </dgm:pt>
    <dgm:pt modelId="{F1C64CED-207D-1943-A24B-C3CF9C76D61C}">
      <dgm:prSet phldrT="[Text]"/>
      <dgm:spPr/>
      <dgm:t>
        <a:bodyPr/>
        <a:lstStyle/>
        <a:p>
          <a:r>
            <a:rPr lang="en-US" dirty="0"/>
            <a:t>Quotations</a:t>
          </a:r>
        </a:p>
      </dgm:t>
    </dgm:pt>
    <dgm:pt modelId="{6A7D57FF-7D89-0245-A3C9-0D7FA918037A}" type="parTrans" cxnId="{A0978756-8D5F-1D43-9304-58097385DCE3}">
      <dgm:prSet/>
      <dgm:spPr/>
      <dgm:t>
        <a:bodyPr/>
        <a:lstStyle/>
        <a:p>
          <a:endParaRPr lang="en-US"/>
        </a:p>
      </dgm:t>
    </dgm:pt>
    <dgm:pt modelId="{80AD03C8-4D81-0446-8D0E-F335393D9214}" type="sibTrans" cxnId="{A0978756-8D5F-1D43-9304-58097385DCE3}">
      <dgm:prSet/>
      <dgm:spPr/>
      <dgm:t>
        <a:bodyPr/>
        <a:lstStyle/>
        <a:p>
          <a:endParaRPr lang="en-US"/>
        </a:p>
      </dgm:t>
    </dgm:pt>
    <dgm:pt modelId="{EA688D36-2AA1-F847-8063-6FA352AE0F68}">
      <dgm:prSet phldrT="[Text]"/>
      <dgm:spPr/>
      <dgm:t>
        <a:bodyPr/>
        <a:lstStyle/>
        <a:p>
          <a:r>
            <a:rPr lang="en-US" dirty="0" err="1"/>
            <a:t>Mengutip</a:t>
          </a:r>
          <a:r>
            <a:rPr lang="en-US" dirty="0"/>
            <a:t> </a:t>
          </a:r>
          <a:r>
            <a:rPr lang="en-US" dirty="0" err="1"/>
            <a:t>orang</a:t>
          </a:r>
          <a:r>
            <a:rPr lang="en-US" dirty="0"/>
            <a:t> </a:t>
          </a:r>
          <a:r>
            <a:rPr lang="en-US" dirty="0" err="1"/>
            <a:t>penting</a:t>
          </a:r>
          <a:r>
            <a:rPr lang="en-US" dirty="0"/>
            <a:t> </a:t>
          </a:r>
          <a:r>
            <a:rPr lang="en-US" dirty="0" err="1"/>
            <a:t>terkait</a:t>
          </a:r>
          <a:r>
            <a:rPr lang="en-US" dirty="0"/>
            <a:t> </a:t>
          </a:r>
          <a:r>
            <a:rPr lang="en-US" dirty="0" err="1"/>
            <a:t>konten</a:t>
          </a:r>
          <a:endParaRPr lang="en-US" dirty="0"/>
        </a:p>
      </dgm:t>
    </dgm:pt>
    <dgm:pt modelId="{A1310CD6-E643-3A4F-94EC-0D111068B412}" type="parTrans" cxnId="{E39C6958-F4E2-0B4A-A87C-328D71E1F972}">
      <dgm:prSet/>
      <dgm:spPr/>
      <dgm:t>
        <a:bodyPr/>
        <a:lstStyle/>
        <a:p>
          <a:endParaRPr lang="en-US"/>
        </a:p>
      </dgm:t>
    </dgm:pt>
    <dgm:pt modelId="{E3C57FC4-0B8F-A14E-BE2A-85E9567A8D57}" type="sibTrans" cxnId="{E39C6958-F4E2-0B4A-A87C-328D71E1F972}">
      <dgm:prSet/>
      <dgm:spPr/>
      <dgm:t>
        <a:bodyPr/>
        <a:lstStyle/>
        <a:p>
          <a:endParaRPr lang="en-US"/>
        </a:p>
      </dgm:t>
    </dgm:pt>
    <dgm:pt modelId="{4E3C7719-B7A9-724D-8064-45353C0202DE}">
      <dgm:prSet phldrT="[Text]"/>
      <dgm:spPr/>
      <dgm:t>
        <a:bodyPr/>
        <a:lstStyle/>
        <a:p>
          <a:r>
            <a:rPr lang="en-US" dirty="0"/>
            <a:t>Ending</a:t>
          </a:r>
        </a:p>
      </dgm:t>
    </dgm:pt>
    <dgm:pt modelId="{0B4CAFD7-F2E5-9944-AF53-C615BA1F9414}" type="parTrans" cxnId="{42DAFD1B-4C2E-FD4F-B2EB-56012DB9F6D7}">
      <dgm:prSet/>
      <dgm:spPr/>
    </dgm:pt>
    <dgm:pt modelId="{6184E92C-6231-EF44-A618-94140799E7CC}" type="sibTrans" cxnId="{42DAFD1B-4C2E-FD4F-B2EB-56012DB9F6D7}">
      <dgm:prSet/>
      <dgm:spPr/>
    </dgm:pt>
    <dgm:pt modelId="{39DA1919-6513-1948-A5F3-05AEE0681B84}">
      <dgm:prSet phldrT="[Text]"/>
      <dgm:spPr/>
      <dgm:t>
        <a:bodyPr/>
        <a:lstStyle/>
        <a:p>
          <a:r>
            <a:rPr lang="en-US" dirty="0" err="1"/>
            <a:t>Rangkuman</a:t>
          </a:r>
          <a:r>
            <a:rPr lang="en-US" dirty="0"/>
            <a:t> </a:t>
          </a:r>
          <a:r>
            <a:rPr lang="en-US" dirty="0" err="1"/>
            <a:t>tentang</a:t>
          </a:r>
          <a:r>
            <a:rPr lang="en-US" dirty="0"/>
            <a:t> </a:t>
          </a:r>
          <a:r>
            <a:rPr lang="en-US" dirty="0" err="1"/>
            <a:t>perusahaan</a:t>
          </a:r>
          <a:endParaRPr lang="en-US" dirty="0"/>
        </a:p>
      </dgm:t>
    </dgm:pt>
    <dgm:pt modelId="{B9EB4C4D-24A8-6342-B36B-1C59A27F64CF}" type="parTrans" cxnId="{CFC03913-DD83-9C46-BBE7-4BD16533B687}">
      <dgm:prSet/>
      <dgm:spPr/>
    </dgm:pt>
    <dgm:pt modelId="{1B150C96-7F98-AA40-8A09-53CFF36C04A5}" type="sibTrans" cxnId="{CFC03913-DD83-9C46-BBE7-4BD16533B687}">
      <dgm:prSet/>
      <dgm:spPr/>
    </dgm:pt>
    <dgm:pt modelId="{776DF1C2-2962-204B-969D-60671744C59A}" type="pres">
      <dgm:prSet presAssocID="{9A4A366C-DF2A-AB4D-B21F-76621C44A561}" presName="linear" presStyleCnt="0">
        <dgm:presLayoutVars>
          <dgm:animLvl val="lvl"/>
          <dgm:resizeHandles val="exact"/>
        </dgm:presLayoutVars>
      </dgm:prSet>
      <dgm:spPr/>
    </dgm:pt>
    <dgm:pt modelId="{25EC5915-1556-8E48-9D9C-3E4FC065024F}" type="pres">
      <dgm:prSet presAssocID="{FEFEE737-670A-2C4F-961B-88FEA18E38CB}" presName="parentText" presStyleLbl="node1" presStyleIdx="0" presStyleCnt="4">
        <dgm:presLayoutVars>
          <dgm:chMax val="0"/>
          <dgm:bulletEnabled val="1"/>
        </dgm:presLayoutVars>
      </dgm:prSet>
      <dgm:spPr/>
    </dgm:pt>
    <dgm:pt modelId="{EFC4BED5-DB19-0444-9AF1-AED6BB881568}" type="pres">
      <dgm:prSet presAssocID="{FEFEE737-670A-2C4F-961B-88FEA18E38CB}" presName="childText" presStyleLbl="revTx" presStyleIdx="0" presStyleCnt="4">
        <dgm:presLayoutVars>
          <dgm:bulletEnabled val="1"/>
        </dgm:presLayoutVars>
      </dgm:prSet>
      <dgm:spPr/>
    </dgm:pt>
    <dgm:pt modelId="{74E43A1A-F449-7A42-9D2C-0A2AF3BBDDF8}" type="pres">
      <dgm:prSet presAssocID="{DF4F6850-0BB3-7D45-96D7-B182BBA86E0B}" presName="parentText" presStyleLbl="node1" presStyleIdx="1" presStyleCnt="4">
        <dgm:presLayoutVars>
          <dgm:chMax val="0"/>
          <dgm:bulletEnabled val="1"/>
        </dgm:presLayoutVars>
      </dgm:prSet>
      <dgm:spPr/>
    </dgm:pt>
    <dgm:pt modelId="{B7981031-1971-D945-91B9-8AB6264B3CE2}" type="pres">
      <dgm:prSet presAssocID="{DF4F6850-0BB3-7D45-96D7-B182BBA86E0B}" presName="childText" presStyleLbl="revTx" presStyleIdx="1" presStyleCnt="4">
        <dgm:presLayoutVars>
          <dgm:bulletEnabled val="1"/>
        </dgm:presLayoutVars>
      </dgm:prSet>
      <dgm:spPr/>
    </dgm:pt>
    <dgm:pt modelId="{B1D38CB0-A897-9D4B-9B38-B92895777736}" type="pres">
      <dgm:prSet presAssocID="{F1C64CED-207D-1943-A24B-C3CF9C76D61C}" presName="parentText" presStyleLbl="node1" presStyleIdx="2" presStyleCnt="4">
        <dgm:presLayoutVars>
          <dgm:chMax val="0"/>
          <dgm:bulletEnabled val="1"/>
        </dgm:presLayoutVars>
      </dgm:prSet>
      <dgm:spPr/>
    </dgm:pt>
    <dgm:pt modelId="{F9457B42-7872-C44D-93F1-8274A7C7091A}" type="pres">
      <dgm:prSet presAssocID="{F1C64CED-207D-1943-A24B-C3CF9C76D61C}" presName="childText" presStyleLbl="revTx" presStyleIdx="2" presStyleCnt="4">
        <dgm:presLayoutVars>
          <dgm:bulletEnabled val="1"/>
        </dgm:presLayoutVars>
      </dgm:prSet>
      <dgm:spPr/>
    </dgm:pt>
    <dgm:pt modelId="{0D3A11B2-54DC-864A-A9AE-E8E50DED0C31}" type="pres">
      <dgm:prSet presAssocID="{4E3C7719-B7A9-724D-8064-45353C0202DE}" presName="parentText" presStyleLbl="node1" presStyleIdx="3" presStyleCnt="4">
        <dgm:presLayoutVars>
          <dgm:chMax val="0"/>
          <dgm:bulletEnabled val="1"/>
        </dgm:presLayoutVars>
      </dgm:prSet>
      <dgm:spPr/>
    </dgm:pt>
    <dgm:pt modelId="{777587FD-F3DB-6A4F-B409-3838FDD29DA5}" type="pres">
      <dgm:prSet presAssocID="{4E3C7719-B7A9-724D-8064-45353C0202DE}" presName="childText" presStyleLbl="revTx" presStyleIdx="3" presStyleCnt="4">
        <dgm:presLayoutVars>
          <dgm:bulletEnabled val="1"/>
        </dgm:presLayoutVars>
      </dgm:prSet>
      <dgm:spPr/>
    </dgm:pt>
  </dgm:ptLst>
  <dgm:cxnLst>
    <dgm:cxn modelId="{CFC03913-DD83-9C46-BBE7-4BD16533B687}" srcId="{4E3C7719-B7A9-724D-8064-45353C0202DE}" destId="{39DA1919-6513-1948-A5F3-05AEE0681B84}" srcOrd="0" destOrd="0" parTransId="{B9EB4C4D-24A8-6342-B36B-1C59A27F64CF}" sibTransId="{1B150C96-7F98-AA40-8A09-53CFF36C04A5}"/>
    <dgm:cxn modelId="{F92B1915-505C-3A45-B5D6-F37AAD352505}" type="presOf" srcId="{EA688D36-2AA1-F847-8063-6FA352AE0F68}" destId="{F9457B42-7872-C44D-93F1-8274A7C7091A}" srcOrd="0" destOrd="0" presId="urn:microsoft.com/office/officeart/2005/8/layout/vList2"/>
    <dgm:cxn modelId="{42DAFD1B-4C2E-FD4F-B2EB-56012DB9F6D7}" srcId="{9A4A366C-DF2A-AB4D-B21F-76621C44A561}" destId="{4E3C7719-B7A9-724D-8064-45353C0202DE}" srcOrd="3" destOrd="0" parTransId="{0B4CAFD7-F2E5-9944-AF53-C615BA1F9414}" sibTransId="{6184E92C-6231-EF44-A618-94140799E7CC}"/>
    <dgm:cxn modelId="{EB0B1324-4FBA-1C4E-85FD-434960DB6987}" srcId="{FEFEE737-670A-2C4F-961B-88FEA18E38CB}" destId="{4A3853E6-E7F7-2A43-89BB-33D1AC1F5723}" srcOrd="0" destOrd="0" parTransId="{0011F98F-A66B-C64A-AB62-CEDF53FC364D}" sibTransId="{63AAD84E-54BC-B84D-B6FD-C48B41804ABD}"/>
    <dgm:cxn modelId="{ED7B8826-21E8-134A-B6DA-07DB4726D573}" type="presOf" srcId="{DF4F6850-0BB3-7D45-96D7-B182BBA86E0B}" destId="{74E43A1A-F449-7A42-9D2C-0A2AF3BBDDF8}" srcOrd="0" destOrd="0" presId="urn:microsoft.com/office/officeart/2005/8/layout/vList2"/>
    <dgm:cxn modelId="{558D2541-02DD-8843-B7DD-5DA2543B77A4}" type="presOf" srcId="{F1C64CED-207D-1943-A24B-C3CF9C76D61C}" destId="{B1D38CB0-A897-9D4B-9B38-B92895777736}" srcOrd="0" destOrd="0" presId="urn:microsoft.com/office/officeart/2005/8/layout/vList2"/>
    <dgm:cxn modelId="{9830C346-B8F6-B649-A0CC-E15F5257B0F2}" srcId="{FEFEE737-670A-2C4F-961B-88FEA18E38CB}" destId="{7A516410-3BE9-5048-A24A-91FCACD1FC8C}" srcOrd="1" destOrd="0" parTransId="{ADABEF92-832D-AD4A-8188-0D6B39FC31AA}" sibTransId="{CDE2B084-B292-D446-A5F0-738EF07507A5}"/>
    <dgm:cxn modelId="{A0978756-8D5F-1D43-9304-58097385DCE3}" srcId="{9A4A366C-DF2A-AB4D-B21F-76621C44A561}" destId="{F1C64CED-207D-1943-A24B-C3CF9C76D61C}" srcOrd="2" destOrd="0" parTransId="{6A7D57FF-7D89-0245-A3C9-0D7FA918037A}" sibTransId="{80AD03C8-4D81-0446-8D0E-F335393D9214}"/>
    <dgm:cxn modelId="{E39C6958-F4E2-0B4A-A87C-328D71E1F972}" srcId="{F1C64CED-207D-1943-A24B-C3CF9C76D61C}" destId="{EA688D36-2AA1-F847-8063-6FA352AE0F68}" srcOrd="0" destOrd="0" parTransId="{A1310CD6-E643-3A4F-94EC-0D111068B412}" sibTransId="{E3C57FC4-0B8F-A14E-BE2A-85E9567A8D57}"/>
    <dgm:cxn modelId="{454EB65C-F282-874D-AFD0-F77B69F237FB}" srcId="{DF4F6850-0BB3-7D45-96D7-B182BBA86E0B}" destId="{CB27769A-38F5-0044-9095-2A7DC4F21E82}" srcOrd="0" destOrd="0" parTransId="{9B7D738C-7736-C34E-B291-B3FB19837B5F}" sibTransId="{2793657A-F939-C04B-9206-B1E3ECAC39B2}"/>
    <dgm:cxn modelId="{277B676E-E3C9-F94E-96A3-4B01DA7A46B9}" srcId="{DF4F6850-0BB3-7D45-96D7-B182BBA86E0B}" destId="{759B0E50-7D4F-9F43-9811-504810F20D69}" srcOrd="3" destOrd="0" parTransId="{6D8C7C7D-82F2-E547-BE5E-3E09378201C7}" sibTransId="{57CE856A-F195-0049-A036-F52DE326EFB0}"/>
    <dgm:cxn modelId="{3BC82B72-466E-CB44-8BAD-3ABAA677EB45}" type="presOf" srcId="{7A516410-3BE9-5048-A24A-91FCACD1FC8C}" destId="{EFC4BED5-DB19-0444-9AF1-AED6BB881568}" srcOrd="0" destOrd="1" presId="urn:microsoft.com/office/officeart/2005/8/layout/vList2"/>
    <dgm:cxn modelId="{8B5B4576-B1E9-CD41-998C-173DC01EE8A2}" type="presOf" srcId="{DBCDC858-AB80-644F-819A-22B52D2D21DE}" destId="{B7981031-1971-D945-91B9-8AB6264B3CE2}" srcOrd="0" destOrd="1" presId="urn:microsoft.com/office/officeart/2005/8/layout/vList2"/>
    <dgm:cxn modelId="{D8CAF976-4A1D-8446-BA80-BC84970D1722}" type="presOf" srcId="{FEFEE737-670A-2C4F-961B-88FEA18E38CB}" destId="{25EC5915-1556-8E48-9D9C-3E4FC065024F}" srcOrd="0" destOrd="0" presId="urn:microsoft.com/office/officeart/2005/8/layout/vList2"/>
    <dgm:cxn modelId="{A5553D78-11AD-AB4A-AA29-5381D4DD2F7D}" srcId="{DF4F6850-0BB3-7D45-96D7-B182BBA86E0B}" destId="{435DABD8-0D7D-964F-8F74-F7995773CA27}" srcOrd="2" destOrd="0" parTransId="{8E4AAF97-7B1A-134F-83E7-313B47D9D24C}" sibTransId="{4D40A70F-7E7C-C34C-936D-0F17A1EC0386}"/>
    <dgm:cxn modelId="{A8EE4882-020D-DB41-B5FD-6A46BD89F86C}" type="presOf" srcId="{4E3C7719-B7A9-724D-8064-45353C0202DE}" destId="{0D3A11B2-54DC-864A-A9AE-E8E50DED0C31}" srcOrd="0" destOrd="0" presId="urn:microsoft.com/office/officeart/2005/8/layout/vList2"/>
    <dgm:cxn modelId="{83B23D97-2927-DB4B-B801-32178878557C}" type="presOf" srcId="{9A4A366C-DF2A-AB4D-B21F-76621C44A561}" destId="{776DF1C2-2962-204B-969D-60671744C59A}" srcOrd="0" destOrd="0" presId="urn:microsoft.com/office/officeart/2005/8/layout/vList2"/>
    <dgm:cxn modelId="{F4B255A0-070C-2340-ACB8-1BFBFF280943}" type="presOf" srcId="{CB27769A-38F5-0044-9095-2A7DC4F21E82}" destId="{B7981031-1971-D945-91B9-8AB6264B3CE2}" srcOrd="0" destOrd="0" presId="urn:microsoft.com/office/officeart/2005/8/layout/vList2"/>
    <dgm:cxn modelId="{C23267A2-D5AC-D44C-939D-FA3CF7F7568A}" type="presOf" srcId="{759B0E50-7D4F-9F43-9811-504810F20D69}" destId="{B7981031-1971-D945-91B9-8AB6264B3CE2}" srcOrd="0" destOrd="3" presId="urn:microsoft.com/office/officeart/2005/8/layout/vList2"/>
    <dgm:cxn modelId="{94B229B6-8A14-FE43-BBCC-45C74E1EE974}" srcId="{9A4A366C-DF2A-AB4D-B21F-76621C44A561}" destId="{DF4F6850-0BB3-7D45-96D7-B182BBA86E0B}" srcOrd="1" destOrd="0" parTransId="{F548BA82-943B-084D-B6C9-9DDE19579827}" sibTransId="{95A2C0FE-2B95-0C4A-A16F-D2C40526861B}"/>
    <dgm:cxn modelId="{FE51B1D8-406F-6545-8F3B-ADD9E0D31F2E}" type="presOf" srcId="{435DABD8-0D7D-964F-8F74-F7995773CA27}" destId="{B7981031-1971-D945-91B9-8AB6264B3CE2}" srcOrd="0" destOrd="2" presId="urn:microsoft.com/office/officeart/2005/8/layout/vList2"/>
    <dgm:cxn modelId="{FD8CABDA-4112-C24E-8D14-8D2AB4008FA6}" srcId="{DF4F6850-0BB3-7D45-96D7-B182BBA86E0B}" destId="{DBCDC858-AB80-644F-819A-22B52D2D21DE}" srcOrd="1" destOrd="0" parTransId="{9F3A6DFD-E1EF-6F4F-9638-CBE9CBFBD260}" sibTransId="{F15D8F43-2A7B-F345-BF98-DA47712978FA}"/>
    <dgm:cxn modelId="{A0CCCDE4-16A8-5541-B8AF-24E8867C3419}" type="presOf" srcId="{4A3853E6-E7F7-2A43-89BB-33D1AC1F5723}" destId="{EFC4BED5-DB19-0444-9AF1-AED6BB881568}" srcOrd="0" destOrd="0" presId="urn:microsoft.com/office/officeart/2005/8/layout/vList2"/>
    <dgm:cxn modelId="{AB1155E7-0169-184E-AC5C-5F0FD270087B}" srcId="{9A4A366C-DF2A-AB4D-B21F-76621C44A561}" destId="{FEFEE737-670A-2C4F-961B-88FEA18E38CB}" srcOrd="0" destOrd="0" parTransId="{63F86178-54A4-3847-A32D-F67CC4DA9797}" sibTransId="{CBB4A90B-3B08-1E45-BA38-F71D7E60085F}"/>
    <dgm:cxn modelId="{542B6EF6-E785-FA44-A5C6-2696C0E11EE2}" type="presOf" srcId="{39DA1919-6513-1948-A5F3-05AEE0681B84}" destId="{777587FD-F3DB-6A4F-B409-3838FDD29DA5}" srcOrd="0" destOrd="0" presId="urn:microsoft.com/office/officeart/2005/8/layout/vList2"/>
    <dgm:cxn modelId="{B891D72F-32A3-254D-AD48-AC6BA07B0BDE}" type="presParOf" srcId="{776DF1C2-2962-204B-969D-60671744C59A}" destId="{25EC5915-1556-8E48-9D9C-3E4FC065024F}" srcOrd="0" destOrd="0" presId="urn:microsoft.com/office/officeart/2005/8/layout/vList2"/>
    <dgm:cxn modelId="{37E88F65-636F-EB45-BBA5-E502011B9D29}" type="presParOf" srcId="{776DF1C2-2962-204B-969D-60671744C59A}" destId="{EFC4BED5-DB19-0444-9AF1-AED6BB881568}" srcOrd="1" destOrd="0" presId="urn:microsoft.com/office/officeart/2005/8/layout/vList2"/>
    <dgm:cxn modelId="{48C10BE9-C57C-6E4B-BE03-485297E296B9}" type="presParOf" srcId="{776DF1C2-2962-204B-969D-60671744C59A}" destId="{74E43A1A-F449-7A42-9D2C-0A2AF3BBDDF8}" srcOrd="2" destOrd="0" presId="urn:microsoft.com/office/officeart/2005/8/layout/vList2"/>
    <dgm:cxn modelId="{91CE1367-91EF-7041-94A5-60E3DA94D25B}" type="presParOf" srcId="{776DF1C2-2962-204B-969D-60671744C59A}" destId="{B7981031-1971-D945-91B9-8AB6264B3CE2}" srcOrd="3" destOrd="0" presId="urn:microsoft.com/office/officeart/2005/8/layout/vList2"/>
    <dgm:cxn modelId="{4F716500-7172-2A41-BC2B-CE001CDD74A8}" type="presParOf" srcId="{776DF1C2-2962-204B-969D-60671744C59A}" destId="{B1D38CB0-A897-9D4B-9B38-B92895777736}" srcOrd="4" destOrd="0" presId="urn:microsoft.com/office/officeart/2005/8/layout/vList2"/>
    <dgm:cxn modelId="{7F717D50-7DE5-2E45-8FC6-CA75502B8F23}" type="presParOf" srcId="{776DF1C2-2962-204B-969D-60671744C59A}" destId="{F9457B42-7872-C44D-93F1-8274A7C7091A}" srcOrd="5" destOrd="0" presId="urn:microsoft.com/office/officeart/2005/8/layout/vList2"/>
    <dgm:cxn modelId="{F6CBE827-115F-614C-9788-A444AF346681}" type="presParOf" srcId="{776DF1C2-2962-204B-969D-60671744C59A}" destId="{0D3A11B2-54DC-864A-A9AE-E8E50DED0C31}" srcOrd="6" destOrd="0" presId="urn:microsoft.com/office/officeart/2005/8/layout/vList2"/>
    <dgm:cxn modelId="{714FCF93-B552-2543-B821-32122164F02E}" type="presParOf" srcId="{776DF1C2-2962-204B-969D-60671744C59A}" destId="{777587FD-F3DB-6A4F-B409-3838FDD29DA5}"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C5915-1556-8E48-9D9C-3E4FC065024F}">
      <dsp:nvSpPr>
        <dsp:cNvPr id="0" name=""/>
        <dsp:cNvSpPr/>
      </dsp:nvSpPr>
      <dsp:spPr>
        <a:xfrm>
          <a:off x="0" y="59412"/>
          <a:ext cx="7772400" cy="623610"/>
        </a:xfrm>
        <a:prstGeom prst="round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err="1"/>
            <a:t>Judul</a:t>
          </a:r>
          <a:endParaRPr lang="en-US" sz="2600" kern="1200" dirty="0"/>
        </a:p>
      </dsp:txBody>
      <dsp:txXfrm>
        <a:off x="30442" y="89854"/>
        <a:ext cx="7711516" cy="562726"/>
      </dsp:txXfrm>
    </dsp:sp>
    <dsp:sp modelId="{EFC4BED5-DB19-0444-9AF1-AED6BB881568}">
      <dsp:nvSpPr>
        <dsp:cNvPr id="0" name=""/>
        <dsp:cNvSpPr/>
      </dsp:nvSpPr>
      <dsp:spPr>
        <a:xfrm>
          <a:off x="0" y="683022"/>
          <a:ext cx="7772400" cy="69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Menarik</a:t>
          </a:r>
          <a:r>
            <a:rPr lang="en-US" sz="2000" kern="1200" dirty="0"/>
            <a:t> </a:t>
          </a:r>
          <a:r>
            <a:rPr lang="en-US" sz="2000" kern="1200" dirty="0" err="1"/>
            <a:t>orang</a:t>
          </a:r>
          <a:r>
            <a:rPr lang="en-US" sz="2000" kern="1200" dirty="0"/>
            <a:t> </a:t>
          </a:r>
          <a:r>
            <a:rPr lang="en-US" sz="2000" kern="1200" dirty="0" err="1"/>
            <a:t>membaca</a:t>
          </a:r>
          <a:r>
            <a:rPr lang="en-US" sz="2000" kern="1200" dirty="0"/>
            <a:t> </a:t>
          </a:r>
          <a:r>
            <a:rPr lang="en-US" sz="2000" kern="1200" dirty="0" err="1"/>
            <a:t>isi</a:t>
          </a:r>
          <a:endParaRPr lang="en-US" sz="2000" kern="1200" dirty="0"/>
        </a:p>
        <a:p>
          <a:pPr marL="228600" lvl="1" indent="-228600" algn="l" defTabSz="889000">
            <a:lnSpc>
              <a:spcPct val="90000"/>
            </a:lnSpc>
            <a:spcBef>
              <a:spcPct val="0"/>
            </a:spcBef>
            <a:spcAft>
              <a:spcPct val="20000"/>
            </a:spcAft>
            <a:buChar char="•"/>
          </a:pPr>
          <a:r>
            <a:rPr lang="en-US" sz="2000" kern="1200" dirty="0" err="1"/>
            <a:t>Sesuai</a:t>
          </a:r>
          <a:r>
            <a:rPr lang="en-US" sz="2000" kern="1200" dirty="0"/>
            <a:t> </a:t>
          </a:r>
          <a:r>
            <a:rPr lang="en-US" sz="2000" kern="1200" dirty="0" err="1"/>
            <a:t>dengan</a:t>
          </a:r>
          <a:r>
            <a:rPr lang="en-US" sz="2000" kern="1200" dirty="0"/>
            <a:t> </a:t>
          </a:r>
          <a:r>
            <a:rPr lang="en-US" sz="2000" kern="1200" dirty="0" err="1"/>
            <a:t>isi</a:t>
          </a:r>
          <a:endParaRPr lang="en-US" sz="2000" kern="1200" dirty="0"/>
        </a:p>
      </dsp:txBody>
      <dsp:txXfrm>
        <a:off x="0" y="683022"/>
        <a:ext cx="7772400" cy="699660"/>
      </dsp:txXfrm>
    </dsp:sp>
    <dsp:sp modelId="{74E43A1A-F449-7A42-9D2C-0A2AF3BBDDF8}">
      <dsp:nvSpPr>
        <dsp:cNvPr id="0" name=""/>
        <dsp:cNvSpPr/>
      </dsp:nvSpPr>
      <dsp:spPr>
        <a:xfrm>
          <a:off x="0" y="1382682"/>
          <a:ext cx="7772400" cy="623610"/>
        </a:xfrm>
        <a:prstGeom prst="round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Lead</a:t>
          </a:r>
        </a:p>
      </dsp:txBody>
      <dsp:txXfrm>
        <a:off x="30442" y="1413124"/>
        <a:ext cx="7711516" cy="562726"/>
      </dsp:txXfrm>
    </dsp:sp>
    <dsp:sp modelId="{B7981031-1971-D945-91B9-8AB6264B3CE2}">
      <dsp:nvSpPr>
        <dsp:cNvPr id="0" name=""/>
        <dsp:cNvSpPr/>
      </dsp:nvSpPr>
      <dsp:spPr>
        <a:xfrm>
          <a:off x="0" y="2006292"/>
          <a:ext cx="77724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Paragraph </a:t>
          </a:r>
          <a:r>
            <a:rPr lang="en-US" sz="2000" kern="1200" dirty="0" err="1"/>
            <a:t>pertama</a:t>
          </a:r>
          <a:r>
            <a:rPr lang="en-US" sz="2000" kern="1200" dirty="0"/>
            <a:t> </a:t>
          </a:r>
          <a:r>
            <a:rPr lang="en-US" sz="2000" kern="1200" dirty="0" err="1"/>
            <a:t>pada</a:t>
          </a:r>
          <a:r>
            <a:rPr lang="en-US" sz="2000" kern="1200" dirty="0"/>
            <a:t> news release</a:t>
          </a:r>
        </a:p>
        <a:p>
          <a:pPr marL="228600" lvl="1" indent="-228600" algn="l" defTabSz="889000">
            <a:lnSpc>
              <a:spcPct val="90000"/>
            </a:lnSpc>
            <a:spcBef>
              <a:spcPct val="0"/>
            </a:spcBef>
            <a:spcAft>
              <a:spcPct val="20000"/>
            </a:spcAft>
            <a:buChar char="•"/>
          </a:pPr>
          <a:r>
            <a:rPr lang="en-US" sz="2000" kern="1200" dirty="0" err="1"/>
            <a:t>Konten</a:t>
          </a:r>
          <a:r>
            <a:rPr lang="en-US" sz="2000" kern="1200" dirty="0"/>
            <a:t> yang paling </a:t>
          </a:r>
          <a:r>
            <a:rPr lang="en-US" sz="2000" kern="1200" dirty="0" err="1"/>
            <a:t>penting</a:t>
          </a:r>
          <a:r>
            <a:rPr lang="en-US" sz="2000" kern="1200" dirty="0"/>
            <a:t> </a:t>
          </a:r>
          <a:r>
            <a:rPr lang="en-US" sz="2000" kern="1200" dirty="0" err="1"/>
            <a:t>dan</a:t>
          </a:r>
          <a:r>
            <a:rPr lang="en-US" sz="2000" kern="1200" dirty="0"/>
            <a:t> </a:t>
          </a:r>
          <a:r>
            <a:rPr lang="en-US" sz="2000" kern="1200" dirty="0" err="1"/>
            <a:t>sangat</a:t>
          </a:r>
          <a:r>
            <a:rPr lang="en-US" sz="2000" kern="1200" dirty="0"/>
            <a:t> </a:t>
          </a:r>
          <a:r>
            <a:rPr lang="en-US" sz="2000" kern="1200" dirty="0" err="1"/>
            <a:t>bernilai</a:t>
          </a:r>
          <a:r>
            <a:rPr lang="en-US" sz="2000" kern="1200" dirty="0"/>
            <a:t> </a:t>
          </a:r>
          <a:r>
            <a:rPr lang="en-US" sz="2000" kern="1200" dirty="0" err="1"/>
            <a:t>berita</a:t>
          </a:r>
          <a:endParaRPr lang="en-US" sz="2000" kern="1200" dirty="0"/>
        </a:p>
        <a:p>
          <a:pPr marL="228600" lvl="1" indent="-228600" algn="l" defTabSz="889000">
            <a:lnSpc>
              <a:spcPct val="90000"/>
            </a:lnSpc>
            <a:spcBef>
              <a:spcPct val="0"/>
            </a:spcBef>
            <a:spcAft>
              <a:spcPct val="20000"/>
            </a:spcAft>
            <a:buChar char="•"/>
          </a:pPr>
          <a:r>
            <a:rPr lang="en-US" sz="2000" kern="1200" dirty="0"/>
            <a:t>5 </a:t>
          </a:r>
          <a:r>
            <a:rPr lang="en-US" sz="2000" kern="1200" dirty="0" err="1"/>
            <a:t>w</a:t>
          </a:r>
          <a:r>
            <a:rPr lang="en-US" sz="2000" kern="1200" dirty="0"/>
            <a:t> + 1 H</a:t>
          </a:r>
        </a:p>
        <a:p>
          <a:pPr marL="228600" lvl="1" indent="-228600" algn="l" defTabSz="889000">
            <a:lnSpc>
              <a:spcPct val="90000"/>
            </a:lnSpc>
            <a:spcBef>
              <a:spcPct val="0"/>
            </a:spcBef>
            <a:spcAft>
              <a:spcPct val="20000"/>
            </a:spcAft>
            <a:buChar char="•"/>
          </a:pPr>
          <a:r>
            <a:rPr lang="en-US" sz="2000" kern="1200" dirty="0"/>
            <a:t>Lead </a:t>
          </a:r>
          <a:r>
            <a:rPr lang="en-US" sz="2000" kern="1200" dirty="0" err="1"/>
            <a:t>disesuaikan</a:t>
          </a:r>
          <a:r>
            <a:rPr lang="en-US" sz="2000" kern="1200" dirty="0"/>
            <a:t> </a:t>
          </a:r>
          <a:r>
            <a:rPr lang="en-US" sz="2000" kern="1200" dirty="0" err="1"/>
            <a:t>dengan</a:t>
          </a:r>
          <a:r>
            <a:rPr lang="en-US" sz="2000" kern="1200" dirty="0"/>
            <a:t> </a:t>
          </a:r>
          <a:r>
            <a:rPr lang="en-US" sz="2000" kern="1200" dirty="0" err="1"/>
            <a:t>karakter</a:t>
          </a:r>
          <a:r>
            <a:rPr lang="en-US" sz="2000" kern="1200" dirty="0"/>
            <a:t> media</a:t>
          </a:r>
        </a:p>
      </dsp:txBody>
      <dsp:txXfrm>
        <a:off x="0" y="2006292"/>
        <a:ext cx="7772400" cy="1372410"/>
      </dsp:txXfrm>
    </dsp:sp>
    <dsp:sp modelId="{B1D38CB0-A897-9D4B-9B38-B92895777736}">
      <dsp:nvSpPr>
        <dsp:cNvPr id="0" name=""/>
        <dsp:cNvSpPr/>
      </dsp:nvSpPr>
      <dsp:spPr>
        <a:xfrm>
          <a:off x="0" y="3378702"/>
          <a:ext cx="7772400" cy="623610"/>
        </a:xfrm>
        <a:prstGeom prst="round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Quotations</a:t>
          </a:r>
        </a:p>
      </dsp:txBody>
      <dsp:txXfrm>
        <a:off x="30442" y="3409144"/>
        <a:ext cx="7711516" cy="562726"/>
      </dsp:txXfrm>
    </dsp:sp>
    <dsp:sp modelId="{F9457B42-7872-C44D-93F1-8274A7C7091A}">
      <dsp:nvSpPr>
        <dsp:cNvPr id="0" name=""/>
        <dsp:cNvSpPr/>
      </dsp:nvSpPr>
      <dsp:spPr>
        <a:xfrm>
          <a:off x="0" y="4002312"/>
          <a:ext cx="77724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Mengutip</a:t>
          </a:r>
          <a:r>
            <a:rPr lang="en-US" sz="2000" kern="1200" dirty="0"/>
            <a:t> </a:t>
          </a:r>
          <a:r>
            <a:rPr lang="en-US" sz="2000" kern="1200" dirty="0" err="1"/>
            <a:t>orang</a:t>
          </a:r>
          <a:r>
            <a:rPr lang="en-US" sz="2000" kern="1200" dirty="0"/>
            <a:t> </a:t>
          </a:r>
          <a:r>
            <a:rPr lang="en-US" sz="2000" kern="1200" dirty="0" err="1"/>
            <a:t>penting</a:t>
          </a:r>
          <a:r>
            <a:rPr lang="en-US" sz="2000" kern="1200" dirty="0"/>
            <a:t> </a:t>
          </a:r>
          <a:r>
            <a:rPr lang="en-US" sz="2000" kern="1200" dirty="0" err="1"/>
            <a:t>terkait</a:t>
          </a:r>
          <a:r>
            <a:rPr lang="en-US" sz="2000" kern="1200" dirty="0"/>
            <a:t> </a:t>
          </a:r>
          <a:r>
            <a:rPr lang="en-US" sz="2000" kern="1200" dirty="0" err="1"/>
            <a:t>konten</a:t>
          </a:r>
          <a:endParaRPr lang="en-US" sz="2000" kern="1200" dirty="0"/>
        </a:p>
      </dsp:txBody>
      <dsp:txXfrm>
        <a:off x="0" y="4002312"/>
        <a:ext cx="7772400" cy="430560"/>
      </dsp:txXfrm>
    </dsp:sp>
    <dsp:sp modelId="{0D3A11B2-54DC-864A-A9AE-E8E50DED0C31}">
      <dsp:nvSpPr>
        <dsp:cNvPr id="0" name=""/>
        <dsp:cNvSpPr/>
      </dsp:nvSpPr>
      <dsp:spPr>
        <a:xfrm>
          <a:off x="0" y="4432872"/>
          <a:ext cx="7772400" cy="623610"/>
        </a:xfrm>
        <a:prstGeom prst="round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Ending</a:t>
          </a:r>
        </a:p>
      </dsp:txBody>
      <dsp:txXfrm>
        <a:off x="30442" y="4463314"/>
        <a:ext cx="7711516" cy="562726"/>
      </dsp:txXfrm>
    </dsp:sp>
    <dsp:sp modelId="{777587FD-F3DB-6A4F-B409-3838FDD29DA5}">
      <dsp:nvSpPr>
        <dsp:cNvPr id="0" name=""/>
        <dsp:cNvSpPr/>
      </dsp:nvSpPr>
      <dsp:spPr>
        <a:xfrm>
          <a:off x="0" y="5056482"/>
          <a:ext cx="77724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Rangkuman</a:t>
          </a:r>
          <a:r>
            <a:rPr lang="en-US" sz="2000" kern="1200" dirty="0"/>
            <a:t> </a:t>
          </a:r>
          <a:r>
            <a:rPr lang="en-US" sz="2000" kern="1200" dirty="0" err="1"/>
            <a:t>tentang</a:t>
          </a:r>
          <a:r>
            <a:rPr lang="en-US" sz="2000" kern="1200" dirty="0"/>
            <a:t> </a:t>
          </a:r>
          <a:r>
            <a:rPr lang="en-US" sz="2000" kern="1200" dirty="0" err="1"/>
            <a:t>perusahaan</a:t>
          </a:r>
          <a:endParaRPr lang="en-US" sz="2000" kern="1200" dirty="0"/>
        </a:p>
      </dsp:txBody>
      <dsp:txXfrm>
        <a:off x="0" y="5056482"/>
        <a:ext cx="7772400" cy="430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7FB7697F-D43D-954A-8C91-67EC2C100DD9}" type="datetimeFigureOut">
              <a:rPr lang="en-US" smtClean="0"/>
              <a:t>3/24/20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8668B91-1010-0F41-8635-25C161D40D6F}"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7697F-D43D-954A-8C91-67EC2C100DD9}"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7697F-D43D-954A-8C91-67EC2C100DD9}"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B7697F-D43D-954A-8C91-67EC2C100DD9}"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FB7697F-D43D-954A-8C91-67EC2C100DD9}"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8B91-1010-0F41-8635-25C161D40D6F}"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B7697F-D43D-954A-8C91-67EC2C100DD9}" type="datetimeFigureOut">
              <a:rPr lang="en-US" smtClean="0"/>
              <a:t>3/24/20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FB7697F-D43D-954A-8C91-67EC2C100DD9}" type="datetimeFigureOut">
              <a:rPr lang="en-US" smtClean="0"/>
              <a:t>3/24/20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68B91-1010-0F41-8635-25C161D40D6F}"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a:t>Click to edit Master title style</a:t>
            </a:r>
          </a:p>
        </p:txBody>
      </p:sp>
      <p:sp>
        <p:nvSpPr>
          <p:cNvPr id="3" name="Date Placeholder 2"/>
          <p:cNvSpPr>
            <a:spLocks noGrp="1"/>
          </p:cNvSpPr>
          <p:nvPr>
            <p:ph type="dt" sz="half" idx="10"/>
          </p:nvPr>
        </p:nvSpPr>
        <p:spPr/>
        <p:txBody>
          <a:bodyPr/>
          <a:lstStyle/>
          <a:p>
            <a:fld id="{7FB7697F-D43D-954A-8C91-67EC2C100DD9}" type="datetimeFigureOut">
              <a:rPr lang="en-US" smtClean="0"/>
              <a:t>3/24/20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7697F-D43D-954A-8C91-67EC2C100DD9}" type="datetimeFigureOut">
              <a:rPr lang="en-US" smtClean="0"/>
              <a:t>3/24/20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B7697F-D43D-954A-8C91-67EC2C100DD9}" type="datetimeFigureOut">
              <a:rPr lang="en-US" smtClean="0"/>
              <a:t>3/24/20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7FB7697F-D43D-954A-8C91-67EC2C100DD9}" type="datetimeFigureOut">
              <a:rPr lang="en-US" smtClean="0"/>
              <a:t>3/24/20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48668B91-1010-0F41-8635-25C161D40D6F}" type="slidenum">
              <a:rPr lang="en-US" smtClean="0"/>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7FB7697F-D43D-954A-8C91-67EC2C100DD9}" type="datetimeFigureOut">
              <a:rPr lang="en-US" smtClean="0"/>
              <a:t>3/24/20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48668B91-1010-0F41-8635-25C161D40D6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5089436"/>
            <a:ext cx="7772400" cy="1508760"/>
          </a:xfrm>
        </p:spPr>
        <p:txBody>
          <a:bodyPr/>
          <a:lstStyle/>
          <a:p>
            <a:r>
              <a:rPr lang="en-US" dirty="0"/>
              <a:t>Reni Dyanasari</a:t>
            </a:r>
          </a:p>
          <a:p>
            <a:r>
              <a:rPr lang="en-US" dirty="0"/>
              <a:t>2019</a:t>
            </a:r>
          </a:p>
        </p:txBody>
      </p:sp>
      <p:sp>
        <p:nvSpPr>
          <p:cNvPr id="2" name="Title 1"/>
          <p:cNvSpPr>
            <a:spLocks noGrp="1"/>
          </p:cNvSpPr>
          <p:nvPr>
            <p:ph type="ctrTitle"/>
          </p:nvPr>
        </p:nvSpPr>
        <p:spPr>
          <a:xfrm>
            <a:off x="914400" y="5089436"/>
            <a:ext cx="7772400" cy="1975104"/>
          </a:xfrm>
        </p:spPr>
        <p:txBody>
          <a:bodyPr/>
          <a:lstStyle/>
          <a:p>
            <a:r>
              <a:rPr lang="en-US" dirty="0"/>
              <a:t>NEWS RELEASE/ PRESS RELEASE</a:t>
            </a:r>
          </a:p>
        </p:txBody>
      </p:sp>
      <p:pic>
        <p:nvPicPr>
          <p:cNvPr id="4" name="Picture 3"/>
          <p:cNvPicPr>
            <a:picLocks noChangeAspect="1"/>
          </p:cNvPicPr>
          <p:nvPr/>
        </p:nvPicPr>
        <p:blipFill>
          <a:blip r:embed="rId2"/>
          <a:stretch>
            <a:fillRect/>
          </a:stretch>
        </p:blipFill>
        <p:spPr>
          <a:xfrm>
            <a:off x="1402012" y="329910"/>
            <a:ext cx="6847345" cy="4552756"/>
          </a:xfrm>
          <a:prstGeom prst="rect">
            <a:avLst/>
          </a:prstGeom>
          <a:ln>
            <a:noFill/>
          </a:ln>
          <a:effectLst>
            <a:softEdge rad="112500"/>
          </a:effectLst>
        </p:spPr>
      </p:pic>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F739-FCB3-5B48-B3ED-5DD596254C55}"/>
              </a:ext>
            </a:extLst>
          </p:cNvPr>
          <p:cNvSpPr>
            <a:spLocks noGrp="1"/>
          </p:cNvSpPr>
          <p:nvPr>
            <p:ph type="title"/>
          </p:nvPr>
        </p:nvSpPr>
        <p:spPr/>
        <p:txBody>
          <a:bodyPr/>
          <a:lstStyle/>
          <a:p>
            <a:r>
              <a:rPr lang="en-US" dirty="0"/>
              <a:t>FACT SHEET</a:t>
            </a:r>
          </a:p>
        </p:txBody>
      </p:sp>
      <p:sp>
        <p:nvSpPr>
          <p:cNvPr id="3" name="Content Placeholder 2">
            <a:extLst>
              <a:ext uri="{FF2B5EF4-FFF2-40B4-BE49-F238E27FC236}">
                <a16:creationId xmlns:a16="http://schemas.microsoft.com/office/drawing/2014/main" id="{0069E330-4AB3-734C-91C0-D458981E7F70}"/>
              </a:ext>
            </a:extLst>
          </p:cNvPr>
          <p:cNvSpPr>
            <a:spLocks noGrp="1"/>
          </p:cNvSpPr>
          <p:nvPr>
            <p:ph idx="1"/>
          </p:nvPr>
        </p:nvSpPr>
        <p:spPr>
          <a:xfrm>
            <a:off x="914400" y="1225685"/>
            <a:ext cx="7772400" cy="5129875"/>
          </a:xfrm>
        </p:spPr>
        <p:txBody>
          <a:bodyPr>
            <a:normAutofit lnSpcReduction="10000"/>
          </a:bodyPr>
          <a:lstStyle/>
          <a:p>
            <a:r>
              <a:rPr lang="en-US" dirty="0"/>
              <a:t>List </a:t>
            </a:r>
            <a:r>
              <a:rPr lang="en-US" dirty="0" err="1"/>
              <a:t>fakta</a:t>
            </a:r>
            <a:r>
              <a:rPr lang="en-US" dirty="0"/>
              <a:t> </a:t>
            </a:r>
            <a:r>
              <a:rPr lang="en-US" dirty="0" err="1"/>
              <a:t>perusahaan</a:t>
            </a:r>
            <a:r>
              <a:rPr lang="en-US" dirty="0"/>
              <a:t> yang </a:t>
            </a:r>
            <a:r>
              <a:rPr lang="en-US" dirty="0" err="1"/>
              <a:t>bernilai</a:t>
            </a:r>
            <a:r>
              <a:rPr lang="en-US" dirty="0"/>
              <a:t> </a:t>
            </a:r>
            <a:r>
              <a:rPr lang="en-US" dirty="0" err="1"/>
              <a:t>berita</a:t>
            </a:r>
            <a:endParaRPr lang="en-US" dirty="0"/>
          </a:p>
          <a:p>
            <a:r>
              <a:rPr lang="en-US" dirty="0" err="1"/>
              <a:t>Memuat</a:t>
            </a:r>
            <a:r>
              <a:rPr lang="en-US" dirty="0"/>
              <a:t> data </a:t>
            </a:r>
            <a:r>
              <a:rPr lang="en-US" dirty="0" err="1"/>
              <a:t>kuantitatif</a:t>
            </a:r>
            <a:endParaRPr lang="en-US" dirty="0"/>
          </a:p>
          <a:p>
            <a:r>
              <a:rPr lang="en-US" dirty="0"/>
              <a:t>1 </a:t>
            </a:r>
            <a:r>
              <a:rPr lang="en-US" dirty="0" err="1"/>
              <a:t>halaman</a:t>
            </a:r>
            <a:endParaRPr lang="en-US" dirty="0"/>
          </a:p>
          <a:p>
            <a:r>
              <a:rPr lang="en-US" dirty="0"/>
              <a:t>List Data </a:t>
            </a:r>
            <a:r>
              <a:rPr lang="en-US" dirty="0" err="1"/>
              <a:t>Terkini</a:t>
            </a:r>
            <a:r>
              <a:rPr lang="en-US" dirty="0"/>
              <a:t> </a:t>
            </a:r>
            <a:r>
              <a:rPr lang="en-US" dirty="0" err="1"/>
              <a:t>dapat</a:t>
            </a:r>
            <a:r>
              <a:rPr lang="en-US" dirty="0"/>
              <a:t> </a:t>
            </a:r>
            <a:r>
              <a:rPr lang="en-US" dirty="0" err="1"/>
              <a:t>meliputi</a:t>
            </a:r>
            <a:endParaRPr lang="en-US" dirty="0"/>
          </a:p>
          <a:p>
            <a:pPr lvl="1"/>
            <a:r>
              <a:rPr lang="en-US" dirty="0"/>
              <a:t>Sejarah (yang </a:t>
            </a:r>
            <a:r>
              <a:rPr lang="en-US" dirty="0" err="1"/>
              <a:t>ada</a:t>
            </a:r>
            <a:r>
              <a:rPr lang="en-US" dirty="0"/>
              <a:t> </a:t>
            </a:r>
            <a:r>
              <a:rPr lang="en-US" dirty="0" err="1"/>
              <a:t>kaitannya</a:t>
            </a:r>
            <a:r>
              <a:rPr lang="en-US" dirty="0"/>
              <a:t> </a:t>
            </a:r>
            <a:r>
              <a:rPr lang="en-US" dirty="0" err="1"/>
              <a:t>dengan</a:t>
            </a:r>
            <a:r>
              <a:rPr lang="en-US" dirty="0"/>
              <a:t> </a:t>
            </a:r>
            <a:r>
              <a:rPr lang="en-US" dirty="0" err="1"/>
              <a:t>kesuksesan</a:t>
            </a:r>
            <a:r>
              <a:rPr lang="en-US" dirty="0"/>
              <a:t> masa </a:t>
            </a:r>
            <a:r>
              <a:rPr lang="en-US" dirty="0" err="1"/>
              <a:t>kini</a:t>
            </a:r>
            <a:r>
              <a:rPr lang="en-US" dirty="0"/>
              <a:t>)</a:t>
            </a:r>
          </a:p>
          <a:p>
            <a:pPr lvl="1"/>
            <a:r>
              <a:rPr lang="en-US" dirty="0"/>
              <a:t>Founder (yang </a:t>
            </a:r>
            <a:r>
              <a:rPr lang="en-US" dirty="0" err="1"/>
              <a:t>ada</a:t>
            </a:r>
            <a:r>
              <a:rPr lang="en-US" dirty="0"/>
              <a:t> </a:t>
            </a:r>
            <a:r>
              <a:rPr lang="en-US" dirty="0" err="1"/>
              <a:t>kaitannya</a:t>
            </a:r>
            <a:r>
              <a:rPr lang="en-US" dirty="0"/>
              <a:t> </a:t>
            </a:r>
            <a:r>
              <a:rPr lang="en-US" dirty="0" err="1"/>
              <a:t>dengan</a:t>
            </a:r>
            <a:r>
              <a:rPr lang="en-US" dirty="0"/>
              <a:t> </a:t>
            </a:r>
            <a:r>
              <a:rPr lang="en-US" dirty="0" err="1"/>
              <a:t>kesuksesan</a:t>
            </a:r>
            <a:r>
              <a:rPr lang="en-US" dirty="0"/>
              <a:t> masa </a:t>
            </a:r>
            <a:r>
              <a:rPr lang="en-US" dirty="0" err="1"/>
              <a:t>kini</a:t>
            </a:r>
            <a:r>
              <a:rPr lang="en-US" dirty="0"/>
              <a:t>)</a:t>
            </a:r>
          </a:p>
          <a:p>
            <a:pPr lvl="1"/>
            <a:r>
              <a:rPr lang="en-US" dirty="0" err="1"/>
              <a:t>Berbagai</a:t>
            </a:r>
            <a:r>
              <a:rPr lang="en-US" dirty="0"/>
              <a:t> data </a:t>
            </a:r>
            <a:r>
              <a:rPr lang="en-US" dirty="0" err="1"/>
              <a:t>perkembangan</a:t>
            </a:r>
            <a:r>
              <a:rPr lang="en-US" dirty="0"/>
              <a:t> </a:t>
            </a:r>
            <a:r>
              <a:rPr lang="en-US" dirty="0" err="1"/>
              <a:t>dan</a:t>
            </a:r>
            <a:r>
              <a:rPr lang="en-US" dirty="0"/>
              <a:t> </a:t>
            </a:r>
            <a:r>
              <a:rPr lang="en-US" dirty="0" err="1"/>
              <a:t>kemajuan</a:t>
            </a:r>
            <a:r>
              <a:rPr lang="en-US" dirty="0"/>
              <a:t> yang </a:t>
            </a:r>
            <a:r>
              <a:rPr lang="en-US" dirty="0" err="1"/>
              <a:t>signifikan</a:t>
            </a:r>
            <a:r>
              <a:rPr lang="en-US" dirty="0"/>
              <a:t> </a:t>
            </a:r>
            <a:r>
              <a:rPr lang="en-US" dirty="0" err="1"/>
              <a:t>terkait</a:t>
            </a:r>
            <a:r>
              <a:rPr lang="en-US" dirty="0"/>
              <a:t> </a:t>
            </a:r>
            <a:r>
              <a:rPr lang="en-US" dirty="0" err="1"/>
              <a:t>perusahaan</a:t>
            </a:r>
            <a:endParaRPr lang="en-US" dirty="0"/>
          </a:p>
          <a:p>
            <a:pPr lvl="1"/>
            <a:r>
              <a:rPr lang="en-US" dirty="0" err="1"/>
              <a:t>Prestasi</a:t>
            </a:r>
            <a:r>
              <a:rPr lang="en-US" dirty="0"/>
              <a:t> (</a:t>
            </a:r>
            <a:r>
              <a:rPr lang="en-US" dirty="0" err="1"/>
              <a:t>perusahaan</a:t>
            </a:r>
            <a:r>
              <a:rPr lang="en-US" dirty="0"/>
              <a:t>/ </a:t>
            </a:r>
            <a:r>
              <a:rPr lang="en-US" dirty="0" err="1"/>
              <a:t>produk</a:t>
            </a:r>
            <a:r>
              <a:rPr lang="en-US" dirty="0"/>
              <a:t>/ </a:t>
            </a:r>
            <a:r>
              <a:rPr lang="en-US" dirty="0" err="1"/>
              <a:t>karyawan</a:t>
            </a:r>
            <a:r>
              <a:rPr lang="en-US" dirty="0"/>
              <a:t>)</a:t>
            </a:r>
          </a:p>
        </p:txBody>
      </p:sp>
    </p:spTree>
    <p:extLst>
      <p:ext uri="{BB962C8B-B14F-4D97-AF65-F5344CB8AC3E}">
        <p14:creationId xmlns:p14="http://schemas.microsoft.com/office/powerpoint/2010/main" val="341808768"/>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023E-2F08-784B-A664-E611B98E5FE7}"/>
              </a:ext>
            </a:extLst>
          </p:cNvPr>
          <p:cNvSpPr>
            <a:spLocks noGrp="1"/>
          </p:cNvSpPr>
          <p:nvPr>
            <p:ph type="title"/>
          </p:nvPr>
        </p:nvSpPr>
        <p:spPr/>
        <p:txBody>
          <a:bodyPr/>
          <a:lstStyle/>
          <a:p>
            <a:r>
              <a:rPr lang="en-US" dirty="0"/>
              <a:t>BIOGRAPHY</a:t>
            </a:r>
            <a:br>
              <a:rPr lang="en-US" dirty="0"/>
            </a:br>
            <a:endParaRPr lang="en-US" dirty="0"/>
          </a:p>
        </p:txBody>
      </p:sp>
      <p:sp>
        <p:nvSpPr>
          <p:cNvPr id="3" name="Content Placeholder 2">
            <a:extLst>
              <a:ext uri="{FF2B5EF4-FFF2-40B4-BE49-F238E27FC236}">
                <a16:creationId xmlns:a16="http://schemas.microsoft.com/office/drawing/2014/main" id="{F263EFEF-9DD3-F645-832B-CC86FD56D8DC}"/>
              </a:ext>
            </a:extLst>
          </p:cNvPr>
          <p:cNvSpPr>
            <a:spLocks noGrp="1"/>
          </p:cNvSpPr>
          <p:nvPr>
            <p:ph idx="1"/>
          </p:nvPr>
        </p:nvSpPr>
        <p:spPr/>
        <p:txBody>
          <a:bodyPr/>
          <a:lstStyle/>
          <a:p>
            <a:r>
              <a:rPr lang="en-US" dirty="0" err="1"/>
              <a:t>Buat</a:t>
            </a:r>
            <a:r>
              <a:rPr lang="en-US" dirty="0"/>
              <a:t> </a:t>
            </a:r>
            <a:r>
              <a:rPr lang="en-US" dirty="0" err="1"/>
              <a:t>tulisan</a:t>
            </a:r>
            <a:r>
              <a:rPr lang="en-US" dirty="0"/>
              <a:t> </a:t>
            </a:r>
            <a:r>
              <a:rPr lang="en-US" dirty="0" err="1"/>
              <a:t>mengenai</a:t>
            </a:r>
            <a:r>
              <a:rPr lang="en-US" dirty="0"/>
              <a:t> salah </a:t>
            </a:r>
            <a:r>
              <a:rPr lang="en-US" dirty="0" err="1"/>
              <a:t>seorang</a:t>
            </a:r>
            <a:r>
              <a:rPr lang="en-US" dirty="0"/>
              <a:t> </a:t>
            </a:r>
            <a:r>
              <a:rPr lang="en-US" dirty="0" err="1"/>
              <a:t>dari</a:t>
            </a:r>
            <a:r>
              <a:rPr lang="en-US" dirty="0"/>
              <a:t> </a:t>
            </a:r>
            <a:r>
              <a:rPr lang="en-US" dirty="0" err="1"/>
              <a:t>perusahaan</a:t>
            </a:r>
            <a:r>
              <a:rPr lang="en-US" dirty="0"/>
              <a:t> yang </a:t>
            </a:r>
            <a:r>
              <a:rPr lang="en-US" dirty="0" err="1"/>
              <a:t>dianggap</a:t>
            </a:r>
            <a:r>
              <a:rPr lang="en-US" dirty="0"/>
              <a:t> </a:t>
            </a:r>
            <a:r>
              <a:rPr lang="en-US" dirty="0" err="1"/>
              <a:t>berjasa</a:t>
            </a:r>
            <a:r>
              <a:rPr lang="en-US" dirty="0"/>
              <a:t> </a:t>
            </a:r>
            <a:r>
              <a:rPr lang="en-US" dirty="0" err="1"/>
              <a:t>atau</a:t>
            </a:r>
            <a:r>
              <a:rPr lang="en-US" dirty="0"/>
              <a:t> </a:t>
            </a:r>
            <a:r>
              <a:rPr lang="en-US" dirty="0" err="1"/>
              <a:t>memiliki</a:t>
            </a:r>
            <a:r>
              <a:rPr lang="en-US" dirty="0"/>
              <a:t> </a:t>
            </a:r>
            <a:r>
              <a:rPr lang="en-US" dirty="0" err="1"/>
              <a:t>pengaruh</a:t>
            </a:r>
            <a:r>
              <a:rPr lang="en-US" dirty="0"/>
              <a:t> di </a:t>
            </a:r>
            <a:r>
              <a:rPr lang="en-US" dirty="0" err="1"/>
              <a:t>perusahaan</a:t>
            </a:r>
            <a:r>
              <a:rPr lang="en-US" dirty="0"/>
              <a:t>.</a:t>
            </a:r>
          </a:p>
          <a:p>
            <a:r>
              <a:rPr lang="en-US" dirty="0"/>
              <a:t>1 </a:t>
            </a:r>
            <a:r>
              <a:rPr lang="en-US" dirty="0" err="1"/>
              <a:t>halaman</a:t>
            </a:r>
            <a:endParaRPr lang="en-US" dirty="0"/>
          </a:p>
        </p:txBody>
      </p:sp>
    </p:spTree>
    <p:extLst>
      <p:ext uri="{BB962C8B-B14F-4D97-AF65-F5344CB8AC3E}">
        <p14:creationId xmlns:p14="http://schemas.microsoft.com/office/powerpoint/2010/main" val="398436625"/>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864"/>
            <a:ext cx="7772400" cy="914400"/>
          </a:xfrm>
        </p:spPr>
        <p:txBody>
          <a:bodyPr/>
          <a:lstStyle/>
          <a:p>
            <a:r>
              <a:rPr lang="en-US" dirty="0"/>
              <a:t>NEWS TIPS</a:t>
            </a:r>
          </a:p>
        </p:txBody>
      </p:sp>
      <p:sp>
        <p:nvSpPr>
          <p:cNvPr id="3" name="Content Placeholder 2"/>
          <p:cNvSpPr>
            <a:spLocks noGrp="1"/>
          </p:cNvSpPr>
          <p:nvPr>
            <p:ph idx="1"/>
          </p:nvPr>
        </p:nvSpPr>
        <p:spPr>
          <a:xfrm>
            <a:off x="914400" y="725802"/>
            <a:ext cx="7772400" cy="6132198"/>
          </a:xfrm>
        </p:spPr>
        <p:txBody>
          <a:bodyPr>
            <a:normAutofit/>
          </a:bodyPr>
          <a:lstStyle/>
          <a:p>
            <a:r>
              <a:rPr lang="en-US" dirty="0"/>
              <a:t>Use numerals in the headline. There’s something psychologically enticing about them.</a:t>
            </a:r>
          </a:p>
          <a:p>
            <a:r>
              <a:rPr lang="en-US" dirty="0"/>
              <a:t>Limit the tips to one page. </a:t>
            </a:r>
            <a:r>
              <a:rPr lang="en-US" b="1" dirty="0"/>
              <a:t>Six to twelve </a:t>
            </a:r>
            <a:r>
              <a:rPr lang="en-US" dirty="0"/>
              <a:t>tips is ideal.</a:t>
            </a:r>
          </a:p>
          <a:p>
            <a:r>
              <a:rPr lang="en-US" dirty="0"/>
              <a:t>Start with the first tip immediately after the headline. You don’t need an introductory sentence.</a:t>
            </a:r>
          </a:p>
          <a:p>
            <a:r>
              <a:rPr lang="en-US" dirty="0"/>
              <a:t> Begin each tip with a verb.</a:t>
            </a:r>
          </a:p>
          <a:p>
            <a:r>
              <a:rPr lang="en-US" dirty="0"/>
              <a:t> Tell people what to do in the first sentence. If you use a second sentence, it should explain “how” or “why.”</a:t>
            </a: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864"/>
            <a:ext cx="7772400" cy="914400"/>
          </a:xfrm>
        </p:spPr>
        <p:txBody>
          <a:bodyPr/>
          <a:lstStyle/>
          <a:p>
            <a:r>
              <a:rPr lang="en-US" dirty="0"/>
              <a:t>NEWS TIPS</a:t>
            </a:r>
          </a:p>
        </p:txBody>
      </p:sp>
      <p:sp>
        <p:nvSpPr>
          <p:cNvPr id="3" name="Content Placeholder 2"/>
          <p:cNvSpPr>
            <a:spLocks noGrp="1"/>
          </p:cNvSpPr>
          <p:nvPr>
            <p:ph idx="1"/>
          </p:nvPr>
        </p:nvSpPr>
        <p:spPr>
          <a:xfrm>
            <a:off x="914400" y="969264"/>
            <a:ext cx="7772400" cy="5888736"/>
          </a:xfrm>
        </p:spPr>
        <p:txBody>
          <a:bodyPr>
            <a:normAutofit fontScale="92500" lnSpcReduction="10000"/>
          </a:bodyPr>
          <a:lstStyle/>
          <a:p>
            <a:r>
              <a:rPr lang="en-US" dirty="0"/>
              <a:t>Resist the temptation to promote yourself or what you’re selling in the tips. Instead of “9 Reasons to Buy Car Insurance from the Honest Insurance Company,” write “9 Ways to Save When Buying Car Insurance.”</a:t>
            </a:r>
          </a:p>
          <a:p>
            <a:endParaRPr lang="en-US" dirty="0"/>
          </a:p>
          <a:p>
            <a:r>
              <a:rPr lang="en-US" dirty="0"/>
              <a:t>Use tip sheets to tie your company to an upcoming holiday, to lobby for a particular issue or when you’re introducing a new product or service. If you’re a seamstress who specializes in custom-made clothing, your tip sheet might be “9 Things to Look For in Well-Tailored Clothes.”</a:t>
            </a:r>
          </a:p>
          <a:p>
            <a:endParaRPr lang="en-US" dirty="0"/>
          </a:p>
          <a:p>
            <a:r>
              <a:rPr lang="en-US" dirty="0"/>
              <a:t>Let your tip sheet double as a news release.</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A58CF-1F60-264C-A4CB-749A75DC0E8F}"/>
              </a:ext>
            </a:extLst>
          </p:cNvPr>
          <p:cNvSpPr>
            <a:spLocks noGrp="1"/>
          </p:cNvSpPr>
          <p:nvPr>
            <p:ph type="title"/>
          </p:nvPr>
        </p:nvSpPr>
        <p:spPr/>
        <p:txBody>
          <a:bodyPr/>
          <a:lstStyle/>
          <a:p>
            <a:r>
              <a:rPr lang="en-US" dirty="0"/>
              <a:t>TUGAS</a:t>
            </a:r>
          </a:p>
        </p:txBody>
      </p:sp>
      <p:sp>
        <p:nvSpPr>
          <p:cNvPr id="3" name="Content Placeholder 2">
            <a:extLst>
              <a:ext uri="{FF2B5EF4-FFF2-40B4-BE49-F238E27FC236}">
                <a16:creationId xmlns:a16="http://schemas.microsoft.com/office/drawing/2014/main" id="{CA8E8C0D-3200-6D43-A6CC-489E501B7780}"/>
              </a:ext>
            </a:extLst>
          </p:cNvPr>
          <p:cNvSpPr>
            <a:spLocks noGrp="1"/>
          </p:cNvSpPr>
          <p:nvPr>
            <p:ph idx="1"/>
          </p:nvPr>
        </p:nvSpPr>
        <p:spPr/>
        <p:txBody>
          <a:bodyPr/>
          <a:lstStyle/>
          <a:p>
            <a:r>
              <a:rPr lang="en-US" dirty="0"/>
              <a:t>Press Release/ News Release (</a:t>
            </a:r>
            <a:r>
              <a:rPr lang="en-US" dirty="0" err="1"/>
              <a:t>tentang</a:t>
            </a:r>
            <a:r>
              <a:rPr lang="en-US" dirty="0"/>
              <a:t> </a:t>
            </a:r>
            <a:r>
              <a:rPr lang="en-US" dirty="0" err="1"/>
              <a:t>kampanye</a:t>
            </a:r>
            <a:r>
              <a:rPr lang="en-US" dirty="0"/>
              <a:t>)</a:t>
            </a:r>
          </a:p>
          <a:p>
            <a:r>
              <a:rPr lang="en-US" dirty="0"/>
              <a:t>Fact Sheet</a:t>
            </a:r>
          </a:p>
          <a:p>
            <a:r>
              <a:rPr lang="en-US" dirty="0"/>
              <a:t>Biography</a:t>
            </a:r>
          </a:p>
          <a:p>
            <a:r>
              <a:rPr lang="en-US" dirty="0"/>
              <a:t>Quotes From Media</a:t>
            </a:r>
          </a:p>
          <a:p>
            <a:r>
              <a:rPr lang="en-US" dirty="0"/>
              <a:t>News Tips</a:t>
            </a:r>
          </a:p>
          <a:p>
            <a:endParaRPr lang="en-US" dirty="0"/>
          </a:p>
          <a:p>
            <a:r>
              <a:rPr lang="en-US" dirty="0"/>
              <a:t>Upload di drive </a:t>
            </a:r>
            <a:r>
              <a:rPr lang="en-US" dirty="0" err="1"/>
              <a:t>kelas</a:t>
            </a:r>
            <a:r>
              <a:rPr lang="en-US"/>
              <a:t> max 24 Mar 2019, 23.59</a:t>
            </a:r>
            <a:endParaRPr lang="en-US" dirty="0"/>
          </a:p>
        </p:txBody>
      </p:sp>
    </p:spTree>
    <p:extLst>
      <p:ext uri="{BB962C8B-B14F-4D97-AF65-F5344CB8AC3E}">
        <p14:creationId xmlns:p14="http://schemas.microsoft.com/office/powerpoint/2010/main" val="2620562986"/>
      </p:ext>
    </p:extLst>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Thank You</a:t>
            </a: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RELEASE</a:t>
            </a:r>
          </a:p>
        </p:txBody>
      </p:sp>
      <p:sp>
        <p:nvSpPr>
          <p:cNvPr id="3" name="Content Placeholder 2"/>
          <p:cNvSpPr>
            <a:spLocks noGrp="1"/>
          </p:cNvSpPr>
          <p:nvPr>
            <p:ph idx="1"/>
          </p:nvPr>
        </p:nvSpPr>
        <p:spPr>
          <a:xfrm>
            <a:off x="914400" y="1426464"/>
            <a:ext cx="7772400" cy="5120199"/>
          </a:xfrm>
        </p:spPr>
        <p:txBody>
          <a:bodyPr/>
          <a:lstStyle/>
          <a:p>
            <a:r>
              <a:rPr lang="en-US" dirty="0"/>
              <a:t>Media </a:t>
            </a:r>
            <a:r>
              <a:rPr lang="en-US" dirty="0" err="1"/>
              <a:t>untuk</a:t>
            </a:r>
            <a:r>
              <a:rPr lang="en-US" dirty="0"/>
              <a:t> </a:t>
            </a:r>
            <a:r>
              <a:rPr lang="en-US" dirty="0" err="1"/>
              <a:t>bertukar</a:t>
            </a:r>
            <a:r>
              <a:rPr lang="en-US" dirty="0"/>
              <a:t> </a:t>
            </a:r>
            <a:r>
              <a:rPr lang="en-US" dirty="0" err="1"/>
              <a:t>informasi</a:t>
            </a:r>
            <a:r>
              <a:rPr lang="en-US" dirty="0"/>
              <a:t> </a:t>
            </a:r>
            <a:r>
              <a:rPr lang="en-US" dirty="0" err="1"/>
              <a:t>antara</a:t>
            </a:r>
            <a:r>
              <a:rPr lang="en-US" dirty="0"/>
              <a:t> </a:t>
            </a:r>
            <a:r>
              <a:rPr lang="en-US" dirty="0" err="1"/>
              <a:t>organisasi</a:t>
            </a:r>
            <a:r>
              <a:rPr lang="en-US" dirty="0"/>
              <a:t>  (PR) </a:t>
            </a:r>
            <a:r>
              <a:rPr lang="en-US" dirty="0" err="1"/>
              <a:t>dengan</a:t>
            </a:r>
            <a:r>
              <a:rPr lang="en-US" dirty="0"/>
              <a:t> media </a:t>
            </a:r>
            <a:r>
              <a:rPr lang="en-US" dirty="0" err="1"/>
              <a:t>massa</a:t>
            </a:r>
            <a:r>
              <a:rPr lang="en-US" dirty="0"/>
              <a:t>.</a:t>
            </a:r>
          </a:p>
          <a:p>
            <a:endParaRPr lang="en-US" dirty="0"/>
          </a:p>
          <a:p>
            <a:r>
              <a:rPr lang="en-US" dirty="0" err="1"/>
              <a:t>Dikirim</a:t>
            </a:r>
            <a:r>
              <a:rPr lang="en-US" dirty="0"/>
              <a:t> </a:t>
            </a:r>
            <a:r>
              <a:rPr lang="en-US" dirty="0" err="1"/>
              <a:t>kepada</a:t>
            </a:r>
            <a:r>
              <a:rPr lang="en-US" dirty="0"/>
              <a:t> </a:t>
            </a:r>
            <a:r>
              <a:rPr lang="en-US" b="1" dirty="0" err="1"/>
              <a:t>personel</a:t>
            </a:r>
            <a:r>
              <a:rPr lang="en-US" b="1" dirty="0"/>
              <a:t> media </a:t>
            </a:r>
            <a:r>
              <a:rPr lang="en-US" dirty="0"/>
              <a:t>editor/ </a:t>
            </a:r>
            <a:r>
              <a:rPr lang="en-US" dirty="0" err="1"/>
              <a:t>produser</a:t>
            </a:r>
            <a:r>
              <a:rPr lang="en-US" dirty="0"/>
              <a:t>.</a:t>
            </a:r>
          </a:p>
          <a:p>
            <a:endParaRPr lang="en-US" dirty="0"/>
          </a:p>
          <a:p>
            <a:r>
              <a:rPr lang="en-US" dirty="0" err="1"/>
              <a:t>Seperti</a:t>
            </a:r>
            <a:r>
              <a:rPr lang="en-US" dirty="0"/>
              <a:t> business letter (</a:t>
            </a:r>
            <a:r>
              <a:rPr lang="en-US" dirty="0" err="1"/>
              <a:t>tanpa</a:t>
            </a:r>
            <a:r>
              <a:rPr lang="en-US" dirty="0"/>
              <a:t> </a:t>
            </a:r>
            <a:r>
              <a:rPr lang="en-US" dirty="0" err="1"/>
              <a:t>salam</a:t>
            </a:r>
            <a:r>
              <a:rPr lang="en-US" dirty="0"/>
              <a:t> </a:t>
            </a:r>
            <a:r>
              <a:rPr lang="en-US" dirty="0" err="1"/>
              <a:t>pembuka</a:t>
            </a:r>
            <a:r>
              <a:rPr lang="en-US" dirty="0"/>
              <a:t>/ </a:t>
            </a:r>
            <a:r>
              <a:rPr lang="en-US" dirty="0" err="1"/>
              <a:t>penutup</a:t>
            </a:r>
            <a:r>
              <a:rPr lang="en-US" dirty="0"/>
              <a:t>, </a:t>
            </a:r>
            <a:r>
              <a:rPr lang="en-US" dirty="0" err="1"/>
              <a:t>tidak</a:t>
            </a:r>
            <a:r>
              <a:rPr lang="en-US" dirty="0"/>
              <a:t> </a:t>
            </a:r>
            <a:r>
              <a:rPr lang="en-US" dirty="0" err="1"/>
              <a:t>bersifar</a:t>
            </a:r>
            <a:r>
              <a:rPr lang="en-US" dirty="0"/>
              <a:t> personal, </a:t>
            </a:r>
            <a:r>
              <a:rPr lang="en-US" dirty="0" err="1"/>
              <a:t>singkat</a:t>
            </a:r>
            <a:r>
              <a:rPr lang="en-US" dirty="0"/>
              <a:t> </a:t>
            </a:r>
            <a:r>
              <a:rPr lang="en-US" dirty="0" err="1"/>
              <a:t>jelas</a:t>
            </a:r>
            <a:r>
              <a:rPr lang="en-US" dirty="0"/>
              <a:t>) </a:t>
            </a:r>
            <a:r>
              <a:rPr lang="en-US" dirty="0" err="1"/>
              <a:t>namun</a:t>
            </a:r>
            <a:r>
              <a:rPr lang="en-US" dirty="0"/>
              <a:t> </a:t>
            </a:r>
            <a:r>
              <a:rPr lang="en-US" dirty="0" err="1"/>
              <a:t>konten</a:t>
            </a:r>
            <a:r>
              <a:rPr lang="en-US" dirty="0"/>
              <a:t> </a:t>
            </a:r>
            <a:r>
              <a:rPr lang="en-US" dirty="0" err="1"/>
              <a:t>seperti</a:t>
            </a:r>
            <a:r>
              <a:rPr lang="en-US" dirty="0"/>
              <a:t> </a:t>
            </a:r>
            <a:r>
              <a:rPr lang="en-US" dirty="0" err="1"/>
              <a:t>artikel</a:t>
            </a:r>
            <a:r>
              <a:rPr lang="en-US" dirty="0"/>
              <a:t> media </a:t>
            </a:r>
            <a:r>
              <a:rPr lang="en-US" dirty="0" err="1"/>
              <a:t>cetak</a:t>
            </a:r>
            <a:r>
              <a:rPr lang="en-US" dirty="0"/>
              <a:t>.</a:t>
            </a: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BEING NEWS</a:t>
            </a:r>
          </a:p>
        </p:txBody>
      </p:sp>
      <p:sp>
        <p:nvSpPr>
          <p:cNvPr id="3" name="Content Placeholder 2"/>
          <p:cNvSpPr>
            <a:spLocks noGrp="1"/>
          </p:cNvSpPr>
          <p:nvPr>
            <p:ph idx="1"/>
          </p:nvPr>
        </p:nvSpPr>
        <p:spPr>
          <a:xfrm>
            <a:off x="914400" y="1426464"/>
            <a:ext cx="7772400" cy="5171732"/>
          </a:xfrm>
        </p:spPr>
        <p:txBody>
          <a:bodyPr>
            <a:normAutofit fontScale="92500" lnSpcReduction="10000"/>
          </a:bodyPr>
          <a:lstStyle/>
          <a:p>
            <a:r>
              <a:rPr lang="en-US" dirty="0"/>
              <a:t>Memberikan </a:t>
            </a:r>
            <a:r>
              <a:rPr lang="en-US" dirty="0" err="1"/>
              <a:t>informasi</a:t>
            </a:r>
            <a:r>
              <a:rPr lang="en-US" dirty="0"/>
              <a:t> </a:t>
            </a:r>
            <a:r>
              <a:rPr lang="en-US" dirty="0" err="1"/>
              <a:t>kepada</a:t>
            </a:r>
            <a:r>
              <a:rPr lang="en-US" dirty="0"/>
              <a:t> </a:t>
            </a:r>
            <a:r>
              <a:rPr lang="en-US" dirty="0" err="1"/>
              <a:t>jusnalis</a:t>
            </a:r>
            <a:r>
              <a:rPr lang="en-US" dirty="0"/>
              <a:t> </a:t>
            </a:r>
            <a:r>
              <a:rPr lang="en-US" dirty="0" err="1"/>
              <a:t>informasi</a:t>
            </a:r>
            <a:r>
              <a:rPr lang="en-US" dirty="0"/>
              <a:t> yang </a:t>
            </a:r>
            <a:r>
              <a:rPr lang="en-US" dirty="0" err="1"/>
              <a:t>berguna</a:t>
            </a:r>
            <a:r>
              <a:rPr lang="en-US" dirty="0"/>
              <a:t>, </a:t>
            </a:r>
            <a:r>
              <a:rPr lang="en-US" dirty="0" err="1"/>
              <a:t>akurat</a:t>
            </a:r>
            <a:r>
              <a:rPr lang="en-US" dirty="0"/>
              <a:t>, </a:t>
            </a:r>
            <a:r>
              <a:rPr lang="en-US" dirty="0" err="1"/>
              <a:t>dan</a:t>
            </a:r>
            <a:r>
              <a:rPr lang="en-US" dirty="0"/>
              <a:t> </a:t>
            </a:r>
            <a:r>
              <a:rPr lang="en-US" dirty="0" err="1"/>
              <a:t>menarik</a:t>
            </a:r>
            <a:r>
              <a:rPr lang="en-US" dirty="0"/>
              <a:t>  (</a:t>
            </a:r>
            <a:r>
              <a:rPr lang="en-US" dirty="0" err="1"/>
              <a:t>bernilai</a:t>
            </a:r>
            <a:r>
              <a:rPr lang="en-US" dirty="0"/>
              <a:t> </a:t>
            </a:r>
            <a:r>
              <a:rPr lang="en-US" dirty="0" err="1"/>
              <a:t>berita</a:t>
            </a:r>
            <a:r>
              <a:rPr lang="en-US" dirty="0"/>
              <a:t>), agar </a:t>
            </a:r>
            <a:r>
              <a:rPr lang="en-US" dirty="0" err="1"/>
              <a:t>dapat</a:t>
            </a:r>
            <a:r>
              <a:rPr lang="en-US" dirty="0"/>
              <a:t> </a:t>
            </a:r>
            <a:r>
              <a:rPr lang="en-US" dirty="0" err="1"/>
              <a:t>menjadi</a:t>
            </a:r>
            <a:r>
              <a:rPr lang="en-US" dirty="0"/>
              <a:t> </a:t>
            </a:r>
            <a:r>
              <a:rPr lang="en-US" dirty="0" err="1"/>
              <a:t>konten</a:t>
            </a:r>
            <a:r>
              <a:rPr lang="en-US" dirty="0"/>
              <a:t> yang </a:t>
            </a:r>
            <a:r>
              <a:rPr lang="en-US" dirty="0" err="1"/>
              <a:t>baik</a:t>
            </a:r>
            <a:r>
              <a:rPr lang="en-US" dirty="0"/>
              <a:t> </a:t>
            </a:r>
            <a:r>
              <a:rPr lang="en-US" dirty="0" err="1"/>
              <a:t>untuk</a:t>
            </a:r>
            <a:r>
              <a:rPr lang="en-US" dirty="0"/>
              <a:t> media</a:t>
            </a:r>
          </a:p>
          <a:p>
            <a:endParaRPr lang="en-US" dirty="0"/>
          </a:p>
          <a:p>
            <a:r>
              <a:rPr lang="en-US" dirty="0" err="1"/>
              <a:t>Mengenal</a:t>
            </a:r>
            <a:r>
              <a:rPr lang="en-US" dirty="0"/>
              <a:t> </a:t>
            </a:r>
            <a:r>
              <a:rPr lang="en-US" dirty="0" err="1"/>
              <a:t>nilai</a:t>
            </a:r>
            <a:r>
              <a:rPr lang="en-US" dirty="0"/>
              <a:t> angle </a:t>
            </a:r>
            <a:r>
              <a:rPr lang="en-US" dirty="0" err="1"/>
              <a:t>berita</a:t>
            </a:r>
            <a:r>
              <a:rPr lang="en-US" dirty="0"/>
              <a:t> </a:t>
            </a:r>
            <a:r>
              <a:rPr lang="en-US" dirty="0" err="1"/>
              <a:t>dari</a:t>
            </a:r>
            <a:r>
              <a:rPr lang="en-US" dirty="0"/>
              <a:t> </a:t>
            </a:r>
            <a:r>
              <a:rPr lang="en-US" dirty="0" err="1"/>
              <a:t>berbagai</a:t>
            </a:r>
            <a:r>
              <a:rPr lang="en-US" dirty="0"/>
              <a:t> media</a:t>
            </a:r>
          </a:p>
          <a:p>
            <a:endParaRPr lang="en-US" dirty="0"/>
          </a:p>
          <a:p>
            <a:r>
              <a:rPr lang="en-US" dirty="0" err="1"/>
              <a:t>Mempelajari</a:t>
            </a:r>
            <a:r>
              <a:rPr lang="en-US" dirty="0"/>
              <a:t> </a:t>
            </a:r>
            <a:r>
              <a:rPr lang="en-US" dirty="0" err="1"/>
              <a:t>apa</a:t>
            </a:r>
            <a:r>
              <a:rPr lang="en-US" dirty="0"/>
              <a:t> yang </a:t>
            </a:r>
            <a:r>
              <a:rPr lang="en-US" dirty="0" err="1"/>
              <a:t>menjadi</a:t>
            </a:r>
            <a:r>
              <a:rPr lang="en-US" dirty="0"/>
              <a:t> </a:t>
            </a:r>
            <a:r>
              <a:rPr lang="en-US" dirty="0" err="1"/>
              <a:t>berita</a:t>
            </a:r>
            <a:r>
              <a:rPr lang="en-US" dirty="0"/>
              <a:t> </a:t>
            </a:r>
            <a:r>
              <a:rPr lang="en-US" dirty="0" err="1"/>
              <a:t>pada</a:t>
            </a:r>
            <a:r>
              <a:rPr lang="en-US" dirty="0"/>
              <a:t> </a:t>
            </a:r>
            <a:r>
              <a:rPr lang="en-US" dirty="0" err="1"/>
              <a:t>masing-masing</a:t>
            </a:r>
            <a:r>
              <a:rPr lang="en-US" dirty="0"/>
              <a:t> media</a:t>
            </a:r>
          </a:p>
          <a:p>
            <a:endParaRPr lang="en-US" dirty="0"/>
          </a:p>
          <a:p>
            <a:r>
              <a:rPr lang="en-US" dirty="0" err="1"/>
              <a:t>Mejadi</a:t>
            </a:r>
            <a:r>
              <a:rPr lang="en-US" dirty="0"/>
              <a:t> PR reporter</a:t>
            </a:r>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WRITING NEWS RELESE</a:t>
            </a:r>
          </a:p>
        </p:txBody>
      </p:sp>
      <p:sp>
        <p:nvSpPr>
          <p:cNvPr id="3" name="Content Placeholder 2"/>
          <p:cNvSpPr>
            <a:spLocks noGrp="1"/>
          </p:cNvSpPr>
          <p:nvPr>
            <p:ph idx="1"/>
          </p:nvPr>
        </p:nvSpPr>
        <p:spPr>
          <a:xfrm>
            <a:off x="914400" y="1426463"/>
            <a:ext cx="7772400" cy="5204723"/>
          </a:xfrm>
        </p:spPr>
        <p:txBody>
          <a:bodyPr>
            <a:normAutofit fontScale="77500" lnSpcReduction="20000"/>
          </a:bodyPr>
          <a:lstStyle/>
          <a:p>
            <a:r>
              <a:rPr lang="en-US" dirty="0"/>
              <a:t>1 </a:t>
            </a:r>
            <a:r>
              <a:rPr lang="en-US" dirty="0" err="1"/>
              <a:t>halaman</a:t>
            </a:r>
            <a:r>
              <a:rPr lang="en-US" dirty="0"/>
              <a:t> </a:t>
            </a:r>
            <a:r>
              <a:rPr lang="en-US" dirty="0" err="1"/>
              <a:t>atau</a:t>
            </a:r>
            <a:r>
              <a:rPr lang="en-US" dirty="0"/>
              <a:t> max 2 </a:t>
            </a:r>
            <a:r>
              <a:rPr lang="en-US" dirty="0" err="1"/>
              <a:t>halaman</a:t>
            </a:r>
            <a:endParaRPr lang="en-US" dirty="0"/>
          </a:p>
          <a:p>
            <a:endParaRPr lang="en-US" dirty="0"/>
          </a:p>
          <a:p>
            <a:r>
              <a:rPr lang="en-US" dirty="0" err="1"/>
              <a:t>Bukan</a:t>
            </a:r>
            <a:r>
              <a:rPr lang="en-US" dirty="0"/>
              <a:t> personal point of you, </a:t>
            </a:r>
            <a:r>
              <a:rPr lang="en-US" dirty="0" err="1"/>
              <a:t>tulisan</a:t>
            </a:r>
            <a:r>
              <a:rPr lang="en-US" dirty="0"/>
              <a:t> </a:t>
            </a:r>
            <a:r>
              <a:rPr lang="en-US" dirty="0" err="1"/>
              <a:t>tersebut</a:t>
            </a:r>
            <a:r>
              <a:rPr lang="en-US" dirty="0"/>
              <a:t> </a:t>
            </a:r>
            <a:r>
              <a:rPr lang="en-US" dirty="0" err="1"/>
              <a:t>menjabarkan</a:t>
            </a:r>
            <a:r>
              <a:rPr lang="en-US" dirty="0"/>
              <a:t> </a:t>
            </a:r>
            <a:r>
              <a:rPr lang="en-US" dirty="0" err="1"/>
              <a:t>seolah-olah</a:t>
            </a:r>
            <a:r>
              <a:rPr lang="en-US" dirty="0"/>
              <a:t> PR </a:t>
            </a:r>
            <a:r>
              <a:rPr lang="en-US" dirty="0" err="1"/>
              <a:t>diinterview</a:t>
            </a:r>
            <a:r>
              <a:rPr lang="en-US" dirty="0"/>
              <a:t> </a:t>
            </a:r>
            <a:r>
              <a:rPr lang="en-US" dirty="0" err="1"/>
              <a:t>oleh</a:t>
            </a:r>
            <a:r>
              <a:rPr lang="en-US" dirty="0"/>
              <a:t> media </a:t>
            </a:r>
            <a:r>
              <a:rPr lang="en-US" dirty="0" err="1"/>
              <a:t>massa</a:t>
            </a:r>
            <a:endParaRPr lang="en-US" dirty="0"/>
          </a:p>
          <a:p>
            <a:endParaRPr lang="en-US" dirty="0"/>
          </a:p>
          <a:p>
            <a:r>
              <a:rPr lang="en-US" dirty="0" err="1"/>
              <a:t>Penulis</a:t>
            </a:r>
            <a:r>
              <a:rPr lang="en-US" dirty="0"/>
              <a:t> </a:t>
            </a:r>
            <a:r>
              <a:rPr lang="en-US" dirty="0" err="1"/>
              <a:t>selalu</a:t>
            </a:r>
            <a:r>
              <a:rPr lang="en-US" dirty="0"/>
              <a:t> </a:t>
            </a:r>
            <a:r>
              <a:rPr lang="en-US" dirty="0" err="1"/>
              <a:t>menjadi</a:t>
            </a:r>
            <a:r>
              <a:rPr lang="en-US" dirty="0"/>
              <a:t> </a:t>
            </a:r>
            <a:r>
              <a:rPr lang="en-US" dirty="0" err="1"/>
              <a:t>pihak</a:t>
            </a:r>
            <a:r>
              <a:rPr lang="en-US" dirty="0"/>
              <a:t> </a:t>
            </a:r>
            <a:r>
              <a:rPr lang="en-US" dirty="0" err="1"/>
              <a:t>ke</a:t>
            </a:r>
            <a:r>
              <a:rPr lang="en-US" dirty="0"/>
              <a:t> </a:t>
            </a:r>
            <a:r>
              <a:rPr lang="en-US" dirty="0" err="1"/>
              <a:t>tiga</a:t>
            </a:r>
            <a:r>
              <a:rPr lang="en-US" dirty="0"/>
              <a:t>, </a:t>
            </a:r>
            <a:r>
              <a:rPr lang="en-US" dirty="0" err="1"/>
              <a:t>tidak</a:t>
            </a:r>
            <a:r>
              <a:rPr lang="en-US" dirty="0"/>
              <a:t> </a:t>
            </a:r>
            <a:r>
              <a:rPr lang="en-US" dirty="0" err="1"/>
              <a:t>ada</a:t>
            </a:r>
            <a:r>
              <a:rPr lang="en-US" dirty="0"/>
              <a:t> </a:t>
            </a:r>
            <a:r>
              <a:rPr lang="en-US" dirty="0" err="1"/>
              <a:t>kata-kata</a:t>
            </a:r>
            <a:r>
              <a:rPr lang="en-US" dirty="0"/>
              <a:t> </a:t>
            </a:r>
            <a:r>
              <a:rPr lang="en-US" dirty="0" err="1"/>
              <a:t>saya</a:t>
            </a:r>
            <a:r>
              <a:rPr lang="en-US" dirty="0"/>
              <a:t>, </a:t>
            </a:r>
            <a:r>
              <a:rPr lang="en-US" dirty="0" err="1"/>
              <a:t>kecuali</a:t>
            </a:r>
            <a:r>
              <a:rPr lang="en-US" dirty="0"/>
              <a:t> </a:t>
            </a:r>
            <a:r>
              <a:rPr lang="en-US" dirty="0" err="1"/>
              <a:t>mengutip</a:t>
            </a:r>
            <a:r>
              <a:rPr lang="en-US" dirty="0"/>
              <a:t> </a:t>
            </a:r>
            <a:r>
              <a:rPr lang="en-US" dirty="0" err="1"/>
              <a:t>orang</a:t>
            </a:r>
            <a:r>
              <a:rPr lang="en-US" dirty="0"/>
              <a:t> lain</a:t>
            </a:r>
          </a:p>
          <a:p>
            <a:endParaRPr lang="en-US" dirty="0"/>
          </a:p>
          <a:p>
            <a:r>
              <a:rPr lang="en-US" dirty="0" err="1"/>
              <a:t>Menarik</a:t>
            </a:r>
            <a:r>
              <a:rPr lang="en-US" dirty="0"/>
              <a:t> </a:t>
            </a:r>
            <a:r>
              <a:rPr lang="en-US" dirty="0" err="1"/>
              <a:t>perhatian</a:t>
            </a:r>
            <a:r>
              <a:rPr lang="en-US" dirty="0"/>
              <a:t> </a:t>
            </a:r>
            <a:r>
              <a:rPr lang="en-US" dirty="0" err="1"/>
              <a:t>jurnalis</a:t>
            </a:r>
            <a:r>
              <a:rPr lang="en-US" dirty="0"/>
              <a:t> </a:t>
            </a:r>
            <a:r>
              <a:rPr lang="en-US" dirty="0" err="1"/>
              <a:t>dengan</a:t>
            </a:r>
            <a:r>
              <a:rPr lang="en-US" dirty="0"/>
              <a:t>;</a:t>
            </a:r>
          </a:p>
          <a:p>
            <a:pPr lvl="1"/>
            <a:r>
              <a:rPr lang="en-US" dirty="0"/>
              <a:t>Letterhead</a:t>
            </a:r>
          </a:p>
          <a:p>
            <a:pPr lvl="1"/>
            <a:r>
              <a:rPr lang="en-US" dirty="0" err="1"/>
              <a:t>Mudah</a:t>
            </a:r>
            <a:r>
              <a:rPr lang="en-US" dirty="0"/>
              <a:t> </a:t>
            </a:r>
            <a:r>
              <a:rPr lang="en-US" dirty="0" err="1"/>
              <a:t>dibaca</a:t>
            </a:r>
            <a:r>
              <a:rPr lang="en-US" dirty="0"/>
              <a:t> (</a:t>
            </a:r>
            <a:r>
              <a:rPr lang="en-US" dirty="0" err="1"/>
              <a:t>jenis</a:t>
            </a:r>
            <a:r>
              <a:rPr lang="en-US" dirty="0"/>
              <a:t> font) / </a:t>
            </a:r>
            <a:r>
              <a:rPr lang="en-US" dirty="0" err="1"/>
              <a:t>tidak</a:t>
            </a:r>
            <a:r>
              <a:rPr lang="en-US" dirty="0"/>
              <a:t> </a:t>
            </a:r>
            <a:r>
              <a:rPr lang="en-US" dirty="0" err="1"/>
              <a:t>banyak</a:t>
            </a:r>
            <a:r>
              <a:rPr lang="en-US" dirty="0"/>
              <a:t> gimmick</a:t>
            </a:r>
          </a:p>
          <a:p>
            <a:pPr lvl="1"/>
            <a:r>
              <a:rPr lang="en-US" dirty="0"/>
              <a:t>Layout</a:t>
            </a:r>
          </a:p>
          <a:p>
            <a:endParaRPr lang="en-US" dirty="0"/>
          </a:p>
          <a:p>
            <a:r>
              <a:rPr lang="en-US" dirty="0" err="1"/>
              <a:t>Judul</a:t>
            </a:r>
            <a:r>
              <a:rPr lang="en-US" dirty="0"/>
              <a:t> </a:t>
            </a:r>
            <a:r>
              <a:rPr lang="en-US" dirty="0" err="1"/>
              <a:t>menarik</a:t>
            </a:r>
            <a:r>
              <a:rPr lang="en-US" dirty="0"/>
              <a:t>, </a:t>
            </a:r>
            <a:r>
              <a:rPr lang="en-US" dirty="0" err="1"/>
              <a:t>penggunaan</a:t>
            </a:r>
            <a:r>
              <a:rPr lang="en-US" dirty="0"/>
              <a:t> </a:t>
            </a:r>
            <a:r>
              <a:rPr lang="en-US" dirty="0" err="1"/>
              <a:t>bahasa</a:t>
            </a:r>
            <a:r>
              <a:rPr lang="en-US" dirty="0"/>
              <a:t> yang </a:t>
            </a:r>
            <a:r>
              <a:rPr lang="en-US" dirty="0" err="1"/>
              <a:t>baik</a:t>
            </a:r>
            <a:r>
              <a:rPr lang="en-US" dirty="0"/>
              <a:t> </a:t>
            </a:r>
            <a:r>
              <a:rPr lang="en-US" dirty="0" err="1"/>
              <a:t>dan</a:t>
            </a:r>
            <a:r>
              <a:rPr lang="en-US" dirty="0"/>
              <a:t> </a:t>
            </a:r>
            <a:r>
              <a:rPr lang="en-US" dirty="0" err="1"/>
              <a:t>benar</a:t>
            </a:r>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864"/>
            <a:ext cx="7772400" cy="914400"/>
          </a:xfrm>
        </p:spPr>
        <p:txBody>
          <a:bodyPr/>
          <a:lstStyle/>
          <a:p>
            <a:r>
              <a:rPr lang="en-US" dirty="0"/>
              <a:t>WRITING NEWS RELEASE</a:t>
            </a:r>
          </a:p>
        </p:txBody>
      </p:sp>
      <p:graphicFrame>
        <p:nvGraphicFramePr>
          <p:cNvPr id="4" name="Content Placeholder 3"/>
          <p:cNvGraphicFramePr>
            <a:graphicFrameLocks noGrp="1"/>
          </p:cNvGraphicFramePr>
          <p:nvPr>
            <p:ph idx="1"/>
          </p:nvPr>
        </p:nvGraphicFramePr>
        <p:xfrm>
          <a:off x="914400" y="969263"/>
          <a:ext cx="7772400" cy="5546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7-11-16 at 11.51.15 AM.png"/>
          <p:cNvPicPr>
            <a:picLocks noGrp="1" noChangeAspect="1"/>
          </p:cNvPicPr>
          <p:nvPr>
            <p:ph idx="1"/>
          </p:nvPr>
        </p:nvPicPr>
        <p:blipFill>
          <a:blip r:embed="rId2"/>
          <a:srcRect l="64" r="-262"/>
          <a:stretch>
            <a:fillRect/>
          </a:stretch>
        </p:blipFill>
        <p:spPr>
          <a:xfrm>
            <a:off x="1303046" y="0"/>
            <a:ext cx="6902844" cy="6858000"/>
          </a:xfrm>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309"/>
            <a:ext cx="7772400" cy="914400"/>
          </a:xfrm>
        </p:spPr>
        <p:txBody>
          <a:bodyPr/>
          <a:lstStyle/>
          <a:p>
            <a:r>
              <a:rPr lang="en-US" dirty="0"/>
              <a:t>NEWS RELEASE CHECKLIST</a:t>
            </a:r>
          </a:p>
        </p:txBody>
      </p:sp>
      <p:pic>
        <p:nvPicPr>
          <p:cNvPr id="4" name="Content Placeholder 3" descr="Screen Shot 2017-11-16 at 11.55.45 AM.png"/>
          <p:cNvPicPr>
            <a:picLocks noGrp="1" noChangeAspect="1"/>
          </p:cNvPicPr>
          <p:nvPr>
            <p:ph idx="1"/>
          </p:nvPr>
        </p:nvPicPr>
        <p:blipFill>
          <a:blip r:embed="rId2"/>
          <a:srcRect t="657" b="418"/>
          <a:stretch>
            <a:fillRect/>
          </a:stretch>
        </p:blipFill>
        <p:spPr>
          <a:xfrm>
            <a:off x="346379" y="1304445"/>
            <a:ext cx="8797621" cy="4518462"/>
          </a:xfrm>
        </p:spPr>
      </p:pic>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975" y="280423"/>
            <a:ext cx="8229600" cy="914400"/>
          </a:xfrm>
        </p:spPr>
        <p:txBody>
          <a:bodyPr/>
          <a:lstStyle/>
          <a:p>
            <a:r>
              <a:rPr lang="en-US" dirty="0"/>
              <a:t>BAGAIMANA NASIB PRESS RELEASE KETIKA DITERIMA MEDIA MASSA?</a:t>
            </a:r>
          </a:p>
        </p:txBody>
      </p:sp>
      <p:sp>
        <p:nvSpPr>
          <p:cNvPr id="3" name="Content Placeholder 2"/>
          <p:cNvSpPr>
            <a:spLocks noGrp="1"/>
          </p:cNvSpPr>
          <p:nvPr>
            <p:ph idx="1"/>
          </p:nvPr>
        </p:nvSpPr>
        <p:spPr/>
        <p:txBody>
          <a:bodyPr/>
          <a:lstStyle/>
          <a:p>
            <a:r>
              <a:rPr lang="en-US" dirty="0"/>
              <a:t>Di </a:t>
            </a:r>
            <a:r>
              <a:rPr lang="en-US" dirty="0" err="1"/>
              <a:t>buang</a:t>
            </a:r>
            <a:r>
              <a:rPr lang="en-US" dirty="0"/>
              <a:t>/ </a:t>
            </a:r>
            <a:r>
              <a:rPr lang="en-US" dirty="0" err="1"/>
              <a:t>di</a:t>
            </a:r>
            <a:r>
              <a:rPr lang="en-US" dirty="0"/>
              <a:t> </a:t>
            </a:r>
            <a:r>
              <a:rPr lang="en-US" dirty="0" err="1"/>
              <a:t>hapus</a:t>
            </a:r>
            <a:endParaRPr lang="en-US" dirty="0"/>
          </a:p>
          <a:p>
            <a:pPr lvl="1"/>
            <a:r>
              <a:rPr lang="en-US" dirty="0" err="1"/>
              <a:t>Dikirim</a:t>
            </a:r>
            <a:r>
              <a:rPr lang="en-US" dirty="0"/>
              <a:t> </a:t>
            </a:r>
            <a:r>
              <a:rPr lang="en-US" dirty="0" err="1"/>
              <a:t>lewat</a:t>
            </a:r>
            <a:r>
              <a:rPr lang="en-US" dirty="0"/>
              <a:t> </a:t>
            </a:r>
            <a:r>
              <a:rPr lang="en-US" dirty="0" err="1"/>
              <a:t>waktu</a:t>
            </a:r>
            <a:r>
              <a:rPr lang="en-US" dirty="0"/>
              <a:t>/ deadline</a:t>
            </a:r>
          </a:p>
          <a:p>
            <a:pPr lvl="1"/>
            <a:r>
              <a:rPr lang="en-US" dirty="0" err="1"/>
              <a:t>Tidak</a:t>
            </a:r>
            <a:r>
              <a:rPr lang="en-US" dirty="0"/>
              <a:t> </a:t>
            </a:r>
            <a:r>
              <a:rPr lang="en-US" dirty="0" err="1"/>
              <a:t>cocok</a:t>
            </a:r>
            <a:r>
              <a:rPr lang="en-US" dirty="0"/>
              <a:t> </a:t>
            </a:r>
            <a:r>
              <a:rPr lang="en-US" dirty="0" err="1"/>
              <a:t>dengan</a:t>
            </a:r>
            <a:r>
              <a:rPr lang="en-US" dirty="0"/>
              <a:t> </a:t>
            </a:r>
            <a:r>
              <a:rPr lang="en-US" dirty="0" err="1"/>
              <a:t>audiens</a:t>
            </a:r>
            <a:endParaRPr lang="en-US" dirty="0"/>
          </a:p>
          <a:p>
            <a:pPr lvl="1"/>
            <a:r>
              <a:rPr lang="en-US" dirty="0"/>
              <a:t>Media </a:t>
            </a:r>
            <a:r>
              <a:rPr lang="en-US" dirty="0" err="1"/>
              <a:t>terlalu</a:t>
            </a:r>
            <a:r>
              <a:rPr lang="en-US" dirty="0"/>
              <a:t> </a:t>
            </a:r>
            <a:r>
              <a:rPr lang="en-US" dirty="0" err="1"/>
              <a:t>banyak</a:t>
            </a:r>
            <a:r>
              <a:rPr lang="en-US" dirty="0"/>
              <a:t> </a:t>
            </a:r>
            <a:r>
              <a:rPr lang="en-US" dirty="0" err="1"/>
              <a:t>menulis</a:t>
            </a:r>
            <a:r>
              <a:rPr lang="en-US" dirty="0"/>
              <a:t> </a:t>
            </a:r>
            <a:r>
              <a:rPr lang="en-US" dirty="0" err="1"/>
              <a:t>ulang</a:t>
            </a:r>
            <a:endParaRPr lang="en-US" dirty="0"/>
          </a:p>
          <a:p>
            <a:pPr lvl="1"/>
            <a:r>
              <a:rPr lang="en-US" dirty="0" err="1"/>
              <a:t>Masuk</a:t>
            </a:r>
            <a:r>
              <a:rPr lang="en-US" dirty="0"/>
              <a:t> junk mail</a:t>
            </a:r>
          </a:p>
          <a:p>
            <a:pPr lvl="1"/>
            <a:r>
              <a:rPr lang="en-US" dirty="0" err="1"/>
              <a:t>Tidak</a:t>
            </a:r>
            <a:r>
              <a:rPr lang="en-US" dirty="0"/>
              <a:t> </a:t>
            </a:r>
            <a:r>
              <a:rPr lang="en-US" dirty="0" err="1"/>
              <a:t>ditulis</a:t>
            </a:r>
            <a:r>
              <a:rPr lang="en-US" dirty="0"/>
              <a:t> </a:t>
            </a:r>
            <a:r>
              <a:rPr lang="en-US" dirty="0" err="1"/>
              <a:t>di</a:t>
            </a:r>
            <a:r>
              <a:rPr lang="en-US" dirty="0"/>
              <a:t> </a:t>
            </a:r>
            <a:r>
              <a:rPr lang="en-US" dirty="0" err="1"/>
              <a:t>kertas</a:t>
            </a:r>
            <a:r>
              <a:rPr lang="en-US" dirty="0"/>
              <a:t> </a:t>
            </a:r>
            <a:r>
              <a:rPr lang="en-US" dirty="0" err="1"/>
              <a:t>surat</a:t>
            </a:r>
            <a:r>
              <a:rPr lang="en-US" dirty="0"/>
              <a:t> </a:t>
            </a:r>
            <a:r>
              <a:rPr lang="en-US" dirty="0" err="1"/>
              <a:t>organisasi</a:t>
            </a:r>
            <a:endParaRPr lang="en-US" dirty="0"/>
          </a:p>
          <a:p>
            <a:pPr lvl="1"/>
            <a:r>
              <a:rPr lang="en-US" dirty="0" err="1"/>
              <a:t>Terlalu</a:t>
            </a:r>
            <a:r>
              <a:rPr lang="en-US" dirty="0"/>
              <a:t> </a:t>
            </a:r>
            <a:r>
              <a:rPr lang="en-US" dirty="0" err="1"/>
              <a:t>panjang</a:t>
            </a:r>
            <a:r>
              <a:rPr lang="en-US" dirty="0"/>
              <a:t>/ </a:t>
            </a:r>
            <a:r>
              <a:rPr lang="en-US" dirty="0" err="1"/>
              <a:t>berbelit-belit</a:t>
            </a:r>
            <a:endParaRPr lang="en-US" dirty="0"/>
          </a:p>
          <a:p>
            <a:endParaRPr lang="en-US" dirty="0"/>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480" y="104349"/>
            <a:ext cx="8229600" cy="914400"/>
          </a:xfrm>
        </p:spPr>
        <p:txBody>
          <a:bodyPr/>
          <a:lstStyle/>
          <a:p>
            <a:r>
              <a:rPr lang="en-US" dirty="0"/>
              <a:t>BAGAIMANA NASIB PRESS RELEASE KETIKA DITERIMA MEDIA MASSA?</a:t>
            </a:r>
          </a:p>
        </p:txBody>
      </p:sp>
      <p:sp>
        <p:nvSpPr>
          <p:cNvPr id="3" name="Content Placeholder 2"/>
          <p:cNvSpPr>
            <a:spLocks noGrp="1"/>
          </p:cNvSpPr>
          <p:nvPr>
            <p:ph idx="1"/>
          </p:nvPr>
        </p:nvSpPr>
        <p:spPr/>
        <p:txBody>
          <a:bodyPr/>
          <a:lstStyle/>
          <a:p>
            <a:r>
              <a:rPr lang="en-US" dirty="0"/>
              <a:t>Di </a:t>
            </a:r>
            <a:r>
              <a:rPr lang="en-US" dirty="0" err="1"/>
              <a:t>tunda</a:t>
            </a:r>
            <a:endParaRPr lang="en-US" dirty="0"/>
          </a:p>
          <a:p>
            <a:r>
              <a:rPr lang="en-US" dirty="0"/>
              <a:t>One liner</a:t>
            </a:r>
          </a:p>
          <a:p>
            <a:r>
              <a:rPr lang="en-US" dirty="0"/>
              <a:t>As it is</a:t>
            </a:r>
          </a:p>
          <a:p>
            <a:r>
              <a:rPr lang="en-US" dirty="0" err="1"/>
              <a:t>Dikembangkan</a:t>
            </a:r>
            <a:r>
              <a:rPr lang="en-US" dirty="0"/>
              <a:t>/ </a:t>
            </a:r>
            <a:r>
              <a:rPr lang="en-US" dirty="0" err="1"/>
              <a:t>dibesarkan</a:t>
            </a:r>
            <a:r>
              <a:rPr lang="en-US" dirty="0"/>
              <a:t> </a:t>
            </a:r>
            <a:r>
              <a:rPr lang="en-US" dirty="0" err="1"/>
              <a:t>oleh</a:t>
            </a:r>
            <a:r>
              <a:rPr lang="en-US" dirty="0"/>
              <a:t> media</a:t>
            </a:r>
          </a:p>
        </p:txBody>
      </p:sp>
    </p:spTree>
  </p:cSld>
  <p:clrMapOvr>
    <a:masterClrMapping/>
  </p:clrMapOvr>
  <p:transition spd="slow">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1300</TotalTime>
  <Words>568</Words>
  <Application>Microsoft Macintosh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Consolas</vt:lpstr>
      <vt:lpstr>Corbel</vt:lpstr>
      <vt:lpstr>Wingdings</vt:lpstr>
      <vt:lpstr>Wingdings 2</vt:lpstr>
      <vt:lpstr>Wingdings 3</vt:lpstr>
      <vt:lpstr>Metro</vt:lpstr>
      <vt:lpstr>NEWS RELEASE/ PRESS RELEASE</vt:lpstr>
      <vt:lpstr>NEWS RELEASE</vt:lpstr>
      <vt:lpstr>BEING NEWS</vt:lpstr>
      <vt:lpstr>RULES OF WRITING NEWS RELESE</vt:lpstr>
      <vt:lpstr>WRITING NEWS RELEASE</vt:lpstr>
      <vt:lpstr>PowerPoint Presentation</vt:lpstr>
      <vt:lpstr>NEWS RELEASE CHECKLIST</vt:lpstr>
      <vt:lpstr>BAGAIMANA NASIB PRESS RELEASE KETIKA DITERIMA MEDIA MASSA?</vt:lpstr>
      <vt:lpstr>BAGAIMANA NASIB PRESS RELEASE KETIKA DITERIMA MEDIA MASSA?</vt:lpstr>
      <vt:lpstr>FACT SHEET</vt:lpstr>
      <vt:lpstr>BIOGRAPHY </vt:lpstr>
      <vt:lpstr>NEWS TIPS</vt:lpstr>
      <vt:lpstr>NEWS TIPS</vt:lpstr>
      <vt:lpstr>TUGAS</vt:lpstr>
      <vt:lpstr>Thank You</vt:lpstr>
    </vt:vector>
  </TitlesOfParts>
  <Company>London School of Public Relation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RELEASE/ PRESS RELEASE</dc:title>
  <dc:creator>Reny Dyanasari</dc:creator>
  <cp:lastModifiedBy>Microsoft Office User</cp:lastModifiedBy>
  <cp:revision>20</cp:revision>
  <dcterms:created xsi:type="dcterms:W3CDTF">2017-11-16T03:49:36Z</dcterms:created>
  <dcterms:modified xsi:type="dcterms:W3CDTF">2020-03-24T03:42:25Z</dcterms:modified>
</cp:coreProperties>
</file>