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2A5531-F524-4467-B836-99704208D78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70AD205D-3D55-4D17-95CD-0E2E11FB1098}">
      <dgm:prSet phldrT="[Text]"/>
      <dgm:spPr/>
      <dgm:t>
        <a:bodyPr/>
        <a:lstStyle/>
        <a:p>
          <a:r>
            <a:rPr lang="id-ID" dirty="0" smtClean="0"/>
            <a:t>CMM</a:t>
          </a:r>
          <a:endParaRPr lang="en-AU" dirty="0"/>
        </a:p>
      </dgm:t>
    </dgm:pt>
    <dgm:pt modelId="{1F84CD98-A8F2-4752-8590-3B4A865F1213}" type="parTrans" cxnId="{A4459359-AAB7-4944-A283-547BE9DC714E}">
      <dgm:prSet/>
      <dgm:spPr/>
      <dgm:t>
        <a:bodyPr/>
        <a:lstStyle/>
        <a:p>
          <a:endParaRPr lang="en-AU"/>
        </a:p>
      </dgm:t>
    </dgm:pt>
    <dgm:pt modelId="{3346CE1F-00C9-4230-B9AF-31E4437DD965}" type="sibTrans" cxnId="{A4459359-AAB7-4944-A283-547BE9DC714E}">
      <dgm:prSet/>
      <dgm:spPr/>
      <dgm:t>
        <a:bodyPr/>
        <a:lstStyle/>
        <a:p>
          <a:endParaRPr lang="en-AU"/>
        </a:p>
      </dgm:t>
    </dgm:pt>
    <dgm:pt modelId="{A9FF513E-3934-4052-B373-352D19BE5B93}">
      <dgm:prSet phldrT="[Text]"/>
      <dgm:spPr/>
      <dgm:t>
        <a:bodyPr/>
        <a:lstStyle/>
        <a:p>
          <a:r>
            <a:rPr lang="id-ID" dirty="0" smtClean="0"/>
            <a:t>Episode</a:t>
          </a:r>
          <a:endParaRPr lang="en-AU" dirty="0"/>
        </a:p>
      </dgm:t>
    </dgm:pt>
    <dgm:pt modelId="{6C947A13-2110-4F8B-A7F2-F62A6CC1E739}" type="parTrans" cxnId="{90B46D10-F121-4FAC-9540-3BDF14575618}">
      <dgm:prSet/>
      <dgm:spPr/>
      <dgm:t>
        <a:bodyPr/>
        <a:lstStyle/>
        <a:p>
          <a:endParaRPr lang="en-AU"/>
        </a:p>
      </dgm:t>
    </dgm:pt>
    <dgm:pt modelId="{9FF2E6F4-95FF-47A9-B19F-E353E446AB90}" type="sibTrans" cxnId="{90B46D10-F121-4FAC-9540-3BDF14575618}">
      <dgm:prSet/>
      <dgm:spPr/>
      <dgm:t>
        <a:bodyPr/>
        <a:lstStyle/>
        <a:p>
          <a:endParaRPr lang="en-AU"/>
        </a:p>
      </dgm:t>
    </dgm:pt>
    <dgm:pt modelId="{3370A2B4-7BAF-4BA3-BA78-4606806C0A6C}">
      <dgm:prSet phldrT="[Text]"/>
      <dgm:spPr/>
      <dgm:t>
        <a:bodyPr/>
        <a:lstStyle/>
        <a:p>
          <a:r>
            <a:rPr lang="id-ID" dirty="0" smtClean="0"/>
            <a:t>Identitas Diri</a:t>
          </a:r>
          <a:endParaRPr lang="en-AU" dirty="0"/>
        </a:p>
      </dgm:t>
    </dgm:pt>
    <dgm:pt modelId="{7A726D7B-C02A-4C41-BDF4-42DDA23939EE}" type="parTrans" cxnId="{8ADF5D53-8729-41EA-B6A3-620FC6C796F2}">
      <dgm:prSet/>
      <dgm:spPr/>
      <dgm:t>
        <a:bodyPr/>
        <a:lstStyle/>
        <a:p>
          <a:endParaRPr lang="en-AU"/>
        </a:p>
      </dgm:t>
    </dgm:pt>
    <dgm:pt modelId="{E917DC90-DBD7-4AF4-85A8-4EF373F416C5}" type="sibTrans" cxnId="{8ADF5D53-8729-41EA-B6A3-620FC6C796F2}">
      <dgm:prSet/>
      <dgm:spPr/>
      <dgm:t>
        <a:bodyPr/>
        <a:lstStyle/>
        <a:p>
          <a:endParaRPr lang="en-AU"/>
        </a:p>
      </dgm:t>
    </dgm:pt>
    <dgm:pt modelId="{4F96F46A-5284-4043-8DF4-F7EB33B0409F}">
      <dgm:prSet phldrT="[Text]"/>
      <dgm:spPr/>
      <dgm:t>
        <a:bodyPr/>
        <a:lstStyle/>
        <a:p>
          <a:r>
            <a:rPr lang="id-ID" dirty="0" smtClean="0"/>
            <a:t>Budaya</a:t>
          </a:r>
          <a:endParaRPr lang="en-AU" dirty="0"/>
        </a:p>
      </dgm:t>
    </dgm:pt>
    <dgm:pt modelId="{D2514B88-0D29-4EAA-98F3-CA500540B698}" type="parTrans" cxnId="{057CCC99-B55A-499A-9DB3-FCBC4A419E72}">
      <dgm:prSet/>
      <dgm:spPr/>
      <dgm:t>
        <a:bodyPr/>
        <a:lstStyle/>
        <a:p>
          <a:endParaRPr lang="en-AU"/>
        </a:p>
      </dgm:t>
    </dgm:pt>
    <dgm:pt modelId="{CE386EEC-1634-4DE3-98AE-9E7C5A02B820}" type="sibTrans" cxnId="{057CCC99-B55A-499A-9DB3-FCBC4A419E72}">
      <dgm:prSet/>
      <dgm:spPr/>
      <dgm:t>
        <a:bodyPr/>
        <a:lstStyle/>
        <a:p>
          <a:endParaRPr lang="en-AU"/>
        </a:p>
      </dgm:t>
    </dgm:pt>
    <dgm:pt modelId="{F899ADAD-518F-404D-98A6-0309BA20C0F4}">
      <dgm:prSet phldrT="[Text]"/>
      <dgm:spPr/>
      <dgm:t>
        <a:bodyPr/>
        <a:lstStyle/>
        <a:p>
          <a:r>
            <a:rPr lang="id-ID" dirty="0" smtClean="0"/>
            <a:t>Hubungan</a:t>
          </a:r>
          <a:endParaRPr lang="en-AU" dirty="0"/>
        </a:p>
      </dgm:t>
    </dgm:pt>
    <dgm:pt modelId="{0868F0A6-165C-41AA-B7EE-71B0EC0F2A01}" type="parTrans" cxnId="{35EFF814-2654-427F-A8E6-A7B78233BE50}">
      <dgm:prSet/>
      <dgm:spPr/>
      <dgm:t>
        <a:bodyPr/>
        <a:lstStyle/>
        <a:p>
          <a:endParaRPr lang="en-AU"/>
        </a:p>
      </dgm:t>
    </dgm:pt>
    <dgm:pt modelId="{A1983873-27BF-4B8E-8D08-68F55AFD1D0B}" type="sibTrans" cxnId="{35EFF814-2654-427F-A8E6-A7B78233BE50}">
      <dgm:prSet/>
      <dgm:spPr/>
      <dgm:t>
        <a:bodyPr/>
        <a:lstStyle/>
        <a:p>
          <a:endParaRPr lang="en-AU"/>
        </a:p>
      </dgm:t>
    </dgm:pt>
    <dgm:pt modelId="{4C4B932E-5AF4-4D59-8D86-BE870B97EB1B}" type="pres">
      <dgm:prSet presAssocID="{362A5531-F524-4467-B836-99704208D78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0CD077F-356F-488B-BC46-037B86A15C15}" type="pres">
      <dgm:prSet presAssocID="{70AD205D-3D55-4D17-95CD-0E2E11FB1098}" presName="centerShape" presStyleLbl="node0" presStyleIdx="0" presStyleCnt="1"/>
      <dgm:spPr/>
    </dgm:pt>
    <dgm:pt modelId="{991C416D-EB37-4776-9EBA-3D2BCDD7893A}" type="pres">
      <dgm:prSet presAssocID="{6C947A13-2110-4F8B-A7F2-F62A6CC1E739}" presName="parTrans" presStyleLbl="sibTrans2D1" presStyleIdx="0" presStyleCnt="4"/>
      <dgm:spPr/>
    </dgm:pt>
    <dgm:pt modelId="{E1600F9C-1D1F-4BC4-9C12-6C0C21DCCFC1}" type="pres">
      <dgm:prSet presAssocID="{6C947A13-2110-4F8B-A7F2-F62A6CC1E739}" presName="connectorText" presStyleLbl="sibTrans2D1" presStyleIdx="0" presStyleCnt="4"/>
      <dgm:spPr/>
    </dgm:pt>
    <dgm:pt modelId="{3A6CDD84-A761-46E0-8BE5-D410C0928A8E}" type="pres">
      <dgm:prSet presAssocID="{A9FF513E-3934-4052-B373-352D19BE5B93}" presName="node" presStyleLbl="node1" presStyleIdx="0" presStyleCnt="4">
        <dgm:presLayoutVars>
          <dgm:bulletEnabled val="1"/>
        </dgm:presLayoutVars>
      </dgm:prSet>
      <dgm:spPr/>
    </dgm:pt>
    <dgm:pt modelId="{5230ED3C-90E4-42E3-99C4-869E31E4E0EF}" type="pres">
      <dgm:prSet presAssocID="{7A726D7B-C02A-4C41-BDF4-42DDA23939EE}" presName="parTrans" presStyleLbl="sibTrans2D1" presStyleIdx="1" presStyleCnt="4"/>
      <dgm:spPr/>
    </dgm:pt>
    <dgm:pt modelId="{BE984DB9-4A59-42D2-A109-26713F9DDAD7}" type="pres">
      <dgm:prSet presAssocID="{7A726D7B-C02A-4C41-BDF4-42DDA23939EE}" presName="connectorText" presStyleLbl="sibTrans2D1" presStyleIdx="1" presStyleCnt="4"/>
      <dgm:spPr/>
    </dgm:pt>
    <dgm:pt modelId="{D04550E9-5A05-45BC-BE0D-E4F47F8BBCB4}" type="pres">
      <dgm:prSet presAssocID="{3370A2B4-7BAF-4BA3-BA78-4606806C0A6C}" presName="node" presStyleLbl="node1" presStyleIdx="1" presStyleCnt="4">
        <dgm:presLayoutVars>
          <dgm:bulletEnabled val="1"/>
        </dgm:presLayoutVars>
      </dgm:prSet>
      <dgm:spPr/>
    </dgm:pt>
    <dgm:pt modelId="{F5F8CEFA-3BBB-45E3-88DE-5AD7E8AE7564}" type="pres">
      <dgm:prSet presAssocID="{D2514B88-0D29-4EAA-98F3-CA500540B698}" presName="parTrans" presStyleLbl="sibTrans2D1" presStyleIdx="2" presStyleCnt="4"/>
      <dgm:spPr/>
    </dgm:pt>
    <dgm:pt modelId="{B42665C7-CA68-403E-89FA-8B0D0D023103}" type="pres">
      <dgm:prSet presAssocID="{D2514B88-0D29-4EAA-98F3-CA500540B698}" presName="connectorText" presStyleLbl="sibTrans2D1" presStyleIdx="2" presStyleCnt="4"/>
      <dgm:spPr/>
    </dgm:pt>
    <dgm:pt modelId="{E2CEB3CF-59BD-4586-8D19-E5AAD2568496}" type="pres">
      <dgm:prSet presAssocID="{4F96F46A-5284-4043-8DF4-F7EB33B0409F}" presName="node" presStyleLbl="node1" presStyleIdx="2" presStyleCnt="4">
        <dgm:presLayoutVars>
          <dgm:bulletEnabled val="1"/>
        </dgm:presLayoutVars>
      </dgm:prSet>
      <dgm:spPr/>
    </dgm:pt>
    <dgm:pt modelId="{8D267CD5-714C-4D6C-86A4-7EE8DC9A2D23}" type="pres">
      <dgm:prSet presAssocID="{0868F0A6-165C-41AA-B7EE-71B0EC0F2A01}" presName="parTrans" presStyleLbl="sibTrans2D1" presStyleIdx="3" presStyleCnt="4"/>
      <dgm:spPr/>
    </dgm:pt>
    <dgm:pt modelId="{43904C56-8302-48A7-9B11-2BF9FBDF23B8}" type="pres">
      <dgm:prSet presAssocID="{0868F0A6-165C-41AA-B7EE-71B0EC0F2A01}" presName="connectorText" presStyleLbl="sibTrans2D1" presStyleIdx="3" presStyleCnt="4"/>
      <dgm:spPr/>
    </dgm:pt>
    <dgm:pt modelId="{474E464A-D528-46E2-98AE-DF5BBD066701}" type="pres">
      <dgm:prSet presAssocID="{F899ADAD-518F-404D-98A6-0309BA20C0F4}" presName="node" presStyleLbl="node1" presStyleIdx="3" presStyleCnt="4">
        <dgm:presLayoutVars>
          <dgm:bulletEnabled val="1"/>
        </dgm:presLayoutVars>
      </dgm:prSet>
      <dgm:spPr/>
    </dgm:pt>
  </dgm:ptLst>
  <dgm:cxnLst>
    <dgm:cxn modelId="{E8DC3153-978E-4068-AD78-E37D420EA3B3}" type="presOf" srcId="{362A5531-F524-4467-B836-99704208D783}" destId="{4C4B932E-5AF4-4D59-8D86-BE870B97EB1B}" srcOrd="0" destOrd="0" presId="urn:microsoft.com/office/officeart/2005/8/layout/radial5"/>
    <dgm:cxn modelId="{D8D41B32-6000-494C-934D-4930EC1058C1}" type="presOf" srcId="{7A726D7B-C02A-4C41-BDF4-42DDA23939EE}" destId="{5230ED3C-90E4-42E3-99C4-869E31E4E0EF}" srcOrd="0" destOrd="0" presId="urn:microsoft.com/office/officeart/2005/8/layout/radial5"/>
    <dgm:cxn modelId="{90B46D10-F121-4FAC-9540-3BDF14575618}" srcId="{70AD205D-3D55-4D17-95CD-0E2E11FB1098}" destId="{A9FF513E-3934-4052-B373-352D19BE5B93}" srcOrd="0" destOrd="0" parTransId="{6C947A13-2110-4F8B-A7F2-F62A6CC1E739}" sibTransId="{9FF2E6F4-95FF-47A9-B19F-E353E446AB90}"/>
    <dgm:cxn modelId="{10482774-6816-4323-9445-0C4E77743762}" type="presOf" srcId="{0868F0A6-165C-41AA-B7EE-71B0EC0F2A01}" destId="{8D267CD5-714C-4D6C-86A4-7EE8DC9A2D23}" srcOrd="0" destOrd="0" presId="urn:microsoft.com/office/officeart/2005/8/layout/radial5"/>
    <dgm:cxn modelId="{F829C2D3-4DE9-47E5-BCEE-7C8C65FE86E8}" type="presOf" srcId="{A9FF513E-3934-4052-B373-352D19BE5B93}" destId="{3A6CDD84-A761-46E0-8BE5-D410C0928A8E}" srcOrd="0" destOrd="0" presId="urn:microsoft.com/office/officeart/2005/8/layout/radial5"/>
    <dgm:cxn modelId="{01FFCD79-A74E-4D79-87A1-7C7D18FCB78E}" type="presOf" srcId="{D2514B88-0D29-4EAA-98F3-CA500540B698}" destId="{F5F8CEFA-3BBB-45E3-88DE-5AD7E8AE7564}" srcOrd="0" destOrd="0" presId="urn:microsoft.com/office/officeart/2005/8/layout/radial5"/>
    <dgm:cxn modelId="{A4459359-AAB7-4944-A283-547BE9DC714E}" srcId="{362A5531-F524-4467-B836-99704208D783}" destId="{70AD205D-3D55-4D17-95CD-0E2E11FB1098}" srcOrd="0" destOrd="0" parTransId="{1F84CD98-A8F2-4752-8590-3B4A865F1213}" sibTransId="{3346CE1F-00C9-4230-B9AF-31E4437DD965}"/>
    <dgm:cxn modelId="{412F5F81-DD7B-4639-806F-06C332AF0FD4}" type="presOf" srcId="{3370A2B4-7BAF-4BA3-BA78-4606806C0A6C}" destId="{D04550E9-5A05-45BC-BE0D-E4F47F8BBCB4}" srcOrd="0" destOrd="0" presId="urn:microsoft.com/office/officeart/2005/8/layout/radial5"/>
    <dgm:cxn modelId="{A943A0CB-D41E-4598-B751-793816883FD0}" type="presOf" srcId="{70AD205D-3D55-4D17-95CD-0E2E11FB1098}" destId="{30CD077F-356F-488B-BC46-037B86A15C15}" srcOrd="0" destOrd="0" presId="urn:microsoft.com/office/officeart/2005/8/layout/radial5"/>
    <dgm:cxn modelId="{59FF5713-04F0-403F-B64B-2A7A7B810A58}" type="presOf" srcId="{4F96F46A-5284-4043-8DF4-F7EB33B0409F}" destId="{E2CEB3CF-59BD-4586-8D19-E5AAD2568496}" srcOrd="0" destOrd="0" presId="urn:microsoft.com/office/officeart/2005/8/layout/radial5"/>
    <dgm:cxn modelId="{8ADF5D53-8729-41EA-B6A3-620FC6C796F2}" srcId="{70AD205D-3D55-4D17-95CD-0E2E11FB1098}" destId="{3370A2B4-7BAF-4BA3-BA78-4606806C0A6C}" srcOrd="1" destOrd="0" parTransId="{7A726D7B-C02A-4C41-BDF4-42DDA23939EE}" sibTransId="{E917DC90-DBD7-4AF4-85A8-4EF373F416C5}"/>
    <dgm:cxn modelId="{FB6329CF-B7D8-4C91-97BA-ADB9D9A828CC}" type="presOf" srcId="{6C947A13-2110-4F8B-A7F2-F62A6CC1E739}" destId="{E1600F9C-1D1F-4BC4-9C12-6C0C21DCCFC1}" srcOrd="1" destOrd="0" presId="urn:microsoft.com/office/officeart/2005/8/layout/radial5"/>
    <dgm:cxn modelId="{D4E83246-3099-4CF6-9381-521EE1CE785B}" type="presOf" srcId="{0868F0A6-165C-41AA-B7EE-71B0EC0F2A01}" destId="{43904C56-8302-48A7-9B11-2BF9FBDF23B8}" srcOrd="1" destOrd="0" presId="urn:microsoft.com/office/officeart/2005/8/layout/radial5"/>
    <dgm:cxn modelId="{EA6B0F19-0748-471B-B80C-B029BD2EA639}" type="presOf" srcId="{7A726D7B-C02A-4C41-BDF4-42DDA23939EE}" destId="{BE984DB9-4A59-42D2-A109-26713F9DDAD7}" srcOrd="1" destOrd="0" presId="urn:microsoft.com/office/officeart/2005/8/layout/radial5"/>
    <dgm:cxn modelId="{35EFF814-2654-427F-A8E6-A7B78233BE50}" srcId="{70AD205D-3D55-4D17-95CD-0E2E11FB1098}" destId="{F899ADAD-518F-404D-98A6-0309BA20C0F4}" srcOrd="3" destOrd="0" parTransId="{0868F0A6-165C-41AA-B7EE-71B0EC0F2A01}" sibTransId="{A1983873-27BF-4B8E-8D08-68F55AFD1D0B}"/>
    <dgm:cxn modelId="{E5726144-2589-4AAB-ADD1-AFC743601428}" type="presOf" srcId="{D2514B88-0D29-4EAA-98F3-CA500540B698}" destId="{B42665C7-CA68-403E-89FA-8B0D0D023103}" srcOrd="1" destOrd="0" presId="urn:microsoft.com/office/officeart/2005/8/layout/radial5"/>
    <dgm:cxn modelId="{93EAC2DD-1FCC-48B9-9181-4168B4FAA526}" type="presOf" srcId="{6C947A13-2110-4F8B-A7F2-F62A6CC1E739}" destId="{991C416D-EB37-4776-9EBA-3D2BCDD7893A}" srcOrd="0" destOrd="0" presId="urn:microsoft.com/office/officeart/2005/8/layout/radial5"/>
    <dgm:cxn modelId="{C7E57D06-282E-43D0-B9E5-FA6AA69FBFB6}" type="presOf" srcId="{F899ADAD-518F-404D-98A6-0309BA20C0F4}" destId="{474E464A-D528-46E2-98AE-DF5BBD066701}" srcOrd="0" destOrd="0" presId="urn:microsoft.com/office/officeart/2005/8/layout/radial5"/>
    <dgm:cxn modelId="{057CCC99-B55A-499A-9DB3-FCBC4A419E72}" srcId="{70AD205D-3D55-4D17-95CD-0E2E11FB1098}" destId="{4F96F46A-5284-4043-8DF4-F7EB33B0409F}" srcOrd="2" destOrd="0" parTransId="{D2514B88-0D29-4EAA-98F3-CA500540B698}" sibTransId="{CE386EEC-1634-4DE3-98AE-9E7C5A02B820}"/>
    <dgm:cxn modelId="{22ABC076-6584-46B6-9331-168CED8DB6D5}" type="presParOf" srcId="{4C4B932E-5AF4-4D59-8D86-BE870B97EB1B}" destId="{30CD077F-356F-488B-BC46-037B86A15C15}" srcOrd="0" destOrd="0" presId="urn:microsoft.com/office/officeart/2005/8/layout/radial5"/>
    <dgm:cxn modelId="{2FAF4A96-7785-4945-A50B-40E6AEA113A0}" type="presParOf" srcId="{4C4B932E-5AF4-4D59-8D86-BE870B97EB1B}" destId="{991C416D-EB37-4776-9EBA-3D2BCDD7893A}" srcOrd="1" destOrd="0" presId="urn:microsoft.com/office/officeart/2005/8/layout/radial5"/>
    <dgm:cxn modelId="{5BA67FFA-D8B8-4DFB-A6BD-6880270C1F52}" type="presParOf" srcId="{991C416D-EB37-4776-9EBA-3D2BCDD7893A}" destId="{E1600F9C-1D1F-4BC4-9C12-6C0C21DCCFC1}" srcOrd="0" destOrd="0" presId="urn:microsoft.com/office/officeart/2005/8/layout/radial5"/>
    <dgm:cxn modelId="{3A07D6BA-BCEA-4C3B-8DAD-E0D4518F7761}" type="presParOf" srcId="{4C4B932E-5AF4-4D59-8D86-BE870B97EB1B}" destId="{3A6CDD84-A761-46E0-8BE5-D410C0928A8E}" srcOrd="2" destOrd="0" presId="urn:microsoft.com/office/officeart/2005/8/layout/radial5"/>
    <dgm:cxn modelId="{FD93C191-AE78-4893-83D5-D67A84B3ECBA}" type="presParOf" srcId="{4C4B932E-5AF4-4D59-8D86-BE870B97EB1B}" destId="{5230ED3C-90E4-42E3-99C4-869E31E4E0EF}" srcOrd="3" destOrd="0" presId="urn:microsoft.com/office/officeart/2005/8/layout/radial5"/>
    <dgm:cxn modelId="{C3B52B3B-77BF-4BED-BEF7-5479F47E6115}" type="presParOf" srcId="{5230ED3C-90E4-42E3-99C4-869E31E4E0EF}" destId="{BE984DB9-4A59-42D2-A109-26713F9DDAD7}" srcOrd="0" destOrd="0" presId="urn:microsoft.com/office/officeart/2005/8/layout/radial5"/>
    <dgm:cxn modelId="{22AA5A41-5BA4-414A-91D8-5E12329C5C52}" type="presParOf" srcId="{4C4B932E-5AF4-4D59-8D86-BE870B97EB1B}" destId="{D04550E9-5A05-45BC-BE0D-E4F47F8BBCB4}" srcOrd="4" destOrd="0" presId="urn:microsoft.com/office/officeart/2005/8/layout/radial5"/>
    <dgm:cxn modelId="{5AB8DCE2-280D-4405-9F42-1A85023FEC69}" type="presParOf" srcId="{4C4B932E-5AF4-4D59-8D86-BE870B97EB1B}" destId="{F5F8CEFA-3BBB-45E3-88DE-5AD7E8AE7564}" srcOrd="5" destOrd="0" presId="urn:microsoft.com/office/officeart/2005/8/layout/radial5"/>
    <dgm:cxn modelId="{9258638D-488D-48F2-A37F-DD89CF86955B}" type="presParOf" srcId="{F5F8CEFA-3BBB-45E3-88DE-5AD7E8AE7564}" destId="{B42665C7-CA68-403E-89FA-8B0D0D023103}" srcOrd="0" destOrd="0" presId="urn:microsoft.com/office/officeart/2005/8/layout/radial5"/>
    <dgm:cxn modelId="{F0923956-A398-4169-A5AD-D835A43DB800}" type="presParOf" srcId="{4C4B932E-5AF4-4D59-8D86-BE870B97EB1B}" destId="{E2CEB3CF-59BD-4586-8D19-E5AAD2568496}" srcOrd="6" destOrd="0" presId="urn:microsoft.com/office/officeart/2005/8/layout/radial5"/>
    <dgm:cxn modelId="{9F02D71A-EB1E-47B3-9D4C-CDA77C7A709B}" type="presParOf" srcId="{4C4B932E-5AF4-4D59-8D86-BE870B97EB1B}" destId="{8D267CD5-714C-4D6C-86A4-7EE8DC9A2D23}" srcOrd="7" destOrd="0" presId="urn:microsoft.com/office/officeart/2005/8/layout/radial5"/>
    <dgm:cxn modelId="{C254BA23-550F-46F3-8C1E-BAD33FDA1D76}" type="presParOf" srcId="{8D267CD5-714C-4D6C-86A4-7EE8DC9A2D23}" destId="{43904C56-8302-48A7-9B11-2BF9FBDF23B8}" srcOrd="0" destOrd="0" presId="urn:microsoft.com/office/officeart/2005/8/layout/radial5"/>
    <dgm:cxn modelId="{037A742E-7138-49E0-BC3A-D6E056B29555}" type="presParOf" srcId="{4C4B932E-5AF4-4D59-8D86-BE870B97EB1B}" destId="{474E464A-D528-46E2-98AE-DF5BBD066701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CD077F-356F-488B-BC46-037B86A15C15}">
      <dsp:nvSpPr>
        <dsp:cNvPr id="0" name=""/>
        <dsp:cNvSpPr/>
      </dsp:nvSpPr>
      <dsp:spPr>
        <a:xfrm>
          <a:off x="1550085" y="1747729"/>
          <a:ext cx="938429" cy="938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CMM</a:t>
          </a:r>
          <a:endParaRPr lang="en-AU" sz="1900" kern="1200" dirty="0"/>
        </a:p>
      </dsp:txBody>
      <dsp:txXfrm>
        <a:off x="1550085" y="1747729"/>
        <a:ext cx="938429" cy="938429"/>
      </dsp:txXfrm>
    </dsp:sp>
    <dsp:sp modelId="{991C416D-EB37-4776-9EBA-3D2BCDD7893A}">
      <dsp:nvSpPr>
        <dsp:cNvPr id="0" name=""/>
        <dsp:cNvSpPr/>
      </dsp:nvSpPr>
      <dsp:spPr>
        <a:xfrm rot="16200000">
          <a:off x="1919105" y="1423555"/>
          <a:ext cx="200388" cy="2815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/>
        </a:p>
      </dsp:txBody>
      <dsp:txXfrm rot="16200000">
        <a:off x="1919105" y="1423555"/>
        <a:ext cx="200388" cy="281597"/>
      </dsp:txXfrm>
    </dsp:sp>
    <dsp:sp modelId="{3A6CDD84-A761-46E0-8BE5-D410C0928A8E}">
      <dsp:nvSpPr>
        <dsp:cNvPr id="0" name=""/>
        <dsp:cNvSpPr/>
      </dsp:nvSpPr>
      <dsp:spPr>
        <a:xfrm>
          <a:off x="1436447" y="203931"/>
          <a:ext cx="1165705" cy="11657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Episode</a:t>
          </a:r>
          <a:endParaRPr lang="en-AU" sz="1300" kern="1200" dirty="0"/>
        </a:p>
      </dsp:txBody>
      <dsp:txXfrm>
        <a:off x="1436447" y="203931"/>
        <a:ext cx="1165705" cy="1165705"/>
      </dsp:txXfrm>
    </dsp:sp>
    <dsp:sp modelId="{5230ED3C-90E4-42E3-99C4-869E31E4E0EF}">
      <dsp:nvSpPr>
        <dsp:cNvPr id="0" name=""/>
        <dsp:cNvSpPr/>
      </dsp:nvSpPr>
      <dsp:spPr>
        <a:xfrm>
          <a:off x="2571695" y="2076145"/>
          <a:ext cx="200388" cy="2815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/>
        </a:p>
      </dsp:txBody>
      <dsp:txXfrm>
        <a:off x="2571695" y="2076145"/>
        <a:ext cx="200388" cy="281597"/>
      </dsp:txXfrm>
    </dsp:sp>
    <dsp:sp modelId="{D04550E9-5A05-45BC-BE0D-E4F47F8BBCB4}">
      <dsp:nvSpPr>
        <dsp:cNvPr id="0" name=""/>
        <dsp:cNvSpPr/>
      </dsp:nvSpPr>
      <dsp:spPr>
        <a:xfrm>
          <a:off x="2866606" y="1634091"/>
          <a:ext cx="1165705" cy="11657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Identitas Diri</a:t>
          </a:r>
          <a:endParaRPr lang="en-AU" sz="1300" kern="1200" dirty="0"/>
        </a:p>
      </dsp:txBody>
      <dsp:txXfrm>
        <a:off x="2866606" y="1634091"/>
        <a:ext cx="1165705" cy="1165705"/>
      </dsp:txXfrm>
    </dsp:sp>
    <dsp:sp modelId="{F5F8CEFA-3BBB-45E3-88DE-5AD7E8AE7564}">
      <dsp:nvSpPr>
        <dsp:cNvPr id="0" name=""/>
        <dsp:cNvSpPr/>
      </dsp:nvSpPr>
      <dsp:spPr>
        <a:xfrm rot="5400000">
          <a:off x="1919105" y="2728734"/>
          <a:ext cx="200388" cy="2815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/>
        </a:p>
      </dsp:txBody>
      <dsp:txXfrm rot="5400000">
        <a:off x="1919105" y="2728734"/>
        <a:ext cx="200388" cy="281597"/>
      </dsp:txXfrm>
    </dsp:sp>
    <dsp:sp modelId="{E2CEB3CF-59BD-4586-8D19-E5AAD2568496}">
      <dsp:nvSpPr>
        <dsp:cNvPr id="0" name=""/>
        <dsp:cNvSpPr/>
      </dsp:nvSpPr>
      <dsp:spPr>
        <a:xfrm>
          <a:off x="1436447" y="3064250"/>
          <a:ext cx="1165705" cy="11657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Budaya</a:t>
          </a:r>
          <a:endParaRPr lang="en-AU" sz="1300" kern="1200" dirty="0"/>
        </a:p>
      </dsp:txBody>
      <dsp:txXfrm>
        <a:off x="1436447" y="3064250"/>
        <a:ext cx="1165705" cy="1165705"/>
      </dsp:txXfrm>
    </dsp:sp>
    <dsp:sp modelId="{8D267CD5-714C-4D6C-86A4-7EE8DC9A2D23}">
      <dsp:nvSpPr>
        <dsp:cNvPr id="0" name=""/>
        <dsp:cNvSpPr/>
      </dsp:nvSpPr>
      <dsp:spPr>
        <a:xfrm rot="10800000">
          <a:off x="1266516" y="2076145"/>
          <a:ext cx="200388" cy="2815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/>
        </a:p>
      </dsp:txBody>
      <dsp:txXfrm rot="10800000">
        <a:off x="1266516" y="2076145"/>
        <a:ext cx="200388" cy="281597"/>
      </dsp:txXfrm>
    </dsp:sp>
    <dsp:sp modelId="{474E464A-D528-46E2-98AE-DF5BBD066701}">
      <dsp:nvSpPr>
        <dsp:cNvPr id="0" name=""/>
        <dsp:cNvSpPr/>
      </dsp:nvSpPr>
      <dsp:spPr>
        <a:xfrm>
          <a:off x="6287" y="1634091"/>
          <a:ext cx="1165705" cy="11657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Hubungan</a:t>
          </a:r>
          <a:endParaRPr lang="en-AU" sz="1300" kern="1200" dirty="0"/>
        </a:p>
      </dsp:txBody>
      <dsp:txXfrm>
        <a:off x="6287" y="1634091"/>
        <a:ext cx="1165705" cy="1165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773C26-FA02-4CDC-A6BB-1A40700EBD6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Coordinated Management </a:t>
            </a:r>
            <a:br>
              <a:rPr lang="en-US" dirty="0" smtClean="0"/>
            </a:br>
            <a:r>
              <a:rPr lang="en-US" dirty="0" smtClean="0"/>
              <a:t>of Meaning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Ilham</a:t>
            </a:r>
            <a:r>
              <a:rPr lang="en-US" dirty="0" smtClean="0"/>
              <a:t> </a:t>
            </a:r>
            <a:r>
              <a:rPr lang="en-US" dirty="0" err="1" smtClean="0"/>
              <a:t>Prisgunanto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Premis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CMM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Episode ;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. 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kebendaan</a:t>
            </a:r>
            <a:r>
              <a:rPr lang="en-US" dirty="0" smtClean="0"/>
              <a:t> </a:t>
            </a:r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? </a:t>
            </a:r>
            <a:endParaRPr lang="id-ID" dirty="0" smtClean="0"/>
          </a:p>
          <a:p>
            <a:endParaRPr lang="en-US" dirty="0" smtClean="0"/>
          </a:p>
          <a:p>
            <a:r>
              <a:rPr lang="en-US" dirty="0" smtClean="0"/>
              <a:t>Relationships ; Relationships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yang </a:t>
            </a:r>
            <a:r>
              <a:rPr lang="en-US" dirty="0" err="1" smtClean="0"/>
              <a:t>dikoordinasikan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yang </a:t>
            </a:r>
            <a:r>
              <a:rPr lang="en-US" dirty="0" err="1" smtClean="0"/>
              <a:t>dikelola</a:t>
            </a:r>
            <a:r>
              <a:rPr lang="en-US" dirty="0" smtClean="0"/>
              <a:t>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penutur</a:t>
            </a:r>
            <a:r>
              <a:rPr lang="en-US" dirty="0" smtClean="0"/>
              <a:t> </a:t>
            </a:r>
            <a:r>
              <a:rPr lang="en-US" dirty="0" err="1" smtClean="0"/>
              <a:t>diintepretasikan</a:t>
            </a:r>
            <a:r>
              <a:rPr lang="en-US" dirty="0" smtClean="0"/>
              <a:t>.</a:t>
            </a:r>
            <a:endParaRPr lang="id-ID" dirty="0" smtClean="0"/>
          </a:p>
          <a:p>
            <a:endParaRPr lang="en-US" dirty="0" smtClean="0"/>
          </a:p>
          <a:p>
            <a:r>
              <a:rPr lang="en-US" dirty="0" smtClean="0"/>
              <a:t>Identity ;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Budaya</a:t>
            </a:r>
            <a:r>
              <a:rPr lang="en-US" dirty="0" smtClean="0"/>
              <a:t> ;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mengintepretasikan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berkolaborasi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Coordination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‘reciprocated diatribe’.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teroris</a:t>
            </a:r>
            <a:r>
              <a:rPr lang="en-US" dirty="0" smtClean="0"/>
              <a:t> era </a:t>
            </a:r>
            <a:r>
              <a:rPr lang="en-US" dirty="0" err="1" smtClean="0"/>
              <a:t>Presiden</a:t>
            </a:r>
            <a:r>
              <a:rPr lang="en-US" dirty="0" smtClean="0"/>
              <a:t> George W. Bush yang </a:t>
            </a:r>
            <a:r>
              <a:rPr lang="en-US" dirty="0" err="1" smtClean="0"/>
              <a:t>melabel</a:t>
            </a:r>
            <a:r>
              <a:rPr lang="en-US" dirty="0" smtClean="0"/>
              <a:t> </a:t>
            </a:r>
            <a:r>
              <a:rPr lang="en-US" dirty="0" err="1" smtClean="0"/>
              <a:t>teroris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War on Terror. Pearce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USA yang </a:t>
            </a:r>
            <a:r>
              <a:rPr lang="en-US" dirty="0" err="1" smtClean="0"/>
              <a:t>membenci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teroris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Evil </a:t>
            </a:r>
            <a:r>
              <a:rPr lang="en-US" dirty="0" err="1" smtClean="0"/>
              <a:t>malah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pemaknaan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universal,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(</a:t>
            </a:r>
            <a:r>
              <a:rPr lang="en-US" dirty="0" err="1" smtClean="0"/>
              <a:t>teroris</a:t>
            </a:r>
            <a:r>
              <a:rPr lang="en-US" dirty="0" smtClean="0"/>
              <a:t>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Kosmopolit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, </a:t>
            </a:r>
            <a:r>
              <a:rPr lang="en-US" dirty="0" err="1" smtClean="0"/>
              <a:t>penghormatan</a:t>
            </a:r>
            <a:r>
              <a:rPr lang="en-US" dirty="0" smtClean="0"/>
              <a:t>, </a:t>
            </a:r>
            <a:r>
              <a:rPr lang="en-US" dirty="0" err="1" smtClean="0"/>
              <a:t>kenyamanan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Kosmopolit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menjungkir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kosmopolitan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mengkoordinasikan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4896544" cy="998984"/>
          </a:xfrm>
        </p:spPr>
        <p:txBody>
          <a:bodyPr/>
          <a:lstStyle/>
          <a:p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value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orang-orangnya</a:t>
            </a:r>
            <a:r>
              <a:rPr lang="en-US" dirty="0" smtClean="0"/>
              <a:t>.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apresiasi</a:t>
            </a:r>
            <a:r>
              <a:rPr lang="en-US" dirty="0" smtClean="0"/>
              <a:t>,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keingintahuan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CMM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berkutat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kerancuan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Yang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pemaknaan</a:t>
            </a:r>
            <a:r>
              <a:rPr lang="en-US" dirty="0" smtClean="0"/>
              <a:t> yang familiar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yang </a:t>
            </a:r>
            <a:r>
              <a:rPr lang="en-US" dirty="0" err="1" smtClean="0"/>
              <a:t>sulit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Pemaknaan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komprehensif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absurb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050" y="2714620"/>
            <a:ext cx="3543296" cy="7755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Coordinated Management </a:t>
            </a:r>
            <a:br>
              <a:rPr lang="en-US" dirty="0" smtClean="0"/>
            </a:br>
            <a:r>
              <a:rPr lang="en-US" dirty="0" smtClean="0"/>
              <a:t>of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Barnett Pearce (</a:t>
            </a:r>
            <a:r>
              <a:rPr lang="en-US" dirty="0" err="1" smtClean="0"/>
              <a:t>Lulusan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Fielding) </a:t>
            </a:r>
            <a:r>
              <a:rPr lang="en-US" dirty="0" err="1" smtClean="0"/>
              <a:t>dan</a:t>
            </a:r>
            <a:r>
              <a:rPr lang="en-US" dirty="0" smtClean="0"/>
              <a:t> Vernon </a:t>
            </a:r>
            <a:r>
              <a:rPr lang="en-US" dirty="0" err="1" smtClean="0"/>
              <a:t>Cronen</a:t>
            </a:r>
            <a:r>
              <a:rPr lang="en-US" dirty="0" smtClean="0"/>
              <a:t> (</a:t>
            </a:r>
            <a:r>
              <a:rPr lang="en-US" dirty="0" err="1" smtClean="0"/>
              <a:t>Universitas</a:t>
            </a:r>
            <a:r>
              <a:rPr lang="en-US" dirty="0" smtClean="0"/>
              <a:t> Massachusetts)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obyek-obyek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berangkat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perorang</a:t>
            </a:r>
            <a:r>
              <a:rPr lang="en-US" dirty="0" smtClean="0"/>
              <a:t> –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mengkonstruksi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simultan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ciptakan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80696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Konseptualisasi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Kegunaan</a:t>
            </a:r>
            <a:r>
              <a:rPr lang="en-US" sz="4400" dirty="0" smtClean="0"/>
              <a:t> CMM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696" y="1700808"/>
            <a:ext cx="4316288" cy="4464496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konsep–konsep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model  yang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orangtua</a:t>
            </a:r>
            <a:r>
              <a:rPr lang="en-US" dirty="0" smtClean="0"/>
              <a:t>, </a:t>
            </a:r>
            <a:r>
              <a:rPr lang="en-US" dirty="0" err="1" smtClean="0"/>
              <a:t>terapi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Mediasi</a:t>
            </a:r>
            <a:r>
              <a:rPr lang="en-US" dirty="0" smtClean="0"/>
              <a:t>  - John </a:t>
            </a:r>
            <a:r>
              <a:rPr lang="en-US" dirty="0" err="1" smtClean="0"/>
              <a:t>Shailor</a:t>
            </a:r>
            <a:r>
              <a:rPr lang="en-US" dirty="0" smtClean="0"/>
              <a:t> – Univ. Wisconsin 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CMM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pemaknaan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yang </a:t>
            </a:r>
            <a:r>
              <a:rPr lang="en-US" dirty="0" err="1" smtClean="0"/>
              <a:t>dikonstruksi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; </a:t>
            </a:r>
            <a:r>
              <a:rPr lang="en-US" dirty="0" err="1" smtClean="0"/>
              <a:t>konstruksi</a:t>
            </a:r>
            <a:r>
              <a:rPr lang="en-US" dirty="0" smtClean="0"/>
              <a:t> episode, relationships,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mediasi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berkelahi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pemaknaan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(Peter </a:t>
            </a:r>
            <a:r>
              <a:rPr lang="en-US" dirty="0" err="1" smtClean="0"/>
              <a:t>dan</a:t>
            </a:r>
            <a:r>
              <a:rPr lang="en-US" dirty="0" smtClean="0"/>
              <a:t> Anna).</a:t>
            </a:r>
          </a:p>
          <a:p>
            <a:r>
              <a:rPr lang="en-US" dirty="0" smtClean="0"/>
              <a:t>Peter </a:t>
            </a:r>
            <a:r>
              <a:rPr lang="en-US" dirty="0" err="1" smtClean="0"/>
              <a:t>merasa</a:t>
            </a:r>
            <a:r>
              <a:rPr lang="en-US" dirty="0" smtClean="0"/>
              <a:t> Anna </a:t>
            </a:r>
            <a:r>
              <a:rPr lang="en-US" dirty="0" err="1" smtClean="0"/>
              <a:t>berdarah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membela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Anna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920875"/>
          <a:ext cx="4038600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186808" cy="852704"/>
          </a:xfrm>
        </p:spPr>
        <p:txBody>
          <a:bodyPr/>
          <a:lstStyle/>
          <a:p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menanggapi</a:t>
            </a:r>
            <a:r>
              <a:rPr lang="en-US" dirty="0" smtClean="0"/>
              <a:t> </a:t>
            </a:r>
            <a:r>
              <a:rPr lang="en-US" dirty="0" err="1" smtClean="0"/>
              <a:t>anggotanya</a:t>
            </a:r>
            <a:r>
              <a:rPr lang="en-US" dirty="0" smtClean="0"/>
              <a:t> yang </a:t>
            </a:r>
            <a:r>
              <a:rPr lang="en-US" dirty="0" err="1" smtClean="0"/>
              <a:t>diduga</a:t>
            </a:r>
            <a:r>
              <a:rPr lang="en-US" dirty="0" smtClean="0"/>
              <a:t> </a:t>
            </a:r>
            <a:r>
              <a:rPr lang="en-US" dirty="0" err="1" smtClean="0"/>
              <a:t>mengidap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Asperger</a:t>
            </a:r>
            <a:r>
              <a:rPr lang="en-US" dirty="0" smtClean="0"/>
              <a:t> </a:t>
            </a:r>
            <a:r>
              <a:rPr lang="en-US" dirty="0" err="1" smtClean="0"/>
              <a:t>Syndrom</a:t>
            </a:r>
            <a:r>
              <a:rPr lang="en-US" dirty="0" smtClean="0"/>
              <a:t> yang </a:t>
            </a:r>
            <a:r>
              <a:rPr lang="en-US" dirty="0" err="1" smtClean="0"/>
              <a:t>mendekati</a:t>
            </a:r>
            <a:r>
              <a:rPr lang="en-US" dirty="0" smtClean="0"/>
              <a:t> Autism</a:t>
            </a:r>
            <a:r>
              <a:rPr lang="en-US" dirty="0" smtClean="0"/>
              <a:t>.</a:t>
            </a:r>
            <a:endParaRPr lang="id-ID" dirty="0" smtClean="0"/>
          </a:p>
          <a:p>
            <a:endParaRPr lang="en-US" dirty="0" smtClean="0"/>
          </a:p>
          <a:p>
            <a:r>
              <a:rPr lang="en-US" dirty="0" err="1" smtClean="0"/>
              <a:t>Kerap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terjebak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 </a:t>
            </a:r>
            <a:r>
              <a:rPr lang="en-US" dirty="0" err="1" smtClean="0"/>
              <a:t>aneh</a:t>
            </a:r>
            <a:r>
              <a:rPr lang="en-US" dirty="0" smtClean="0"/>
              <a:t> (Strange loop). </a:t>
            </a:r>
            <a:r>
              <a:rPr lang="en-US" dirty="0" err="1" smtClean="0"/>
              <a:t>Pelabelan</a:t>
            </a:r>
            <a:r>
              <a:rPr lang="en-US" dirty="0" smtClean="0"/>
              <a:t> </a:t>
            </a:r>
            <a:r>
              <a:rPr lang="en-US" dirty="0" err="1" smtClean="0"/>
              <a:t>kerap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yang </a:t>
            </a:r>
            <a:r>
              <a:rPr lang="en-US" dirty="0" err="1" smtClean="0"/>
              <a:t>memaknai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en-US" dirty="0" smtClean="0"/>
              <a:t>Project </a:t>
            </a:r>
            <a:r>
              <a:rPr lang="en-US" dirty="0" err="1" smtClean="0"/>
              <a:t>Komunitas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Projek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Cupertino –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konsorsium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Cupertino California yang </a:t>
            </a:r>
            <a:r>
              <a:rPr lang="en-US" dirty="0" err="1" smtClean="0"/>
              <a:t>memperkenalkan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dibicarakan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yang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dialogis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dialogis</a:t>
            </a:r>
            <a:r>
              <a:rPr lang="en-US" dirty="0" smtClean="0"/>
              <a:t> </a:t>
            </a:r>
            <a:r>
              <a:rPr lang="en-US" dirty="0" err="1" smtClean="0"/>
              <a:t>ditantang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lain.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Dialogis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Frame forum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formal)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Neutralitas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Biarkan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Pahami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ekpresif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reframing </a:t>
            </a:r>
            <a:r>
              <a:rPr lang="en-US" dirty="0" err="1" smtClean="0"/>
              <a:t>kisah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Sediakan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Person in Conversation – </a:t>
            </a:r>
            <a:r>
              <a:rPr lang="en-US" sz="3200" dirty="0" err="1" smtClean="0"/>
              <a:t>Penciptaan</a:t>
            </a:r>
            <a:r>
              <a:rPr lang="en-US" sz="3200" dirty="0" smtClean="0"/>
              <a:t> </a:t>
            </a:r>
            <a:r>
              <a:rPr lang="en-US" sz="3200" dirty="0" err="1" smtClean="0"/>
              <a:t>kesatuan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menuturkan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konstruktif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---(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abtsraksi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CMM – </a:t>
            </a:r>
            <a:r>
              <a:rPr lang="en-US" dirty="0" err="1" smtClean="0"/>
              <a:t>Penutur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mengkonstruksi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simultan</a:t>
            </a:r>
            <a:r>
              <a:rPr lang="en-US" dirty="0" smtClean="0"/>
              <a:t> </a:t>
            </a:r>
            <a:r>
              <a:rPr lang="en-US" dirty="0" err="1" smtClean="0"/>
              <a:t>mempertajam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yang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Si </a:t>
            </a:r>
            <a:r>
              <a:rPr lang="en-US" dirty="0" err="1" smtClean="0"/>
              <a:t>Penutur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penutur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Cara </a:t>
            </a:r>
            <a:r>
              <a:rPr lang="en-US" dirty="0" err="1" smtClean="0"/>
              <a:t>menuturkan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penutur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direproduksi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simultan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yang </a:t>
            </a:r>
            <a:r>
              <a:rPr lang="en-US" dirty="0" err="1" smtClean="0"/>
              <a:t>berkelanjutan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Pembentuk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ketertarikan</a:t>
            </a:r>
            <a:r>
              <a:rPr lang="en-US" dirty="0" smtClean="0"/>
              <a:t> </a:t>
            </a:r>
            <a:r>
              <a:rPr lang="en-US" dirty="0" err="1" smtClean="0"/>
              <a:t>partisipan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yang plural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Cerita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Dituturkan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Cerita</a:t>
            </a:r>
            <a:r>
              <a:rPr lang="en-US" sz="3600" dirty="0" smtClean="0"/>
              <a:t> </a:t>
            </a:r>
            <a:r>
              <a:rPr lang="en-US" sz="3600" dirty="0" err="1" smtClean="0"/>
              <a:t>Langsung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penuturan</a:t>
            </a:r>
            <a:r>
              <a:rPr lang="en-US" dirty="0" smtClean="0"/>
              <a:t>.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penutur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ekspresif</a:t>
            </a:r>
            <a:r>
              <a:rPr lang="en-US" dirty="0" smtClean="0"/>
              <a:t> .</a:t>
            </a:r>
          </a:p>
          <a:p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kisah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naratif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bercerita</a:t>
            </a:r>
            <a:r>
              <a:rPr lang="en-US" dirty="0" smtClean="0"/>
              <a:t>. (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Pemaknaan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Cerita</a:t>
            </a:r>
            <a:r>
              <a:rPr lang="en-US" dirty="0" smtClean="0"/>
              <a:t> yang </a:t>
            </a:r>
            <a:r>
              <a:rPr lang="en-US" dirty="0" err="1" smtClean="0"/>
              <a:t>dituturkan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sarat</a:t>
            </a:r>
            <a:r>
              <a:rPr lang="en-US" dirty="0" smtClean="0"/>
              <a:t> </a:t>
            </a:r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yang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melompat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kisah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Kisah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landai</a:t>
            </a:r>
            <a:r>
              <a:rPr lang="en-US" dirty="0" smtClean="0"/>
              <a:t>, </a:t>
            </a:r>
            <a:r>
              <a:rPr lang="en-US" dirty="0" err="1" smtClean="0"/>
              <a:t>statis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/>
              <a:t>Penciptaan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Memanajemen</a:t>
            </a:r>
            <a:r>
              <a:rPr lang="en-US" sz="4000" dirty="0" smtClean="0"/>
              <a:t> </a:t>
            </a:r>
            <a:r>
              <a:rPr lang="en-US" sz="4000" dirty="0" err="1" smtClean="0"/>
              <a:t>Makna</a:t>
            </a:r>
            <a:r>
              <a:rPr lang="en-US" sz="4000" dirty="0" smtClean="0"/>
              <a:t> </a:t>
            </a:r>
            <a:r>
              <a:rPr lang="en-US" sz="4000" dirty="0" err="1" smtClean="0"/>
              <a:t>Melalui</a:t>
            </a:r>
            <a:r>
              <a:rPr lang="en-US" sz="4000" dirty="0" smtClean="0"/>
              <a:t> </a:t>
            </a:r>
            <a:r>
              <a:rPr lang="en-US" sz="4000" dirty="0" err="1" smtClean="0"/>
              <a:t>Cerita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Dituturkan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multiintepretasi</a:t>
            </a:r>
            <a:r>
              <a:rPr lang="en-US" dirty="0" smtClean="0"/>
              <a:t>. Model yang </a:t>
            </a:r>
            <a:r>
              <a:rPr lang="en-US" dirty="0" err="1" smtClean="0"/>
              <a:t>digunakan</a:t>
            </a:r>
            <a:r>
              <a:rPr lang="en-US" dirty="0" smtClean="0"/>
              <a:t> CMM </a:t>
            </a:r>
            <a:r>
              <a:rPr lang="en-US" dirty="0" err="1" smtClean="0"/>
              <a:t>adalah</a:t>
            </a:r>
            <a:r>
              <a:rPr lang="en-US" dirty="0" smtClean="0"/>
              <a:t> model </a:t>
            </a:r>
            <a:r>
              <a:rPr lang="en-US" dirty="0" err="1" smtClean="0"/>
              <a:t>hierarki</a:t>
            </a:r>
            <a:r>
              <a:rPr lang="en-US" dirty="0" smtClean="0"/>
              <a:t> model serpentine.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 yang </a:t>
            </a:r>
            <a:r>
              <a:rPr lang="en-US" dirty="0" err="1" smtClean="0"/>
              <a:t>multiintepretasi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frame (</a:t>
            </a:r>
            <a:r>
              <a:rPr lang="en-US" dirty="0" err="1" smtClean="0"/>
              <a:t>bingkainya</a:t>
            </a:r>
            <a:r>
              <a:rPr lang="en-US" dirty="0" smtClean="0"/>
              <a:t>). Yang  </a:t>
            </a:r>
            <a:r>
              <a:rPr lang="en-US" dirty="0" err="1" smtClean="0"/>
              <a:t>dibicarakan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penutur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frame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kisah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286</TotalTime>
  <Words>878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Flow</vt:lpstr>
      <vt:lpstr>Metro</vt:lpstr>
      <vt:lpstr>Civic</vt:lpstr>
      <vt:lpstr>Median</vt:lpstr>
      <vt:lpstr>Urban</vt:lpstr>
      <vt:lpstr>Trek</vt:lpstr>
      <vt:lpstr>Coordinated Management  of Meaning</vt:lpstr>
      <vt:lpstr>Coordinated Management  of Meaning</vt:lpstr>
      <vt:lpstr>Konseptualisasi dan Kegunaan CMM</vt:lpstr>
      <vt:lpstr>Terapi Keluarga</vt:lpstr>
      <vt:lpstr>Project Komunitas </vt:lpstr>
      <vt:lpstr>Komunikasi Dialogis</vt:lpstr>
      <vt:lpstr>Person in Conversation – Penciptaan kesatuan</vt:lpstr>
      <vt:lpstr>Cerita yang Dituturkan dan Cerita Langsung</vt:lpstr>
      <vt:lpstr>Penciptaan dan Memanajemen Makna Melalui Cerita Yang Dituturkan</vt:lpstr>
      <vt:lpstr>Premis Dalam CMM</vt:lpstr>
      <vt:lpstr>Premis</vt:lpstr>
      <vt:lpstr>Coordination</vt:lpstr>
      <vt:lpstr>Komunikasi Kosmopolit</vt:lpstr>
      <vt:lpstr>Kritik Teori ini</vt:lpstr>
      <vt:lpstr>Terima kasih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Management  of Meaning</dc:title>
  <dc:creator>user</dc:creator>
  <cp:lastModifiedBy>Prana Wukir</cp:lastModifiedBy>
  <cp:revision>41</cp:revision>
  <dcterms:created xsi:type="dcterms:W3CDTF">2016-03-20T16:37:49Z</dcterms:created>
  <dcterms:modified xsi:type="dcterms:W3CDTF">2019-03-12T04:50:19Z</dcterms:modified>
</cp:coreProperties>
</file>