
<file path=[Content_Types].xml><?xml version="1.0" encoding="utf-8"?>
<Types xmlns="http://schemas.openxmlformats.org/package/2006/content-types">
  <Override PartName="/ppt/diagrams/layout2.xml" ContentType="application/vnd.openxmlformats-officedocument.drawingml.diagramLayout+xml"/>
  <Override PartName="/ppt/diagrams/layout9.xml" ContentType="application/vnd.openxmlformats-officedocument.drawingml.diagramLayout+xml"/>
  <Override PartName="/ppt/slides/slide14.xml" ContentType="application/vnd.openxmlformats-officedocument.presentationml.slide+xml"/>
  <Default Extension="rels" ContentType="application/vnd.openxmlformats-package.relationships+xml"/>
  <Override PartName="/ppt/diagrams/colors8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.xml" ContentType="application/vnd.openxmlformats-officedocument.drawingml.diagramColors+xml"/>
  <Default Extension="xml" ContentType="application/xml"/>
  <Override PartName="/ppt/tableStyles.xml" ContentType="application/vnd.openxmlformats-officedocument.presentationml.tableStyles+xml"/>
  <Override PartName="/ppt/slides/slide28.xml" ContentType="application/vnd.openxmlformats-officedocument.presentationml.slide+xml"/>
  <Override PartName="/ppt/diagrams/drawing7.xml" ContentType="application/vnd.ms-office.drawingml.diagramDrawing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diagrams/layout8.xml" ContentType="application/vnd.openxmlformats-officedocument.drawingml.diagramLayout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diagrams/colors7.xml" ContentType="application/vnd.openxmlformats-officedocument.drawingml.diagramColors+xml"/>
  <Override PartName="/docProps/core.xml" ContentType="application/vnd.openxmlformats-package.core-properties+xml"/>
  <Override PartName="/ppt/diagrams/quickStyle4.xml" ContentType="application/vnd.openxmlformats-officedocument.drawingml.diagramStyle+xml"/>
  <Override PartName="/ppt/slides/slide27.xml" ContentType="application/vnd.openxmlformats-officedocument.presentationml.slide+xml"/>
  <Override PartName="/ppt/diagrams/drawing6.xml" ContentType="application/vnd.ms-office.drawingml.diagramDrawing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diagrams/layout7.xml" ContentType="application/vnd.openxmlformats-officedocument.drawingml.diagramLayout+xml"/>
  <Override PartName="/ppt/slides/slide19.xml" ContentType="application/vnd.openxmlformats-officedocument.presentationml.slide+xml"/>
  <Override PartName="/ppt/diagrams/data3.xml" ContentType="application/vnd.openxmlformats-officedocument.drawingml.diagramData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diagrams/colors6.xml" ContentType="application/vnd.openxmlformats-officedocument.drawingml.diagramColors+xml"/>
  <Override PartName="/ppt/diagrams/quickStyle3.xml" ContentType="application/vnd.openxmlformats-officedocument.drawingml.diagramStyl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diagrams/drawing5.xml" ContentType="application/vnd.ms-office.drawingml.diagramDrawing+xml"/>
  <Override PartName="/ppt/diagrams/data9.xml" ContentType="application/vnd.openxmlformats-officedocument.drawingml.diagramData+xml"/>
  <Override PartName="/ppt/diagrams/layout6.xml" ContentType="application/vnd.openxmlformats-officedocument.drawingml.diagramLayout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diagrams/data2.xml" ContentType="application/vnd.openxmlformats-officedocument.drawingml.diagramData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diagrams/quickStyle9.xml" ContentType="application/vnd.openxmlformats-officedocument.drawingml.diagramStyle+xml"/>
  <Override PartName="/ppt/diagrams/colors5.xml" ContentType="application/vnd.openxmlformats-officedocument.drawingml.diagramColors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diagrams/drawing4.xml" ContentType="application/vnd.ms-office.drawingml.diagramDrawing+xml"/>
  <Override PartName="/ppt/slideLayouts/slideLayout9.xml" ContentType="application/vnd.openxmlformats-officedocument.presentationml.slideLayout+xml"/>
  <Override PartName="/ppt/diagrams/data8.xml" ContentType="application/vnd.openxmlformats-officedocument.drawingml.diagramData+xml"/>
  <Override PartName="/ppt/diagrams/layout5.xml" ContentType="application/vnd.openxmlformats-officedocument.drawingml.diagram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diagrams/data1.xml" ContentType="application/vnd.openxmlformats-officedocument.drawingml.diagramData+xml"/>
  <Override PartName="/ppt/slides/slide10.xml" ContentType="application/vnd.openxmlformats-officedocument.presentationml.slide+xml"/>
  <Override PartName="/ppt/diagrams/quickStyle8.xml" ContentType="application/vnd.openxmlformats-officedocument.drawingml.diagramStyle+xml"/>
  <Override PartName="/ppt/diagrams/colors4.xml" ContentType="application/vnd.openxmlformats-officedocument.drawingml.diagramColors+xml"/>
  <Override PartName="/docProps/app.xml" ContentType="application/vnd.openxmlformats-officedocument.extended-properties+xml"/>
  <Override PartName="/ppt/diagrams/quickStyle1.xml" ContentType="application/vnd.openxmlformats-officedocument.drawingml.diagramStyle+xml"/>
  <Override PartName="/ppt/slides/slide24.xml" ContentType="application/vnd.openxmlformats-officedocument.presentationml.slide+xml"/>
  <Override PartName="/ppt/diagrams/drawing3.xml" ContentType="application/vnd.ms-office.drawingml.diagramDrawing+xml"/>
  <Override PartName="/ppt/slides/slide8.xml" ContentType="application/vnd.openxmlformats-officedocument.presentationml.slide+xml"/>
  <Override PartName="/ppt/diagrams/data7.xml" ContentType="application/vnd.openxmlformats-officedocument.drawingml.diagramData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3.xml" ContentType="application/vnd.openxmlformats-officedocument.drawingml.diagramColors+xml"/>
  <Override PartName="/ppt/diagrams/drawing9.xml" ContentType="application/vnd.ms-office.drawingml.diagramDrawing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diagrams/drawing2.xml" ContentType="application/vnd.ms-office.drawingml.diagramDrawing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slides/slide15.xml" ContentType="application/vnd.openxmlformats-officedocument.presentationml.slide+xml"/>
  <Override PartName="/ppt/diagrams/colors9.xml" ContentType="application/vnd.openxmlformats-officedocument.drawingml.diagramColors+xml"/>
  <Override PartName="/ppt/diagrams/quickStyle6.xml" ContentType="application/vnd.openxmlformats-officedocument.drawingml.diagramStyle+xml"/>
  <Override PartName="/ppt/diagrams/colors2.xml" ContentType="application/vnd.openxmlformats-officedocument.drawingml.diagramColors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diagrams/drawing8.xml" ContentType="application/vnd.ms-office.drawingml.diagramDrawing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s/slide6.xml" ContentType="application/vnd.openxmlformats-officedocument.presentationml.slide+xml"/>
  <Override PartName="/ppt/diagrams/drawing1.xml" ContentType="application/vnd.ms-office.drawingml.diagramDrawing+xml"/>
  <Override PartName="/ppt/slideLayouts/slideLayout6.xml" ContentType="application/vnd.openxmlformats-officedocument.presentationml.slideLayout+xml"/>
  <Override PartName="/ppt/diagrams/data5.xml" ContentType="application/vnd.openxmlformats-officedocument.drawingml.diagramData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6" r:id="rId8"/>
    <p:sldId id="265" r:id="rId9"/>
    <p:sldId id="278" r:id="rId10"/>
    <p:sldId id="267" r:id="rId11"/>
    <p:sldId id="268" r:id="rId12"/>
    <p:sldId id="269" r:id="rId13"/>
    <p:sldId id="270" r:id="rId14"/>
    <p:sldId id="279" r:id="rId15"/>
    <p:sldId id="271" r:id="rId16"/>
    <p:sldId id="272" r:id="rId17"/>
    <p:sldId id="273" r:id="rId18"/>
    <p:sldId id="274" r:id="rId19"/>
    <p:sldId id="280" r:id="rId20"/>
    <p:sldId id="283" r:id="rId21"/>
    <p:sldId id="282" r:id="rId22"/>
    <p:sldId id="285" r:id="rId23"/>
    <p:sldId id="286" r:id="rId24"/>
    <p:sldId id="287" r:id="rId25"/>
    <p:sldId id="290" r:id="rId26"/>
    <p:sldId id="291" r:id="rId27"/>
    <p:sldId id="292" r:id="rId28"/>
    <p:sldId id="293" r:id="rId29"/>
    <p:sldId id="295" r:id="rId30"/>
    <p:sldId id="275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9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F676E3-7F87-EE48-A4CA-3DCDC83C5743}" type="doc">
      <dgm:prSet loTypeId="urn:microsoft.com/office/officeart/2005/8/layout/cycle6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3E5BC79-5D83-914C-9F53-61E77E8537B7}">
      <dgm:prSet phldrT="[Text]"/>
      <dgm:spPr/>
      <dgm:t>
        <a:bodyPr/>
        <a:lstStyle/>
        <a:p>
          <a:r>
            <a:rPr lang="en-US" b="1" dirty="0" err="1">
              <a:latin typeface="Times New Roman"/>
              <a:cs typeface="Times New Roman"/>
            </a:rPr>
            <a:t>Integritas</a:t>
          </a:r>
          <a:endParaRPr lang="en-US" b="1" dirty="0">
            <a:latin typeface="Times New Roman"/>
            <a:cs typeface="Times New Roman"/>
          </a:endParaRPr>
        </a:p>
      </dgm:t>
    </dgm:pt>
    <dgm:pt modelId="{54A3C3E7-1191-A242-8E2E-FE9E71A2734F}" type="parTrans" cxnId="{AA2DC37E-4B26-3340-8722-707519637F14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654FFB1-5264-1E4C-852C-C371098FB559}" type="sibTrans" cxnId="{AA2DC37E-4B26-3340-8722-707519637F14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D6FB139-EFFB-A743-99DC-177800F21072}">
      <dgm:prSet phldrT="[Text]"/>
      <dgm:spPr/>
      <dgm:t>
        <a:bodyPr/>
        <a:lstStyle/>
        <a:p>
          <a:r>
            <a:rPr lang="en-US" b="1" dirty="0" err="1">
              <a:latin typeface="Times New Roman"/>
              <a:cs typeface="Times New Roman"/>
            </a:rPr>
            <a:t>Komit</a:t>
          </a:r>
          <a:endParaRPr lang="en-US" b="1" dirty="0">
            <a:latin typeface="Times New Roman"/>
            <a:cs typeface="Times New Roman"/>
          </a:endParaRPr>
        </a:p>
      </dgm:t>
    </dgm:pt>
    <dgm:pt modelId="{4C351AE7-A88A-264A-935B-E7384AFDA730}" type="parTrans" cxnId="{F3F9DDAA-F68D-7043-B7B6-B8C9D95D88B6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13E696F-6DEB-674D-8CD6-BBB086AD6B55}" type="sibTrans" cxnId="{F3F9DDAA-F68D-7043-B7B6-B8C9D95D88B6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5F4AEA0-960D-4448-B941-29C493372353}">
      <dgm:prSet phldrT="[Text]"/>
      <dgm:spPr/>
      <dgm:t>
        <a:bodyPr/>
        <a:lstStyle/>
        <a:p>
          <a:r>
            <a:rPr lang="en-US" b="1" dirty="0" err="1">
              <a:latin typeface="Times New Roman"/>
              <a:cs typeface="Times New Roman"/>
            </a:rPr>
            <a:t>Dorongan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Berprestasi</a:t>
          </a:r>
          <a:endParaRPr lang="en-US" b="1" dirty="0">
            <a:latin typeface="Times New Roman"/>
            <a:cs typeface="Times New Roman"/>
          </a:endParaRPr>
        </a:p>
      </dgm:t>
    </dgm:pt>
    <dgm:pt modelId="{BBFE312B-2F07-8749-A13D-D7EA1055CC02}" type="parTrans" cxnId="{42E8FCFA-8FFD-4044-80A0-0DF7DF684412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33E4574-2AFD-CF40-B3DA-D7C6DDAC8819}" type="sibTrans" cxnId="{42E8FCFA-8FFD-4044-80A0-0DF7DF684412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C9D7B49-B2BE-EB41-89C7-2C32A3AE5366}">
      <dgm:prSet phldrT="[Text]"/>
      <dgm:spPr/>
      <dgm:t>
        <a:bodyPr/>
        <a:lstStyle/>
        <a:p>
          <a:r>
            <a:rPr lang="en-US" b="1" dirty="0">
              <a:latin typeface="Times New Roman"/>
              <a:cs typeface="Times New Roman"/>
            </a:rPr>
            <a:t>Intra/</a:t>
          </a:r>
        </a:p>
        <a:p>
          <a:r>
            <a:rPr lang="en-US" b="1" dirty="0">
              <a:latin typeface="Times New Roman"/>
              <a:cs typeface="Times New Roman"/>
            </a:rPr>
            <a:t>Entrepreneurship</a:t>
          </a:r>
        </a:p>
      </dgm:t>
    </dgm:pt>
    <dgm:pt modelId="{A981EEAD-89FF-4846-99F0-0FFF1FD2B7D1}" type="parTrans" cxnId="{F7A28E58-44AA-C440-9512-4AE7CF8DD918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068E22E-829F-0344-A8CF-6C986CC8D2B9}" type="sibTrans" cxnId="{F7A28E58-44AA-C440-9512-4AE7CF8DD918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23FA6CB-EFB7-8142-AC9F-A5599339CCB4}">
      <dgm:prSet phldrT="[Text]"/>
      <dgm:spPr/>
      <dgm:t>
        <a:bodyPr/>
        <a:lstStyle/>
        <a:p>
          <a:r>
            <a:rPr lang="en-US" b="1" dirty="0" err="1">
              <a:latin typeface="Times New Roman"/>
              <a:cs typeface="Times New Roman"/>
            </a:rPr>
            <a:t>Adil</a:t>
          </a:r>
          <a:endParaRPr lang="en-US" b="1" dirty="0">
            <a:latin typeface="Times New Roman"/>
            <a:cs typeface="Times New Roman"/>
          </a:endParaRPr>
        </a:p>
      </dgm:t>
    </dgm:pt>
    <dgm:pt modelId="{ED4A35AA-9654-DD40-BA5B-762666C0AC7D}" type="parTrans" cxnId="{7D997F22-8C73-4A43-B8CE-D6E9E7E0EAEA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1361B82-CF41-4D4B-9DC6-A8636A66A4C0}" type="sibTrans" cxnId="{7D997F22-8C73-4A43-B8CE-D6E9E7E0EAEA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E665110-136F-5442-AB8C-66E25BA216D5}" type="pres">
      <dgm:prSet presAssocID="{C4F676E3-7F87-EE48-A4CA-3DCDC83C574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D53DEB-B8ED-D945-98FE-00CA1F4F9AA6}" type="pres">
      <dgm:prSet presAssocID="{D3E5BC79-5D83-914C-9F53-61E77E8537B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9BCCA-1392-B748-9A8E-866337EB7A80}" type="pres">
      <dgm:prSet presAssocID="{D3E5BC79-5D83-914C-9F53-61E77E8537B7}" presName="spNode" presStyleCnt="0"/>
      <dgm:spPr/>
      <dgm:t>
        <a:bodyPr/>
        <a:lstStyle/>
        <a:p>
          <a:endParaRPr lang="en-US"/>
        </a:p>
      </dgm:t>
    </dgm:pt>
    <dgm:pt modelId="{2ADE7024-D0CF-3847-923E-56B811C56AD3}" type="pres">
      <dgm:prSet presAssocID="{3654FFB1-5264-1E4C-852C-C371098FB559}" presName="sibTrans" presStyleLbl="sibTrans1D1" presStyleIdx="0" presStyleCnt="5"/>
      <dgm:spPr/>
      <dgm:t>
        <a:bodyPr/>
        <a:lstStyle/>
        <a:p>
          <a:endParaRPr lang="en-US"/>
        </a:p>
      </dgm:t>
    </dgm:pt>
    <dgm:pt modelId="{FDB621C9-9DB7-BE46-9D9D-8B33C1D2D017}" type="pres">
      <dgm:prSet presAssocID="{D23FA6CB-EFB7-8142-AC9F-A5599339CCB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3B5EB9-AB9F-4543-B4E1-2E795534B327}" type="pres">
      <dgm:prSet presAssocID="{D23FA6CB-EFB7-8142-AC9F-A5599339CCB4}" presName="spNode" presStyleCnt="0"/>
      <dgm:spPr/>
      <dgm:t>
        <a:bodyPr/>
        <a:lstStyle/>
        <a:p>
          <a:endParaRPr lang="en-US"/>
        </a:p>
      </dgm:t>
    </dgm:pt>
    <dgm:pt modelId="{CDB28935-23C9-3A40-B2EC-CDF58500A2F6}" type="pres">
      <dgm:prSet presAssocID="{41361B82-CF41-4D4B-9DC6-A8636A66A4C0}" presName="sibTrans" presStyleLbl="sibTrans1D1" presStyleIdx="1" presStyleCnt="5"/>
      <dgm:spPr/>
      <dgm:t>
        <a:bodyPr/>
        <a:lstStyle/>
        <a:p>
          <a:endParaRPr lang="en-US"/>
        </a:p>
      </dgm:t>
    </dgm:pt>
    <dgm:pt modelId="{83E1874E-E6CE-AF4C-8724-112DA2EBE0BB}" type="pres">
      <dgm:prSet presAssocID="{3D6FB139-EFFB-A743-99DC-177800F2107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40283D-81E7-B940-BCC8-9798715E5146}" type="pres">
      <dgm:prSet presAssocID="{3D6FB139-EFFB-A743-99DC-177800F21072}" presName="spNode" presStyleCnt="0"/>
      <dgm:spPr/>
      <dgm:t>
        <a:bodyPr/>
        <a:lstStyle/>
        <a:p>
          <a:endParaRPr lang="en-US"/>
        </a:p>
      </dgm:t>
    </dgm:pt>
    <dgm:pt modelId="{BBCB5324-1630-0646-BE23-7EE4927083C3}" type="pres">
      <dgm:prSet presAssocID="{513E696F-6DEB-674D-8CD6-BBB086AD6B55}" presName="sibTrans" presStyleLbl="sibTrans1D1" presStyleIdx="2" presStyleCnt="5"/>
      <dgm:spPr/>
      <dgm:t>
        <a:bodyPr/>
        <a:lstStyle/>
        <a:p>
          <a:endParaRPr lang="en-US"/>
        </a:p>
      </dgm:t>
    </dgm:pt>
    <dgm:pt modelId="{9D3EB46F-F36C-B642-A1A9-1056C98071B0}" type="pres">
      <dgm:prSet presAssocID="{45F4AEA0-960D-4448-B941-29C49337235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AB5C61-C941-2F44-BF81-D36DF2795C92}" type="pres">
      <dgm:prSet presAssocID="{45F4AEA0-960D-4448-B941-29C493372353}" presName="spNode" presStyleCnt="0"/>
      <dgm:spPr/>
      <dgm:t>
        <a:bodyPr/>
        <a:lstStyle/>
        <a:p>
          <a:endParaRPr lang="en-US"/>
        </a:p>
      </dgm:t>
    </dgm:pt>
    <dgm:pt modelId="{972F3675-0DF8-464E-ADAA-E2F75C6E86E3}" type="pres">
      <dgm:prSet presAssocID="{833E4574-2AFD-CF40-B3DA-D7C6DDAC8819}" presName="sibTrans" presStyleLbl="sibTrans1D1" presStyleIdx="3" presStyleCnt="5"/>
      <dgm:spPr/>
      <dgm:t>
        <a:bodyPr/>
        <a:lstStyle/>
        <a:p>
          <a:endParaRPr lang="en-US"/>
        </a:p>
      </dgm:t>
    </dgm:pt>
    <dgm:pt modelId="{5463F939-3D58-784C-A805-CBA7664705CF}" type="pres">
      <dgm:prSet presAssocID="{4C9D7B49-B2BE-EB41-89C7-2C32A3AE536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78DE70-F54A-6249-B3C1-32E9DBD9B15A}" type="pres">
      <dgm:prSet presAssocID="{4C9D7B49-B2BE-EB41-89C7-2C32A3AE5366}" presName="spNode" presStyleCnt="0"/>
      <dgm:spPr/>
      <dgm:t>
        <a:bodyPr/>
        <a:lstStyle/>
        <a:p>
          <a:endParaRPr lang="en-US"/>
        </a:p>
      </dgm:t>
    </dgm:pt>
    <dgm:pt modelId="{7E533EF1-4B0B-8F4E-A13D-9C5D1F5C9778}" type="pres">
      <dgm:prSet presAssocID="{0068E22E-829F-0344-A8CF-6C986CC8D2B9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48A3F144-6DA0-5948-B810-3B984D944ED2}" type="presOf" srcId="{C4F676E3-7F87-EE48-A4CA-3DCDC83C5743}" destId="{9E665110-136F-5442-AB8C-66E25BA216D5}" srcOrd="0" destOrd="0" presId="urn:microsoft.com/office/officeart/2005/8/layout/cycle6"/>
    <dgm:cxn modelId="{42E8FCFA-8FFD-4044-80A0-0DF7DF684412}" srcId="{C4F676E3-7F87-EE48-A4CA-3DCDC83C5743}" destId="{45F4AEA0-960D-4448-B941-29C493372353}" srcOrd="3" destOrd="0" parTransId="{BBFE312B-2F07-8749-A13D-D7EA1055CC02}" sibTransId="{833E4574-2AFD-CF40-B3DA-D7C6DDAC8819}"/>
    <dgm:cxn modelId="{43D9D736-5B96-5546-938A-027103D22B77}" type="presOf" srcId="{D23FA6CB-EFB7-8142-AC9F-A5599339CCB4}" destId="{FDB621C9-9DB7-BE46-9D9D-8B33C1D2D017}" srcOrd="0" destOrd="0" presId="urn:microsoft.com/office/officeart/2005/8/layout/cycle6"/>
    <dgm:cxn modelId="{F3F9DDAA-F68D-7043-B7B6-B8C9D95D88B6}" srcId="{C4F676E3-7F87-EE48-A4CA-3DCDC83C5743}" destId="{3D6FB139-EFFB-A743-99DC-177800F21072}" srcOrd="2" destOrd="0" parTransId="{4C351AE7-A88A-264A-935B-E7384AFDA730}" sibTransId="{513E696F-6DEB-674D-8CD6-BBB086AD6B55}"/>
    <dgm:cxn modelId="{F7A28E58-44AA-C440-9512-4AE7CF8DD918}" srcId="{C4F676E3-7F87-EE48-A4CA-3DCDC83C5743}" destId="{4C9D7B49-B2BE-EB41-89C7-2C32A3AE5366}" srcOrd="4" destOrd="0" parTransId="{A981EEAD-89FF-4846-99F0-0FFF1FD2B7D1}" sibTransId="{0068E22E-829F-0344-A8CF-6C986CC8D2B9}"/>
    <dgm:cxn modelId="{2210BC58-1CC4-8F4B-9CD3-454D45804E45}" type="presOf" srcId="{513E696F-6DEB-674D-8CD6-BBB086AD6B55}" destId="{BBCB5324-1630-0646-BE23-7EE4927083C3}" srcOrd="0" destOrd="0" presId="urn:microsoft.com/office/officeart/2005/8/layout/cycle6"/>
    <dgm:cxn modelId="{BAC4C851-AF1B-8342-93BE-603655C3F872}" type="presOf" srcId="{3654FFB1-5264-1E4C-852C-C371098FB559}" destId="{2ADE7024-D0CF-3847-923E-56B811C56AD3}" srcOrd="0" destOrd="0" presId="urn:microsoft.com/office/officeart/2005/8/layout/cycle6"/>
    <dgm:cxn modelId="{862E8A86-6619-794B-AFB7-00404822167D}" type="presOf" srcId="{41361B82-CF41-4D4B-9DC6-A8636A66A4C0}" destId="{CDB28935-23C9-3A40-B2EC-CDF58500A2F6}" srcOrd="0" destOrd="0" presId="urn:microsoft.com/office/officeart/2005/8/layout/cycle6"/>
    <dgm:cxn modelId="{A3E8CBB9-AD04-374B-A78C-A1A075035548}" type="presOf" srcId="{3D6FB139-EFFB-A743-99DC-177800F21072}" destId="{83E1874E-E6CE-AF4C-8724-112DA2EBE0BB}" srcOrd="0" destOrd="0" presId="urn:microsoft.com/office/officeart/2005/8/layout/cycle6"/>
    <dgm:cxn modelId="{EFFD91CA-8215-3A44-A297-049D1F357F97}" type="presOf" srcId="{833E4574-2AFD-CF40-B3DA-D7C6DDAC8819}" destId="{972F3675-0DF8-464E-ADAA-E2F75C6E86E3}" srcOrd="0" destOrd="0" presId="urn:microsoft.com/office/officeart/2005/8/layout/cycle6"/>
    <dgm:cxn modelId="{0CF2E5F1-6249-7E44-B19A-A6A030BE01F1}" type="presOf" srcId="{45F4AEA0-960D-4448-B941-29C493372353}" destId="{9D3EB46F-F36C-B642-A1A9-1056C98071B0}" srcOrd="0" destOrd="0" presId="urn:microsoft.com/office/officeart/2005/8/layout/cycle6"/>
    <dgm:cxn modelId="{AFCCEEED-2E42-F54C-A46A-04DFDB019716}" type="presOf" srcId="{4C9D7B49-B2BE-EB41-89C7-2C32A3AE5366}" destId="{5463F939-3D58-784C-A805-CBA7664705CF}" srcOrd="0" destOrd="0" presId="urn:microsoft.com/office/officeart/2005/8/layout/cycle6"/>
    <dgm:cxn modelId="{03730737-8FDC-2E48-98F4-208EEA2BCC6E}" type="presOf" srcId="{0068E22E-829F-0344-A8CF-6C986CC8D2B9}" destId="{7E533EF1-4B0B-8F4E-A13D-9C5D1F5C9778}" srcOrd="0" destOrd="0" presId="urn:microsoft.com/office/officeart/2005/8/layout/cycle6"/>
    <dgm:cxn modelId="{AA2DC37E-4B26-3340-8722-707519637F14}" srcId="{C4F676E3-7F87-EE48-A4CA-3DCDC83C5743}" destId="{D3E5BC79-5D83-914C-9F53-61E77E8537B7}" srcOrd="0" destOrd="0" parTransId="{54A3C3E7-1191-A242-8E2E-FE9E71A2734F}" sibTransId="{3654FFB1-5264-1E4C-852C-C371098FB559}"/>
    <dgm:cxn modelId="{7D997F22-8C73-4A43-B8CE-D6E9E7E0EAEA}" srcId="{C4F676E3-7F87-EE48-A4CA-3DCDC83C5743}" destId="{D23FA6CB-EFB7-8142-AC9F-A5599339CCB4}" srcOrd="1" destOrd="0" parTransId="{ED4A35AA-9654-DD40-BA5B-762666C0AC7D}" sibTransId="{41361B82-CF41-4D4B-9DC6-A8636A66A4C0}"/>
    <dgm:cxn modelId="{05BE48A5-98FD-CB40-8922-CCD9BB28CEC1}" type="presOf" srcId="{D3E5BC79-5D83-914C-9F53-61E77E8537B7}" destId="{49D53DEB-B8ED-D945-98FE-00CA1F4F9AA6}" srcOrd="0" destOrd="0" presId="urn:microsoft.com/office/officeart/2005/8/layout/cycle6"/>
    <dgm:cxn modelId="{2FB98524-9B2E-894C-9300-4F2352A9FFB5}" type="presParOf" srcId="{9E665110-136F-5442-AB8C-66E25BA216D5}" destId="{49D53DEB-B8ED-D945-98FE-00CA1F4F9AA6}" srcOrd="0" destOrd="0" presId="urn:microsoft.com/office/officeart/2005/8/layout/cycle6"/>
    <dgm:cxn modelId="{46F6B2F2-1A00-7247-B4D4-32D6310DEE7D}" type="presParOf" srcId="{9E665110-136F-5442-AB8C-66E25BA216D5}" destId="{7B89BCCA-1392-B748-9A8E-866337EB7A80}" srcOrd="1" destOrd="0" presId="urn:microsoft.com/office/officeart/2005/8/layout/cycle6"/>
    <dgm:cxn modelId="{DB931ED8-C66B-4A4A-BE61-5165508F8E13}" type="presParOf" srcId="{9E665110-136F-5442-AB8C-66E25BA216D5}" destId="{2ADE7024-D0CF-3847-923E-56B811C56AD3}" srcOrd="2" destOrd="0" presId="urn:microsoft.com/office/officeart/2005/8/layout/cycle6"/>
    <dgm:cxn modelId="{F1F22C3E-78ED-B94E-B732-08C6FD09E918}" type="presParOf" srcId="{9E665110-136F-5442-AB8C-66E25BA216D5}" destId="{FDB621C9-9DB7-BE46-9D9D-8B33C1D2D017}" srcOrd="3" destOrd="0" presId="urn:microsoft.com/office/officeart/2005/8/layout/cycle6"/>
    <dgm:cxn modelId="{9F6000D1-F358-E840-AA49-C019BCFE090D}" type="presParOf" srcId="{9E665110-136F-5442-AB8C-66E25BA216D5}" destId="{903B5EB9-AB9F-4543-B4E1-2E795534B327}" srcOrd="4" destOrd="0" presId="urn:microsoft.com/office/officeart/2005/8/layout/cycle6"/>
    <dgm:cxn modelId="{D1A6A741-146C-E24F-9899-6E7C5855A3DA}" type="presParOf" srcId="{9E665110-136F-5442-AB8C-66E25BA216D5}" destId="{CDB28935-23C9-3A40-B2EC-CDF58500A2F6}" srcOrd="5" destOrd="0" presId="urn:microsoft.com/office/officeart/2005/8/layout/cycle6"/>
    <dgm:cxn modelId="{2A30D46C-2BAD-2945-BD49-C97448AA62BE}" type="presParOf" srcId="{9E665110-136F-5442-AB8C-66E25BA216D5}" destId="{83E1874E-E6CE-AF4C-8724-112DA2EBE0BB}" srcOrd="6" destOrd="0" presId="urn:microsoft.com/office/officeart/2005/8/layout/cycle6"/>
    <dgm:cxn modelId="{E5ABAB09-88E9-C84F-9F23-192ABDF4C36E}" type="presParOf" srcId="{9E665110-136F-5442-AB8C-66E25BA216D5}" destId="{0F40283D-81E7-B940-BCC8-9798715E5146}" srcOrd="7" destOrd="0" presId="urn:microsoft.com/office/officeart/2005/8/layout/cycle6"/>
    <dgm:cxn modelId="{8CBA5AA1-3937-5348-BE73-541B57B30CAA}" type="presParOf" srcId="{9E665110-136F-5442-AB8C-66E25BA216D5}" destId="{BBCB5324-1630-0646-BE23-7EE4927083C3}" srcOrd="8" destOrd="0" presId="urn:microsoft.com/office/officeart/2005/8/layout/cycle6"/>
    <dgm:cxn modelId="{C7B994FF-CE8F-6849-A1F7-FFEAEF3D960F}" type="presParOf" srcId="{9E665110-136F-5442-AB8C-66E25BA216D5}" destId="{9D3EB46F-F36C-B642-A1A9-1056C98071B0}" srcOrd="9" destOrd="0" presId="urn:microsoft.com/office/officeart/2005/8/layout/cycle6"/>
    <dgm:cxn modelId="{DF2A83EE-60A5-A845-84B1-FACC85976CE1}" type="presParOf" srcId="{9E665110-136F-5442-AB8C-66E25BA216D5}" destId="{47AB5C61-C941-2F44-BF81-D36DF2795C92}" srcOrd="10" destOrd="0" presId="urn:microsoft.com/office/officeart/2005/8/layout/cycle6"/>
    <dgm:cxn modelId="{EAF95687-EB3A-3047-8DCE-58182C8C03B5}" type="presParOf" srcId="{9E665110-136F-5442-AB8C-66E25BA216D5}" destId="{972F3675-0DF8-464E-ADAA-E2F75C6E86E3}" srcOrd="11" destOrd="0" presId="urn:microsoft.com/office/officeart/2005/8/layout/cycle6"/>
    <dgm:cxn modelId="{99082B8E-DFE9-AD45-A7FA-D9C026F6F9FA}" type="presParOf" srcId="{9E665110-136F-5442-AB8C-66E25BA216D5}" destId="{5463F939-3D58-784C-A805-CBA7664705CF}" srcOrd="12" destOrd="0" presId="urn:microsoft.com/office/officeart/2005/8/layout/cycle6"/>
    <dgm:cxn modelId="{C4C24CA0-BE2D-4244-B776-11E9B728FBBD}" type="presParOf" srcId="{9E665110-136F-5442-AB8C-66E25BA216D5}" destId="{6B78DE70-F54A-6249-B3C1-32E9DBD9B15A}" srcOrd="13" destOrd="0" presId="urn:microsoft.com/office/officeart/2005/8/layout/cycle6"/>
    <dgm:cxn modelId="{B0CAAC90-CD22-7548-ABD9-EB24223464CF}" type="presParOf" srcId="{9E665110-136F-5442-AB8C-66E25BA216D5}" destId="{7E533EF1-4B0B-8F4E-A13D-9C5D1F5C9778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403770-5D62-4D43-A82F-A4A9701551B2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88AEAE0-9D30-9849-A7FD-8CA21EDE3D29}">
      <dgm:prSet phldrT="[Text]" custT="1"/>
      <dgm:spPr/>
      <dgm:t>
        <a:bodyPr/>
        <a:lstStyle/>
        <a:p>
          <a:r>
            <a:rPr lang="en-US" sz="3500" dirty="0" err="1" smtClean="0">
              <a:solidFill>
                <a:srgbClr val="000000"/>
              </a:solidFill>
              <a:latin typeface="Times New Roman"/>
              <a:cs typeface="Times New Roman"/>
            </a:rPr>
            <a:t>Kehadiran</a:t>
          </a:r>
          <a:r>
            <a:rPr lang="en-US" sz="3500" dirty="0" smtClean="0">
              <a:solidFill>
                <a:srgbClr val="000000"/>
              </a:solidFill>
              <a:latin typeface="Times New Roman"/>
              <a:cs typeface="Times New Roman"/>
            </a:rPr>
            <a:t> 10%</a:t>
          </a:r>
          <a:endParaRPr lang="en-US" sz="3500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9AD8192-AD4A-4147-8AA8-46A0B1902550}" type="parTrans" cxnId="{147D2771-962A-444A-8D4A-50E90E585523}">
      <dgm:prSet/>
      <dgm:spPr/>
      <dgm:t>
        <a:bodyPr/>
        <a:lstStyle/>
        <a:p>
          <a:endParaRPr lang="en-US" sz="350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B8043CB-8A84-2448-8FF9-28FFC34DD91F}" type="sibTrans" cxnId="{147D2771-962A-444A-8D4A-50E90E585523}">
      <dgm:prSet/>
      <dgm:spPr/>
      <dgm:t>
        <a:bodyPr/>
        <a:lstStyle/>
        <a:p>
          <a:endParaRPr lang="en-US" sz="350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89FD903-7AC0-3C46-9AA4-EFC3D7EBA423}">
      <dgm:prSet phldrT="[Text]" custT="1"/>
      <dgm:spPr/>
      <dgm:t>
        <a:bodyPr/>
        <a:lstStyle/>
        <a:p>
          <a:r>
            <a:rPr lang="en-US" sz="3500" dirty="0" err="1" smtClean="0">
              <a:solidFill>
                <a:srgbClr val="000000"/>
              </a:solidFill>
              <a:latin typeface="Times New Roman"/>
              <a:cs typeface="Times New Roman"/>
            </a:rPr>
            <a:t>Aktifitas</a:t>
          </a:r>
          <a:r>
            <a:rPr lang="en-US" sz="35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3500" dirty="0" err="1" smtClean="0">
              <a:solidFill>
                <a:srgbClr val="000000"/>
              </a:solidFill>
              <a:latin typeface="Times New Roman"/>
              <a:cs typeface="Times New Roman"/>
            </a:rPr>
            <a:t>kelas</a:t>
          </a:r>
          <a:r>
            <a:rPr lang="en-US" sz="3500" dirty="0" smtClean="0">
              <a:solidFill>
                <a:srgbClr val="000000"/>
              </a:solidFill>
              <a:latin typeface="Times New Roman"/>
              <a:cs typeface="Times New Roman"/>
            </a:rPr>
            <a:t> &amp; </a:t>
          </a:r>
          <a:r>
            <a:rPr lang="en-US" sz="3500" dirty="0" err="1" smtClean="0">
              <a:solidFill>
                <a:srgbClr val="000000"/>
              </a:solidFill>
              <a:latin typeface="Times New Roman"/>
              <a:cs typeface="Times New Roman"/>
            </a:rPr>
            <a:t>tugas</a:t>
          </a:r>
          <a:r>
            <a:rPr lang="en-US" sz="3500" dirty="0" smtClean="0">
              <a:solidFill>
                <a:srgbClr val="000000"/>
              </a:solidFill>
              <a:latin typeface="Times New Roman"/>
              <a:cs typeface="Times New Roman"/>
            </a:rPr>
            <a:t> 30%</a:t>
          </a:r>
          <a:endParaRPr lang="en-US" sz="3500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F543793-C78D-CF45-9D04-81D6057C56D0}" type="parTrans" cxnId="{FF9F1FCF-8455-5748-923E-9F9A8BBB6E1A}">
      <dgm:prSet/>
      <dgm:spPr/>
      <dgm:t>
        <a:bodyPr/>
        <a:lstStyle/>
        <a:p>
          <a:endParaRPr lang="en-US" sz="350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0A5AB64-39FD-7D44-AFB4-6A30997B75C2}" type="sibTrans" cxnId="{FF9F1FCF-8455-5748-923E-9F9A8BBB6E1A}">
      <dgm:prSet/>
      <dgm:spPr/>
      <dgm:t>
        <a:bodyPr/>
        <a:lstStyle/>
        <a:p>
          <a:endParaRPr lang="en-US" sz="350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D33979B-41A0-A345-BF04-14170656CDDD}">
      <dgm:prSet phldrT="[Text]" custT="1"/>
      <dgm:spPr/>
      <dgm:t>
        <a:bodyPr/>
        <a:lstStyle/>
        <a:p>
          <a:r>
            <a:rPr lang="en-US" sz="3500" dirty="0" smtClean="0">
              <a:solidFill>
                <a:srgbClr val="000000"/>
              </a:solidFill>
              <a:latin typeface="Times New Roman"/>
              <a:cs typeface="Times New Roman"/>
            </a:rPr>
            <a:t>UTS 25%</a:t>
          </a:r>
          <a:endParaRPr lang="en-US" sz="3500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37D4C79-3101-0F42-B640-4AF7F1DFE6D6}" type="parTrans" cxnId="{11699510-1516-6E48-9523-7C38870D4AAC}">
      <dgm:prSet/>
      <dgm:spPr/>
      <dgm:t>
        <a:bodyPr/>
        <a:lstStyle/>
        <a:p>
          <a:endParaRPr lang="en-US" sz="350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FA6DA70-873D-7C44-B7C6-18CF27CC3FC6}" type="sibTrans" cxnId="{11699510-1516-6E48-9523-7C38870D4AAC}">
      <dgm:prSet/>
      <dgm:spPr/>
      <dgm:t>
        <a:bodyPr/>
        <a:lstStyle/>
        <a:p>
          <a:endParaRPr lang="en-US" sz="350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A761D78-3720-5C49-ACD9-89208FC3BA27}">
      <dgm:prSet phldrT="[Text]" custT="1"/>
      <dgm:spPr/>
      <dgm:t>
        <a:bodyPr/>
        <a:lstStyle/>
        <a:p>
          <a:r>
            <a:rPr lang="en-US" sz="3500" dirty="0" smtClean="0">
              <a:solidFill>
                <a:srgbClr val="000000"/>
              </a:solidFill>
              <a:latin typeface="Times New Roman"/>
              <a:cs typeface="Times New Roman"/>
            </a:rPr>
            <a:t>UAS 35%</a:t>
          </a:r>
          <a:endParaRPr lang="en-US" sz="3500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873D4A9-27FE-FD43-997E-123196ECB977}" type="parTrans" cxnId="{8AB737B4-EA46-C746-AF1E-17B22086A460}">
      <dgm:prSet/>
      <dgm:spPr/>
      <dgm:t>
        <a:bodyPr/>
        <a:lstStyle/>
        <a:p>
          <a:endParaRPr lang="en-US" sz="350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48DFE31-1DAA-F24D-BA4F-58D74C542515}" type="sibTrans" cxnId="{8AB737B4-EA46-C746-AF1E-17B22086A460}">
      <dgm:prSet/>
      <dgm:spPr/>
      <dgm:t>
        <a:bodyPr/>
        <a:lstStyle/>
        <a:p>
          <a:endParaRPr lang="en-US" sz="350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DB07EF6-A639-6047-9E03-6A77617572C2}" type="pres">
      <dgm:prSet presAssocID="{27403770-5D62-4D43-A82F-A4A9701551B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F55D42-849C-F649-8B7D-D333721997A8}" type="pres">
      <dgm:prSet presAssocID="{F88AEAE0-9D30-9849-A7FD-8CA21EDE3D2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65BE57-873D-494C-9D83-8DC6E44EC66F}" type="pres">
      <dgm:prSet presAssocID="{EB8043CB-8A84-2448-8FF9-28FFC34DD91F}" presName="sibTrans" presStyleCnt="0"/>
      <dgm:spPr/>
      <dgm:t>
        <a:bodyPr/>
        <a:lstStyle/>
        <a:p>
          <a:endParaRPr lang="en-US"/>
        </a:p>
      </dgm:t>
    </dgm:pt>
    <dgm:pt modelId="{09576289-C86C-7642-A1A5-78727B0D4447}" type="pres">
      <dgm:prSet presAssocID="{A89FD903-7AC0-3C46-9AA4-EFC3D7EBA42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505076-4C53-2A4E-89FE-2E029D1262BD}" type="pres">
      <dgm:prSet presAssocID="{50A5AB64-39FD-7D44-AFB4-6A30997B75C2}" presName="sibTrans" presStyleCnt="0"/>
      <dgm:spPr/>
      <dgm:t>
        <a:bodyPr/>
        <a:lstStyle/>
        <a:p>
          <a:endParaRPr lang="en-US"/>
        </a:p>
      </dgm:t>
    </dgm:pt>
    <dgm:pt modelId="{ACA63B60-5304-4846-B1D2-8278D19624CC}" type="pres">
      <dgm:prSet presAssocID="{5D33979B-41A0-A345-BF04-14170656CDD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00A10E-CC51-EC41-A750-4FEE9FF5CA7B}" type="pres">
      <dgm:prSet presAssocID="{5FA6DA70-873D-7C44-B7C6-18CF27CC3FC6}" presName="sibTrans" presStyleCnt="0"/>
      <dgm:spPr/>
      <dgm:t>
        <a:bodyPr/>
        <a:lstStyle/>
        <a:p>
          <a:endParaRPr lang="en-US"/>
        </a:p>
      </dgm:t>
    </dgm:pt>
    <dgm:pt modelId="{293273E4-8098-E841-9C4B-F505B8E127AA}" type="pres">
      <dgm:prSet presAssocID="{9A761D78-3720-5C49-ACD9-89208FC3BA2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34EE10-2816-FC41-BCA9-045B0629F810}" type="presOf" srcId="{9A761D78-3720-5C49-ACD9-89208FC3BA27}" destId="{293273E4-8098-E841-9C4B-F505B8E127AA}" srcOrd="0" destOrd="0" presId="urn:microsoft.com/office/officeart/2005/8/layout/default"/>
    <dgm:cxn modelId="{11699510-1516-6E48-9523-7C38870D4AAC}" srcId="{27403770-5D62-4D43-A82F-A4A9701551B2}" destId="{5D33979B-41A0-A345-BF04-14170656CDDD}" srcOrd="2" destOrd="0" parTransId="{537D4C79-3101-0F42-B640-4AF7F1DFE6D6}" sibTransId="{5FA6DA70-873D-7C44-B7C6-18CF27CC3FC6}"/>
    <dgm:cxn modelId="{E65B432D-E6BD-3749-8F01-07E7BA091EB1}" type="presOf" srcId="{27403770-5D62-4D43-A82F-A4A9701551B2}" destId="{6DB07EF6-A639-6047-9E03-6A77617572C2}" srcOrd="0" destOrd="0" presId="urn:microsoft.com/office/officeart/2005/8/layout/default"/>
    <dgm:cxn modelId="{0B8E61BD-5447-9C4A-975C-BB59BA0EE5A1}" type="presOf" srcId="{A89FD903-7AC0-3C46-9AA4-EFC3D7EBA423}" destId="{09576289-C86C-7642-A1A5-78727B0D4447}" srcOrd="0" destOrd="0" presId="urn:microsoft.com/office/officeart/2005/8/layout/default"/>
    <dgm:cxn modelId="{147D2771-962A-444A-8D4A-50E90E585523}" srcId="{27403770-5D62-4D43-A82F-A4A9701551B2}" destId="{F88AEAE0-9D30-9849-A7FD-8CA21EDE3D29}" srcOrd="0" destOrd="0" parTransId="{09AD8192-AD4A-4147-8AA8-46A0B1902550}" sibTransId="{EB8043CB-8A84-2448-8FF9-28FFC34DD91F}"/>
    <dgm:cxn modelId="{C03CFDF2-7502-3B49-854F-97F64287B269}" type="presOf" srcId="{F88AEAE0-9D30-9849-A7FD-8CA21EDE3D29}" destId="{03F55D42-849C-F649-8B7D-D333721997A8}" srcOrd="0" destOrd="0" presId="urn:microsoft.com/office/officeart/2005/8/layout/default"/>
    <dgm:cxn modelId="{287159C7-CB40-1942-9C80-917B6C56F505}" type="presOf" srcId="{5D33979B-41A0-A345-BF04-14170656CDDD}" destId="{ACA63B60-5304-4846-B1D2-8278D19624CC}" srcOrd="0" destOrd="0" presId="urn:microsoft.com/office/officeart/2005/8/layout/default"/>
    <dgm:cxn modelId="{FF9F1FCF-8455-5748-923E-9F9A8BBB6E1A}" srcId="{27403770-5D62-4D43-A82F-A4A9701551B2}" destId="{A89FD903-7AC0-3C46-9AA4-EFC3D7EBA423}" srcOrd="1" destOrd="0" parTransId="{FF543793-C78D-CF45-9D04-81D6057C56D0}" sibTransId="{50A5AB64-39FD-7D44-AFB4-6A30997B75C2}"/>
    <dgm:cxn modelId="{8AB737B4-EA46-C746-AF1E-17B22086A460}" srcId="{27403770-5D62-4D43-A82F-A4A9701551B2}" destId="{9A761D78-3720-5C49-ACD9-89208FC3BA27}" srcOrd="3" destOrd="0" parTransId="{1873D4A9-27FE-FD43-997E-123196ECB977}" sibTransId="{248DFE31-1DAA-F24D-BA4F-58D74C542515}"/>
    <dgm:cxn modelId="{BBDAC8D5-D794-F64C-A08C-F62CE42A2500}" type="presParOf" srcId="{6DB07EF6-A639-6047-9E03-6A77617572C2}" destId="{03F55D42-849C-F649-8B7D-D333721997A8}" srcOrd="0" destOrd="0" presId="urn:microsoft.com/office/officeart/2005/8/layout/default"/>
    <dgm:cxn modelId="{5570A208-7570-494F-B8CB-A9D2A3826D00}" type="presParOf" srcId="{6DB07EF6-A639-6047-9E03-6A77617572C2}" destId="{8065BE57-873D-494C-9D83-8DC6E44EC66F}" srcOrd="1" destOrd="0" presId="urn:microsoft.com/office/officeart/2005/8/layout/default"/>
    <dgm:cxn modelId="{C8668E85-070E-D147-87CD-FFEA236C8B55}" type="presParOf" srcId="{6DB07EF6-A639-6047-9E03-6A77617572C2}" destId="{09576289-C86C-7642-A1A5-78727B0D4447}" srcOrd="2" destOrd="0" presId="urn:microsoft.com/office/officeart/2005/8/layout/default"/>
    <dgm:cxn modelId="{C5C92E7C-7978-6044-81C6-7ED15FE953CD}" type="presParOf" srcId="{6DB07EF6-A639-6047-9E03-6A77617572C2}" destId="{A3505076-4C53-2A4E-89FE-2E029D1262BD}" srcOrd="3" destOrd="0" presId="urn:microsoft.com/office/officeart/2005/8/layout/default"/>
    <dgm:cxn modelId="{ABBAFE04-B3C5-9540-B920-A0AA47339C8F}" type="presParOf" srcId="{6DB07EF6-A639-6047-9E03-6A77617572C2}" destId="{ACA63B60-5304-4846-B1D2-8278D19624CC}" srcOrd="4" destOrd="0" presId="urn:microsoft.com/office/officeart/2005/8/layout/default"/>
    <dgm:cxn modelId="{50128DDD-C026-DE41-9E7F-4E51AB7122A9}" type="presParOf" srcId="{6DB07EF6-A639-6047-9E03-6A77617572C2}" destId="{3C00A10E-CC51-EC41-A750-4FEE9FF5CA7B}" srcOrd="5" destOrd="0" presId="urn:microsoft.com/office/officeart/2005/8/layout/default"/>
    <dgm:cxn modelId="{72D7690B-C8FA-794A-B28B-9A7AD27471D7}" type="presParOf" srcId="{6DB07EF6-A639-6047-9E03-6A77617572C2}" destId="{293273E4-8098-E841-9C4B-F505B8E127A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430E86-0CED-5A42-9CB9-CF0F232F4DAF}" type="doc">
      <dgm:prSet loTypeId="urn:microsoft.com/office/officeart/2005/8/layout/default" loCatId="list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C274CA7-CFB5-B840-885F-D6759C16133A}">
      <dgm:prSet phldrT="[Text]"/>
      <dgm:spPr/>
      <dgm:t>
        <a:bodyPr/>
        <a:lstStyle/>
        <a:p>
          <a:r>
            <a:rPr lang="en-US" b="0" dirty="0" err="1" smtClean="0">
              <a:latin typeface="Times New Roman"/>
              <a:cs typeface="Times New Roman"/>
            </a:rPr>
            <a:t>Fungsi</a:t>
          </a:r>
          <a:r>
            <a:rPr lang="en-US" b="0" dirty="0" smtClean="0">
              <a:latin typeface="Times New Roman"/>
              <a:cs typeface="Times New Roman"/>
            </a:rPr>
            <a:t> </a:t>
          </a:r>
          <a:r>
            <a:rPr lang="en-US" b="0" dirty="0" err="1" smtClean="0">
              <a:latin typeface="Times New Roman"/>
              <a:cs typeface="Times New Roman"/>
            </a:rPr>
            <a:t>manajemen</a:t>
          </a:r>
          <a:r>
            <a:rPr lang="en-US" b="0" dirty="0" smtClean="0">
              <a:latin typeface="Times New Roman"/>
              <a:cs typeface="Times New Roman"/>
            </a:rPr>
            <a:t> yang </a:t>
          </a:r>
          <a:r>
            <a:rPr lang="en-US" b="0" dirty="0" err="1" smtClean="0">
              <a:latin typeface="Times New Roman"/>
              <a:cs typeface="Times New Roman"/>
            </a:rPr>
            <a:t>membangun</a:t>
          </a:r>
          <a:r>
            <a:rPr lang="en-US" b="0" dirty="0" smtClean="0">
              <a:latin typeface="Times New Roman"/>
              <a:cs typeface="Times New Roman"/>
            </a:rPr>
            <a:t> </a:t>
          </a:r>
          <a:r>
            <a:rPr lang="en-US" b="0" dirty="0" err="1" smtClean="0">
              <a:latin typeface="Times New Roman"/>
              <a:cs typeface="Times New Roman"/>
            </a:rPr>
            <a:t>dan</a:t>
          </a:r>
          <a:r>
            <a:rPr lang="en-US" b="0" dirty="0" smtClean="0">
              <a:latin typeface="Times New Roman"/>
              <a:cs typeface="Times New Roman"/>
            </a:rPr>
            <a:t> </a:t>
          </a:r>
          <a:r>
            <a:rPr lang="en-US" b="0" dirty="0" err="1" smtClean="0">
              <a:latin typeface="Times New Roman"/>
              <a:cs typeface="Times New Roman"/>
            </a:rPr>
            <a:t>mempertahankan</a:t>
          </a:r>
          <a:r>
            <a:rPr lang="en-US" b="0" dirty="0" smtClean="0">
              <a:latin typeface="Times New Roman"/>
              <a:cs typeface="Times New Roman"/>
            </a:rPr>
            <a:t> </a:t>
          </a:r>
          <a:r>
            <a:rPr lang="en-US" b="0" dirty="0" err="1" smtClean="0">
              <a:latin typeface="Times New Roman"/>
              <a:cs typeface="Times New Roman"/>
            </a:rPr>
            <a:t>hubungan</a:t>
          </a:r>
          <a:r>
            <a:rPr lang="en-US" b="0" dirty="0" smtClean="0">
              <a:latin typeface="Times New Roman"/>
              <a:cs typeface="Times New Roman"/>
            </a:rPr>
            <a:t> yang </a:t>
          </a:r>
          <a:r>
            <a:rPr lang="en-US" b="0" dirty="0" err="1" smtClean="0">
              <a:latin typeface="Times New Roman"/>
              <a:cs typeface="Times New Roman"/>
            </a:rPr>
            <a:t>baik</a:t>
          </a:r>
          <a:r>
            <a:rPr lang="en-US" b="0" dirty="0" smtClean="0">
              <a:latin typeface="Times New Roman"/>
              <a:cs typeface="Times New Roman"/>
            </a:rPr>
            <a:t> </a:t>
          </a:r>
          <a:r>
            <a:rPr lang="en-US" b="0" dirty="0" err="1" smtClean="0">
              <a:latin typeface="Times New Roman"/>
              <a:cs typeface="Times New Roman"/>
            </a:rPr>
            <a:t>dan</a:t>
          </a:r>
          <a:r>
            <a:rPr lang="en-US" b="0" dirty="0" smtClean="0">
              <a:latin typeface="Times New Roman"/>
              <a:cs typeface="Times New Roman"/>
            </a:rPr>
            <a:t> </a:t>
          </a:r>
          <a:r>
            <a:rPr lang="en-US" b="0" dirty="0" err="1" smtClean="0">
              <a:latin typeface="Times New Roman"/>
              <a:cs typeface="Times New Roman"/>
            </a:rPr>
            <a:t>bermanfaat</a:t>
          </a:r>
          <a:r>
            <a:rPr lang="en-US" b="0" dirty="0" smtClean="0">
              <a:latin typeface="Times New Roman"/>
              <a:cs typeface="Times New Roman"/>
            </a:rPr>
            <a:t> </a:t>
          </a:r>
          <a:r>
            <a:rPr lang="en-US" b="0" dirty="0" err="1" smtClean="0">
              <a:latin typeface="Times New Roman"/>
              <a:cs typeface="Times New Roman"/>
            </a:rPr>
            <a:t>antara</a:t>
          </a:r>
          <a:r>
            <a:rPr lang="en-US" b="0" dirty="0" smtClean="0">
              <a:latin typeface="Times New Roman"/>
              <a:cs typeface="Times New Roman"/>
            </a:rPr>
            <a:t> </a:t>
          </a:r>
          <a:r>
            <a:rPr lang="en-US" b="0" dirty="0" err="1" smtClean="0">
              <a:latin typeface="Times New Roman"/>
              <a:cs typeface="Times New Roman"/>
            </a:rPr>
            <a:t>organisasi</a:t>
          </a:r>
          <a:r>
            <a:rPr lang="en-US" b="0" dirty="0" smtClean="0">
              <a:latin typeface="Times New Roman"/>
              <a:cs typeface="Times New Roman"/>
            </a:rPr>
            <a:t> </a:t>
          </a:r>
          <a:r>
            <a:rPr lang="en-US" b="0" dirty="0" err="1" smtClean="0">
              <a:latin typeface="Times New Roman"/>
              <a:cs typeface="Times New Roman"/>
            </a:rPr>
            <a:t>dengan</a:t>
          </a:r>
          <a:r>
            <a:rPr lang="en-US" b="0" dirty="0" smtClean="0">
              <a:latin typeface="Times New Roman"/>
              <a:cs typeface="Times New Roman"/>
            </a:rPr>
            <a:t> </a:t>
          </a:r>
          <a:r>
            <a:rPr lang="en-US" b="0" dirty="0" err="1" smtClean="0">
              <a:latin typeface="Times New Roman"/>
              <a:cs typeface="Times New Roman"/>
            </a:rPr>
            <a:t>publik</a:t>
          </a:r>
          <a:r>
            <a:rPr lang="en-US" b="0" dirty="0" smtClean="0">
              <a:latin typeface="Times New Roman"/>
              <a:cs typeface="Times New Roman"/>
            </a:rPr>
            <a:t> yang </a:t>
          </a:r>
          <a:r>
            <a:rPr lang="en-US" b="0" dirty="0" err="1" smtClean="0">
              <a:latin typeface="Times New Roman"/>
              <a:cs typeface="Times New Roman"/>
            </a:rPr>
            <a:t>memengaruhi</a:t>
          </a:r>
          <a:r>
            <a:rPr lang="en-US" b="0" dirty="0" smtClean="0">
              <a:latin typeface="Times New Roman"/>
              <a:cs typeface="Times New Roman"/>
            </a:rPr>
            <a:t> </a:t>
          </a:r>
          <a:r>
            <a:rPr lang="en-US" b="0" dirty="0" err="1" smtClean="0">
              <a:latin typeface="Times New Roman"/>
              <a:cs typeface="Times New Roman"/>
            </a:rPr>
            <a:t>kesuksesan</a:t>
          </a:r>
          <a:r>
            <a:rPr lang="en-US" b="0" dirty="0" smtClean="0">
              <a:latin typeface="Times New Roman"/>
              <a:cs typeface="Times New Roman"/>
            </a:rPr>
            <a:t> </a:t>
          </a:r>
          <a:r>
            <a:rPr lang="en-US" b="0" dirty="0" err="1" smtClean="0">
              <a:latin typeface="Times New Roman"/>
              <a:cs typeface="Times New Roman"/>
            </a:rPr>
            <a:t>atau</a:t>
          </a:r>
          <a:r>
            <a:rPr lang="en-US" b="0" dirty="0" smtClean="0">
              <a:latin typeface="Times New Roman"/>
              <a:cs typeface="Times New Roman"/>
            </a:rPr>
            <a:t> </a:t>
          </a:r>
          <a:r>
            <a:rPr lang="en-US" b="0" dirty="0" err="1" smtClean="0">
              <a:latin typeface="Times New Roman"/>
              <a:cs typeface="Times New Roman"/>
            </a:rPr>
            <a:t>kegagalan</a:t>
          </a:r>
          <a:r>
            <a:rPr lang="en-US" b="0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organisasi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tersebut</a:t>
          </a:r>
          <a:r>
            <a:rPr lang="en-US" dirty="0" smtClean="0">
              <a:latin typeface="Times New Roman"/>
              <a:cs typeface="Times New Roman"/>
            </a:rPr>
            <a:t> (</a:t>
          </a:r>
          <a:r>
            <a:rPr lang="en-US" dirty="0" err="1" smtClean="0">
              <a:latin typeface="Times New Roman"/>
              <a:cs typeface="Times New Roman"/>
            </a:rPr>
            <a:t>Cutlip</a:t>
          </a:r>
          <a:r>
            <a:rPr lang="en-US" dirty="0" smtClean="0">
              <a:latin typeface="Times New Roman"/>
              <a:cs typeface="Times New Roman"/>
            </a:rPr>
            <a:t>, Center, Broom, 2011)</a:t>
          </a:r>
          <a:endParaRPr lang="en-US" dirty="0">
            <a:latin typeface="Times New Roman"/>
            <a:cs typeface="Times New Roman"/>
          </a:endParaRPr>
        </a:p>
      </dgm:t>
    </dgm:pt>
    <dgm:pt modelId="{B7DEE073-5D08-6E42-8A5D-7A30729A671F}" type="parTrans" cxnId="{5BADCDAD-85B1-D449-B2BF-6E694395F560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65195E57-013F-164F-9FA5-28BB49C371C5}" type="sibTrans" cxnId="{5BADCDAD-85B1-D449-B2BF-6E694395F560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5F86A0DD-60E1-0B48-AA74-B725EBC2AE45}">
      <dgm:prSet phldrT="[Text]"/>
      <dgm:spPr/>
      <dgm:t>
        <a:bodyPr/>
        <a:lstStyle/>
        <a:p>
          <a:r>
            <a:rPr lang="en-US" smtClean="0">
              <a:latin typeface="Times New Roman"/>
              <a:cs typeface="Times New Roman"/>
            </a:rPr>
            <a:t>Public relations is a strategic communication process that builds mutually beneficial relationships between organization and their publics (Public Relations Society of America)</a:t>
          </a:r>
          <a:endParaRPr lang="en-US" dirty="0">
            <a:latin typeface="Times New Roman"/>
            <a:cs typeface="Times New Roman"/>
          </a:endParaRPr>
        </a:p>
      </dgm:t>
    </dgm:pt>
    <dgm:pt modelId="{BEECEA72-6571-AF40-911C-32CE4605AA87}" type="parTrans" cxnId="{E41E5E00-9B28-1C4F-9ABC-BCAF2465D974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CB4B10AF-3B7A-0B42-9173-D357E7A3E621}" type="sibTrans" cxnId="{E41E5E00-9B28-1C4F-9ABC-BCAF2465D974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AB36E12D-AE66-E54F-A2E6-EB7CA691F165}">
      <dgm:prSet phldrT="[Text]"/>
      <dgm:spPr/>
      <dgm:t>
        <a:bodyPr/>
        <a:lstStyle/>
        <a:p>
          <a:r>
            <a:rPr lang="en-US" dirty="0" smtClean="0">
              <a:latin typeface="Times New Roman"/>
              <a:cs typeface="Times New Roman"/>
            </a:rPr>
            <a:t>Public relations is the art and social science of </a:t>
          </a:r>
          <a:r>
            <a:rPr lang="en-US" dirty="0" err="1" smtClean="0">
              <a:latin typeface="Times New Roman"/>
              <a:cs typeface="Times New Roman"/>
            </a:rPr>
            <a:t>analysing</a:t>
          </a:r>
          <a:r>
            <a:rPr lang="en-US" dirty="0" smtClean="0">
              <a:latin typeface="Times New Roman"/>
              <a:cs typeface="Times New Roman"/>
            </a:rPr>
            <a:t> trends, predicting their consequences, counseling organizations’ leaders, and implementing planning </a:t>
          </a:r>
          <a:r>
            <a:rPr lang="en-US" dirty="0" err="1" smtClean="0">
              <a:latin typeface="Times New Roman"/>
              <a:cs typeface="Times New Roman"/>
            </a:rPr>
            <a:t>programmes</a:t>
          </a:r>
          <a:r>
            <a:rPr lang="en-US" dirty="0" smtClean="0">
              <a:latin typeface="Times New Roman"/>
              <a:cs typeface="Times New Roman"/>
            </a:rPr>
            <a:t> of action which will serve both the organization and the public interest (World Assembly of Public Relations Associations)</a:t>
          </a:r>
          <a:endParaRPr lang="en-US" dirty="0">
            <a:latin typeface="Times New Roman"/>
            <a:cs typeface="Times New Roman"/>
          </a:endParaRPr>
        </a:p>
      </dgm:t>
    </dgm:pt>
    <dgm:pt modelId="{7C3BE8BF-56BE-AC42-AFB1-7E3165106E58}" type="parTrans" cxnId="{E2B4AE72-2ACF-2540-B769-4EE6D977ACC0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854804AD-ED62-A041-9B98-D048425EFDBC}" type="sibTrans" cxnId="{E2B4AE72-2ACF-2540-B769-4EE6D977ACC0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A6FF6673-0FE5-9D48-97A5-9F25E64734AF}">
      <dgm:prSet phldrT="[Text]"/>
      <dgm:spPr/>
      <dgm:t>
        <a:bodyPr/>
        <a:lstStyle/>
        <a:p>
          <a:r>
            <a:rPr lang="en-US" dirty="0" smtClean="0">
              <a:latin typeface="Times New Roman"/>
              <a:cs typeface="Times New Roman"/>
            </a:rPr>
            <a:t>Management</a:t>
          </a:r>
          <a:r>
            <a:rPr lang="en-US" baseline="0" dirty="0" smtClean="0">
              <a:latin typeface="Times New Roman"/>
              <a:cs typeface="Times New Roman"/>
            </a:rPr>
            <a:t> of communication between  an organization and its public (</a:t>
          </a:r>
          <a:r>
            <a:rPr lang="en-US" baseline="0" dirty="0" err="1" smtClean="0">
              <a:latin typeface="Times New Roman"/>
              <a:cs typeface="Times New Roman"/>
            </a:rPr>
            <a:t>Grunig</a:t>
          </a:r>
          <a:r>
            <a:rPr lang="en-US" baseline="0" dirty="0" smtClean="0">
              <a:latin typeface="Times New Roman"/>
              <a:cs typeface="Times New Roman"/>
            </a:rPr>
            <a:t> &amp; Hunt, 1984)</a:t>
          </a:r>
          <a:endParaRPr lang="en-US" dirty="0">
            <a:latin typeface="Times New Roman"/>
            <a:cs typeface="Times New Roman"/>
          </a:endParaRPr>
        </a:p>
      </dgm:t>
    </dgm:pt>
    <dgm:pt modelId="{93ED8B17-F11A-DE43-9A4F-28AE54895286}" type="parTrans" cxnId="{1E365629-5AC4-2D49-8B18-04EA97520805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47B1AEB7-DE95-094D-807D-5A5D32B19804}" type="sibTrans" cxnId="{1E365629-5AC4-2D49-8B18-04EA97520805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AE9CFA55-469D-1542-9E47-899F7F6CF86F}" type="pres">
      <dgm:prSet presAssocID="{C9430E86-0CED-5A42-9CB9-CF0F232F4DA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0D79A4-B539-8442-8580-D4CD17C9B847}" type="pres">
      <dgm:prSet presAssocID="{DC274CA7-CFB5-B840-885F-D6759C16133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D3404E-715D-D344-BC94-60DD8DB2C24D}" type="pres">
      <dgm:prSet presAssocID="{65195E57-013F-164F-9FA5-28BB49C371C5}" presName="sibTrans" presStyleCnt="0"/>
      <dgm:spPr/>
    </dgm:pt>
    <dgm:pt modelId="{515FC768-8522-4847-8B0F-E56A6DCEA4CA}" type="pres">
      <dgm:prSet presAssocID="{5F86A0DD-60E1-0B48-AA74-B725EBC2AE4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70D6A0-B41D-5145-B3B8-60901C3268E5}" type="pres">
      <dgm:prSet presAssocID="{CB4B10AF-3B7A-0B42-9173-D357E7A3E621}" presName="sibTrans" presStyleCnt="0"/>
      <dgm:spPr/>
    </dgm:pt>
    <dgm:pt modelId="{2E67E516-8D23-EC4F-884D-033B14976C9D}" type="pres">
      <dgm:prSet presAssocID="{A6FF6673-0FE5-9D48-97A5-9F25E64734A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C655FE-443F-8E48-85CD-C2F0044D4A51}" type="pres">
      <dgm:prSet presAssocID="{47B1AEB7-DE95-094D-807D-5A5D32B19804}" presName="sibTrans" presStyleCnt="0"/>
      <dgm:spPr/>
    </dgm:pt>
    <dgm:pt modelId="{3EC73CD7-B9B1-3F44-9D33-641495C85EFB}" type="pres">
      <dgm:prSet presAssocID="{AB36E12D-AE66-E54F-A2E6-EB7CA691F16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365629-5AC4-2D49-8B18-04EA97520805}" srcId="{C9430E86-0CED-5A42-9CB9-CF0F232F4DAF}" destId="{A6FF6673-0FE5-9D48-97A5-9F25E64734AF}" srcOrd="2" destOrd="0" parTransId="{93ED8B17-F11A-DE43-9A4F-28AE54895286}" sibTransId="{47B1AEB7-DE95-094D-807D-5A5D32B19804}"/>
    <dgm:cxn modelId="{E2B4AE72-2ACF-2540-B769-4EE6D977ACC0}" srcId="{C9430E86-0CED-5A42-9CB9-CF0F232F4DAF}" destId="{AB36E12D-AE66-E54F-A2E6-EB7CA691F165}" srcOrd="3" destOrd="0" parTransId="{7C3BE8BF-56BE-AC42-AFB1-7E3165106E58}" sibTransId="{854804AD-ED62-A041-9B98-D048425EFDBC}"/>
    <dgm:cxn modelId="{ACFBE748-08C1-4D46-9201-62B7E5B0C7E3}" type="presOf" srcId="{AB36E12D-AE66-E54F-A2E6-EB7CA691F165}" destId="{3EC73CD7-B9B1-3F44-9D33-641495C85EFB}" srcOrd="0" destOrd="0" presId="urn:microsoft.com/office/officeart/2005/8/layout/default"/>
    <dgm:cxn modelId="{B5714108-17EA-2043-88F2-910BC07BB598}" type="presOf" srcId="{A6FF6673-0FE5-9D48-97A5-9F25E64734AF}" destId="{2E67E516-8D23-EC4F-884D-033B14976C9D}" srcOrd="0" destOrd="0" presId="urn:microsoft.com/office/officeart/2005/8/layout/default"/>
    <dgm:cxn modelId="{19E1E718-26FE-F048-9F71-A55F4B4F88F1}" type="presOf" srcId="{5F86A0DD-60E1-0B48-AA74-B725EBC2AE45}" destId="{515FC768-8522-4847-8B0F-E56A6DCEA4CA}" srcOrd="0" destOrd="0" presId="urn:microsoft.com/office/officeart/2005/8/layout/default"/>
    <dgm:cxn modelId="{57DA16A8-6CF9-0F42-B6C4-EF17D818B096}" type="presOf" srcId="{C9430E86-0CED-5A42-9CB9-CF0F232F4DAF}" destId="{AE9CFA55-469D-1542-9E47-899F7F6CF86F}" srcOrd="0" destOrd="0" presId="urn:microsoft.com/office/officeart/2005/8/layout/default"/>
    <dgm:cxn modelId="{1E7BADF7-55D1-2941-903B-79B870F8B43D}" type="presOf" srcId="{DC274CA7-CFB5-B840-885F-D6759C16133A}" destId="{970D79A4-B539-8442-8580-D4CD17C9B847}" srcOrd="0" destOrd="0" presId="urn:microsoft.com/office/officeart/2005/8/layout/default"/>
    <dgm:cxn modelId="{E41E5E00-9B28-1C4F-9ABC-BCAF2465D974}" srcId="{C9430E86-0CED-5A42-9CB9-CF0F232F4DAF}" destId="{5F86A0DD-60E1-0B48-AA74-B725EBC2AE45}" srcOrd="1" destOrd="0" parTransId="{BEECEA72-6571-AF40-911C-32CE4605AA87}" sibTransId="{CB4B10AF-3B7A-0B42-9173-D357E7A3E621}"/>
    <dgm:cxn modelId="{5BADCDAD-85B1-D449-B2BF-6E694395F560}" srcId="{C9430E86-0CED-5A42-9CB9-CF0F232F4DAF}" destId="{DC274CA7-CFB5-B840-885F-D6759C16133A}" srcOrd="0" destOrd="0" parTransId="{B7DEE073-5D08-6E42-8A5D-7A30729A671F}" sibTransId="{65195E57-013F-164F-9FA5-28BB49C371C5}"/>
    <dgm:cxn modelId="{7EB62062-5EC8-0A4E-BB54-D8F4ADC7DF43}" type="presParOf" srcId="{AE9CFA55-469D-1542-9E47-899F7F6CF86F}" destId="{970D79A4-B539-8442-8580-D4CD17C9B847}" srcOrd="0" destOrd="0" presId="urn:microsoft.com/office/officeart/2005/8/layout/default"/>
    <dgm:cxn modelId="{CBB7514B-AC6F-6049-A80D-7DA8098E9C1C}" type="presParOf" srcId="{AE9CFA55-469D-1542-9E47-899F7F6CF86F}" destId="{97D3404E-715D-D344-BC94-60DD8DB2C24D}" srcOrd="1" destOrd="0" presId="urn:microsoft.com/office/officeart/2005/8/layout/default"/>
    <dgm:cxn modelId="{B3281332-7E27-1B4D-9078-2832ADED8382}" type="presParOf" srcId="{AE9CFA55-469D-1542-9E47-899F7F6CF86F}" destId="{515FC768-8522-4847-8B0F-E56A6DCEA4CA}" srcOrd="2" destOrd="0" presId="urn:microsoft.com/office/officeart/2005/8/layout/default"/>
    <dgm:cxn modelId="{3F8069C2-A305-8847-BFEC-49D95749D475}" type="presParOf" srcId="{AE9CFA55-469D-1542-9E47-899F7F6CF86F}" destId="{4670D6A0-B41D-5145-B3B8-60901C3268E5}" srcOrd="3" destOrd="0" presId="urn:microsoft.com/office/officeart/2005/8/layout/default"/>
    <dgm:cxn modelId="{5B01B4A2-3B2F-034F-9134-D3B964E285F6}" type="presParOf" srcId="{AE9CFA55-469D-1542-9E47-899F7F6CF86F}" destId="{2E67E516-8D23-EC4F-884D-033B14976C9D}" srcOrd="4" destOrd="0" presId="urn:microsoft.com/office/officeart/2005/8/layout/default"/>
    <dgm:cxn modelId="{D2BA47DC-06ED-EC48-B86A-B869D0F11A61}" type="presParOf" srcId="{AE9CFA55-469D-1542-9E47-899F7F6CF86F}" destId="{29C655FE-443F-8E48-85CD-C2F0044D4A51}" srcOrd="5" destOrd="0" presId="urn:microsoft.com/office/officeart/2005/8/layout/default"/>
    <dgm:cxn modelId="{CB9ED783-DA39-974D-8AFB-F2C9EF9A61F2}" type="presParOf" srcId="{AE9CFA55-469D-1542-9E47-899F7F6CF86F}" destId="{3EC73CD7-B9B1-3F44-9D33-641495C85EF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0EDA9D-ED35-0B49-A0B7-9F0DF13A966A}" type="doc">
      <dgm:prSet loTypeId="urn:microsoft.com/office/officeart/2005/8/layout/chevron2" loCatId="process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37AA9667-73BA-454D-B12D-014B83D12F62}">
      <dgm:prSet phldrT="[Text]"/>
      <dgm:spPr/>
      <dgm:t>
        <a:bodyPr/>
        <a:lstStyle/>
        <a:p>
          <a:endParaRPr lang="en-US" dirty="0">
            <a:latin typeface="Times New Roman"/>
            <a:cs typeface="Times New Roman"/>
          </a:endParaRPr>
        </a:p>
      </dgm:t>
    </dgm:pt>
    <dgm:pt modelId="{3C5EE2D3-9608-EE45-A104-2207B4CD005F}" type="parTrans" cxnId="{B8A92256-7681-084D-9F53-2AF0CFC9B7AD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7CEBA33E-E455-2D45-BAEE-CC4A1D1B6CD8}" type="sibTrans" cxnId="{B8A92256-7681-084D-9F53-2AF0CFC9B7AD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AA209920-FE4F-7040-95F2-CA979198DD3A}">
      <dgm:prSet phldrT="[Text]"/>
      <dgm:spPr/>
      <dgm:t>
        <a:bodyPr/>
        <a:lstStyle/>
        <a:p>
          <a:r>
            <a:rPr lang="en-US" dirty="0" err="1" smtClean="0">
              <a:latin typeface="Times New Roman"/>
              <a:cs typeface="Times New Roman"/>
            </a:rPr>
            <a:t>Strategi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merupakan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landasan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tindakan-tindakan</a:t>
          </a:r>
          <a:r>
            <a:rPr lang="en-US" dirty="0" smtClean="0">
              <a:latin typeface="Times New Roman"/>
              <a:cs typeface="Times New Roman"/>
            </a:rPr>
            <a:t>, yang </a:t>
          </a:r>
          <a:r>
            <a:rPr lang="en-US" dirty="0" err="1" smtClean="0">
              <a:latin typeface="Times New Roman"/>
              <a:cs typeface="Times New Roman"/>
            </a:rPr>
            <a:t>dibuat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atas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dasar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beberapa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pilihan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demi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pencapaian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tujuan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organisasi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dan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penilaian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atas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reaksi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orang-orang</a:t>
          </a:r>
          <a:r>
            <a:rPr lang="en-US" dirty="0" smtClean="0">
              <a:latin typeface="Times New Roman"/>
              <a:cs typeface="Times New Roman"/>
            </a:rPr>
            <a:t> lain</a:t>
          </a:r>
          <a:endParaRPr lang="en-US" dirty="0">
            <a:latin typeface="Times New Roman"/>
            <a:cs typeface="Times New Roman"/>
          </a:endParaRPr>
        </a:p>
      </dgm:t>
    </dgm:pt>
    <dgm:pt modelId="{9AAA7218-01C3-404D-8A03-D51B28EDDAB1}" type="parTrans" cxnId="{DDC1EDB1-1C26-CD42-A31D-749DB63C07FD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D6D79B70-AD43-824B-8300-5A064FF102E7}" type="sibTrans" cxnId="{DDC1EDB1-1C26-CD42-A31D-749DB63C07FD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62131F79-05B9-C84D-806F-24E224451057}">
      <dgm:prSet phldrT="[Text]"/>
      <dgm:spPr/>
      <dgm:t>
        <a:bodyPr/>
        <a:lstStyle/>
        <a:p>
          <a:r>
            <a:rPr lang="en-US" dirty="0" err="1" smtClean="0">
              <a:latin typeface="Times New Roman"/>
              <a:cs typeface="Times New Roman"/>
            </a:rPr>
            <a:t>Strategi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adalah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pendekatan</a:t>
          </a:r>
          <a:r>
            <a:rPr lang="en-US" dirty="0" smtClean="0">
              <a:latin typeface="Times New Roman"/>
              <a:cs typeface="Times New Roman"/>
            </a:rPr>
            <a:t> yang </a:t>
          </a:r>
          <a:r>
            <a:rPr lang="en-US" dirty="0" err="1" smtClean="0">
              <a:latin typeface="Times New Roman"/>
              <a:cs typeface="Times New Roman"/>
            </a:rPr>
            <a:t>terkoordinasi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dengan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baik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untuk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mencapai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tujuan</a:t>
          </a:r>
          <a:endParaRPr lang="en-US" dirty="0">
            <a:latin typeface="Times New Roman"/>
            <a:cs typeface="Times New Roman"/>
          </a:endParaRPr>
        </a:p>
      </dgm:t>
    </dgm:pt>
    <dgm:pt modelId="{13C1BEF5-79FF-3143-8AC3-A0C4F637A452}" type="parTrans" cxnId="{56369A7E-F073-6F40-B4FB-9072DED7E96A}">
      <dgm:prSet/>
      <dgm:spPr/>
      <dgm:t>
        <a:bodyPr/>
        <a:lstStyle/>
        <a:p>
          <a:endParaRPr lang="en-US"/>
        </a:p>
      </dgm:t>
    </dgm:pt>
    <dgm:pt modelId="{7AEA8B9F-FC00-2940-8880-8E32039322C0}" type="sibTrans" cxnId="{56369A7E-F073-6F40-B4FB-9072DED7E96A}">
      <dgm:prSet/>
      <dgm:spPr/>
      <dgm:t>
        <a:bodyPr/>
        <a:lstStyle/>
        <a:p>
          <a:endParaRPr lang="en-US"/>
        </a:p>
      </dgm:t>
    </dgm:pt>
    <dgm:pt modelId="{DF333407-4566-F14E-9953-936BB6CB4C4A}">
      <dgm:prSet phldrT="[Text]"/>
      <dgm:spPr/>
      <dgm:t>
        <a:bodyPr/>
        <a:lstStyle/>
        <a:p>
          <a:endParaRPr lang="en-US" dirty="0">
            <a:latin typeface="Times New Roman"/>
            <a:cs typeface="Times New Roman"/>
          </a:endParaRPr>
        </a:p>
      </dgm:t>
    </dgm:pt>
    <dgm:pt modelId="{563B0683-E5DB-6C45-8439-8C69A6185D74}" type="parTrans" cxnId="{6C67F0C7-5CC4-6F42-864B-E77F79B3F3A0}">
      <dgm:prSet/>
      <dgm:spPr/>
      <dgm:t>
        <a:bodyPr/>
        <a:lstStyle/>
        <a:p>
          <a:endParaRPr lang="en-US"/>
        </a:p>
      </dgm:t>
    </dgm:pt>
    <dgm:pt modelId="{947E3319-2AA9-3B4C-BC7E-EF5DE168C90C}" type="sibTrans" cxnId="{6C67F0C7-5CC4-6F42-864B-E77F79B3F3A0}">
      <dgm:prSet/>
      <dgm:spPr/>
      <dgm:t>
        <a:bodyPr/>
        <a:lstStyle/>
        <a:p>
          <a:endParaRPr lang="en-US"/>
        </a:p>
      </dgm:t>
    </dgm:pt>
    <dgm:pt modelId="{94DD29C6-CD1E-644B-8137-85D797FDA2F1}">
      <dgm:prSet phldrT="[Text]"/>
      <dgm:spPr/>
      <dgm:t>
        <a:bodyPr/>
        <a:lstStyle/>
        <a:p>
          <a:r>
            <a:rPr lang="en-US" dirty="0" err="1" smtClean="0">
              <a:latin typeface="Times New Roman"/>
              <a:cs typeface="Times New Roman"/>
            </a:rPr>
            <a:t>Rencana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tindakan</a:t>
          </a:r>
          <a:r>
            <a:rPr lang="en-US" dirty="0" smtClean="0">
              <a:latin typeface="Times New Roman"/>
              <a:cs typeface="Times New Roman"/>
            </a:rPr>
            <a:t>, </a:t>
          </a:r>
          <a:r>
            <a:rPr lang="en-US" dirty="0" err="1" smtClean="0">
              <a:latin typeface="Times New Roman"/>
              <a:cs typeface="Times New Roman"/>
            </a:rPr>
            <a:t>yaitu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cara</a:t>
          </a:r>
          <a:r>
            <a:rPr lang="en-US" dirty="0" smtClean="0">
              <a:latin typeface="Times New Roman"/>
              <a:cs typeface="Times New Roman"/>
            </a:rPr>
            <a:t> yang </a:t>
          </a:r>
          <a:r>
            <a:rPr lang="en-US" dirty="0" err="1" smtClean="0">
              <a:latin typeface="Times New Roman"/>
              <a:cs typeface="Times New Roman"/>
            </a:rPr>
            <a:t>diputuskan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oleh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manajemen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untuk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mencapai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maksud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dan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tujuan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organisasi</a:t>
          </a:r>
          <a:endParaRPr lang="en-US" dirty="0">
            <a:latin typeface="Times New Roman"/>
            <a:cs typeface="Times New Roman"/>
          </a:endParaRPr>
        </a:p>
      </dgm:t>
    </dgm:pt>
    <dgm:pt modelId="{E3A3CE89-DA54-CD40-B1F7-0102FAC1D23B}" type="parTrans" cxnId="{1E32F75C-9A84-CF4C-92C3-6EFED1F7DC20}">
      <dgm:prSet/>
      <dgm:spPr/>
      <dgm:t>
        <a:bodyPr/>
        <a:lstStyle/>
        <a:p>
          <a:endParaRPr lang="en-US"/>
        </a:p>
      </dgm:t>
    </dgm:pt>
    <dgm:pt modelId="{239AA744-0090-ED4B-8892-9911344524C1}" type="sibTrans" cxnId="{1E32F75C-9A84-CF4C-92C3-6EFED1F7DC20}">
      <dgm:prSet/>
      <dgm:spPr/>
      <dgm:t>
        <a:bodyPr/>
        <a:lstStyle/>
        <a:p>
          <a:endParaRPr lang="en-US"/>
        </a:p>
      </dgm:t>
    </dgm:pt>
    <dgm:pt modelId="{D77B0553-ADB8-1542-8D1C-4B09E8EB5117}">
      <dgm:prSet phldrT="[Text]"/>
      <dgm:spPr/>
      <dgm:t>
        <a:bodyPr/>
        <a:lstStyle/>
        <a:p>
          <a:endParaRPr lang="en-US" dirty="0">
            <a:latin typeface="Times New Roman"/>
            <a:cs typeface="Times New Roman"/>
          </a:endParaRPr>
        </a:p>
      </dgm:t>
    </dgm:pt>
    <dgm:pt modelId="{F5DEB676-93E0-2043-A4BD-6763CEFAC4FC}" type="parTrans" cxnId="{0781DEF2-36FD-C344-9072-8CAB745DD3CD}">
      <dgm:prSet/>
      <dgm:spPr/>
      <dgm:t>
        <a:bodyPr/>
        <a:lstStyle/>
        <a:p>
          <a:endParaRPr lang="en-US"/>
        </a:p>
      </dgm:t>
    </dgm:pt>
    <dgm:pt modelId="{7176F731-E478-954F-8E49-AFE200C621F7}" type="sibTrans" cxnId="{0781DEF2-36FD-C344-9072-8CAB745DD3CD}">
      <dgm:prSet/>
      <dgm:spPr/>
      <dgm:t>
        <a:bodyPr/>
        <a:lstStyle/>
        <a:p>
          <a:endParaRPr lang="en-US"/>
        </a:p>
      </dgm:t>
    </dgm:pt>
    <dgm:pt modelId="{03C95820-B12F-7647-955F-9850F7FA2099}" type="pres">
      <dgm:prSet presAssocID="{770EDA9D-ED35-0B49-A0B7-9F0DF13A966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FB391B-F89B-C849-93AD-FB6A10AAAD24}" type="pres">
      <dgm:prSet presAssocID="{D77B0553-ADB8-1542-8D1C-4B09E8EB5117}" presName="composite" presStyleCnt="0"/>
      <dgm:spPr/>
      <dgm:t>
        <a:bodyPr/>
        <a:lstStyle/>
        <a:p>
          <a:endParaRPr lang="en-US"/>
        </a:p>
      </dgm:t>
    </dgm:pt>
    <dgm:pt modelId="{7D2BEDA2-F507-0B41-AD42-5ADE8F0FDE96}" type="pres">
      <dgm:prSet presAssocID="{D77B0553-ADB8-1542-8D1C-4B09E8EB511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39B6CE-EA84-D94A-A32D-5D6B3C12778E}" type="pres">
      <dgm:prSet presAssocID="{D77B0553-ADB8-1542-8D1C-4B09E8EB511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E46F37-B47D-7F42-8D8B-F15757075E3C}" type="pres">
      <dgm:prSet presAssocID="{7176F731-E478-954F-8E49-AFE200C621F7}" presName="sp" presStyleCnt="0"/>
      <dgm:spPr/>
      <dgm:t>
        <a:bodyPr/>
        <a:lstStyle/>
        <a:p>
          <a:endParaRPr lang="en-US"/>
        </a:p>
      </dgm:t>
    </dgm:pt>
    <dgm:pt modelId="{AA14E509-1F59-B749-A1C6-416F8E628743}" type="pres">
      <dgm:prSet presAssocID="{37AA9667-73BA-454D-B12D-014B83D12F62}" presName="composite" presStyleCnt="0"/>
      <dgm:spPr/>
      <dgm:t>
        <a:bodyPr/>
        <a:lstStyle/>
        <a:p>
          <a:endParaRPr lang="en-US"/>
        </a:p>
      </dgm:t>
    </dgm:pt>
    <dgm:pt modelId="{51CD9295-50FD-5C42-BA34-B11A91055870}" type="pres">
      <dgm:prSet presAssocID="{37AA9667-73BA-454D-B12D-014B83D12F6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CC299A-141B-8C49-9BFF-31C5631AFF12}" type="pres">
      <dgm:prSet presAssocID="{37AA9667-73BA-454D-B12D-014B83D12F6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37CDFF-E439-C843-9B56-A8D48EEAFCB7}" type="pres">
      <dgm:prSet presAssocID="{7CEBA33E-E455-2D45-BAEE-CC4A1D1B6CD8}" presName="sp" presStyleCnt="0"/>
      <dgm:spPr/>
      <dgm:t>
        <a:bodyPr/>
        <a:lstStyle/>
        <a:p>
          <a:endParaRPr lang="en-US"/>
        </a:p>
      </dgm:t>
    </dgm:pt>
    <dgm:pt modelId="{262FC9C7-653B-3945-97D2-A5C841E8FCFC}" type="pres">
      <dgm:prSet presAssocID="{DF333407-4566-F14E-9953-936BB6CB4C4A}" presName="composite" presStyleCnt="0"/>
      <dgm:spPr/>
      <dgm:t>
        <a:bodyPr/>
        <a:lstStyle/>
        <a:p>
          <a:endParaRPr lang="en-US"/>
        </a:p>
      </dgm:t>
    </dgm:pt>
    <dgm:pt modelId="{1DBAD472-4F3E-F743-AD24-E3858E2F2ABE}" type="pres">
      <dgm:prSet presAssocID="{DF333407-4566-F14E-9953-936BB6CB4C4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EDCE4F-5A66-FD4C-98F5-8FE53F4FD9D1}" type="pres">
      <dgm:prSet presAssocID="{DF333407-4566-F14E-9953-936BB6CB4C4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C6688E-F534-8A47-AF13-4CBE902E3C32}" type="presOf" srcId="{94DD29C6-CD1E-644B-8137-85D797FDA2F1}" destId="{3E39B6CE-EA84-D94A-A32D-5D6B3C12778E}" srcOrd="0" destOrd="0" presId="urn:microsoft.com/office/officeart/2005/8/layout/chevron2"/>
    <dgm:cxn modelId="{1E32F75C-9A84-CF4C-92C3-6EFED1F7DC20}" srcId="{D77B0553-ADB8-1542-8D1C-4B09E8EB5117}" destId="{94DD29C6-CD1E-644B-8137-85D797FDA2F1}" srcOrd="0" destOrd="0" parTransId="{E3A3CE89-DA54-CD40-B1F7-0102FAC1D23B}" sibTransId="{239AA744-0090-ED4B-8892-9911344524C1}"/>
    <dgm:cxn modelId="{866FEA29-423D-474B-8BCA-7D0EAAEF2262}" type="presOf" srcId="{AA209920-FE4F-7040-95F2-CA979198DD3A}" destId="{F8CC299A-141B-8C49-9BFF-31C5631AFF12}" srcOrd="0" destOrd="0" presId="urn:microsoft.com/office/officeart/2005/8/layout/chevron2"/>
    <dgm:cxn modelId="{6C67F0C7-5CC4-6F42-864B-E77F79B3F3A0}" srcId="{770EDA9D-ED35-0B49-A0B7-9F0DF13A966A}" destId="{DF333407-4566-F14E-9953-936BB6CB4C4A}" srcOrd="2" destOrd="0" parTransId="{563B0683-E5DB-6C45-8439-8C69A6185D74}" sibTransId="{947E3319-2AA9-3B4C-BC7E-EF5DE168C90C}"/>
    <dgm:cxn modelId="{5AAAC1E2-77D6-6D44-B881-722A1A3ED3E0}" type="presOf" srcId="{DF333407-4566-F14E-9953-936BB6CB4C4A}" destId="{1DBAD472-4F3E-F743-AD24-E3858E2F2ABE}" srcOrd="0" destOrd="0" presId="urn:microsoft.com/office/officeart/2005/8/layout/chevron2"/>
    <dgm:cxn modelId="{47290EE5-FA24-3448-BF42-343EE12CFF86}" type="presOf" srcId="{D77B0553-ADB8-1542-8D1C-4B09E8EB5117}" destId="{7D2BEDA2-F507-0B41-AD42-5ADE8F0FDE96}" srcOrd="0" destOrd="0" presId="urn:microsoft.com/office/officeart/2005/8/layout/chevron2"/>
    <dgm:cxn modelId="{0781DEF2-36FD-C344-9072-8CAB745DD3CD}" srcId="{770EDA9D-ED35-0B49-A0B7-9F0DF13A966A}" destId="{D77B0553-ADB8-1542-8D1C-4B09E8EB5117}" srcOrd="0" destOrd="0" parTransId="{F5DEB676-93E0-2043-A4BD-6763CEFAC4FC}" sibTransId="{7176F731-E478-954F-8E49-AFE200C621F7}"/>
    <dgm:cxn modelId="{7E9494EA-FC2D-A044-A46B-9663A6A2889A}" type="presOf" srcId="{62131F79-05B9-C84D-806F-24E224451057}" destId="{40EDCE4F-5A66-FD4C-98F5-8FE53F4FD9D1}" srcOrd="0" destOrd="0" presId="urn:microsoft.com/office/officeart/2005/8/layout/chevron2"/>
    <dgm:cxn modelId="{B8A92256-7681-084D-9F53-2AF0CFC9B7AD}" srcId="{770EDA9D-ED35-0B49-A0B7-9F0DF13A966A}" destId="{37AA9667-73BA-454D-B12D-014B83D12F62}" srcOrd="1" destOrd="0" parTransId="{3C5EE2D3-9608-EE45-A104-2207B4CD005F}" sibTransId="{7CEBA33E-E455-2D45-BAEE-CC4A1D1B6CD8}"/>
    <dgm:cxn modelId="{DDC1EDB1-1C26-CD42-A31D-749DB63C07FD}" srcId="{37AA9667-73BA-454D-B12D-014B83D12F62}" destId="{AA209920-FE4F-7040-95F2-CA979198DD3A}" srcOrd="0" destOrd="0" parTransId="{9AAA7218-01C3-404D-8A03-D51B28EDDAB1}" sibTransId="{D6D79B70-AD43-824B-8300-5A064FF102E7}"/>
    <dgm:cxn modelId="{B0DE66CA-97A7-A148-8E0A-13518C35DCD4}" type="presOf" srcId="{770EDA9D-ED35-0B49-A0B7-9F0DF13A966A}" destId="{03C95820-B12F-7647-955F-9850F7FA2099}" srcOrd="0" destOrd="0" presId="urn:microsoft.com/office/officeart/2005/8/layout/chevron2"/>
    <dgm:cxn modelId="{6D2B7F4B-DA94-8740-8BA5-116F2DF35605}" type="presOf" srcId="{37AA9667-73BA-454D-B12D-014B83D12F62}" destId="{51CD9295-50FD-5C42-BA34-B11A91055870}" srcOrd="0" destOrd="0" presId="urn:microsoft.com/office/officeart/2005/8/layout/chevron2"/>
    <dgm:cxn modelId="{56369A7E-F073-6F40-B4FB-9072DED7E96A}" srcId="{DF333407-4566-F14E-9953-936BB6CB4C4A}" destId="{62131F79-05B9-C84D-806F-24E224451057}" srcOrd="0" destOrd="0" parTransId="{13C1BEF5-79FF-3143-8AC3-A0C4F637A452}" sibTransId="{7AEA8B9F-FC00-2940-8880-8E32039322C0}"/>
    <dgm:cxn modelId="{A3344006-C36E-B844-B4A2-37F197D98A9A}" type="presParOf" srcId="{03C95820-B12F-7647-955F-9850F7FA2099}" destId="{E4FB391B-F89B-C849-93AD-FB6A10AAAD24}" srcOrd="0" destOrd="0" presId="urn:microsoft.com/office/officeart/2005/8/layout/chevron2"/>
    <dgm:cxn modelId="{AF3CA9FB-D16C-8B49-9D03-7252541D57B6}" type="presParOf" srcId="{E4FB391B-F89B-C849-93AD-FB6A10AAAD24}" destId="{7D2BEDA2-F507-0B41-AD42-5ADE8F0FDE96}" srcOrd="0" destOrd="0" presId="urn:microsoft.com/office/officeart/2005/8/layout/chevron2"/>
    <dgm:cxn modelId="{2C3BB45A-AB87-B843-8180-C2BF8D036EC5}" type="presParOf" srcId="{E4FB391B-F89B-C849-93AD-FB6A10AAAD24}" destId="{3E39B6CE-EA84-D94A-A32D-5D6B3C12778E}" srcOrd="1" destOrd="0" presId="urn:microsoft.com/office/officeart/2005/8/layout/chevron2"/>
    <dgm:cxn modelId="{A5509043-F9F4-1D4C-95B2-095063F10F50}" type="presParOf" srcId="{03C95820-B12F-7647-955F-9850F7FA2099}" destId="{12E46F37-B47D-7F42-8D8B-F15757075E3C}" srcOrd="1" destOrd="0" presId="urn:microsoft.com/office/officeart/2005/8/layout/chevron2"/>
    <dgm:cxn modelId="{B7349305-3196-A949-A8AC-250AFD03D32E}" type="presParOf" srcId="{03C95820-B12F-7647-955F-9850F7FA2099}" destId="{AA14E509-1F59-B749-A1C6-416F8E628743}" srcOrd="2" destOrd="0" presId="urn:microsoft.com/office/officeart/2005/8/layout/chevron2"/>
    <dgm:cxn modelId="{7105B9D0-D472-2942-93EB-7B4C1374862C}" type="presParOf" srcId="{AA14E509-1F59-B749-A1C6-416F8E628743}" destId="{51CD9295-50FD-5C42-BA34-B11A91055870}" srcOrd="0" destOrd="0" presId="urn:microsoft.com/office/officeart/2005/8/layout/chevron2"/>
    <dgm:cxn modelId="{B922FD9B-C44F-384B-B5E4-7EFF1F770D28}" type="presParOf" srcId="{AA14E509-1F59-B749-A1C6-416F8E628743}" destId="{F8CC299A-141B-8C49-9BFF-31C5631AFF12}" srcOrd="1" destOrd="0" presId="urn:microsoft.com/office/officeart/2005/8/layout/chevron2"/>
    <dgm:cxn modelId="{7B06559F-0F99-3746-ABAA-285CCD8D1A3A}" type="presParOf" srcId="{03C95820-B12F-7647-955F-9850F7FA2099}" destId="{3737CDFF-E439-C843-9B56-A8D48EEAFCB7}" srcOrd="3" destOrd="0" presId="urn:microsoft.com/office/officeart/2005/8/layout/chevron2"/>
    <dgm:cxn modelId="{ACFA9CC0-47C4-3F4E-98F6-1D33F8927551}" type="presParOf" srcId="{03C95820-B12F-7647-955F-9850F7FA2099}" destId="{262FC9C7-653B-3945-97D2-A5C841E8FCFC}" srcOrd="4" destOrd="0" presId="urn:microsoft.com/office/officeart/2005/8/layout/chevron2"/>
    <dgm:cxn modelId="{53CDF8EB-367A-964F-8AB6-4E4250ACD453}" type="presParOf" srcId="{262FC9C7-653B-3945-97D2-A5C841E8FCFC}" destId="{1DBAD472-4F3E-F743-AD24-E3858E2F2ABE}" srcOrd="0" destOrd="0" presId="urn:microsoft.com/office/officeart/2005/8/layout/chevron2"/>
    <dgm:cxn modelId="{E12E8B46-C361-3641-8FFF-B0BD94CD50C0}" type="presParOf" srcId="{262FC9C7-653B-3945-97D2-A5C841E8FCFC}" destId="{40EDCE4F-5A66-FD4C-98F5-8FE53F4FD9D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70EDA9D-ED35-0B49-A0B7-9F0DF13A966A}" type="doc">
      <dgm:prSet loTypeId="urn:microsoft.com/office/officeart/2005/8/layout/hList9" loCatId="list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37AA9667-73BA-454D-B12D-014B83D12F62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Komunikasi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Strategis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C5EE2D3-9608-EE45-A104-2207B4CD005F}" type="parTrans" cxnId="{B8A92256-7681-084D-9F53-2AF0CFC9B7AD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CEBA33E-E455-2D45-BAEE-CC4A1D1B6CD8}" type="sibTrans" cxnId="{B8A92256-7681-084D-9F53-2AF0CFC9B7AD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A209920-FE4F-7040-95F2-CA979198DD3A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"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Komunikasi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strategis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adalah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komunikasi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sepenuhnya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konsisten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visi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misi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nilai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organisasi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mampu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meningkatkan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i="1" dirty="0" smtClean="0">
              <a:solidFill>
                <a:srgbClr val="000000"/>
              </a:solidFill>
              <a:latin typeface="Times New Roman"/>
              <a:cs typeface="Times New Roman"/>
            </a:rPr>
            <a:t>positioning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daya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saing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organisasi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lain”</a:t>
          </a:r>
        </a:p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(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Hardjana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, 2019)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AAA7218-01C3-404D-8A03-D51B28EDDAB1}" type="parTrans" cxnId="{DDC1EDB1-1C26-CD42-A31D-749DB63C07FD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6D79B70-AD43-824B-8300-5A064FF102E7}" type="sibTrans" cxnId="{DDC1EDB1-1C26-CD42-A31D-749DB63C07FD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A6432C1-232F-854F-AD3B-37169ACC5BDD}" type="pres">
      <dgm:prSet presAssocID="{770EDA9D-ED35-0B49-A0B7-9F0DF13A966A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05DAA78-E0C8-2146-9264-EF9F738E054C}" type="pres">
      <dgm:prSet presAssocID="{37AA9667-73BA-454D-B12D-014B83D12F62}" presName="posSpace" presStyleCnt="0"/>
      <dgm:spPr/>
      <dgm:t>
        <a:bodyPr/>
        <a:lstStyle/>
        <a:p>
          <a:endParaRPr lang="en-US"/>
        </a:p>
      </dgm:t>
    </dgm:pt>
    <dgm:pt modelId="{A3FA1619-B16E-E946-9C0F-ECFDE1F2FDB1}" type="pres">
      <dgm:prSet presAssocID="{37AA9667-73BA-454D-B12D-014B83D12F62}" presName="vertFlow" presStyleCnt="0"/>
      <dgm:spPr/>
      <dgm:t>
        <a:bodyPr/>
        <a:lstStyle/>
        <a:p>
          <a:endParaRPr lang="en-US"/>
        </a:p>
      </dgm:t>
    </dgm:pt>
    <dgm:pt modelId="{9A3FE7F6-601C-B24F-846B-D66225F1AB7D}" type="pres">
      <dgm:prSet presAssocID="{37AA9667-73BA-454D-B12D-014B83D12F62}" presName="topSpace" presStyleCnt="0"/>
      <dgm:spPr/>
      <dgm:t>
        <a:bodyPr/>
        <a:lstStyle/>
        <a:p>
          <a:endParaRPr lang="en-US"/>
        </a:p>
      </dgm:t>
    </dgm:pt>
    <dgm:pt modelId="{7E8F8F39-07A6-9243-AFCC-A3AA58C1CD8F}" type="pres">
      <dgm:prSet presAssocID="{37AA9667-73BA-454D-B12D-014B83D12F62}" presName="firstComp" presStyleCnt="0"/>
      <dgm:spPr/>
      <dgm:t>
        <a:bodyPr/>
        <a:lstStyle/>
        <a:p>
          <a:endParaRPr lang="en-US"/>
        </a:p>
      </dgm:t>
    </dgm:pt>
    <dgm:pt modelId="{F5BFFC83-1AF3-F24B-B719-353DDD007494}" type="pres">
      <dgm:prSet presAssocID="{37AA9667-73BA-454D-B12D-014B83D12F62}" presName="firstChild" presStyleLbl="bgAccFollowNode1" presStyleIdx="0" presStyleCnt="1" custScaleX="107884" custScaleY="112316"/>
      <dgm:spPr/>
      <dgm:t>
        <a:bodyPr/>
        <a:lstStyle/>
        <a:p>
          <a:endParaRPr lang="en-US"/>
        </a:p>
      </dgm:t>
    </dgm:pt>
    <dgm:pt modelId="{8212B431-2870-7A44-84DE-A62AB08A4A5A}" type="pres">
      <dgm:prSet presAssocID="{37AA9667-73BA-454D-B12D-014B83D12F62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2CB969-205B-A24C-8D2B-F98CB4C76B39}" type="pres">
      <dgm:prSet presAssocID="{37AA9667-73BA-454D-B12D-014B83D12F62}" presName="negSpace" presStyleCnt="0"/>
      <dgm:spPr/>
      <dgm:t>
        <a:bodyPr/>
        <a:lstStyle/>
        <a:p>
          <a:endParaRPr lang="en-US"/>
        </a:p>
      </dgm:t>
    </dgm:pt>
    <dgm:pt modelId="{C3139632-9E1B-0E4C-8E1F-D71F7B230102}" type="pres">
      <dgm:prSet presAssocID="{37AA9667-73BA-454D-B12D-014B83D12F62}" presName="circle" presStyleLbl="node1" presStyleIdx="0" presStyleCnt="1" custScaleX="89518" custScaleY="85358" custLinFactNeighborX="-4598"/>
      <dgm:spPr/>
      <dgm:t>
        <a:bodyPr/>
        <a:lstStyle/>
        <a:p>
          <a:endParaRPr lang="en-US"/>
        </a:p>
      </dgm:t>
    </dgm:pt>
  </dgm:ptLst>
  <dgm:cxnLst>
    <dgm:cxn modelId="{A59C23E6-2F3D-2C45-B2C8-DF7FFADC253B}" type="presOf" srcId="{37AA9667-73BA-454D-B12D-014B83D12F62}" destId="{C3139632-9E1B-0E4C-8E1F-D71F7B230102}" srcOrd="0" destOrd="0" presId="urn:microsoft.com/office/officeart/2005/8/layout/hList9"/>
    <dgm:cxn modelId="{B8A92256-7681-084D-9F53-2AF0CFC9B7AD}" srcId="{770EDA9D-ED35-0B49-A0B7-9F0DF13A966A}" destId="{37AA9667-73BA-454D-B12D-014B83D12F62}" srcOrd="0" destOrd="0" parTransId="{3C5EE2D3-9608-EE45-A104-2207B4CD005F}" sibTransId="{7CEBA33E-E455-2D45-BAEE-CC4A1D1B6CD8}"/>
    <dgm:cxn modelId="{B1EADB69-A0EE-F849-85D9-64C86AA5CD0E}" type="presOf" srcId="{AA209920-FE4F-7040-95F2-CA979198DD3A}" destId="{8212B431-2870-7A44-84DE-A62AB08A4A5A}" srcOrd="1" destOrd="0" presId="urn:microsoft.com/office/officeart/2005/8/layout/hList9"/>
    <dgm:cxn modelId="{2C76F863-6F72-D14C-AB3C-AC8B5704B876}" type="presOf" srcId="{770EDA9D-ED35-0B49-A0B7-9F0DF13A966A}" destId="{CA6432C1-232F-854F-AD3B-37169ACC5BDD}" srcOrd="0" destOrd="0" presId="urn:microsoft.com/office/officeart/2005/8/layout/hList9"/>
    <dgm:cxn modelId="{DDC1EDB1-1C26-CD42-A31D-749DB63C07FD}" srcId="{37AA9667-73BA-454D-B12D-014B83D12F62}" destId="{AA209920-FE4F-7040-95F2-CA979198DD3A}" srcOrd="0" destOrd="0" parTransId="{9AAA7218-01C3-404D-8A03-D51B28EDDAB1}" sibTransId="{D6D79B70-AD43-824B-8300-5A064FF102E7}"/>
    <dgm:cxn modelId="{93D14355-DBCC-9E47-9B85-F24B7FFFD182}" type="presOf" srcId="{AA209920-FE4F-7040-95F2-CA979198DD3A}" destId="{F5BFFC83-1AF3-F24B-B719-353DDD007494}" srcOrd="0" destOrd="0" presId="urn:microsoft.com/office/officeart/2005/8/layout/hList9"/>
    <dgm:cxn modelId="{C87D3300-A201-DE4D-9380-D01FB833FE94}" type="presParOf" srcId="{CA6432C1-232F-854F-AD3B-37169ACC5BDD}" destId="{605DAA78-E0C8-2146-9264-EF9F738E054C}" srcOrd="0" destOrd="0" presId="urn:microsoft.com/office/officeart/2005/8/layout/hList9"/>
    <dgm:cxn modelId="{EC39143B-A272-2F48-B729-A6EBCB05174B}" type="presParOf" srcId="{CA6432C1-232F-854F-AD3B-37169ACC5BDD}" destId="{A3FA1619-B16E-E946-9C0F-ECFDE1F2FDB1}" srcOrd="1" destOrd="0" presId="urn:microsoft.com/office/officeart/2005/8/layout/hList9"/>
    <dgm:cxn modelId="{4F5FCE8C-2059-B441-9D3F-CE03BBD4AC38}" type="presParOf" srcId="{A3FA1619-B16E-E946-9C0F-ECFDE1F2FDB1}" destId="{9A3FE7F6-601C-B24F-846B-D66225F1AB7D}" srcOrd="0" destOrd="0" presId="urn:microsoft.com/office/officeart/2005/8/layout/hList9"/>
    <dgm:cxn modelId="{CE0FC060-B957-C34A-94D7-C96B529E87D5}" type="presParOf" srcId="{A3FA1619-B16E-E946-9C0F-ECFDE1F2FDB1}" destId="{7E8F8F39-07A6-9243-AFCC-A3AA58C1CD8F}" srcOrd="1" destOrd="0" presId="urn:microsoft.com/office/officeart/2005/8/layout/hList9"/>
    <dgm:cxn modelId="{E9FD4D20-8709-D048-8E9A-EB31574DC657}" type="presParOf" srcId="{7E8F8F39-07A6-9243-AFCC-A3AA58C1CD8F}" destId="{F5BFFC83-1AF3-F24B-B719-353DDD007494}" srcOrd="0" destOrd="0" presId="urn:microsoft.com/office/officeart/2005/8/layout/hList9"/>
    <dgm:cxn modelId="{2D6316F1-519E-9840-AD66-6AE3172E2735}" type="presParOf" srcId="{7E8F8F39-07A6-9243-AFCC-A3AA58C1CD8F}" destId="{8212B431-2870-7A44-84DE-A62AB08A4A5A}" srcOrd="1" destOrd="0" presId="urn:microsoft.com/office/officeart/2005/8/layout/hList9"/>
    <dgm:cxn modelId="{F33210AE-5DFD-AD49-B1FA-6F92285AA58B}" type="presParOf" srcId="{CA6432C1-232F-854F-AD3B-37169ACC5BDD}" destId="{282CB969-205B-A24C-8D2B-F98CB4C76B39}" srcOrd="2" destOrd="0" presId="urn:microsoft.com/office/officeart/2005/8/layout/hList9"/>
    <dgm:cxn modelId="{47AB1A01-4073-DC44-8C74-9D68FD205B18}" type="presParOf" srcId="{CA6432C1-232F-854F-AD3B-37169ACC5BDD}" destId="{C3139632-9E1B-0E4C-8E1F-D71F7B230102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93F23DD-7DB2-DC42-897B-9BAC30507405}" type="doc">
      <dgm:prSet loTypeId="urn:microsoft.com/office/officeart/2005/8/layout/vList2" loCatId="list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0095FC39-DB2C-EE48-9096-FD081932600C}">
      <dgm:prSet/>
      <dgm:spPr/>
      <dgm:t>
        <a:bodyPr/>
        <a:lstStyle/>
        <a:p>
          <a:pPr rtl="0"/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Perencanaan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Komunikasi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02E82A1-7091-EC4B-A437-35111B4ECF68}" type="parTrans" cxnId="{90A89831-8644-9543-A988-9602E7F0FF3C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E981A22-80D5-EB4C-9D42-224DE483E684}" type="sibTrans" cxnId="{90A89831-8644-9543-A988-9602E7F0FF3C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EE2450E-8E00-0140-BFDD-ABC6ADA84D0E}">
      <dgm:prSet/>
      <dgm:spPr/>
      <dgm:t>
        <a:bodyPr/>
        <a:lstStyle/>
        <a:p>
          <a:pPr rtl="0"/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Fungsi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komunikasi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4B764D2-2ABD-B647-896C-CB9EEBFC8107}" type="parTrans" cxnId="{68787EC9-34EA-A54B-B9D9-B5827BAD4811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9A767BE-68E2-0E4E-B8DC-8BE766A3813D}" type="sibTrans" cxnId="{68787EC9-34EA-A54B-B9D9-B5827BAD4811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90CB4DB-6E38-244E-8B18-2F3A0FA016C8}">
      <dgm:prSet/>
      <dgm:spPr/>
      <dgm:t>
        <a:bodyPr/>
        <a:lstStyle/>
        <a:p>
          <a:pPr rtl="0"/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Konsistensi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4400BA0-B5EB-EE44-B29C-3A7AAC04E3B3}" type="parTrans" cxnId="{5E47DC32-E6F5-0149-87F9-3D765485977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3D9708A-ADB2-ED42-9848-F8DE5BA2AEDE}" type="sibTrans" cxnId="{5E47DC32-E6F5-0149-87F9-3D765485977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55D101D-A4B2-7848-976D-998C90689525}">
      <dgm:prSet/>
      <dgm:spPr/>
      <dgm:t>
        <a:bodyPr/>
        <a:lstStyle/>
        <a:p>
          <a:pPr rtl="0"/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Tujuan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pasti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9380D20-323D-B94F-ADCD-5C0901854257}" type="parTrans" cxnId="{9A01346F-05A6-E644-8C07-EDBE8FC5FFE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4DF7EA5-27CB-9B48-888A-C366DD8AB56B}" type="sibTrans" cxnId="{9A01346F-05A6-E644-8C07-EDBE8FC5FFE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5D1D14C-1203-8C4F-90F5-30BB4EE4F3B9}">
      <dgm:prSet/>
      <dgm:spPr/>
      <dgm:t>
        <a:bodyPr/>
        <a:lstStyle/>
        <a:p>
          <a:pPr rtl="0"/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Mempersatukan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semua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jenis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program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komunikasi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dalam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organisasi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menjadi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satu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fungsi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komunikasi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padu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23AD1FD-ADAF-5941-A412-93F2DE25C0B1}" type="parTrans" cxnId="{DA78EE2A-4CE8-4A47-8F0B-09B9781ADEE8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5E4BD22-A500-3D47-9A0B-96BF525B5EB2}" type="sibTrans" cxnId="{DA78EE2A-4CE8-4A47-8F0B-09B9781ADEE8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DA58358-D917-6A40-9B17-EFDFE49997B9}">
      <dgm:prSet/>
      <dgm:spPr/>
      <dgm:t>
        <a:bodyPr/>
        <a:lstStyle/>
        <a:p>
          <a:pPr rtl="0"/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Bermakna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strategis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bila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direncanakan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sebagai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bagian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dari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keseluruhan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strategi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organisasi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EE97E45-5706-7043-A4BA-E4C6E12CFA9B}" type="parTrans" cxnId="{8DD6B17C-34C8-5548-AB03-C8B8167C069A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75DC380-7048-9440-B45C-CBFD142DCAC0}" type="sibTrans" cxnId="{8DD6B17C-34C8-5548-AB03-C8B8167C069A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1064F02-4E66-724D-A8CA-201730DF0EAF}">
      <dgm:prSet/>
      <dgm:spPr/>
      <dgm:t>
        <a:bodyPr/>
        <a:lstStyle/>
        <a:p>
          <a:pPr rtl="0"/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Pesan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terkait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visi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misi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nilai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konsisten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disampaikan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pada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semua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jenis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kelompok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kepentingan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5572AAE-06A8-104D-B8D1-BEF8FFDCA4F8}" type="parTrans" cxnId="{5DE104B1-06A3-9841-B7A5-2B2C5D679938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5C72B83-3178-474C-8A79-52BCDB16464E}" type="sibTrans" cxnId="{5DE104B1-06A3-9841-B7A5-2B2C5D679938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C0C44FA-2321-C14F-A581-723527384864}">
      <dgm:prSet/>
      <dgm:spPr/>
      <dgm:t>
        <a:bodyPr/>
        <a:lstStyle/>
        <a:p>
          <a:pPr rtl="0"/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Keputusan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tentang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tujuan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dibuat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berdasarkan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beberapa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pertimbangan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alternative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sehingga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dianggap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sah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dapat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dibernarkan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karena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berdasarkan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alasan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kuat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8E72D7F-AD00-C64F-B2E9-18E0049821B7}" type="parTrans" cxnId="{8FC65FF5-8B0E-6E49-920D-6E323DE282F7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DC82088-AE61-3C4A-AF0D-9C54090E3BBE}" type="sibTrans" cxnId="{8FC65FF5-8B0E-6E49-920D-6E323DE282F7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397000D-10F9-C34B-A2C2-CF3225178ECB}" type="pres">
      <dgm:prSet presAssocID="{793F23DD-7DB2-DC42-897B-9BAC305074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5F7B78-FF4A-4E4D-8F12-934C60552585}" type="pres">
      <dgm:prSet presAssocID="{0095FC39-DB2C-EE48-9096-FD081932600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4C280D-F346-7242-B9C4-3DD4C84A3029}" type="pres">
      <dgm:prSet presAssocID="{0095FC39-DB2C-EE48-9096-FD081932600C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5A9F22-240E-C34B-B91D-8119CC5B3ED8}" type="pres">
      <dgm:prSet presAssocID="{BEE2450E-8E00-0140-BFDD-ABC6ADA84D0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8B2BA6-5106-E641-8288-8274DEF2C1A1}" type="pres">
      <dgm:prSet presAssocID="{BEE2450E-8E00-0140-BFDD-ABC6ADA84D0E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E935D2-68F4-264B-86AA-16641108B230}" type="pres">
      <dgm:prSet presAssocID="{490CB4DB-6E38-244E-8B18-2F3A0FA016C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A120A8-164B-4743-A712-43CABFF7CF0D}" type="pres">
      <dgm:prSet presAssocID="{490CB4DB-6E38-244E-8B18-2F3A0FA016C8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52777B-90D7-2546-A17F-FAAC10EB372F}" type="pres">
      <dgm:prSet presAssocID="{455D101D-A4B2-7848-976D-998C9068952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6E4C13-4AFD-6543-B239-A2DE467379DB}" type="pres">
      <dgm:prSet presAssocID="{455D101D-A4B2-7848-976D-998C90689525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47DC32-E6F5-0149-87F9-3D7654859773}" srcId="{793F23DD-7DB2-DC42-897B-9BAC30507405}" destId="{490CB4DB-6E38-244E-8B18-2F3A0FA016C8}" srcOrd="2" destOrd="0" parTransId="{74400BA0-B5EB-EE44-B29C-3A7AAC04E3B3}" sibTransId="{F3D9708A-ADB2-ED42-9848-F8DE5BA2AEDE}"/>
    <dgm:cxn modelId="{4D0D6690-B488-DD45-87DA-5C0242D9BBD0}" type="presOf" srcId="{490CB4DB-6E38-244E-8B18-2F3A0FA016C8}" destId="{0DE935D2-68F4-264B-86AA-16641108B230}" srcOrd="0" destOrd="0" presId="urn:microsoft.com/office/officeart/2005/8/layout/vList2"/>
    <dgm:cxn modelId="{C40CEE07-8522-FD40-9452-3741568A24A2}" type="presOf" srcId="{0095FC39-DB2C-EE48-9096-FD081932600C}" destId="{3A5F7B78-FF4A-4E4D-8F12-934C60552585}" srcOrd="0" destOrd="0" presId="urn:microsoft.com/office/officeart/2005/8/layout/vList2"/>
    <dgm:cxn modelId="{8DFF635A-D2AC-654C-94AE-C7DA4B1FD3EB}" type="presOf" srcId="{21064F02-4E66-724D-A8CA-201730DF0EAF}" destId="{E7A120A8-164B-4743-A712-43CABFF7CF0D}" srcOrd="0" destOrd="0" presId="urn:microsoft.com/office/officeart/2005/8/layout/vList2"/>
    <dgm:cxn modelId="{5C3EAB0E-AE83-DB42-9723-C5B96062C57A}" type="presOf" srcId="{BEE2450E-8E00-0140-BFDD-ABC6ADA84D0E}" destId="{285A9F22-240E-C34B-B91D-8119CC5B3ED8}" srcOrd="0" destOrd="0" presId="urn:microsoft.com/office/officeart/2005/8/layout/vList2"/>
    <dgm:cxn modelId="{84D7960C-729F-3749-966E-E6B623C9885D}" type="presOf" srcId="{455D101D-A4B2-7848-976D-998C90689525}" destId="{7A52777B-90D7-2546-A17F-FAAC10EB372F}" srcOrd="0" destOrd="0" presId="urn:microsoft.com/office/officeart/2005/8/layout/vList2"/>
    <dgm:cxn modelId="{FA1C2C00-21C7-174F-98D1-865D7E89B845}" type="presOf" srcId="{793F23DD-7DB2-DC42-897B-9BAC30507405}" destId="{2397000D-10F9-C34B-A2C2-CF3225178ECB}" srcOrd="0" destOrd="0" presId="urn:microsoft.com/office/officeart/2005/8/layout/vList2"/>
    <dgm:cxn modelId="{68787EC9-34EA-A54B-B9D9-B5827BAD4811}" srcId="{793F23DD-7DB2-DC42-897B-9BAC30507405}" destId="{BEE2450E-8E00-0140-BFDD-ABC6ADA84D0E}" srcOrd="1" destOrd="0" parTransId="{84B764D2-2ABD-B647-896C-CB9EEBFC8107}" sibTransId="{49A767BE-68E2-0E4E-B8DC-8BE766A3813D}"/>
    <dgm:cxn modelId="{66D86A8E-7057-9545-AFC8-329ECC409828}" type="presOf" srcId="{FDA58358-D917-6A40-9B17-EFDFE49997B9}" destId="{594C280D-F346-7242-B9C4-3DD4C84A3029}" srcOrd="0" destOrd="0" presId="urn:microsoft.com/office/officeart/2005/8/layout/vList2"/>
    <dgm:cxn modelId="{8FC65FF5-8B0E-6E49-920D-6E323DE282F7}" srcId="{455D101D-A4B2-7848-976D-998C90689525}" destId="{DC0C44FA-2321-C14F-A581-723527384864}" srcOrd="0" destOrd="0" parTransId="{38E72D7F-AD00-C64F-B2E9-18E0049821B7}" sibTransId="{2DC82088-AE61-3C4A-AF0D-9C54090E3BBE}"/>
    <dgm:cxn modelId="{5DE104B1-06A3-9841-B7A5-2B2C5D679938}" srcId="{490CB4DB-6E38-244E-8B18-2F3A0FA016C8}" destId="{21064F02-4E66-724D-A8CA-201730DF0EAF}" srcOrd="0" destOrd="0" parTransId="{85572AAE-06A8-104D-B8D1-BEF8FFDCA4F8}" sibTransId="{E5C72B83-3178-474C-8A79-52BCDB16464E}"/>
    <dgm:cxn modelId="{417732EA-E320-B843-9152-82FEA66E229A}" type="presOf" srcId="{15D1D14C-1203-8C4F-90F5-30BB4EE4F3B9}" destId="{3F8B2BA6-5106-E641-8288-8274DEF2C1A1}" srcOrd="0" destOrd="0" presId="urn:microsoft.com/office/officeart/2005/8/layout/vList2"/>
    <dgm:cxn modelId="{1B1A04BD-357C-364D-94CB-D9BBDE88806B}" type="presOf" srcId="{DC0C44FA-2321-C14F-A581-723527384864}" destId="{3D6E4C13-4AFD-6543-B239-A2DE467379DB}" srcOrd="0" destOrd="0" presId="urn:microsoft.com/office/officeart/2005/8/layout/vList2"/>
    <dgm:cxn modelId="{8DD6B17C-34C8-5548-AB03-C8B8167C069A}" srcId="{0095FC39-DB2C-EE48-9096-FD081932600C}" destId="{FDA58358-D917-6A40-9B17-EFDFE49997B9}" srcOrd="0" destOrd="0" parTransId="{FEE97E45-5706-7043-A4BA-E4C6E12CFA9B}" sibTransId="{D75DC380-7048-9440-B45C-CBFD142DCAC0}"/>
    <dgm:cxn modelId="{DA78EE2A-4CE8-4A47-8F0B-09B9781ADEE8}" srcId="{BEE2450E-8E00-0140-BFDD-ABC6ADA84D0E}" destId="{15D1D14C-1203-8C4F-90F5-30BB4EE4F3B9}" srcOrd="0" destOrd="0" parTransId="{223AD1FD-ADAF-5941-A412-93F2DE25C0B1}" sibTransId="{F5E4BD22-A500-3D47-9A0B-96BF525B5EB2}"/>
    <dgm:cxn modelId="{90A89831-8644-9543-A988-9602E7F0FF3C}" srcId="{793F23DD-7DB2-DC42-897B-9BAC30507405}" destId="{0095FC39-DB2C-EE48-9096-FD081932600C}" srcOrd="0" destOrd="0" parTransId="{202E82A1-7091-EC4B-A437-35111B4ECF68}" sibTransId="{0E981A22-80D5-EB4C-9D42-224DE483E684}"/>
    <dgm:cxn modelId="{9A01346F-05A6-E644-8C07-EDBE8FC5FFEF}" srcId="{793F23DD-7DB2-DC42-897B-9BAC30507405}" destId="{455D101D-A4B2-7848-976D-998C90689525}" srcOrd="3" destOrd="0" parTransId="{99380D20-323D-B94F-ADCD-5C0901854257}" sibTransId="{94DF7EA5-27CB-9B48-888A-C366DD8AB56B}"/>
    <dgm:cxn modelId="{2F3FDEF9-D961-DB49-BC75-4506DC74836C}" type="presParOf" srcId="{2397000D-10F9-C34B-A2C2-CF3225178ECB}" destId="{3A5F7B78-FF4A-4E4D-8F12-934C60552585}" srcOrd="0" destOrd="0" presId="urn:microsoft.com/office/officeart/2005/8/layout/vList2"/>
    <dgm:cxn modelId="{44C13680-6AD0-3246-8EEA-03FC7BFCA3FE}" type="presParOf" srcId="{2397000D-10F9-C34B-A2C2-CF3225178ECB}" destId="{594C280D-F346-7242-B9C4-3DD4C84A3029}" srcOrd="1" destOrd="0" presId="urn:microsoft.com/office/officeart/2005/8/layout/vList2"/>
    <dgm:cxn modelId="{E98B8296-B146-9D41-A765-BF457CD5811C}" type="presParOf" srcId="{2397000D-10F9-C34B-A2C2-CF3225178ECB}" destId="{285A9F22-240E-C34B-B91D-8119CC5B3ED8}" srcOrd="2" destOrd="0" presId="urn:microsoft.com/office/officeart/2005/8/layout/vList2"/>
    <dgm:cxn modelId="{D00A1470-0C22-2B40-ADCD-3043682532BB}" type="presParOf" srcId="{2397000D-10F9-C34B-A2C2-CF3225178ECB}" destId="{3F8B2BA6-5106-E641-8288-8274DEF2C1A1}" srcOrd="3" destOrd="0" presId="urn:microsoft.com/office/officeart/2005/8/layout/vList2"/>
    <dgm:cxn modelId="{65B56623-F58E-4049-9AF0-61C49CE4FFDA}" type="presParOf" srcId="{2397000D-10F9-C34B-A2C2-CF3225178ECB}" destId="{0DE935D2-68F4-264B-86AA-16641108B230}" srcOrd="4" destOrd="0" presId="urn:microsoft.com/office/officeart/2005/8/layout/vList2"/>
    <dgm:cxn modelId="{9C006805-3D0B-274B-8490-F5182130DE0C}" type="presParOf" srcId="{2397000D-10F9-C34B-A2C2-CF3225178ECB}" destId="{E7A120A8-164B-4743-A712-43CABFF7CF0D}" srcOrd="5" destOrd="0" presId="urn:microsoft.com/office/officeart/2005/8/layout/vList2"/>
    <dgm:cxn modelId="{1424B734-6003-1047-B8A9-3BBD1D32039C}" type="presParOf" srcId="{2397000D-10F9-C34B-A2C2-CF3225178ECB}" destId="{7A52777B-90D7-2546-A17F-FAAC10EB372F}" srcOrd="6" destOrd="0" presId="urn:microsoft.com/office/officeart/2005/8/layout/vList2"/>
    <dgm:cxn modelId="{4AA5E20A-ABE5-D74C-BCDB-DF83B204561F}" type="presParOf" srcId="{2397000D-10F9-C34B-A2C2-CF3225178ECB}" destId="{3D6E4C13-4AFD-6543-B239-A2DE467379DB}" srcOrd="7" destOrd="0" presId="urn:microsoft.com/office/officeart/2005/8/layout/vList2"/>
  </dgm:cxnLst>
  <dgm:bg>
    <a:solidFill>
      <a:srgbClr val="FFFFFF">
        <a:alpha val="70000"/>
      </a:srgb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6001ED8-6EA2-F047-93E8-2BF515A0C0BF}" type="doc">
      <dgm:prSet loTypeId="urn:microsoft.com/office/officeart/2005/8/layout/vList2" loCatId="list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E5E1A625-4975-4347-B4A6-C4792ECF0819}">
      <dgm:prSet/>
      <dgm:spPr/>
      <dgm:t>
        <a:bodyPr/>
        <a:lstStyle/>
        <a:p>
          <a:pPr rtl="0"/>
          <a:r>
            <a:rPr lang="en-US" smtClean="0">
              <a:solidFill>
                <a:srgbClr val="000000"/>
              </a:solidFill>
              <a:latin typeface="Times New Roman"/>
              <a:cs typeface="Times New Roman"/>
            </a:rPr>
            <a:t>Landasan empiris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8EEC2A1-CD2F-454C-89FB-0E8286A4AC4A}" type="parTrans" cxnId="{095BF944-8EB1-3344-9B3D-6A857B50BFFC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EEBA62F-48F4-9C40-865C-A0E2E892A0CF}" type="sibTrans" cxnId="{095BF944-8EB1-3344-9B3D-6A857B50BFFC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613A985-4F38-7448-BF6E-D7E5234FAFAC}">
      <dgm:prSet/>
      <dgm:spPr/>
      <dgm:t>
        <a:bodyPr/>
        <a:lstStyle/>
        <a:p>
          <a:pPr rtl="0"/>
          <a:r>
            <a:rPr lang="en-US" smtClean="0">
              <a:solidFill>
                <a:srgbClr val="000000"/>
              </a:solidFill>
              <a:latin typeface="Times New Roman"/>
              <a:cs typeface="Times New Roman"/>
            </a:rPr>
            <a:t>Lingkungan khusus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0066612-7FB4-E74C-838D-742CC5D50CA8}" type="parTrans" cxnId="{CB655781-FF7F-D948-8D2D-6C18D85A68D6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DC2DEC7-DC46-904D-AD83-8D3F94D37B47}" type="sibTrans" cxnId="{CB655781-FF7F-D948-8D2D-6C18D85A68D6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716F2D0-3FD9-A343-9CED-363F30E33E88}">
      <dgm:prSet/>
      <dgm:spPr/>
      <dgm:t>
        <a:bodyPr/>
        <a:lstStyle/>
        <a:p>
          <a:pPr rtl="0"/>
          <a:r>
            <a:rPr lang="en-US" smtClean="0">
              <a:solidFill>
                <a:srgbClr val="000000"/>
              </a:solidFill>
              <a:latin typeface="Times New Roman"/>
              <a:cs typeface="Times New Roman"/>
            </a:rPr>
            <a:t>Keharusan evaluasi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16FD58B-7E29-0149-B782-56C516CB9E24}" type="parTrans" cxnId="{D39BA1ED-1B83-A74E-8A8B-02414AEC4A6E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E76E335-C08D-FD4A-8968-0DAC6D3C30CD}" type="sibTrans" cxnId="{D39BA1ED-1B83-A74E-8A8B-02414AEC4A6E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FB0046E-1B94-C848-90F4-D8EF72681504}">
      <dgm:prSet/>
      <dgm:spPr/>
      <dgm:t>
        <a:bodyPr/>
        <a:lstStyle/>
        <a:p>
          <a:pPr rtl="0"/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Dibangun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berdasar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data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hasil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riset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empiris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analisis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praktik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komunikasi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C4B4E01-C213-874B-951C-F98B3FFD4D0F}" type="parTrans" cxnId="{EE5D9E84-6B91-6C4F-8C79-89EE0C5DD466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B686FC4-55B4-C64E-8F27-3CF66EC978A9}" type="sibTrans" cxnId="{EE5D9E84-6B91-6C4F-8C79-89EE0C5DD466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E64C4DF-69CC-5D47-A7FF-5CC31972E628}">
      <dgm:prSet/>
      <dgm:spPr/>
      <dgm:t>
        <a:bodyPr/>
        <a:lstStyle/>
        <a:p>
          <a:pPr rtl="0"/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Berlaku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dalam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lingkungan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tertentu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melibatkan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organisasi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kelompokkelompok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tertentu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mempunyai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pengaruh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pada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organisasi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—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kelompok-kelompok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pemangku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kepentingan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B860B9F-8A58-E447-AE88-7B4ED50F2833}" type="parTrans" cxnId="{FAD13B12-6D48-D44F-8C30-6DF4851ABB94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EE6EA35-E5B2-0149-B153-808B9BCC7B02}" type="sibTrans" cxnId="{FAD13B12-6D48-D44F-8C30-6DF4851ABB94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938BE18-F48D-5C48-8982-4B0AA4671F5A}">
      <dgm:prSet/>
      <dgm:spPr/>
      <dgm:t>
        <a:bodyPr/>
        <a:lstStyle/>
        <a:p>
          <a:pPr rtl="0"/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Efektivitas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implementasi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perlu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evaluasi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sehingga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menjadi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masukan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sebagai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alat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kontrol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manajemen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5CF4178-8F02-4B45-96AF-631D08431D78}" type="parTrans" cxnId="{276CFEA8-21CC-6B46-9C9D-87AEE73125EC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CB4F5D5-98E8-7045-BB56-2EC7B8DD5C1C}" type="sibTrans" cxnId="{276CFEA8-21CC-6B46-9C9D-87AEE73125EC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52C9FD1-4AF1-3845-9335-61D3411E8566}" type="pres">
      <dgm:prSet presAssocID="{06001ED8-6EA2-F047-93E8-2BF515A0C0B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9A96B3-28E2-AD4F-9CB6-0311EC6F8E8C}" type="pres">
      <dgm:prSet presAssocID="{E5E1A625-4975-4347-B4A6-C4792ECF081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A270A0-71D6-C54C-9284-E27A53007DAD}" type="pres">
      <dgm:prSet presAssocID="{E5E1A625-4975-4347-B4A6-C4792ECF0819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80DB8A-324E-564A-9412-2BC5F2DCF7FA}" type="pres">
      <dgm:prSet presAssocID="{6613A985-4F38-7448-BF6E-D7E5234FAFA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D608A1-E35F-2249-84C9-77EA37432623}" type="pres">
      <dgm:prSet presAssocID="{6613A985-4F38-7448-BF6E-D7E5234FAFAC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669544-D7FD-014B-807D-D73F7961EFA4}" type="pres">
      <dgm:prSet presAssocID="{6716F2D0-3FD9-A343-9CED-363F30E33E8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556D8A-024B-3143-9FD0-1C9C86A9432C}" type="pres">
      <dgm:prSet presAssocID="{6716F2D0-3FD9-A343-9CED-363F30E33E88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839CF3-66BB-EB47-9C17-CF89490DFDC7}" type="presOf" srcId="{E938BE18-F48D-5C48-8982-4B0AA4671F5A}" destId="{F7556D8A-024B-3143-9FD0-1C9C86A9432C}" srcOrd="0" destOrd="0" presId="urn:microsoft.com/office/officeart/2005/8/layout/vList2"/>
    <dgm:cxn modelId="{EE5D9E84-6B91-6C4F-8C79-89EE0C5DD466}" srcId="{E5E1A625-4975-4347-B4A6-C4792ECF0819}" destId="{3FB0046E-1B94-C848-90F4-D8EF72681504}" srcOrd="0" destOrd="0" parTransId="{3C4B4E01-C213-874B-951C-F98B3FFD4D0F}" sibTransId="{9B686FC4-55B4-C64E-8F27-3CF66EC978A9}"/>
    <dgm:cxn modelId="{83169F1A-D3C6-104B-87A2-CEF73D8DE5ED}" type="presOf" srcId="{6613A985-4F38-7448-BF6E-D7E5234FAFAC}" destId="{9880DB8A-324E-564A-9412-2BC5F2DCF7FA}" srcOrd="0" destOrd="0" presId="urn:microsoft.com/office/officeart/2005/8/layout/vList2"/>
    <dgm:cxn modelId="{95E0B0CA-3E49-3D4E-BC41-CFEF83F9347D}" type="presOf" srcId="{6716F2D0-3FD9-A343-9CED-363F30E33E88}" destId="{5C669544-D7FD-014B-807D-D73F7961EFA4}" srcOrd="0" destOrd="0" presId="urn:microsoft.com/office/officeart/2005/8/layout/vList2"/>
    <dgm:cxn modelId="{3EBFFDFC-6D5F-9C44-B9A1-C837AF5E1030}" type="presOf" srcId="{06001ED8-6EA2-F047-93E8-2BF515A0C0BF}" destId="{B52C9FD1-4AF1-3845-9335-61D3411E8566}" srcOrd="0" destOrd="0" presId="urn:microsoft.com/office/officeart/2005/8/layout/vList2"/>
    <dgm:cxn modelId="{276CFEA8-21CC-6B46-9C9D-87AEE73125EC}" srcId="{6716F2D0-3FD9-A343-9CED-363F30E33E88}" destId="{E938BE18-F48D-5C48-8982-4B0AA4671F5A}" srcOrd="0" destOrd="0" parTransId="{F5CF4178-8F02-4B45-96AF-631D08431D78}" sibTransId="{FCB4F5D5-98E8-7045-BB56-2EC7B8DD5C1C}"/>
    <dgm:cxn modelId="{095BF944-8EB1-3344-9B3D-6A857B50BFFC}" srcId="{06001ED8-6EA2-F047-93E8-2BF515A0C0BF}" destId="{E5E1A625-4975-4347-B4A6-C4792ECF0819}" srcOrd="0" destOrd="0" parTransId="{B8EEC2A1-CD2F-454C-89FB-0E8286A4AC4A}" sibTransId="{3EEBA62F-48F4-9C40-865C-A0E2E892A0CF}"/>
    <dgm:cxn modelId="{D39BA1ED-1B83-A74E-8A8B-02414AEC4A6E}" srcId="{06001ED8-6EA2-F047-93E8-2BF515A0C0BF}" destId="{6716F2D0-3FD9-A343-9CED-363F30E33E88}" srcOrd="2" destOrd="0" parTransId="{916FD58B-7E29-0149-B782-56C516CB9E24}" sibTransId="{8E76E335-C08D-FD4A-8968-0DAC6D3C30CD}"/>
    <dgm:cxn modelId="{1D0C69A8-D788-844D-BA7C-961B62543B7C}" type="presOf" srcId="{E5E1A625-4975-4347-B4A6-C4792ECF0819}" destId="{619A96B3-28E2-AD4F-9CB6-0311EC6F8E8C}" srcOrd="0" destOrd="0" presId="urn:microsoft.com/office/officeart/2005/8/layout/vList2"/>
    <dgm:cxn modelId="{FAD13B12-6D48-D44F-8C30-6DF4851ABB94}" srcId="{6613A985-4F38-7448-BF6E-D7E5234FAFAC}" destId="{5E64C4DF-69CC-5D47-A7FF-5CC31972E628}" srcOrd="0" destOrd="0" parTransId="{BB860B9F-8A58-E447-AE88-7B4ED50F2833}" sibTransId="{CEE6EA35-E5B2-0149-B153-808B9BCC7B02}"/>
    <dgm:cxn modelId="{CB655781-FF7F-D948-8D2D-6C18D85A68D6}" srcId="{06001ED8-6EA2-F047-93E8-2BF515A0C0BF}" destId="{6613A985-4F38-7448-BF6E-D7E5234FAFAC}" srcOrd="1" destOrd="0" parTransId="{A0066612-7FB4-E74C-838D-742CC5D50CA8}" sibTransId="{FDC2DEC7-DC46-904D-AD83-8D3F94D37B47}"/>
    <dgm:cxn modelId="{4166AB1D-D00B-C94C-AF24-BE87116B5B9B}" type="presOf" srcId="{5E64C4DF-69CC-5D47-A7FF-5CC31972E628}" destId="{DED608A1-E35F-2249-84C9-77EA37432623}" srcOrd="0" destOrd="0" presId="urn:microsoft.com/office/officeart/2005/8/layout/vList2"/>
    <dgm:cxn modelId="{15608466-7B64-714F-8972-24561EFA03CC}" type="presOf" srcId="{3FB0046E-1B94-C848-90F4-D8EF72681504}" destId="{A2A270A0-71D6-C54C-9284-E27A53007DAD}" srcOrd="0" destOrd="0" presId="urn:microsoft.com/office/officeart/2005/8/layout/vList2"/>
    <dgm:cxn modelId="{39DF5ED4-4480-A943-AC75-F25D0FA154C6}" type="presParOf" srcId="{B52C9FD1-4AF1-3845-9335-61D3411E8566}" destId="{619A96B3-28E2-AD4F-9CB6-0311EC6F8E8C}" srcOrd="0" destOrd="0" presId="urn:microsoft.com/office/officeart/2005/8/layout/vList2"/>
    <dgm:cxn modelId="{A473B61B-C699-A446-A3DB-73DD74A3D1EE}" type="presParOf" srcId="{B52C9FD1-4AF1-3845-9335-61D3411E8566}" destId="{A2A270A0-71D6-C54C-9284-E27A53007DAD}" srcOrd="1" destOrd="0" presId="urn:microsoft.com/office/officeart/2005/8/layout/vList2"/>
    <dgm:cxn modelId="{B86C4514-67D4-7541-B980-8ECC3FEAFF4B}" type="presParOf" srcId="{B52C9FD1-4AF1-3845-9335-61D3411E8566}" destId="{9880DB8A-324E-564A-9412-2BC5F2DCF7FA}" srcOrd="2" destOrd="0" presId="urn:microsoft.com/office/officeart/2005/8/layout/vList2"/>
    <dgm:cxn modelId="{9F9F611E-7D00-D44B-B27C-9E03D3270CA8}" type="presParOf" srcId="{B52C9FD1-4AF1-3845-9335-61D3411E8566}" destId="{DED608A1-E35F-2249-84C9-77EA37432623}" srcOrd="3" destOrd="0" presId="urn:microsoft.com/office/officeart/2005/8/layout/vList2"/>
    <dgm:cxn modelId="{B4D1FF8F-F2CE-CE46-BB05-2F9C5022D655}" type="presParOf" srcId="{B52C9FD1-4AF1-3845-9335-61D3411E8566}" destId="{5C669544-D7FD-014B-807D-D73F7961EFA4}" srcOrd="4" destOrd="0" presId="urn:microsoft.com/office/officeart/2005/8/layout/vList2"/>
    <dgm:cxn modelId="{AA2ED899-CDBE-5E4E-8C5E-1EDFBFA62A43}" type="presParOf" srcId="{B52C9FD1-4AF1-3845-9335-61D3411E8566}" destId="{F7556D8A-024B-3143-9FD0-1C9C86A9432C}" srcOrd="5" destOrd="0" presId="urn:microsoft.com/office/officeart/2005/8/layout/vList2"/>
  </dgm:cxnLst>
  <dgm:bg>
    <a:solidFill>
      <a:srgbClr val="FFFFFF">
        <a:alpha val="70000"/>
      </a:srgb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89694E2-918C-B94B-B408-A3A5E9E9EF6B}" type="doc">
      <dgm:prSet loTypeId="urn:microsoft.com/office/officeart/2005/8/layout/default" loCatId="list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813A2891-9009-6942-9A93-4D90EEA969B4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Corporate Communication Model (CCM)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74A440A-D640-6C45-9174-484270FF99F0}" type="parTrans" cxnId="{5212782B-0396-D943-9947-D081EF789029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F9FBBF2-BA3D-0F4F-9398-22CD0EDC6F05}" type="sibTrans" cxnId="{5212782B-0396-D943-9947-D081EF789029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7CCA310-09A9-D14D-B3F5-76BB6324BBDE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Public Relations Excellence Model (PEM)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69266A9-AA76-C846-A390-5561670BE0A5}" type="parTrans" cxnId="{29F1BB38-2716-5146-B368-A110871B5A69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F6421EE-96E5-F143-81E8-0A76B4A161FA}" type="sibTrans" cxnId="{29F1BB38-2716-5146-B368-A110871B5A69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7D0C1FC-AE2A-3B4D-99B9-F06EF7BBD026}" type="pres">
      <dgm:prSet presAssocID="{B89694E2-918C-B94B-B408-A3A5E9E9EF6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91A7CD-B20B-284C-97D4-DBC35B3C0700}" type="pres">
      <dgm:prSet presAssocID="{813A2891-9009-6942-9A93-4D90EEA969B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8C1D1-1B3E-FF43-A4E3-F95418254323}" type="pres">
      <dgm:prSet presAssocID="{DF9FBBF2-BA3D-0F4F-9398-22CD0EDC6F05}" presName="sibTrans" presStyleCnt="0"/>
      <dgm:spPr/>
      <dgm:t>
        <a:bodyPr/>
        <a:lstStyle/>
        <a:p>
          <a:endParaRPr lang="en-US"/>
        </a:p>
      </dgm:t>
    </dgm:pt>
    <dgm:pt modelId="{E60544F1-322C-D446-B3F6-A20723A76C7A}" type="pres">
      <dgm:prSet presAssocID="{17CCA310-09A9-D14D-B3F5-76BB6324BBD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F1BB38-2716-5146-B368-A110871B5A69}" srcId="{B89694E2-918C-B94B-B408-A3A5E9E9EF6B}" destId="{17CCA310-09A9-D14D-B3F5-76BB6324BBDE}" srcOrd="1" destOrd="0" parTransId="{069266A9-AA76-C846-A390-5561670BE0A5}" sibTransId="{5F6421EE-96E5-F143-81E8-0A76B4A161FA}"/>
    <dgm:cxn modelId="{8F3C2F13-B0D4-944C-BBAB-67D6541E3FDB}" type="presOf" srcId="{813A2891-9009-6942-9A93-4D90EEA969B4}" destId="{EE91A7CD-B20B-284C-97D4-DBC35B3C0700}" srcOrd="0" destOrd="0" presId="urn:microsoft.com/office/officeart/2005/8/layout/default"/>
    <dgm:cxn modelId="{0DC2E325-1836-DB4E-944F-6ECF4E3F4B87}" type="presOf" srcId="{17CCA310-09A9-D14D-B3F5-76BB6324BBDE}" destId="{E60544F1-322C-D446-B3F6-A20723A76C7A}" srcOrd="0" destOrd="0" presId="urn:microsoft.com/office/officeart/2005/8/layout/default"/>
    <dgm:cxn modelId="{59C4DF8E-1893-BF4F-9738-32585DFA38E5}" type="presOf" srcId="{B89694E2-918C-B94B-B408-A3A5E9E9EF6B}" destId="{F7D0C1FC-AE2A-3B4D-99B9-F06EF7BBD026}" srcOrd="0" destOrd="0" presId="urn:microsoft.com/office/officeart/2005/8/layout/default"/>
    <dgm:cxn modelId="{5212782B-0396-D943-9947-D081EF789029}" srcId="{B89694E2-918C-B94B-B408-A3A5E9E9EF6B}" destId="{813A2891-9009-6942-9A93-4D90EEA969B4}" srcOrd="0" destOrd="0" parTransId="{174A440A-D640-6C45-9174-484270FF99F0}" sibTransId="{DF9FBBF2-BA3D-0F4F-9398-22CD0EDC6F05}"/>
    <dgm:cxn modelId="{BF3E9541-2D78-F648-B3EF-3E0AB05D9740}" type="presParOf" srcId="{F7D0C1FC-AE2A-3B4D-99B9-F06EF7BBD026}" destId="{EE91A7CD-B20B-284C-97D4-DBC35B3C0700}" srcOrd="0" destOrd="0" presId="urn:microsoft.com/office/officeart/2005/8/layout/default"/>
    <dgm:cxn modelId="{7961A60A-0B66-9C4E-B1B2-E2AD4526FD6D}" type="presParOf" srcId="{F7D0C1FC-AE2A-3B4D-99B9-F06EF7BBD026}" destId="{2798C1D1-1B3E-FF43-A4E3-F95418254323}" srcOrd="1" destOrd="0" presId="urn:microsoft.com/office/officeart/2005/8/layout/default"/>
    <dgm:cxn modelId="{AE8DADD2-9F33-A047-B8A2-A5DC853F1560}" type="presParOf" srcId="{F7D0C1FC-AE2A-3B4D-99B9-F06EF7BBD026}" destId="{E60544F1-322C-D446-B3F6-A20723A76C7A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50EBA5A-AB1E-6C41-86E6-9389C054572D}" type="doc">
      <dgm:prSet loTypeId="urn:microsoft.com/office/officeart/2005/8/layout/vList2" loCatId="list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3ED4283C-443D-894A-B0E5-673548905D12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Project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70176D6-DB96-0944-B93A-457BBA235E3F}" type="parTrans" cxnId="{1B6A62E6-3499-1344-B84D-CC3F47508BA0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90054C3-FA70-4847-BED9-720164DD49E1}" type="sibTrans" cxnId="{1B6A62E6-3499-1344-B84D-CC3F47508BA0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5836FA7-8919-1C4D-9579-C7EFA838C902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Kegiatan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PR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tunggal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berumur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pendek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dirancang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memenuhi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suatu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tujuan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17C60CD-451C-664D-98B6-F1D6D5E0C887}" type="parTrans" cxnId="{9991A8F3-9893-084B-905B-3E08D3A74BCC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9BBD58E-4265-6E42-B043-16C58A10C977}" type="sibTrans" cxnId="{9991A8F3-9893-084B-905B-3E08D3A74BCC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B040D2B-C72B-174D-8BDE-82577927FDDA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Program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33147A6-0295-484B-B5F3-B285410801DD}" type="parTrans" cxnId="{89B808BD-C1FB-C741-AFAB-DEB5837B9D96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33B6910-8E8D-A54D-ACB7-445A767DA231}" type="sibTrans" cxnId="{89B808BD-C1FB-C741-AFAB-DEB5837B9D96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8D56D90-9474-B94C-99F1-F01918914DF6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Campaign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C933033-A725-7C48-BE52-A501F4AAA710}" type="parTrans" cxnId="{57207752-6F38-6942-A97C-E73C9A544A3C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E23A3C8-AF2E-744A-BBB5-10FE4D8BF4EE}" type="sibTrans" cxnId="{57207752-6F38-6942-A97C-E73C9A544A3C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AFF9855-77C9-1E47-989E-5498D1181403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Kegiatan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PR yang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sedang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berlangsung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berkaitan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beberapa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objektif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terkait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tujuan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. Program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memiliki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tujuan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berkelanjutan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dalam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organisasi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fokus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pada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hubungannya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publik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tertentu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DB03FA6-B753-CA4D-841F-80A159DA77B7}" type="parTrans" cxnId="{C572B222-452A-AF46-A518-9E6DBC11BBC9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223B6FD-4A8B-C048-B57C-86CCA002D065}" type="sibTrans" cxnId="{C572B222-452A-AF46-A518-9E6DBC11BBC9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760DCD9-E8D9-034B-9819-BC1296310156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Serangkaian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kegiatan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PR yang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sistematis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masing-masing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tujuan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tertentu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terbatas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dipertahankan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selama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jangka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waktu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tertentu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berurusan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tujuan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terkait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masalah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tertentu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093217F-D480-B84A-A3FB-EBD923E058D7}" type="parTrans" cxnId="{E48F6147-EC3C-9D4D-A732-4F1F8087667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5638B78-4E6E-1E4F-BF4A-9A626192203D}" type="sibTrans" cxnId="{E48F6147-EC3C-9D4D-A732-4F1F8087667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275146A-A617-F847-852E-1569F69D389D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Contoh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: news release,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Facebook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page,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taktik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open house,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dlsb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4529263-6914-AF41-B0B6-1D9CC1E100C0}" type="parTrans" cxnId="{E6BC7A54-5D49-AB4B-BEAF-43198A5843CD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0735423-58CA-E94C-AA5E-306309A86918}" type="sibTrans" cxnId="{E6BC7A54-5D49-AB4B-BEAF-43198A5843CD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A38432A-FAA6-5245-A838-EE366870AD63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Contoh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: program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organisasi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dalam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community relations/employee relations,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atau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program media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sosial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, program CSR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002D8A2-399C-B04F-9CEF-92732150A75D}" type="parTrans" cxnId="{F45771A6-F613-B040-822C-A8E0C586BBED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322D303-348C-5B42-9D2F-F25297C395E4}" type="sibTrans" cxnId="{F45771A6-F613-B040-822C-A8E0C586BBED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D2D4AD9-5E85-504A-9337-BDAF65557F72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Contoh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: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kampanye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mengurangi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kecelakaan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akibat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mabuk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kampanye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stop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merokok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dlsb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02A73C9-357A-2941-9291-E29AB7313C0E}" type="parTrans" cxnId="{28B83670-1052-6041-B52E-531A9A6B6A30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DC84FD3-2899-4C4F-B541-C75B2C1DB850}" type="sibTrans" cxnId="{28B83670-1052-6041-B52E-531A9A6B6A30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22591D9-CF0B-1542-BF5D-EFFF959616A5}" type="pres">
      <dgm:prSet presAssocID="{850EBA5A-AB1E-6C41-86E6-9389C05457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CCA81E-057A-864B-BD4C-7DFE2BAB2915}" type="pres">
      <dgm:prSet presAssocID="{3ED4283C-443D-894A-B0E5-673548905D1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628636-2AF6-334B-8040-502787815C93}" type="pres">
      <dgm:prSet presAssocID="{3ED4283C-443D-894A-B0E5-673548905D12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DD2008-24D5-0746-BDA2-2330BD6D6448}" type="pres">
      <dgm:prSet presAssocID="{0B040D2B-C72B-174D-8BDE-82577927FDD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831BAD-731E-4248-86E3-6E0CBAE865BF}" type="pres">
      <dgm:prSet presAssocID="{0B040D2B-C72B-174D-8BDE-82577927FDDA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14FE7-A040-274D-84E2-3585C216BE8C}" type="pres">
      <dgm:prSet presAssocID="{A8D56D90-9474-B94C-99F1-F01918914DF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A96AD3-82EB-8E48-895F-021DD3971CEC}" type="pres">
      <dgm:prSet presAssocID="{A8D56D90-9474-B94C-99F1-F01918914DF6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5771A6-F613-B040-822C-A8E0C586BBED}" srcId="{0B040D2B-C72B-174D-8BDE-82577927FDDA}" destId="{CA38432A-FAA6-5245-A838-EE366870AD63}" srcOrd="1" destOrd="0" parTransId="{6002D8A2-399C-B04F-9CEF-92732150A75D}" sibTransId="{4322D303-348C-5B42-9D2F-F25297C395E4}"/>
    <dgm:cxn modelId="{57207752-6F38-6942-A97C-E73C9A544A3C}" srcId="{850EBA5A-AB1E-6C41-86E6-9389C054572D}" destId="{A8D56D90-9474-B94C-99F1-F01918914DF6}" srcOrd="2" destOrd="0" parTransId="{DC933033-A725-7C48-BE52-A501F4AAA710}" sibTransId="{0E23A3C8-AF2E-744A-BBB5-10FE4D8BF4EE}"/>
    <dgm:cxn modelId="{E6BC7A54-5D49-AB4B-BEAF-43198A5843CD}" srcId="{3ED4283C-443D-894A-B0E5-673548905D12}" destId="{2275146A-A617-F847-852E-1569F69D389D}" srcOrd="1" destOrd="0" parTransId="{24529263-6914-AF41-B0B6-1D9CC1E100C0}" sibTransId="{A0735423-58CA-E94C-AA5E-306309A86918}"/>
    <dgm:cxn modelId="{AEECECF7-7AC0-FA4A-AC30-C9159ABC5EC0}" type="presOf" srcId="{CA38432A-FAA6-5245-A838-EE366870AD63}" destId="{76831BAD-731E-4248-86E3-6E0CBAE865BF}" srcOrd="0" destOrd="1" presId="urn:microsoft.com/office/officeart/2005/8/layout/vList2"/>
    <dgm:cxn modelId="{24FA0438-A689-1349-9A83-DA3E52A91084}" type="presOf" srcId="{0B040D2B-C72B-174D-8BDE-82577927FDDA}" destId="{55DD2008-24D5-0746-BDA2-2330BD6D6448}" srcOrd="0" destOrd="0" presId="urn:microsoft.com/office/officeart/2005/8/layout/vList2"/>
    <dgm:cxn modelId="{E48F6147-EC3C-9D4D-A732-4F1F8087667F}" srcId="{A8D56D90-9474-B94C-99F1-F01918914DF6}" destId="{6760DCD9-E8D9-034B-9819-BC1296310156}" srcOrd="0" destOrd="0" parTransId="{C093217F-D480-B84A-A3FB-EBD923E058D7}" sibTransId="{85638B78-4E6E-1E4F-BF4A-9A626192203D}"/>
    <dgm:cxn modelId="{F1259285-A7F1-DD48-A380-217828DDE5BA}" type="presOf" srcId="{15836FA7-8919-1C4D-9579-C7EFA838C902}" destId="{7C628636-2AF6-334B-8040-502787815C93}" srcOrd="0" destOrd="0" presId="urn:microsoft.com/office/officeart/2005/8/layout/vList2"/>
    <dgm:cxn modelId="{C572B222-452A-AF46-A518-9E6DBC11BBC9}" srcId="{0B040D2B-C72B-174D-8BDE-82577927FDDA}" destId="{4AFF9855-77C9-1E47-989E-5498D1181403}" srcOrd="0" destOrd="0" parTransId="{0DB03FA6-B753-CA4D-841F-80A159DA77B7}" sibTransId="{E223B6FD-4A8B-C048-B57C-86CCA002D065}"/>
    <dgm:cxn modelId="{AD9A038C-6F66-6F40-8A22-5386D6B0B152}" type="presOf" srcId="{6760DCD9-E8D9-034B-9819-BC1296310156}" destId="{41A96AD3-82EB-8E48-895F-021DD3971CEC}" srcOrd="0" destOrd="0" presId="urn:microsoft.com/office/officeart/2005/8/layout/vList2"/>
    <dgm:cxn modelId="{9991A8F3-9893-084B-905B-3E08D3A74BCC}" srcId="{3ED4283C-443D-894A-B0E5-673548905D12}" destId="{15836FA7-8919-1C4D-9579-C7EFA838C902}" srcOrd="0" destOrd="0" parTransId="{617C60CD-451C-664D-98B6-F1D6D5E0C887}" sibTransId="{C9BBD58E-4265-6E42-B043-16C58A10C977}"/>
    <dgm:cxn modelId="{28B83670-1052-6041-B52E-531A9A6B6A30}" srcId="{A8D56D90-9474-B94C-99F1-F01918914DF6}" destId="{6D2D4AD9-5E85-504A-9337-BDAF65557F72}" srcOrd="1" destOrd="0" parTransId="{B02A73C9-357A-2941-9291-E29AB7313C0E}" sibTransId="{9DC84FD3-2899-4C4F-B541-C75B2C1DB850}"/>
    <dgm:cxn modelId="{79325E0B-03C9-634F-94B9-4292B91887A0}" type="presOf" srcId="{4AFF9855-77C9-1E47-989E-5498D1181403}" destId="{76831BAD-731E-4248-86E3-6E0CBAE865BF}" srcOrd="0" destOrd="0" presId="urn:microsoft.com/office/officeart/2005/8/layout/vList2"/>
    <dgm:cxn modelId="{B0B15E83-DBFA-7F49-A8A1-4C3752637081}" type="presOf" srcId="{A8D56D90-9474-B94C-99F1-F01918914DF6}" destId="{4D514FE7-A040-274D-84E2-3585C216BE8C}" srcOrd="0" destOrd="0" presId="urn:microsoft.com/office/officeart/2005/8/layout/vList2"/>
    <dgm:cxn modelId="{938AF977-26F7-5F4C-86CC-F0837F187329}" type="presOf" srcId="{3ED4283C-443D-894A-B0E5-673548905D12}" destId="{5BCCA81E-057A-864B-BD4C-7DFE2BAB2915}" srcOrd="0" destOrd="0" presId="urn:microsoft.com/office/officeart/2005/8/layout/vList2"/>
    <dgm:cxn modelId="{1B6A62E6-3499-1344-B84D-CC3F47508BA0}" srcId="{850EBA5A-AB1E-6C41-86E6-9389C054572D}" destId="{3ED4283C-443D-894A-B0E5-673548905D12}" srcOrd="0" destOrd="0" parTransId="{F70176D6-DB96-0944-B93A-457BBA235E3F}" sibTransId="{490054C3-FA70-4847-BED9-720164DD49E1}"/>
    <dgm:cxn modelId="{5A7ED36F-83F4-0140-BACC-8C670727F915}" type="presOf" srcId="{6D2D4AD9-5E85-504A-9337-BDAF65557F72}" destId="{41A96AD3-82EB-8E48-895F-021DD3971CEC}" srcOrd="0" destOrd="1" presId="urn:microsoft.com/office/officeart/2005/8/layout/vList2"/>
    <dgm:cxn modelId="{2EC21561-4644-1A44-9EE5-7BF712D46D61}" type="presOf" srcId="{2275146A-A617-F847-852E-1569F69D389D}" destId="{7C628636-2AF6-334B-8040-502787815C93}" srcOrd="0" destOrd="1" presId="urn:microsoft.com/office/officeart/2005/8/layout/vList2"/>
    <dgm:cxn modelId="{89B808BD-C1FB-C741-AFAB-DEB5837B9D96}" srcId="{850EBA5A-AB1E-6C41-86E6-9389C054572D}" destId="{0B040D2B-C72B-174D-8BDE-82577927FDDA}" srcOrd="1" destOrd="0" parTransId="{433147A6-0295-484B-B5F3-B285410801DD}" sibTransId="{733B6910-8E8D-A54D-ACB7-445A767DA231}"/>
    <dgm:cxn modelId="{46C7CA2A-F8FE-0841-924B-BB758946827C}" type="presOf" srcId="{850EBA5A-AB1E-6C41-86E6-9389C054572D}" destId="{E22591D9-CF0B-1542-BF5D-EFFF959616A5}" srcOrd="0" destOrd="0" presId="urn:microsoft.com/office/officeart/2005/8/layout/vList2"/>
    <dgm:cxn modelId="{4C62D780-3B37-6E4A-B908-00EBC0AE211C}" type="presParOf" srcId="{E22591D9-CF0B-1542-BF5D-EFFF959616A5}" destId="{5BCCA81E-057A-864B-BD4C-7DFE2BAB2915}" srcOrd="0" destOrd="0" presId="urn:microsoft.com/office/officeart/2005/8/layout/vList2"/>
    <dgm:cxn modelId="{263CC4F6-4634-6E40-8E3A-5F0A816BACA5}" type="presParOf" srcId="{E22591D9-CF0B-1542-BF5D-EFFF959616A5}" destId="{7C628636-2AF6-334B-8040-502787815C93}" srcOrd="1" destOrd="0" presId="urn:microsoft.com/office/officeart/2005/8/layout/vList2"/>
    <dgm:cxn modelId="{A4F6F787-759E-4846-A69F-98ADA1455449}" type="presParOf" srcId="{E22591D9-CF0B-1542-BF5D-EFFF959616A5}" destId="{55DD2008-24D5-0746-BDA2-2330BD6D6448}" srcOrd="2" destOrd="0" presId="urn:microsoft.com/office/officeart/2005/8/layout/vList2"/>
    <dgm:cxn modelId="{38C53658-FC01-0645-9285-EF26C2BF9F0D}" type="presParOf" srcId="{E22591D9-CF0B-1542-BF5D-EFFF959616A5}" destId="{76831BAD-731E-4248-86E3-6E0CBAE865BF}" srcOrd="3" destOrd="0" presId="urn:microsoft.com/office/officeart/2005/8/layout/vList2"/>
    <dgm:cxn modelId="{58FCDC8F-6610-884B-A277-F9B28C80DCFC}" type="presParOf" srcId="{E22591D9-CF0B-1542-BF5D-EFFF959616A5}" destId="{4D514FE7-A040-274D-84E2-3585C216BE8C}" srcOrd="4" destOrd="0" presId="urn:microsoft.com/office/officeart/2005/8/layout/vList2"/>
    <dgm:cxn modelId="{19C277D3-D461-D649-BDE5-BDF91C7C83D6}" type="presParOf" srcId="{E22591D9-CF0B-1542-BF5D-EFFF959616A5}" destId="{41A96AD3-82EB-8E48-895F-021DD3971CEC}" srcOrd="5" destOrd="0" presId="urn:microsoft.com/office/officeart/2005/8/layout/vList2"/>
  </dgm:cxnLst>
  <dgm:bg>
    <a:solidFill>
      <a:schemeClr val="bg1">
        <a:alpha val="8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D53DEB-B8ED-D945-98FE-00CA1F4F9AA6}">
      <dsp:nvSpPr>
        <dsp:cNvPr id="0" name=""/>
        <dsp:cNvSpPr/>
      </dsp:nvSpPr>
      <dsp:spPr>
        <a:xfrm>
          <a:off x="3371403" y="736"/>
          <a:ext cx="1486792" cy="96641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err="1">
              <a:latin typeface="Times New Roman"/>
              <a:cs typeface="Times New Roman"/>
            </a:rPr>
            <a:t>Integritas</a:t>
          </a:r>
          <a:endParaRPr lang="en-US" sz="1300" b="1" kern="1200" dirty="0">
            <a:latin typeface="Times New Roman"/>
            <a:cs typeface="Times New Roman"/>
          </a:endParaRPr>
        </a:p>
      </dsp:txBody>
      <dsp:txXfrm>
        <a:off x="3371403" y="736"/>
        <a:ext cx="1486792" cy="966415"/>
      </dsp:txXfrm>
    </dsp:sp>
    <dsp:sp modelId="{2ADE7024-D0CF-3847-923E-56B811C56AD3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2685052" y="153092"/>
              </a:moveTo>
              <a:arcTo wR="1931434" hR="1931434" stAng="17577964" swAng="196228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B621C9-9DB7-BE46-9D9D-8B33C1D2D017}">
      <dsp:nvSpPr>
        <dsp:cNvPr id="0" name=""/>
        <dsp:cNvSpPr/>
      </dsp:nvSpPr>
      <dsp:spPr>
        <a:xfrm>
          <a:off x="5208306" y="1335324"/>
          <a:ext cx="1486792" cy="96641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err="1">
              <a:latin typeface="Times New Roman"/>
              <a:cs typeface="Times New Roman"/>
            </a:rPr>
            <a:t>Adil</a:t>
          </a:r>
          <a:endParaRPr lang="en-US" sz="1300" b="1" kern="1200" dirty="0">
            <a:latin typeface="Times New Roman"/>
            <a:cs typeface="Times New Roman"/>
          </a:endParaRPr>
        </a:p>
      </dsp:txBody>
      <dsp:txXfrm>
        <a:off x="5208306" y="1335324"/>
        <a:ext cx="1486792" cy="966415"/>
      </dsp:txXfrm>
    </dsp:sp>
    <dsp:sp modelId="{CDB28935-23C9-3A40-B2EC-CDF58500A2F6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860210" y="1830145"/>
              </a:moveTo>
              <a:arcTo wR="1931434" hR="1931434" stAng="21419634" swAng="2196873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E1874E-E6CE-AF4C-8724-112DA2EBE0BB}">
      <dsp:nvSpPr>
        <dsp:cNvPr id="0" name=""/>
        <dsp:cNvSpPr/>
      </dsp:nvSpPr>
      <dsp:spPr>
        <a:xfrm>
          <a:off x="4506671" y="3494733"/>
          <a:ext cx="1486792" cy="96641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err="1">
              <a:latin typeface="Times New Roman"/>
              <a:cs typeface="Times New Roman"/>
            </a:rPr>
            <a:t>Komit</a:t>
          </a:r>
          <a:endParaRPr lang="en-US" sz="1300" b="1" kern="1200" dirty="0">
            <a:latin typeface="Times New Roman"/>
            <a:cs typeface="Times New Roman"/>
          </a:endParaRPr>
        </a:p>
      </dsp:txBody>
      <dsp:txXfrm>
        <a:off x="4506671" y="3494733"/>
        <a:ext cx="1486792" cy="966415"/>
      </dsp:txXfrm>
    </dsp:sp>
    <dsp:sp modelId="{BBCB5324-1630-0646-BE23-7EE4927083C3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2315628" y="3824271"/>
              </a:moveTo>
              <a:arcTo wR="1931434" hR="1931434" stAng="4711583" swAng="1376834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3EB46F-F36C-B642-A1A9-1056C98071B0}">
      <dsp:nvSpPr>
        <dsp:cNvPr id="0" name=""/>
        <dsp:cNvSpPr/>
      </dsp:nvSpPr>
      <dsp:spPr>
        <a:xfrm>
          <a:off x="2236135" y="3494733"/>
          <a:ext cx="1486792" cy="96641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err="1">
              <a:latin typeface="Times New Roman"/>
              <a:cs typeface="Times New Roman"/>
            </a:rPr>
            <a:t>Dorongan</a:t>
          </a:r>
          <a:r>
            <a:rPr lang="en-US" sz="1300" b="1" kern="1200" dirty="0">
              <a:latin typeface="Times New Roman"/>
              <a:cs typeface="Times New Roman"/>
            </a:rPr>
            <a:t> </a:t>
          </a:r>
          <a:r>
            <a:rPr lang="en-US" sz="1300" b="1" kern="1200" dirty="0" err="1">
              <a:latin typeface="Times New Roman"/>
              <a:cs typeface="Times New Roman"/>
            </a:rPr>
            <a:t>Berprestasi</a:t>
          </a:r>
          <a:endParaRPr lang="en-US" sz="1300" b="1" kern="1200" dirty="0">
            <a:latin typeface="Times New Roman"/>
            <a:cs typeface="Times New Roman"/>
          </a:endParaRPr>
        </a:p>
      </dsp:txBody>
      <dsp:txXfrm>
        <a:off x="2236135" y="3494733"/>
        <a:ext cx="1486792" cy="966415"/>
      </dsp:txXfrm>
    </dsp:sp>
    <dsp:sp modelId="{972F3675-0DF8-464E-ADAA-E2F75C6E86E3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22859" y="3000510"/>
              </a:moveTo>
              <a:arcTo wR="1931434" hR="1931434" stAng="8783493" swAng="2196873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63F939-3D58-784C-A805-CBA7664705CF}">
      <dsp:nvSpPr>
        <dsp:cNvPr id="0" name=""/>
        <dsp:cNvSpPr/>
      </dsp:nvSpPr>
      <dsp:spPr>
        <a:xfrm>
          <a:off x="1534500" y="1335324"/>
          <a:ext cx="1486792" cy="96641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>
              <a:latin typeface="Times New Roman"/>
              <a:cs typeface="Times New Roman"/>
            </a:rPr>
            <a:t>Intra/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>
              <a:latin typeface="Times New Roman"/>
              <a:cs typeface="Times New Roman"/>
            </a:rPr>
            <a:t>Entrepreneurship</a:t>
          </a:r>
        </a:p>
      </dsp:txBody>
      <dsp:txXfrm>
        <a:off x="1534500" y="1335324"/>
        <a:ext cx="1486792" cy="966415"/>
      </dsp:txXfrm>
    </dsp:sp>
    <dsp:sp modelId="{7E533EF1-4B0B-8F4E-A13D-9C5D1F5C9778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36435" y="842205"/>
              </a:moveTo>
              <a:arcTo wR="1931434" hR="1931434" stAng="12859756" swAng="1962280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F55D42-849C-F649-8B7D-D333721997A8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Kehadiran</a:t>
          </a:r>
          <a:r>
            <a:rPr lang="en-US" sz="3500" kern="1200" dirty="0" smtClean="0">
              <a:solidFill>
                <a:srgbClr val="000000"/>
              </a:solidFill>
              <a:latin typeface="Times New Roman"/>
              <a:cs typeface="Times New Roman"/>
            </a:rPr>
            <a:t> 10%</a:t>
          </a:r>
          <a:endParaRPr lang="en-US" sz="35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460905" y="1047"/>
        <a:ext cx="3479899" cy="2087939"/>
      </dsp:txXfrm>
    </dsp:sp>
    <dsp:sp modelId="{09576289-C86C-7642-A1A5-78727B0D4447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Aktifitas</a:t>
          </a:r>
          <a:r>
            <a:rPr lang="en-US" sz="35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35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kelas</a:t>
          </a:r>
          <a:r>
            <a:rPr lang="en-US" sz="3500" kern="1200" dirty="0" smtClean="0">
              <a:solidFill>
                <a:srgbClr val="000000"/>
              </a:solidFill>
              <a:latin typeface="Times New Roman"/>
              <a:cs typeface="Times New Roman"/>
            </a:rPr>
            <a:t> &amp; </a:t>
          </a:r>
          <a:r>
            <a:rPr lang="en-US" sz="35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tugas</a:t>
          </a:r>
          <a:r>
            <a:rPr lang="en-US" sz="3500" kern="1200" dirty="0" smtClean="0">
              <a:solidFill>
                <a:srgbClr val="000000"/>
              </a:solidFill>
              <a:latin typeface="Times New Roman"/>
              <a:cs typeface="Times New Roman"/>
            </a:rPr>
            <a:t> 30%</a:t>
          </a:r>
          <a:endParaRPr lang="en-US" sz="35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4288794" y="1047"/>
        <a:ext cx="3479899" cy="2087939"/>
      </dsp:txXfrm>
    </dsp:sp>
    <dsp:sp modelId="{ACA63B60-5304-4846-B1D2-8278D19624CC}">
      <dsp:nvSpPr>
        <dsp:cNvPr id="0" name=""/>
        <dsp:cNvSpPr/>
      </dsp:nvSpPr>
      <dsp:spPr>
        <a:xfrm>
          <a:off x="460905" y="2436976"/>
          <a:ext cx="3479899" cy="208793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solidFill>
                <a:srgbClr val="000000"/>
              </a:solidFill>
              <a:latin typeface="Times New Roman"/>
              <a:cs typeface="Times New Roman"/>
            </a:rPr>
            <a:t>UTS 25%</a:t>
          </a:r>
          <a:endParaRPr lang="en-US" sz="35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460905" y="2436976"/>
        <a:ext cx="3479899" cy="2087939"/>
      </dsp:txXfrm>
    </dsp:sp>
    <dsp:sp modelId="{293273E4-8098-E841-9C4B-F505B8E127AA}">
      <dsp:nvSpPr>
        <dsp:cNvPr id="0" name=""/>
        <dsp:cNvSpPr/>
      </dsp:nvSpPr>
      <dsp:spPr>
        <a:xfrm>
          <a:off x="4288794" y="2436976"/>
          <a:ext cx="3479899" cy="208793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solidFill>
                <a:srgbClr val="000000"/>
              </a:solidFill>
              <a:latin typeface="Times New Roman"/>
              <a:cs typeface="Times New Roman"/>
            </a:rPr>
            <a:t>UAS 35%</a:t>
          </a:r>
          <a:endParaRPr lang="en-US" sz="35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4288794" y="2436976"/>
        <a:ext cx="3479899" cy="208793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0D79A4-B539-8442-8580-D4CD17C9B847}">
      <dsp:nvSpPr>
        <dsp:cNvPr id="0" name=""/>
        <dsp:cNvSpPr/>
      </dsp:nvSpPr>
      <dsp:spPr>
        <a:xfrm>
          <a:off x="1004" y="294671"/>
          <a:ext cx="3917900" cy="23507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err="1" smtClean="0">
              <a:latin typeface="Times New Roman"/>
              <a:cs typeface="Times New Roman"/>
            </a:rPr>
            <a:t>Fungsi</a:t>
          </a:r>
          <a:r>
            <a:rPr lang="en-US" sz="1800" b="0" kern="1200" dirty="0" smtClean="0">
              <a:latin typeface="Times New Roman"/>
              <a:cs typeface="Times New Roman"/>
            </a:rPr>
            <a:t> </a:t>
          </a:r>
          <a:r>
            <a:rPr lang="en-US" sz="1800" b="0" kern="1200" dirty="0" err="1" smtClean="0">
              <a:latin typeface="Times New Roman"/>
              <a:cs typeface="Times New Roman"/>
            </a:rPr>
            <a:t>manajemen</a:t>
          </a:r>
          <a:r>
            <a:rPr lang="en-US" sz="1800" b="0" kern="1200" dirty="0" smtClean="0">
              <a:latin typeface="Times New Roman"/>
              <a:cs typeface="Times New Roman"/>
            </a:rPr>
            <a:t> yang </a:t>
          </a:r>
          <a:r>
            <a:rPr lang="en-US" sz="1800" b="0" kern="1200" dirty="0" err="1" smtClean="0">
              <a:latin typeface="Times New Roman"/>
              <a:cs typeface="Times New Roman"/>
            </a:rPr>
            <a:t>membangun</a:t>
          </a:r>
          <a:r>
            <a:rPr lang="en-US" sz="1800" b="0" kern="1200" dirty="0" smtClean="0">
              <a:latin typeface="Times New Roman"/>
              <a:cs typeface="Times New Roman"/>
            </a:rPr>
            <a:t> </a:t>
          </a:r>
          <a:r>
            <a:rPr lang="en-US" sz="1800" b="0" kern="1200" dirty="0" err="1" smtClean="0">
              <a:latin typeface="Times New Roman"/>
              <a:cs typeface="Times New Roman"/>
            </a:rPr>
            <a:t>dan</a:t>
          </a:r>
          <a:r>
            <a:rPr lang="en-US" sz="1800" b="0" kern="1200" dirty="0" smtClean="0">
              <a:latin typeface="Times New Roman"/>
              <a:cs typeface="Times New Roman"/>
            </a:rPr>
            <a:t> </a:t>
          </a:r>
          <a:r>
            <a:rPr lang="en-US" sz="1800" b="0" kern="1200" dirty="0" err="1" smtClean="0">
              <a:latin typeface="Times New Roman"/>
              <a:cs typeface="Times New Roman"/>
            </a:rPr>
            <a:t>mempertahankan</a:t>
          </a:r>
          <a:r>
            <a:rPr lang="en-US" sz="1800" b="0" kern="1200" dirty="0" smtClean="0">
              <a:latin typeface="Times New Roman"/>
              <a:cs typeface="Times New Roman"/>
            </a:rPr>
            <a:t> </a:t>
          </a:r>
          <a:r>
            <a:rPr lang="en-US" sz="1800" b="0" kern="1200" dirty="0" err="1" smtClean="0">
              <a:latin typeface="Times New Roman"/>
              <a:cs typeface="Times New Roman"/>
            </a:rPr>
            <a:t>hubungan</a:t>
          </a:r>
          <a:r>
            <a:rPr lang="en-US" sz="1800" b="0" kern="1200" dirty="0" smtClean="0">
              <a:latin typeface="Times New Roman"/>
              <a:cs typeface="Times New Roman"/>
            </a:rPr>
            <a:t> yang </a:t>
          </a:r>
          <a:r>
            <a:rPr lang="en-US" sz="1800" b="0" kern="1200" dirty="0" err="1" smtClean="0">
              <a:latin typeface="Times New Roman"/>
              <a:cs typeface="Times New Roman"/>
            </a:rPr>
            <a:t>baik</a:t>
          </a:r>
          <a:r>
            <a:rPr lang="en-US" sz="1800" b="0" kern="1200" dirty="0" smtClean="0">
              <a:latin typeface="Times New Roman"/>
              <a:cs typeface="Times New Roman"/>
            </a:rPr>
            <a:t> </a:t>
          </a:r>
          <a:r>
            <a:rPr lang="en-US" sz="1800" b="0" kern="1200" dirty="0" err="1" smtClean="0">
              <a:latin typeface="Times New Roman"/>
              <a:cs typeface="Times New Roman"/>
            </a:rPr>
            <a:t>dan</a:t>
          </a:r>
          <a:r>
            <a:rPr lang="en-US" sz="1800" b="0" kern="1200" dirty="0" smtClean="0">
              <a:latin typeface="Times New Roman"/>
              <a:cs typeface="Times New Roman"/>
            </a:rPr>
            <a:t> </a:t>
          </a:r>
          <a:r>
            <a:rPr lang="en-US" sz="1800" b="0" kern="1200" dirty="0" err="1" smtClean="0">
              <a:latin typeface="Times New Roman"/>
              <a:cs typeface="Times New Roman"/>
            </a:rPr>
            <a:t>bermanfaat</a:t>
          </a:r>
          <a:r>
            <a:rPr lang="en-US" sz="1800" b="0" kern="1200" dirty="0" smtClean="0">
              <a:latin typeface="Times New Roman"/>
              <a:cs typeface="Times New Roman"/>
            </a:rPr>
            <a:t> </a:t>
          </a:r>
          <a:r>
            <a:rPr lang="en-US" sz="1800" b="0" kern="1200" dirty="0" err="1" smtClean="0">
              <a:latin typeface="Times New Roman"/>
              <a:cs typeface="Times New Roman"/>
            </a:rPr>
            <a:t>antara</a:t>
          </a:r>
          <a:r>
            <a:rPr lang="en-US" sz="1800" b="0" kern="1200" dirty="0" smtClean="0">
              <a:latin typeface="Times New Roman"/>
              <a:cs typeface="Times New Roman"/>
            </a:rPr>
            <a:t> </a:t>
          </a:r>
          <a:r>
            <a:rPr lang="en-US" sz="1800" b="0" kern="1200" dirty="0" err="1" smtClean="0">
              <a:latin typeface="Times New Roman"/>
              <a:cs typeface="Times New Roman"/>
            </a:rPr>
            <a:t>organisasi</a:t>
          </a:r>
          <a:r>
            <a:rPr lang="en-US" sz="1800" b="0" kern="1200" dirty="0" smtClean="0">
              <a:latin typeface="Times New Roman"/>
              <a:cs typeface="Times New Roman"/>
            </a:rPr>
            <a:t> </a:t>
          </a:r>
          <a:r>
            <a:rPr lang="en-US" sz="1800" b="0" kern="1200" dirty="0" err="1" smtClean="0">
              <a:latin typeface="Times New Roman"/>
              <a:cs typeface="Times New Roman"/>
            </a:rPr>
            <a:t>dengan</a:t>
          </a:r>
          <a:r>
            <a:rPr lang="en-US" sz="1800" b="0" kern="1200" dirty="0" smtClean="0">
              <a:latin typeface="Times New Roman"/>
              <a:cs typeface="Times New Roman"/>
            </a:rPr>
            <a:t> </a:t>
          </a:r>
          <a:r>
            <a:rPr lang="en-US" sz="1800" b="0" kern="1200" dirty="0" err="1" smtClean="0">
              <a:latin typeface="Times New Roman"/>
              <a:cs typeface="Times New Roman"/>
            </a:rPr>
            <a:t>publik</a:t>
          </a:r>
          <a:r>
            <a:rPr lang="en-US" sz="1800" b="0" kern="1200" dirty="0" smtClean="0">
              <a:latin typeface="Times New Roman"/>
              <a:cs typeface="Times New Roman"/>
            </a:rPr>
            <a:t> yang </a:t>
          </a:r>
          <a:r>
            <a:rPr lang="en-US" sz="1800" b="0" kern="1200" dirty="0" err="1" smtClean="0">
              <a:latin typeface="Times New Roman"/>
              <a:cs typeface="Times New Roman"/>
            </a:rPr>
            <a:t>memengaruhi</a:t>
          </a:r>
          <a:r>
            <a:rPr lang="en-US" sz="1800" b="0" kern="1200" dirty="0" smtClean="0">
              <a:latin typeface="Times New Roman"/>
              <a:cs typeface="Times New Roman"/>
            </a:rPr>
            <a:t> </a:t>
          </a:r>
          <a:r>
            <a:rPr lang="en-US" sz="1800" b="0" kern="1200" dirty="0" err="1" smtClean="0">
              <a:latin typeface="Times New Roman"/>
              <a:cs typeface="Times New Roman"/>
            </a:rPr>
            <a:t>kesuksesan</a:t>
          </a:r>
          <a:r>
            <a:rPr lang="en-US" sz="1800" b="0" kern="1200" dirty="0" smtClean="0">
              <a:latin typeface="Times New Roman"/>
              <a:cs typeface="Times New Roman"/>
            </a:rPr>
            <a:t> </a:t>
          </a:r>
          <a:r>
            <a:rPr lang="en-US" sz="1800" b="0" kern="1200" dirty="0" err="1" smtClean="0">
              <a:latin typeface="Times New Roman"/>
              <a:cs typeface="Times New Roman"/>
            </a:rPr>
            <a:t>atau</a:t>
          </a:r>
          <a:r>
            <a:rPr lang="en-US" sz="1800" b="0" kern="1200" dirty="0" smtClean="0">
              <a:latin typeface="Times New Roman"/>
              <a:cs typeface="Times New Roman"/>
            </a:rPr>
            <a:t> </a:t>
          </a:r>
          <a:r>
            <a:rPr lang="en-US" sz="1800" b="0" kern="1200" dirty="0" err="1" smtClean="0">
              <a:latin typeface="Times New Roman"/>
              <a:cs typeface="Times New Roman"/>
            </a:rPr>
            <a:t>kegagalan</a:t>
          </a:r>
          <a:r>
            <a:rPr lang="en-US" sz="1800" b="0" kern="1200" dirty="0" smtClean="0"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latin typeface="Times New Roman"/>
              <a:cs typeface="Times New Roman"/>
            </a:rPr>
            <a:t>organisasi</a:t>
          </a:r>
          <a:r>
            <a:rPr lang="en-US" sz="1800" kern="1200" dirty="0" smtClean="0"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latin typeface="Times New Roman"/>
              <a:cs typeface="Times New Roman"/>
            </a:rPr>
            <a:t>tersebut</a:t>
          </a:r>
          <a:r>
            <a:rPr lang="en-US" sz="1800" kern="1200" dirty="0" smtClean="0">
              <a:latin typeface="Times New Roman"/>
              <a:cs typeface="Times New Roman"/>
            </a:rPr>
            <a:t> (</a:t>
          </a:r>
          <a:r>
            <a:rPr lang="en-US" sz="1800" kern="1200" dirty="0" err="1" smtClean="0">
              <a:latin typeface="Times New Roman"/>
              <a:cs typeface="Times New Roman"/>
            </a:rPr>
            <a:t>Cutlip</a:t>
          </a:r>
          <a:r>
            <a:rPr lang="en-US" sz="1800" kern="1200" dirty="0" smtClean="0">
              <a:latin typeface="Times New Roman"/>
              <a:cs typeface="Times New Roman"/>
            </a:rPr>
            <a:t>, Center, Broom, 2011)</a:t>
          </a:r>
          <a:endParaRPr lang="en-US" sz="1800" kern="1200" dirty="0">
            <a:latin typeface="Times New Roman"/>
            <a:cs typeface="Times New Roman"/>
          </a:endParaRPr>
        </a:p>
      </dsp:txBody>
      <dsp:txXfrm>
        <a:off x="1004" y="294671"/>
        <a:ext cx="3917900" cy="2350740"/>
      </dsp:txXfrm>
    </dsp:sp>
    <dsp:sp modelId="{515FC768-8522-4847-8B0F-E56A6DCEA4CA}">
      <dsp:nvSpPr>
        <dsp:cNvPr id="0" name=""/>
        <dsp:cNvSpPr/>
      </dsp:nvSpPr>
      <dsp:spPr>
        <a:xfrm>
          <a:off x="4310695" y="294671"/>
          <a:ext cx="3917900" cy="23507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latin typeface="Times New Roman"/>
              <a:cs typeface="Times New Roman"/>
            </a:rPr>
            <a:t>Public relations is a strategic communication process that builds mutually beneficial relationships between organization and their publics (Public Relations Society of America)</a:t>
          </a:r>
          <a:endParaRPr lang="en-US" sz="1800" kern="1200" dirty="0">
            <a:latin typeface="Times New Roman"/>
            <a:cs typeface="Times New Roman"/>
          </a:endParaRPr>
        </a:p>
      </dsp:txBody>
      <dsp:txXfrm>
        <a:off x="4310695" y="294671"/>
        <a:ext cx="3917900" cy="2350740"/>
      </dsp:txXfrm>
    </dsp:sp>
    <dsp:sp modelId="{2E67E516-8D23-EC4F-884D-033B14976C9D}">
      <dsp:nvSpPr>
        <dsp:cNvPr id="0" name=""/>
        <dsp:cNvSpPr/>
      </dsp:nvSpPr>
      <dsp:spPr>
        <a:xfrm>
          <a:off x="1004" y="3037202"/>
          <a:ext cx="3917900" cy="23507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/>
              <a:cs typeface="Times New Roman"/>
            </a:rPr>
            <a:t>Management</a:t>
          </a:r>
          <a:r>
            <a:rPr lang="en-US" sz="1800" kern="1200" baseline="0" dirty="0" smtClean="0">
              <a:latin typeface="Times New Roman"/>
              <a:cs typeface="Times New Roman"/>
            </a:rPr>
            <a:t> of communication between  an organization and its public (</a:t>
          </a:r>
          <a:r>
            <a:rPr lang="en-US" sz="1800" kern="1200" baseline="0" dirty="0" err="1" smtClean="0">
              <a:latin typeface="Times New Roman"/>
              <a:cs typeface="Times New Roman"/>
            </a:rPr>
            <a:t>Grunig</a:t>
          </a:r>
          <a:r>
            <a:rPr lang="en-US" sz="1800" kern="1200" baseline="0" dirty="0" smtClean="0">
              <a:latin typeface="Times New Roman"/>
              <a:cs typeface="Times New Roman"/>
            </a:rPr>
            <a:t> &amp; Hunt, 1984)</a:t>
          </a:r>
          <a:endParaRPr lang="en-US" sz="1800" kern="1200" dirty="0">
            <a:latin typeface="Times New Roman"/>
            <a:cs typeface="Times New Roman"/>
          </a:endParaRPr>
        </a:p>
      </dsp:txBody>
      <dsp:txXfrm>
        <a:off x="1004" y="3037202"/>
        <a:ext cx="3917900" cy="2350740"/>
      </dsp:txXfrm>
    </dsp:sp>
    <dsp:sp modelId="{3EC73CD7-B9B1-3F44-9D33-641495C85EFB}">
      <dsp:nvSpPr>
        <dsp:cNvPr id="0" name=""/>
        <dsp:cNvSpPr/>
      </dsp:nvSpPr>
      <dsp:spPr>
        <a:xfrm>
          <a:off x="4310695" y="3037202"/>
          <a:ext cx="3917900" cy="23507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/>
              <a:cs typeface="Times New Roman"/>
            </a:rPr>
            <a:t>Public relations is the art and social science of </a:t>
          </a:r>
          <a:r>
            <a:rPr lang="en-US" sz="1800" kern="1200" dirty="0" err="1" smtClean="0">
              <a:latin typeface="Times New Roman"/>
              <a:cs typeface="Times New Roman"/>
            </a:rPr>
            <a:t>analysing</a:t>
          </a:r>
          <a:r>
            <a:rPr lang="en-US" sz="1800" kern="1200" dirty="0" smtClean="0">
              <a:latin typeface="Times New Roman"/>
              <a:cs typeface="Times New Roman"/>
            </a:rPr>
            <a:t> trends, predicting their consequences, counseling organizations’ leaders, and implementing planning </a:t>
          </a:r>
          <a:r>
            <a:rPr lang="en-US" sz="1800" kern="1200" dirty="0" err="1" smtClean="0">
              <a:latin typeface="Times New Roman"/>
              <a:cs typeface="Times New Roman"/>
            </a:rPr>
            <a:t>programmes</a:t>
          </a:r>
          <a:r>
            <a:rPr lang="en-US" sz="1800" kern="1200" dirty="0" smtClean="0">
              <a:latin typeface="Times New Roman"/>
              <a:cs typeface="Times New Roman"/>
            </a:rPr>
            <a:t> of action which will serve both the organization and the public interest (World Assembly of Public Relations Associations)</a:t>
          </a:r>
          <a:endParaRPr lang="en-US" sz="1800" kern="1200" dirty="0">
            <a:latin typeface="Times New Roman"/>
            <a:cs typeface="Times New Roman"/>
          </a:endParaRPr>
        </a:p>
      </dsp:txBody>
      <dsp:txXfrm>
        <a:off x="4310695" y="3037202"/>
        <a:ext cx="3917900" cy="235074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2BEDA2-F507-0B41-AD42-5ADE8F0FDE96}">
      <dsp:nvSpPr>
        <dsp:cNvPr id="0" name=""/>
        <dsp:cNvSpPr/>
      </dsp:nvSpPr>
      <dsp:spPr>
        <a:xfrm rot="5400000">
          <a:off x="-236251" y="238750"/>
          <a:ext cx="1575009" cy="1102506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 dirty="0">
            <a:latin typeface="Times New Roman"/>
            <a:cs typeface="Times New Roman"/>
          </a:endParaRPr>
        </a:p>
      </dsp:txBody>
      <dsp:txXfrm rot="5400000">
        <a:off x="-236251" y="238750"/>
        <a:ext cx="1575009" cy="1102506"/>
      </dsp:txXfrm>
    </dsp:sp>
    <dsp:sp modelId="{3E39B6CE-EA84-D94A-A32D-5D6B3C12778E}">
      <dsp:nvSpPr>
        <dsp:cNvPr id="0" name=""/>
        <dsp:cNvSpPr/>
      </dsp:nvSpPr>
      <dsp:spPr>
        <a:xfrm rot="5400000">
          <a:off x="4154175" y="-3049169"/>
          <a:ext cx="1023756" cy="71270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>
              <a:latin typeface="Times New Roman"/>
              <a:cs typeface="Times New Roman"/>
            </a:rPr>
            <a:t>Rencana</a:t>
          </a:r>
          <a:r>
            <a:rPr lang="en-US" sz="2100" kern="1200" dirty="0" smtClean="0">
              <a:latin typeface="Times New Roman"/>
              <a:cs typeface="Times New Roman"/>
            </a:rPr>
            <a:t> </a:t>
          </a:r>
          <a:r>
            <a:rPr lang="en-US" sz="2100" kern="1200" dirty="0" err="1" smtClean="0">
              <a:latin typeface="Times New Roman"/>
              <a:cs typeface="Times New Roman"/>
            </a:rPr>
            <a:t>tindakan</a:t>
          </a:r>
          <a:r>
            <a:rPr lang="en-US" sz="2100" kern="1200" dirty="0" smtClean="0">
              <a:latin typeface="Times New Roman"/>
              <a:cs typeface="Times New Roman"/>
            </a:rPr>
            <a:t>, </a:t>
          </a:r>
          <a:r>
            <a:rPr lang="en-US" sz="2100" kern="1200" dirty="0" err="1" smtClean="0">
              <a:latin typeface="Times New Roman"/>
              <a:cs typeface="Times New Roman"/>
            </a:rPr>
            <a:t>yaitu</a:t>
          </a:r>
          <a:r>
            <a:rPr lang="en-US" sz="2100" kern="1200" dirty="0" smtClean="0">
              <a:latin typeface="Times New Roman"/>
              <a:cs typeface="Times New Roman"/>
            </a:rPr>
            <a:t> </a:t>
          </a:r>
          <a:r>
            <a:rPr lang="en-US" sz="2100" kern="1200" dirty="0" err="1" smtClean="0">
              <a:latin typeface="Times New Roman"/>
              <a:cs typeface="Times New Roman"/>
            </a:rPr>
            <a:t>cara</a:t>
          </a:r>
          <a:r>
            <a:rPr lang="en-US" sz="2100" kern="1200" dirty="0" smtClean="0">
              <a:latin typeface="Times New Roman"/>
              <a:cs typeface="Times New Roman"/>
            </a:rPr>
            <a:t> yang </a:t>
          </a:r>
          <a:r>
            <a:rPr lang="en-US" sz="2100" kern="1200" dirty="0" err="1" smtClean="0">
              <a:latin typeface="Times New Roman"/>
              <a:cs typeface="Times New Roman"/>
            </a:rPr>
            <a:t>diputuskan</a:t>
          </a:r>
          <a:r>
            <a:rPr lang="en-US" sz="2100" kern="1200" dirty="0" smtClean="0">
              <a:latin typeface="Times New Roman"/>
              <a:cs typeface="Times New Roman"/>
            </a:rPr>
            <a:t> </a:t>
          </a:r>
          <a:r>
            <a:rPr lang="en-US" sz="2100" kern="1200" dirty="0" err="1" smtClean="0">
              <a:latin typeface="Times New Roman"/>
              <a:cs typeface="Times New Roman"/>
            </a:rPr>
            <a:t>oleh</a:t>
          </a:r>
          <a:r>
            <a:rPr lang="en-US" sz="2100" kern="1200" dirty="0" smtClean="0">
              <a:latin typeface="Times New Roman"/>
              <a:cs typeface="Times New Roman"/>
            </a:rPr>
            <a:t> </a:t>
          </a:r>
          <a:r>
            <a:rPr lang="en-US" sz="2100" kern="1200" dirty="0" err="1" smtClean="0">
              <a:latin typeface="Times New Roman"/>
              <a:cs typeface="Times New Roman"/>
            </a:rPr>
            <a:t>manajemen</a:t>
          </a:r>
          <a:r>
            <a:rPr lang="en-US" sz="2100" kern="1200" dirty="0" smtClean="0">
              <a:latin typeface="Times New Roman"/>
              <a:cs typeface="Times New Roman"/>
            </a:rPr>
            <a:t> </a:t>
          </a:r>
          <a:r>
            <a:rPr lang="en-US" sz="2100" kern="1200" dirty="0" err="1" smtClean="0">
              <a:latin typeface="Times New Roman"/>
              <a:cs typeface="Times New Roman"/>
            </a:rPr>
            <a:t>untuk</a:t>
          </a:r>
          <a:r>
            <a:rPr lang="en-US" sz="2100" kern="1200" dirty="0" smtClean="0">
              <a:latin typeface="Times New Roman"/>
              <a:cs typeface="Times New Roman"/>
            </a:rPr>
            <a:t> </a:t>
          </a:r>
          <a:r>
            <a:rPr lang="en-US" sz="2100" kern="1200" dirty="0" err="1" smtClean="0">
              <a:latin typeface="Times New Roman"/>
              <a:cs typeface="Times New Roman"/>
            </a:rPr>
            <a:t>mencapai</a:t>
          </a:r>
          <a:r>
            <a:rPr lang="en-US" sz="2100" kern="1200" dirty="0" smtClean="0">
              <a:latin typeface="Times New Roman"/>
              <a:cs typeface="Times New Roman"/>
            </a:rPr>
            <a:t> </a:t>
          </a:r>
          <a:r>
            <a:rPr lang="en-US" sz="2100" kern="1200" dirty="0" err="1" smtClean="0">
              <a:latin typeface="Times New Roman"/>
              <a:cs typeface="Times New Roman"/>
            </a:rPr>
            <a:t>maksud</a:t>
          </a:r>
          <a:r>
            <a:rPr lang="en-US" sz="2100" kern="1200" dirty="0" smtClean="0">
              <a:latin typeface="Times New Roman"/>
              <a:cs typeface="Times New Roman"/>
            </a:rPr>
            <a:t> </a:t>
          </a:r>
          <a:r>
            <a:rPr lang="en-US" sz="2100" kern="1200" dirty="0" err="1" smtClean="0">
              <a:latin typeface="Times New Roman"/>
              <a:cs typeface="Times New Roman"/>
            </a:rPr>
            <a:t>dan</a:t>
          </a:r>
          <a:r>
            <a:rPr lang="en-US" sz="2100" kern="1200" dirty="0" smtClean="0">
              <a:latin typeface="Times New Roman"/>
              <a:cs typeface="Times New Roman"/>
            </a:rPr>
            <a:t> </a:t>
          </a:r>
          <a:r>
            <a:rPr lang="en-US" sz="2100" kern="1200" dirty="0" err="1" smtClean="0">
              <a:latin typeface="Times New Roman"/>
              <a:cs typeface="Times New Roman"/>
            </a:rPr>
            <a:t>tujuan</a:t>
          </a:r>
          <a:r>
            <a:rPr lang="en-US" sz="2100" kern="1200" dirty="0" smtClean="0">
              <a:latin typeface="Times New Roman"/>
              <a:cs typeface="Times New Roman"/>
            </a:rPr>
            <a:t> </a:t>
          </a:r>
          <a:r>
            <a:rPr lang="en-US" sz="2100" kern="1200" dirty="0" err="1" smtClean="0">
              <a:latin typeface="Times New Roman"/>
              <a:cs typeface="Times New Roman"/>
            </a:rPr>
            <a:t>organisasi</a:t>
          </a:r>
          <a:endParaRPr lang="en-US" sz="2100" kern="1200" dirty="0">
            <a:latin typeface="Times New Roman"/>
            <a:cs typeface="Times New Roman"/>
          </a:endParaRPr>
        </a:p>
      </dsp:txBody>
      <dsp:txXfrm rot="5400000">
        <a:off x="4154175" y="-3049169"/>
        <a:ext cx="1023756" cy="7127093"/>
      </dsp:txXfrm>
    </dsp:sp>
    <dsp:sp modelId="{51CD9295-50FD-5C42-BA34-B11A91055870}">
      <dsp:nvSpPr>
        <dsp:cNvPr id="0" name=""/>
        <dsp:cNvSpPr/>
      </dsp:nvSpPr>
      <dsp:spPr>
        <a:xfrm rot="5400000">
          <a:off x="-236251" y="1619419"/>
          <a:ext cx="1575009" cy="1102506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38451"/>
                <a:satOff val="12195"/>
                <a:lumOff val="2186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38451"/>
                <a:satOff val="12195"/>
                <a:lumOff val="2186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50000"/>
              <a:hueOff val="38451"/>
              <a:satOff val="12195"/>
              <a:lumOff val="2186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 dirty="0">
            <a:latin typeface="Times New Roman"/>
            <a:cs typeface="Times New Roman"/>
          </a:endParaRPr>
        </a:p>
      </dsp:txBody>
      <dsp:txXfrm rot="5400000">
        <a:off x="-236251" y="1619419"/>
        <a:ext cx="1575009" cy="1102506"/>
      </dsp:txXfrm>
    </dsp:sp>
    <dsp:sp modelId="{F8CC299A-141B-8C49-9BFF-31C5631AFF12}">
      <dsp:nvSpPr>
        <dsp:cNvPr id="0" name=""/>
        <dsp:cNvSpPr/>
      </dsp:nvSpPr>
      <dsp:spPr>
        <a:xfrm rot="5400000">
          <a:off x="4154175" y="-1668500"/>
          <a:ext cx="1023756" cy="71270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38451"/>
              <a:satOff val="12195"/>
              <a:lumOff val="2186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>
              <a:latin typeface="Times New Roman"/>
              <a:cs typeface="Times New Roman"/>
            </a:rPr>
            <a:t>Strategi</a:t>
          </a:r>
          <a:r>
            <a:rPr lang="en-US" sz="2100" kern="1200" dirty="0" smtClean="0">
              <a:latin typeface="Times New Roman"/>
              <a:cs typeface="Times New Roman"/>
            </a:rPr>
            <a:t> </a:t>
          </a:r>
          <a:r>
            <a:rPr lang="en-US" sz="2100" kern="1200" dirty="0" err="1" smtClean="0">
              <a:latin typeface="Times New Roman"/>
              <a:cs typeface="Times New Roman"/>
            </a:rPr>
            <a:t>merupakan</a:t>
          </a:r>
          <a:r>
            <a:rPr lang="en-US" sz="2100" kern="1200" dirty="0" smtClean="0">
              <a:latin typeface="Times New Roman"/>
              <a:cs typeface="Times New Roman"/>
            </a:rPr>
            <a:t> </a:t>
          </a:r>
          <a:r>
            <a:rPr lang="en-US" sz="2100" kern="1200" dirty="0" err="1" smtClean="0">
              <a:latin typeface="Times New Roman"/>
              <a:cs typeface="Times New Roman"/>
            </a:rPr>
            <a:t>landasan</a:t>
          </a:r>
          <a:r>
            <a:rPr lang="en-US" sz="2100" kern="1200" dirty="0" smtClean="0">
              <a:latin typeface="Times New Roman"/>
              <a:cs typeface="Times New Roman"/>
            </a:rPr>
            <a:t> </a:t>
          </a:r>
          <a:r>
            <a:rPr lang="en-US" sz="2100" kern="1200" dirty="0" err="1" smtClean="0">
              <a:latin typeface="Times New Roman"/>
              <a:cs typeface="Times New Roman"/>
            </a:rPr>
            <a:t>tindakan-tindakan</a:t>
          </a:r>
          <a:r>
            <a:rPr lang="en-US" sz="2100" kern="1200" dirty="0" smtClean="0">
              <a:latin typeface="Times New Roman"/>
              <a:cs typeface="Times New Roman"/>
            </a:rPr>
            <a:t>, yang </a:t>
          </a:r>
          <a:r>
            <a:rPr lang="en-US" sz="2100" kern="1200" dirty="0" err="1" smtClean="0">
              <a:latin typeface="Times New Roman"/>
              <a:cs typeface="Times New Roman"/>
            </a:rPr>
            <a:t>dibuat</a:t>
          </a:r>
          <a:r>
            <a:rPr lang="en-US" sz="2100" kern="1200" dirty="0" smtClean="0">
              <a:latin typeface="Times New Roman"/>
              <a:cs typeface="Times New Roman"/>
            </a:rPr>
            <a:t> </a:t>
          </a:r>
          <a:r>
            <a:rPr lang="en-US" sz="2100" kern="1200" dirty="0" err="1" smtClean="0">
              <a:latin typeface="Times New Roman"/>
              <a:cs typeface="Times New Roman"/>
            </a:rPr>
            <a:t>atas</a:t>
          </a:r>
          <a:r>
            <a:rPr lang="en-US" sz="2100" kern="1200" dirty="0" smtClean="0">
              <a:latin typeface="Times New Roman"/>
              <a:cs typeface="Times New Roman"/>
            </a:rPr>
            <a:t> </a:t>
          </a:r>
          <a:r>
            <a:rPr lang="en-US" sz="2100" kern="1200" dirty="0" err="1" smtClean="0">
              <a:latin typeface="Times New Roman"/>
              <a:cs typeface="Times New Roman"/>
            </a:rPr>
            <a:t>dasar</a:t>
          </a:r>
          <a:r>
            <a:rPr lang="en-US" sz="2100" kern="1200" dirty="0" smtClean="0">
              <a:latin typeface="Times New Roman"/>
              <a:cs typeface="Times New Roman"/>
            </a:rPr>
            <a:t> </a:t>
          </a:r>
          <a:r>
            <a:rPr lang="en-US" sz="2100" kern="1200" dirty="0" err="1" smtClean="0">
              <a:latin typeface="Times New Roman"/>
              <a:cs typeface="Times New Roman"/>
            </a:rPr>
            <a:t>beberapa</a:t>
          </a:r>
          <a:r>
            <a:rPr lang="en-US" sz="2100" kern="1200" dirty="0" smtClean="0">
              <a:latin typeface="Times New Roman"/>
              <a:cs typeface="Times New Roman"/>
            </a:rPr>
            <a:t> </a:t>
          </a:r>
          <a:r>
            <a:rPr lang="en-US" sz="2100" kern="1200" dirty="0" err="1" smtClean="0">
              <a:latin typeface="Times New Roman"/>
              <a:cs typeface="Times New Roman"/>
            </a:rPr>
            <a:t>pilihan</a:t>
          </a:r>
          <a:r>
            <a:rPr lang="en-US" sz="2100" kern="1200" dirty="0" smtClean="0">
              <a:latin typeface="Times New Roman"/>
              <a:cs typeface="Times New Roman"/>
            </a:rPr>
            <a:t> </a:t>
          </a:r>
          <a:r>
            <a:rPr lang="en-US" sz="2100" kern="1200" dirty="0" err="1" smtClean="0">
              <a:latin typeface="Times New Roman"/>
              <a:cs typeface="Times New Roman"/>
            </a:rPr>
            <a:t>demi</a:t>
          </a:r>
          <a:r>
            <a:rPr lang="en-US" sz="2100" kern="1200" dirty="0" smtClean="0">
              <a:latin typeface="Times New Roman"/>
              <a:cs typeface="Times New Roman"/>
            </a:rPr>
            <a:t> </a:t>
          </a:r>
          <a:r>
            <a:rPr lang="en-US" sz="2100" kern="1200" dirty="0" err="1" smtClean="0">
              <a:latin typeface="Times New Roman"/>
              <a:cs typeface="Times New Roman"/>
            </a:rPr>
            <a:t>pencapaian</a:t>
          </a:r>
          <a:r>
            <a:rPr lang="en-US" sz="2100" kern="1200" dirty="0" smtClean="0">
              <a:latin typeface="Times New Roman"/>
              <a:cs typeface="Times New Roman"/>
            </a:rPr>
            <a:t> </a:t>
          </a:r>
          <a:r>
            <a:rPr lang="en-US" sz="2100" kern="1200" dirty="0" err="1" smtClean="0">
              <a:latin typeface="Times New Roman"/>
              <a:cs typeface="Times New Roman"/>
            </a:rPr>
            <a:t>tujuan</a:t>
          </a:r>
          <a:r>
            <a:rPr lang="en-US" sz="2100" kern="1200" dirty="0" smtClean="0">
              <a:latin typeface="Times New Roman"/>
              <a:cs typeface="Times New Roman"/>
            </a:rPr>
            <a:t> </a:t>
          </a:r>
          <a:r>
            <a:rPr lang="en-US" sz="2100" kern="1200" dirty="0" err="1" smtClean="0">
              <a:latin typeface="Times New Roman"/>
              <a:cs typeface="Times New Roman"/>
            </a:rPr>
            <a:t>organisasi</a:t>
          </a:r>
          <a:r>
            <a:rPr lang="en-US" sz="2100" kern="1200" dirty="0" smtClean="0">
              <a:latin typeface="Times New Roman"/>
              <a:cs typeface="Times New Roman"/>
            </a:rPr>
            <a:t> </a:t>
          </a:r>
          <a:r>
            <a:rPr lang="en-US" sz="2100" kern="1200" dirty="0" err="1" smtClean="0">
              <a:latin typeface="Times New Roman"/>
              <a:cs typeface="Times New Roman"/>
            </a:rPr>
            <a:t>dan</a:t>
          </a:r>
          <a:r>
            <a:rPr lang="en-US" sz="2100" kern="1200" dirty="0" smtClean="0">
              <a:latin typeface="Times New Roman"/>
              <a:cs typeface="Times New Roman"/>
            </a:rPr>
            <a:t> </a:t>
          </a:r>
          <a:r>
            <a:rPr lang="en-US" sz="2100" kern="1200" dirty="0" err="1" smtClean="0">
              <a:latin typeface="Times New Roman"/>
              <a:cs typeface="Times New Roman"/>
            </a:rPr>
            <a:t>penilaian</a:t>
          </a:r>
          <a:r>
            <a:rPr lang="en-US" sz="2100" kern="1200" dirty="0" smtClean="0">
              <a:latin typeface="Times New Roman"/>
              <a:cs typeface="Times New Roman"/>
            </a:rPr>
            <a:t> </a:t>
          </a:r>
          <a:r>
            <a:rPr lang="en-US" sz="2100" kern="1200" dirty="0" err="1" smtClean="0">
              <a:latin typeface="Times New Roman"/>
              <a:cs typeface="Times New Roman"/>
            </a:rPr>
            <a:t>atas</a:t>
          </a:r>
          <a:r>
            <a:rPr lang="en-US" sz="2100" kern="1200" dirty="0" smtClean="0">
              <a:latin typeface="Times New Roman"/>
              <a:cs typeface="Times New Roman"/>
            </a:rPr>
            <a:t> </a:t>
          </a:r>
          <a:r>
            <a:rPr lang="en-US" sz="2100" kern="1200" dirty="0" err="1" smtClean="0">
              <a:latin typeface="Times New Roman"/>
              <a:cs typeface="Times New Roman"/>
            </a:rPr>
            <a:t>reaksi</a:t>
          </a:r>
          <a:r>
            <a:rPr lang="en-US" sz="2100" kern="1200" dirty="0" smtClean="0">
              <a:latin typeface="Times New Roman"/>
              <a:cs typeface="Times New Roman"/>
            </a:rPr>
            <a:t> </a:t>
          </a:r>
          <a:r>
            <a:rPr lang="en-US" sz="2100" kern="1200" dirty="0" err="1" smtClean="0">
              <a:latin typeface="Times New Roman"/>
              <a:cs typeface="Times New Roman"/>
            </a:rPr>
            <a:t>orang-orang</a:t>
          </a:r>
          <a:r>
            <a:rPr lang="en-US" sz="2100" kern="1200" dirty="0" smtClean="0">
              <a:latin typeface="Times New Roman"/>
              <a:cs typeface="Times New Roman"/>
            </a:rPr>
            <a:t> lain</a:t>
          </a:r>
          <a:endParaRPr lang="en-US" sz="2100" kern="1200" dirty="0">
            <a:latin typeface="Times New Roman"/>
            <a:cs typeface="Times New Roman"/>
          </a:endParaRPr>
        </a:p>
      </dsp:txBody>
      <dsp:txXfrm rot="5400000">
        <a:off x="4154175" y="-1668500"/>
        <a:ext cx="1023756" cy="7127093"/>
      </dsp:txXfrm>
    </dsp:sp>
    <dsp:sp modelId="{1DBAD472-4F3E-F743-AD24-E3858E2F2ABE}">
      <dsp:nvSpPr>
        <dsp:cNvPr id="0" name=""/>
        <dsp:cNvSpPr/>
      </dsp:nvSpPr>
      <dsp:spPr>
        <a:xfrm rot="5400000">
          <a:off x="-236251" y="3000088"/>
          <a:ext cx="1575009" cy="1102506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38451"/>
                <a:satOff val="12195"/>
                <a:lumOff val="2186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38451"/>
                <a:satOff val="12195"/>
                <a:lumOff val="2186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50000"/>
              <a:hueOff val="38451"/>
              <a:satOff val="12195"/>
              <a:lumOff val="2186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 dirty="0">
            <a:latin typeface="Times New Roman"/>
            <a:cs typeface="Times New Roman"/>
          </a:endParaRPr>
        </a:p>
      </dsp:txBody>
      <dsp:txXfrm rot="5400000">
        <a:off x="-236251" y="3000088"/>
        <a:ext cx="1575009" cy="1102506"/>
      </dsp:txXfrm>
    </dsp:sp>
    <dsp:sp modelId="{40EDCE4F-5A66-FD4C-98F5-8FE53F4FD9D1}">
      <dsp:nvSpPr>
        <dsp:cNvPr id="0" name=""/>
        <dsp:cNvSpPr/>
      </dsp:nvSpPr>
      <dsp:spPr>
        <a:xfrm rot="5400000">
          <a:off x="4154175" y="-287831"/>
          <a:ext cx="1023756" cy="71270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38451"/>
              <a:satOff val="12195"/>
              <a:lumOff val="2186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>
              <a:latin typeface="Times New Roman"/>
              <a:cs typeface="Times New Roman"/>
            </a:rPr>
            <a:t>Strategi</a:t>
          </a:r>
          <a:r>
            <a:rPr lang="en-US" sz="2100" kern="1200" dirty="0" smtClean="0">
              <a:latin typeface="Times New Roman"/>
              <a:cs typeface="Times New Roman"/>
            </a:rPr>
            <a:t> </a:t>
          </a:r>
          <a:r>
            <a:rPr lang="en-US" sz="2100" kern="1200" dirty="0" err="1" smtClean="0">
              <a:latin typeface="Times New Roman"/>
              <a:cs typeface="Times New Roman"/>
            </a:rPr>
            <a:t>adalah</a:t>
          </a:r>
          <a:r>
            <a:rPr lang="en-US" sz="2100" kern="1200" dirty="0" smtClean="0">
              <a:latin typeface="Times New Roman"/>
              <a:cs typeface="Times New Roman"/>
            </a:rPr>
            <a:t> </a:t>
          </a:r>
          <a:r>
            <a:rPr lang="en-US" sz="2100" kern="1200" dirty="0" err="1" smtClean="0">
              <a:latin typeface="Times New Roman"/>
              <a:cs typeface="Times New Roman"/>
            </a:rPr>
            <a:t>pendekatan</a:t>
          </a:r>
          <a:r>
            <a:rPr lang="en-US" sz="2100" kern="1200" dirty="0" smtClean="0">
              <a:latin typeface="Times New Roman"/>
              <a:cs typeface="Times New Roman"/>
            </a:rPr>
            <a:t> yang </a:t>
          </a:r>
          <a:r>
            <a:rPr lang="en-US" sz="2100" kern="1200" dirty="0" err="1" smtClean="0">
              <a:latin typeface="Times New Roman"/>
              <a:cs typeface="Times New Roman"/>
            </a:rPr>
            <a:t>terkoordinasi</a:t>
          </a:r>
          <a:r>
            <a:rPr lang="en-US" sz="2100" kern="1200" dirty="0" smtClean="0">
              <a:latin typeface="Times New Roman"/>
              <a:cs typeface="Times New Roman"/>
            </a:rPr>
            <a:t> </a:t>
          </a:r>
          <a:r>
            <a:rPr lang="en-US" sz="2100" kern="1200" dirty="0" err="1" smtClean="0">
              <a:latin typeface="Times New Roman"/>
              <a:cs typeface="Times New Roman"/>
            </a:rPr>
            <a:t>dengan</a:t>
          </a:r>
          <a:r>
            <a:rPr lang="en-US" sz="2100" kern="1200" dirty="0" smtClean="0">
              <a:latin typeface="Times New Roman"/>
              <a:cs typeface="Times New Roman"/>
            </a:rPr>
            <a:t> </a:t>
          </a:r>
          <a:r>
            <a:rPr lang="en-US" sz="2100" kern="1200" dirty="0" err="1" smtClean="0">
              <a:latin typeface="Times New Roman"/>
              <a:cs typeface="Times New Roman"/>
            </a:rPr>
            <a:t>baik</a:t>
          </a:r>
          <a:r>
            <a:rPr lang="en-US" sz="2100" kern="1200" dirty="0" smtClean="0">
              <a:latin typeface="Times New Roman"/>
              <a:cs typeface="Times New Roman"/>
            </a:rPr>
            <a:t> </a:t>
          </a:r>
          <a:r>
            <a:rPr lang="en-US" sz="2100" kern="1200" dirty="0" err="1" smtClean="0">
              <a:latin typeface="Times New Roman"/>
              <a:cs typeface="Times New Roman"/>
            </a:rPr>
            <a:t>untuk</a:t>
          </a:r>
          <a:r>
            <a:rPr lang="en-US" sz="2100" kern="1200" dirty="0" smtClean="0">
              <a:latin typeface="Times New Roman"/>
              <a:cs typeface="Times New Roman"/>
            </a:rPr>
            <a:t> </a:t>
          </a:r>
          <a:r>
            <a:rPr lang="en-US" sz="2100" kern="1200" dirty="0" err="1" smtClean="0">
              <a:latin typeface="Times New Roman"/>
              <a:cs typeface="Times New Roman"/>
            </a:rPr>
            <a:t>mencapai</a:t>
          </a:r>
          <a:r>
            <a:rPr lang="en-US" sz="2100" kern="1200" dirty="0" smtClean="0">
              <a:latin typeface="Times New Roman"/>
              <a:cs typeface="Times New Roman"/>
            </a:rPr>
            <a:t> </a:t>
          </a:r>
          <a:r>
            <a:rPr lang="en-US" sz="2100" kern="1200" dirty="0" err="1" smtClean="0">
              <a:latin typeface="Times New Roman"/>
              <a:cs typeface="Times New Roman"/>
            </a:rPr>
            <a:t>tujuan</a:t>
          </a:r>
          <a:endParaRPr lang="en-US" sz="2100" kern="1200" dirty="0">
            <a:latin typeface="Times New Roman"/>
            <a:cs typeface="Times New Roman"/>
          </a:endParaRPr>
        </a:p>
      </dsp:txBody>
      <dsp:txXfrm rot="5400000">
        <a:off x="4154175" y="-287831"/>
        <a:ext cx="1023756" cy="712709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BFFC83-1AF3-F24B-B719-353DDD007494}">
      <dsp:nvSpPr>
        <dsp:cNvPr id="0" name=""/>
        <dsp:cNvSpPr/>
      </dsp:nvSpPr>
      <dsp:spPr>
        <a:xfrm>
          <a:off x="1794325" y="1611245"/>
          <a:ext cx="4247722" cy="2734069"/>
        </a:xfrm>
        <a:prstGeom prst="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9352" rIns="149352" bIns="14935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rgbClr val="000000"/>
              </a:solidFill>
              <a:latin typeface="Times New Roman"/>
              <a:cs typeface="Times New Roman"/>
            </a:rPr>
            <a:t>"</a:t>
          </a:r>
          <a:r>
            <a:rPr lang="en-US" sz="21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Komunikasi</a:t>
          </a:r>
          <a:r>
            <a:rPr lang="en-US" sz="21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1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strategis</a:t>
          </a:r>
          <a:r>
            <a:rPr lang="en-US" sz="21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1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adalah</a:t>
          </a:r>
          <a:r>
            <a:rPr lang="en-US" sz="21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1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komunikasi</a:t>
          </a:r>
          <a:r>
            <a:rPr lang="en-US" sz="2100" kern="1200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sz="21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sepenuhnya</a:t>
          </a:r>
          <a:r>
            <a:rPr lang="en-US" sz="21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1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konsisten</a:t>
          </a:r>
          <a:r>
            <a:rPr lang="en-US" sz="21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1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sz="21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1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visi</a:t>
          </a:r>
          <a:r>
            <a:rPr lang="en-US" sz="2100" kern="1200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sz="21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misi</a:t>
          </a:r>
          <a:r>
            <a:rPr lang="en-US" sz="21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1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sz="21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1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nilai</a:t>
          </a:r>
          <a:r>
            <a:rPr lang="en-US" sz="21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1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organisasi</a:t>
          </a:r>
          <a:r>
            <a:rPr lang="en-US" sz="21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1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sz="21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1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mampu</a:t>
          </a:r>
          <a:r>
            <a:rPr lang="en-US" sz="21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1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meningkatkan</a:t>
          </a:r>
          <a:r>
            <a:rPr lang="en-US" sz="21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100" i="1" kern="1200" dirty="0" smtClean="0">
              <a:solidFill>
                <a:srgbClr val="000000"/>
              </a:solidFill>
              <a:latin typeface="Times New Roman"/>
              <a:cs typeface="Times New Roman"/>
            </a:rPr>
            <a:t>positioning</a:t>
          </a:r>
          <a:r>
            <a:rPr lang="en-US" sz="21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1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sz="21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1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daya</a:t>
          </a:r>
          <a:r>
            <a:rPr lang="en-US" sz="21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1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saing</a:t>
          </a:r>
          <a:r>
            <a:rPr lang="en-US" sz="21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1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sz="21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1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organisasi</a:t>
          </a:r>
          <a:r>
            <a:rPr lang="en-US" sz="2100" kern="1200" dirty="0" smtClean="0">
              <a:solidFill>
                <a:srgbClr val="000000"/>
              </a:solidFill>
              <a:latin typeface="Times New Roman"/>
              <a:cs typeface="Times New Roman"/>
            </a:rPr>
            <a:t> lain”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rgbClr val="000000"/>
              </a:solidFill>
              <a:latin typeface="Times New Roman"/>
              <a:cs typeface="Times New Roman"/>
            </a:rPr>
            <a:t>(</a:t>
          </a:r>
          <a:r>
            <a:rPr lang="en-US" sz="21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Hardjana</a:t>
          </a:r>
          <a:r>
            <a:rPr lang="en-US" sz="2100" kern="1200" dirty="0" smtClean="0">
              <a:solidFill>
                <a:srgbClr val="000000"/>
              </a:solidFill>
              <a:latin typeface="Times New Roman"/>
              <a:cs typeface="Times New Roman"/>
            </a:rPr>
            <a:t>, 2019)</a:t>
          </a:r>
          <a:endParaRPr lang="en-US" sz="21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2473960" y="1611245"/>
        <a:ext cx="3568087" cy="2734069"/>
      </dsp:txXfrm>
    </dsp:sp>
    <dsp:sp modelId="{C3139632-9E1B-0E4C-8E1F-D71F7B230102}">
      <dsp:nvSpPr>
        <dsp:cNvPr id="0" name=""/>
        <dsp:cNvSpPr/>
      </dsp:nvSpPr>
      <dsp:spPr>
        <a:xfrm>
          <a:off x="188730" y="638025"/>
          <a:ext cx="2178016" cy="2076801"/>
        </a:xfrm>
        <a:prstGeom prst="ellipse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Komunikasi</a:t>
          </a:r>
          <a:r>
            <a:rPr lang="en-US" sz="2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Strategis</a:t>
          </a:r>
          <a:endParaRPr lang="en-US" sz="24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188730" y="638025"/>
        <a:ext cx="2178016" cy="207680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5F7B78-FF4A-4E4D-8F12-934C60552585}">
      <dsp:nvSpPr>
        <dsp:cNvPr id="0" name=""/>
        <dsp:cNvSpPr/>
      </dsp:nvSpPr>
      <dsp:spPr>
        <a:xfrm>
          <a:off x="0" y="202412"/>
          <a:ext cx="7909594" cy="527670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Perencanaan</a:t>
          </a:r>
          <a:r>
            <a:rPr lang="en-US" sz="22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Komunikasi</a:t>
          </a:r>
          <a:endParaRPr lang="en-US" sz="22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202412"/>
        <a:ext cx="7909594" cy="527670"/>
      </dsp:txXfrm>
    </dsp:sp>
    <dsp:sp modelId="{594C280D-F346-7242-B9C4-3DD4C84A3029}">
      <dsp:nvSpPr>
        <dsp:cNvPr id="0" name=""/>
        <dsp:cNvSpPr/>
      </dsp:nvSpPr>
      <dsp:spPr>
        <a:xfrm>
          <a:off x="0" y="730082"/>
          <a:ext cx="7909594" cy="535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130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Bermakna</a:t>
          </a: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strategis</a:t>
          </a: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bila</a:t>
          </a: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direncanakan</a:t>
          </a: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sebagai</a:t>
          </a: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bagian</a:t>
          </a: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dari</a:t>
          </a: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keseluruhan</a:t>
          </a: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strategi</a:t>
          </a: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organisasi</a:t>
          </a:r>
          <a:endParaRPr lang="en-US" sz="17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730082"/>
        <a:ext cx="7909594" cy="535095"/>
      </dsp:txXfrm>
    </dsp:sp>
    <dsp:sp modelId="{285A9F22-240E-C34B-B91D-8119CC5B3ED8}">
      <dsp:nvSpPr>
        <dsp:cNvPr id="0" name=""/>
        <dsp:cNvSpPr/>
      </dsp:nvSpPr>
      <dsp:spPr>
        <a:xfrm>
          <a:off x="0" y="1265177"/>
          <a:ext cx="7909594" cy="527670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28838"/>
                <a:satOff val="9147"/>
                <a:lumOff val="1639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28838"/>
                <a:satOff val="9147"/>
                <a:lumOff val="1639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Fungsi</a:t>
          </a:r>
          <a:r>
            <a:rPr lang="en-US" sz="22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komunikasi</a:t>
          </a:r>
          <a:endParaRPr lang="en-US" sz="22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1265177"/>
        <a:ext cx="7909594" cy="527670"/>
      </dsp:txXfrm>
    </dsp:sp>
    <dsp:sp modelId="{3F8B2BA6-5106-E641-8288-8274DEF2C1A1}">
      <dsp:nvSpPr>
        <dsp:cNvPr id="0" name=""/>
        <dsp:cNvSpPr/>
      </dsp:nvSpPr>
      <dsp:spPr>
        <a:xfrm>
          <a:off x="0" y="1792847"/>
          <a:ext cx="7909594" cy="535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130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Mempersatukan</a:t>
          </a: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semua</a:t>
          </a: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jenis</a:t>
          </a: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 program </a:t>
          </a: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komunikasi</a:t>
          </a: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dalam</a:t>
          </a: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organisasi</a:t>
          </a: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menjadi</a:t>
          </a: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satu</a:t>
          </a: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fungsi</a:t>
          </a: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komunikasi</a:t>
          </a: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padu</a:t>
          </a:r>
          <a:endParaRPr lang="en-US" sz="17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1792847"/>
        <a:ext cx="7909594" cy="535095"/>
      </dsp:txXfrm>
    </dsp:sp>
    <dsp:sp modelId="{0DE935D2-68F4-264B-86AA-16641108B230}">
      <dsp:nvSpPr>
        <dsp:cNvPr id="0" name=""/>
        <dsp:cNvSpPr/>
      </dsp:nvSpPr>
      <dsp:spPr>
        <a:xfrm>
          <a:off x="0" y="2327942"/>
          <a:ext cx="7909594" cy="527670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57676"/>
                <a:satOff val="18293"/>
                <a:lumOff val="3279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57676"/>
                <a:satOff val="18293"/>
                <a:lumOff val="3279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Konsistensi</a:t>
          </a:r>
          <a:endParaRPr lang="en-US" sz="22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2327942"/>
        <a:ext cx="7909594" cy="527670"/>
      </dsp:txXfrm>
    </dsp:sp>
    <dsp:sp modelId="{E7A120A8-164B-4743-A712-43CABFF7CF0D}">
      <dsp:nvSpPr>
        <dsp:cNvPr id="0" name=""/>
        <dsp:cNvSpPr/>
      </dsp:nvSpPr>
      <dsp:spPr>
        <a:xfrm>
          <a:off x="0" y="2855612"/>
          <a:ext cx="7909594" cy="535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130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Pesan</a:t>
          </a: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terkait</a:t>
          </a: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visi</a:t>
          </a: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misi</a:t>
          </a: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nilai</a:t>
          </a: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konsisten</a:t>
          </a: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disampaikan</a:t>
          </a: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pada</a:t>
          </a: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semua</a:t>
          </a: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jenis</a:t>
          </a: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kelompok</a:t>
          </a: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kepentingan</a:t>
          </a:r>
          <a:endParaRPr lang="en-US" sz="17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2855612"/>
        <a:ext cx="7909594" cy="535095"/>
      </dsp:txXfrm>
    </dsp:sp>
    <dsp:sp modelId="{7A52777B-90D7-2546-A17F-FAAC10EB372F}">
      <dsp:nvSpPr>
        <dsp:cNvPr id="0" name=""/>
        <dsp:cNvSpPr/>
      </dsp:nvSpPr>
      <dsp:spPr>
        <a:xfrm>
          <a:off x="0" y="3390708"/>
          <a:ext cx="7909594" cy="527670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28838"/>
                <a:satOff val="9147"/>
                <a:lumOff val="1639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28838"/>
                <a:satOff val="9147"/>
                <a:lumOff val="1639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Tujuan</a:t>
          </a:r>
          <a:r>
            <a:rPr lang="en-US" sz="22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2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pasti</a:t>
          </a:r>
          <a:endParaRPr lang="en-US" sz="22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3390708"/>
        <a:ext cx="7909594" cy="527670"/>
      </dsp:txXfrm>
    </dsp:sp>
    <dsp:sp modelId="{3D6E4C13-4AFD-6543-B239-A2DE467379DB}">
      <dsp:nvSpPr>
        <dsp:cNvPr id="0" name=""/>
        <dsp:cNvSpPr/>
      </dsp:nvSpPr>
      <dsp:spPr>
        <a:xfrm>
          <a:off x="0" y="3918378"/>
          <a:ext cx="7909594" cy="535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130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Keputusan</a:t>
          </a: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tentang</a:t>
          </a: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tujuan</a:t>
          </a: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dibuat</a:t>
          </a: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berdasarkan</a:t>
          </a: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beberapa</a:t>
          </a: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pertimbangan</a:t>
          </a: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 alternative </a:t>
          </a: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sehingga</a:t>
          </a: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dianggap</a:t>
          </a: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sah</a:t>
          </a: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dapat</a:t>
          </a: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dibernarkan</a:t>
          </a: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karena</a:t>
          </a: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berdasarkan</a:t>
          </a: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alasan</a:t>
          </a: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kuat</a:t>
          </a:r>
          <a:endParaRPr lang="en-US" sz="17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3918378"/>
        <a:ext cx="7909594" cy="53509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9A96B3-28E2-AD4F-9CB6-0311EC6F8E8C}">
      <dsp:nvSpPr>
        <dsp:cNvPr id="0" name=""/>
        <dsp:cNvSpPr/>
      </dsp:nvSpPr>
      <dsp:spPr>
        <a:xfrm>
          <a:off x="0" y="130298"/>
          <a:ext cx="7146490" cy="575639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solidFill>
                <a:srgbClr val="000000"/>
              </a:solidFill>
              <a:latin typeface="Times New Roman"/>
              <a:cs typeface="Times New Roman"/>
            </a:rPr>
            <a:t>Landasan empiris</a:t>
          </a:r>
          <a:endParaRPr lang="en-US" sz="24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130298"/>
        <a:ext cx="7146490" cy="575639"/>
      </dsp:txXfrm>
    </dsp:sp>
    <dsp:sp modelId="{A2A270A0-71D6-C54C-9284-E27A53007DAD}">
      <dsp:nvSpPr>
        <dsp:cNvPr id="0" name=""/>
        <dsp:cNvSpPr/>
      </dsp:nvSpPr>
      <dsp:spPr>
        <a:xfrm>
          <a:off x="0" y="705937"/>
          <a:ext cx="7146490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901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Dibangun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berdasar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data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hasil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riset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empiris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analisis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praktik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komunikasi</a:t>
          </a:r>
          <a:endParaRPr lang="en-US" sz="19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705937"/>
        <a:ext cx="7146490" cy="596160"/>
      </dsp:txXfrm>
    </dsp:sp>
    <dsp:sp modelId="{9880DB8A-324E-564A-9412-2BC5F2DCF7FA}">
      <dsp:nvSpPr>
        <dsp:cNvPr id="0" name=""/>
        <dsp:cNvSpPr/>
      </dsp:nvSpPr>
      <dsp:spPr>
        <a:xfrm>
          <a:off x="0" y="1302098"/>
          <a:ext cx="7146490" cy="575639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38451"/>
                <a:satOff val="12195"/>
                <a:lumOff val="2186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38451"/>
                <a:satOff val="12195"/>
                <a:lumOff val="2186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solidFill>
                <a:srgbClr val="000000"/>
              </a:solidFill>
              <a:latin typeface="Times New Roman"/>
              <a:cs typeface="Times New Roman"/>
            </a:rPr>
            <a:t>Lingkungan khusus</a:t>
          </a:r>
          <a:endParaRPr lang="en-US" sz="24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1302098"/>
        <a:ext cx="7146490" cy="575639"/>
      </dsp:txXfrm>
    </dsp:sp>
    <dsp:sp modelId="{DED608A1-E35F-2249-84C9-77EA37432623}">
      <dsp:nvSpPr>
        <dsp:cNvPr id="0" name=""/>
        <dsp:cNvSpPr/>
      </dsp:nvSpPr>
      <dsp:spPr>
        <a:xfrm>
          <a:off x="0" y="1877738"/>
          <a:ext cx="7146490" cy="869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901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Berlaku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di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dalam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lingkungan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tertentu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melibatkan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organisasi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kelompokkelompok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tertentu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mempunyai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pengaruh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pada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organisasi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—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kelompok-kelompok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pemangku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kepentingan</a:t>
          </a:r>
          <a:endParaRPr lang="en-US" sz="19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1877738"/>
        <a:ext cx="7146490" cy="869400"/>
      </dsp:txXfrm>
    </dsp:sp>
    <dsp:sp modelId="{5C669544-D7FD-014B-807D-D73F7961EFA4}">
      <dsp:nvSpPr>
        <dsp:cNvPr id="0" name=""/>
        <dsp:cNvSpPr/>
      </dsp:nvSpPr>
      <dsp:spPr>
        <a:xfrm>
          <a:off x="0" y="2747138"/>
          <a:ext cx="7146490" cy="575639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38451"/>
                <a:satOff val="12195"/>
                <a:lumOff val="2186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38451"/>
                <a:satOff val="12195"/>
                <a:lumOff val="2186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solidFill>
                <a:srgbClr val="000000"/>
              </a:solidFill>
              <a:latin typeface="Times New Roman"/>
              <a:cs typeface="Times New Roman"/>
            </a:rPr>
            <a:t>Keharusan evaluasi</a:t>
          </a:r>
          <a:endParaRPr lang="en-US" sz="24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2747138"/>
        <a:ext cx="7146490" cy="575639"/>
      </dsp:txXfrm>
    </dsp:sp>
    <dsp:sp modelId="{F7556D8A-024B-3143-9FD0-1C9C86A9432C}">
      <dsp:nvSpPr>
        <dsp:cNvPr id="0" name=""/>
        <dsp:cNvSpPr/>
      </dsp:nvSpPr>
      <dsp:spPr>
        <a:xfrm>
          <a:off x="0" y="3322778"/>
          <a:ext cx="7146490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901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Efektivitas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implementasi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perlu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evaluasi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sehingga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menjadi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masukan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sebagai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alat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kontrol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manajemen</a:t>
          </a:r>
          <a:endParaRPr lang="en-US" sz="19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3322778"/>
        <a:ext cx="7146490" cy="59616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91A7CD-B20B-284C-97D4-DBC35B3C0700}">
      <dsp:nvSpPr>
        <dsp:cNvPr id="0" name=""/>
        <dsp:cNvSpPr/>
      </dsp:nvSpPr>
      <dsp:spPr>
        <a:xfrm>
          <a:off x="867" y="315460"/>
          <a:ext cx="3383138" cy="2029883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>
              <a:solidFill>
                <a:srgbClr val="000000"/>
              </a:solidFill>
              <a:latin typeface="Times New Roman"/>
              <a:cs typeface="Times New Roman"/>
            </a:rPr>
            <a:t>Corporate Communication Model (CCM)</a:t>
          </a:r>
          <a:endParaRPr lang="en-US" sz="37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867" y="315460"/>
        <a:ext cx="3383138" cy="2029883"/>
      </dsp:txXfrm>
    </dsp:sp>
    <dsp:sp modelId="{E60544F1-322C-D446-B3F6-A20723A76C7A}">
      <dsp:nvSpPr>
        <dsp:cNvPr id="0" name=""/>
        <dsp:cNvSpPr/>
      </dsp:nvSpPr>
      <dsp:spPr>
        <a:xfrm>
          <a:off x="3722319" y="315460"/>
          <a:ext cx="3383138" cy="2029883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57676"/>
                <a:satOff val="18293"/>
                <a:lumOff val="3279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57676"/>
                <a:satOff val="18293"/>
                <a:lumOff val="3279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>
              <a:solidFill>
                <a:srgbClr val="000000"/>
              </a:solidFill>
              <a:latin typeface="Times New Roman"/>
              <a:cs typeface="Times New Roman"/>
            </a:rPr>
            <a:t>Public Relations Excellence Model (PEM)</a:t>
          </a:r>
          <a:endParaRPr lang="en-US" sz="37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3722319" y="315460"/>
        <a:ext cx="3383138" cy="2029883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CCA81E-057A-864B-BD4C-7DFE2BAB2915}">
      <dsp:nvSpPr>
        <dsp:cNvPr id="0" name=""/>
        <dsp:cNvSpPr/>
      </dsp:nvSpPr>
      <dsp:spPr>
        <a:xfrm>
          <a:off x="0" y="64488"/>
          <a:ext cx="8229600" cy="551655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rgbClr val="000000"/>
              </a:solidFill>
              <a:latin typeface="Times New Roman"/>
              <a:cs typeface="Times New Roman"/>
            </a:rPr>
            <a:t>Project</a:t>
          </a:r>
          <a:endParaRPr lang="en-US" sz="23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64488"/>
        <a:ext cx="8229600" cy="551655"/>
      </dsp:txXfrm>
    </dsp:sp>
    <dsp:sp modelId="{7C628636-2AF6-334B-8040-502787815C93}">
      <dsp:nvSpPr>
        <dsp:cNvPr id="0" name=""/>
        <dsp:cNvSpPr/>
      </dsp:nvSpPr>
      <dsp:spPr>
        <a:xfrm>
          <a:off x="0" y="616143"/>
          <a:ext cx="8229600" cy="880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Kegiatan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PR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tunggal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berumur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pendek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dirancang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memenuhi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suatu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tujuan</a:t>
          </a:r>
          <a:endParaRPr lang="en-US" sz="18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Contoh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: news release,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Facebook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page,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taktik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open house,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dlsb</a:t>
          </a:r>
          <a:endParaRPr lang="en-US" sz="18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616143"/>
        <a:ext cx="8229600" cy="880785"/>
      </dsp:txXfrm>
    </dsp:sp>
    <dsp:sp modelId="{55DD2008-24D5-0746-BDA2-2330BD6D6448}">
      <dsp:nvSpPr>
        <dsp:cNvPr id="0" name=""/>
        <dsp:cNvSpPr/>
      </dsp:nvSpPr>
      <dsp:spPr>
        <a:xfrm>
          <a:off x="0" y="1496928"/>
          <a:ext cx="8229600" cy="551655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38451"/>
                <a:satOff val="12195"/>
                <a:lumOff val="2186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38451"/>
                <a:satOff val="12195"/>
                <a:lumOff val="2186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rgbClr val="000000"/>
              </a:solidFill>
              <a:latin typeface="Times New Roman"/>
              <a:cs typeface="Times New Roman"/>
            </a:rPr>
            <a:t>Program</a:t>
          </a:r>
          <a:endParaRPr lang="en-US" sz="23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1496928"/>
        <a:ext cx="8229600" cy="551655"/>
      </dsp:txXfrm>
    </dsp:sp>
    <dsp:sp modelId="{76831BAD-731E-4248-86E3-6E0CBAE865BF}">
      <dsp:nvSpPr>
        <dsp:cNvPr id="0" name=""/>
        <dsp:cNvSpPr/>
      </dsp:nvSpPr>
      <dsp:spPr>
        <a:xfrm>
          <a:off x="0" y="2048584"/>
          <a:ext cx="8229600" cy="1356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Kegiatan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PR yang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sedang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berlangsung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berkaitan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beberapa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objektif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terkait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tujuan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. Program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memiliki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tujuan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berkelanjutan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dalam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organisasi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fokus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pada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hubungannya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publik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tertentu</a:t>
          </a:r>
          <a:endParaRPr lang="en-US" sz="18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Contoh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: program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organisasi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dalam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community relations/employee relations,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atau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program media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sosial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, program CSR</a:t>
          </a:r>
          <a:endParaRPr lang="en-US" sz="18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2048584"/>
        <a:ext cx="8229600" cy="1356885"/>
      </dsp:txXfrm>
    </dsp:sp>
    <dsp:sp modelId="{4D514FE7-A040-274D-84E2-3585C216BE8C}">
      <dsp:nvSpPr>
        <dsp:cNvPr id="0" name=""/>
        <dsp:cNvSpPr/>
      </dsp:nvSpPr>
      <dsp:spPr>
        <a:xfrm>
          <a:off x="0" y="3405469"/>
          <a:ext cx="8229600" cy="551655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38451"/>
                <a:satOff val="12195"/>
                <a:lumOff val="2186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38451"/>
                <a:satOff val="12195"/>
                <a:lumOff val="2186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rgbClr val="000000"/>
              </a:solidFill>
              <a:latin typeface="Times New Roman"/>
              <a:cs typeface="Times New Roman"/>
            </a:rPr>
            <a:t>Campaign</a:t>
          </a:r>
          <a:endParaRPr lang="en-US" sz="23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3405469"/>
        <a:ext cx="8229600" cy="551655"/>
      </dsp:txXfrm>
    </dsp:sp>
    <dsp:sp modelId="{41A96AD3-82EB-8E48-895F-021DD3971CEC}">
      <dsp:nvSpPr>
        <dsp:cNvPr id="0" name=""/>
        <dsp:cNvSpPr/>
      </dsp:nvSpPr>
      <dsp:spPr>
        <a:xfrm>
          <a:off x="0" y="3957124"/>
          <a:ext cx="8229600" cy="1356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Serangkaian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kegiatan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PR yang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sistematis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masing-masing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tujuan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tertentu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terbatas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dipertahankan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selama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jangka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waktu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tertentu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berurusan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tujuan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terkait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masalah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tertentu</a:t>
          </a:r>
          <a:endParaRPr lang="en-US" sz="18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Contoh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: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kampanye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mengurangi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kecelakaan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akibat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mabuk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kampanye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 stop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merokok</a:t>
          </a:r>
          <a:r>
            <a:rPr lang="en-US" sz="1800" kern="1200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sz="18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dlsb</a:t>
          </a:r>
          <a:endParaRPr lang="en-US" sz="18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3957124"/>
        <a:ext cx="8229600" cy="1356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7AF6-4D5D-E44D-AC30-1A482258DA8D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D142-B077-C848-812A-B39FE594E1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7AF6-4D5D-E44D-AC30-1A482258DA8D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D142-B077-C848-812A-B39FE594E1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7AF6-4D5D-E44D-AC30-1A482258DA8D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D142-B077-C848-812A-B39FE594E1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7AF6-4D5D-E44D-AC30-1A482258DA8D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D142-B077-C848-812A-B39FE594E1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7AF6-4D5D-E44D-AC30-1A482258DA8D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D142-B077-C848-812A-B39FE594E1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7AF6-4D5D-E44D-AC30-1A482258DA8D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D142-B077-C848-812A-B39FE594E1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7AF6-4D5D-E44D-AC30-1A482258DA8D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D142-B077-C848-812A-B39FE594E1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7AF6-4D5D-E44D-AC30-1A482258DA8D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D142-B077-C848-812A-B39FE594E1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7AF6-4D5D-E44D-AC30-1A482258DA8D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D142-B077-C848-812A-B39FE594E1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7AF6-4D5D-E44D-AC30-1A482258DA8D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D142-B077-C848-812A-B39FE594E1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7AF6-4D5D-E44D-AC30-1A482258DA8D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D142-B077-C848-812A-B39FE594E1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27AF6-4D5D-E44D-AC30-1A482258DA8D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4D142-B077-C848-812A-B39FE594E1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jpri.perhumas.or.id/ojs/index.php/jpri/article/view/1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3725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5000" cap="all" dirty="0" err="1" smtClean="0">
                <a:latin typeface="Impact"/>
                <a:cs typeface="Impact"/>
              </a:rPr>
              <a:t>Strategi</a:t>
            </a:r>
            <a:r>
              <a:rPr lang="en-US" sz="5000" cap="all" dirty="0" smtClean="0">
                <a:latin typeface="Impact"/>
                <a:cs typeface="Impact"/>
              </a:rPr>
              <a:t> &amp; </a:t>
            </a:r>
            <a:r>
              <a:rPr lang="en-US" sz="5000" cap="all" dirty="0" err="1" smtClean="0">
                <a:latin typeface="Impact"/>
                <a:cs typeface="Impact"/>
              </a:rPr>
              <a:t>Taktik</a:t>
            </a:r>
            <a:r>
              <a:rPr lang="en-US" sz="5000" cap="all" dirty="0" smtClean="0">
                <a:latin typeface="Impact"/>
                <a:cs typeface="Impact"/>
              </a:rPr>
              <a:t> </a:t>
            </a:r>
            <a:br>
              <a:rPr lang="en-US" sz="5000" cap="all" dirty="0" smtClean="0">
                <a:latin typeface="Impact"/>
                <a:cs typeface="Impact"/>
              </a:rPr>
            </a:br>
            <a:r>
              <a:rPr lang="en-US" sz="5000" cap="all" dirty="0" err="1" smtClean="0">
                <a:latin typeface="Impact"/>
                <a:cs typeface="Impact"/>
              </a:rPr>
              <a:t>Hubungan</a:t>
            </a:r>
            <a:r>
              <a:rPr lang="en-US" sz="5000" cap="all" dirty="0" smtClean="0">
                <a:latin typeface="Impact"/>
                <a:cs typeface="Impact"/>
              </a:rPr>
              <a:t> </a:t>
            </a:r>
            <a:r>
              <a:rPr lang="en-US" sz="5000" cap="all" dirty="0" err="1" smtClean="0">
                <a:latin typeface="Impact"/>
                <a:cs typeface="Impact"/>
              </a:rPr>
              <a:t>Masyarakat</a:t>
            </a:r>
            <a:r>
              <a:rPr lang="en-US" dirty="0" smtClean="0">
                <a:latin typeface="Impact"/>
                <a:cs typeface="Impact"/>
              </a:rPr>
              <a:t/>
            </a:r>
            <a:br>
              <a:rPr lang="en-US" dirty="0" smtClean="0">
                <a:latin typeface="Impact"/>
                <a:cs typeface="Impact"/>
              </a:rPr>
            </a:br>
            <a:r>
              <a:rPr lang="en-US" dirty="0" smtClean="0">
                <a:latin typeface="Impact"/>
                <a:cs typeface="Impact"/>
              </a:rPr>
              <a:t/>
            </a:r>
            <a:br>
              <a:rPr lang="en-US" dirty="0" smtClean="0">
                <a:latin typeface="Impact"/>
                <a:cs typeface="Impact"/>
              </a:rPr>
            </a:br>
            <a:r>
              <a:rPr lang="en-US" sz="3444" dirty="0" err="1" smtClean="0">
                <a:latin typeface="Impact"/>
                <a:cs typeface="Impact"/>
              </a:rPr>
              <a:t>Pertemuan</a:t>
            </a:r>
            <a:r>
              <a:rPr lang="en-US" sz="3444" dirty="0" smtClean="0">
                <a:latin typeface="Impact"/>
                <a:cs typeface="Impact"/>
              </a:rPr>
              <a:t> 1 : Strategic Planning for Public Relations</a:t>
            </a:r>
            <a:endParaRPr lang="en-US" sz="3444" dirty="0">
              <a:latin typeface="Impact"/>
              <a:cs typeface="Impac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0556" y="4592846"/>
            <a:ext cx="6400800" cy="1752600"/>
          </a:xfrm>
        </p:spPr>
        <p:txBody>
          <a:bodyPr>
            <a:normAutofit/>
          </a:bodyPr>
          <a:lstStyle/>
          <a:p>
            <a:r>
              <a:rPr lang="en-US" sz="2500" dirty="0" err="1" smtClean="0">
                <a:latin typeface="Impact"/>
                <a:cs typeface="Impact"/>
              </a:rPr>
              <a:t>Fasya</a:t>
            </a:r>
            <a:r>
              <a:rPr lang="en-US" sz="2500" dirty="0" smtClean="0">
                <a:latin typeface="Impact"/>
                <a:cs typeface="Impact"/>
              </a:rPr>
              <a:t> </a:t>
            </a:r>
            <a:r>
              <a:rPr lang="en-US" sz="2500" dirty="0" err="1" smtClean="0">
                <a:latin typeface="Impact"/>
                <a:cs typeface="Impact"/>
              </a:rPr>
              <a:t>Syifa</a:t>
            </a:r>
            <a:r>
              <a:rPr lang="en-US" sz="2500" dirty="0" smtClean="0">
                <a:latin typeface="Impact"/>
                <a:cs typeface="Impact"/>
              </a:rPr>
              <a:t> </a:t>
            </a:r>
            <a:r>
              <a:rPr lang="en-US" sz="2500" dirty="0" err="1" smtClean="0">
                <a:latin typeface="Impact"/>
                <a:cs typeface="Impact"/>
              </a:rPr>
              <a:t>Mutma</a:t>
            </a:r>
            <a:endParaRPr lang="en-US" sz="2500" dirty="0" smtClean="0">
              <a:latin typeface="Impact"/>
              <a:cs typeface="Impact"/>
            </a:endParaRPr>
          </a:p>
          <a:p>
            <a:r>
              <a:rPr lang="en-US" sz="2500" dirty="0" smtClean="0">
                <a:latin typeface="Impact"/>
                <a:cs typeface="Impact"/>
              </a:rPr>
              <a:t>2021</a:t>
            </a:r>
            <a:endParaRPr lang="en-US" sz="2500" dirty="0">
              <a:latin typeface="Impact"/>
              <a:cs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Impact"/>
                <a:cs typeface="Impact"/>
              </a:rPr>
              <a:t>STRATEGIC/STRATEGY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24508" y="1914742"/>
          <a:ext cx="8229600" cy="434134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80" y="876374"/>
            <a:ext cx="3874275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STRATEGIC </a:t>
            </a:r>
            <a:br>
              <a:rPr lang="en-US" dirty="0" smtClean="0">
                <a:latin typeface="Impact"/>
                <a:cs typeface="Impact"/>
              </a:rPr>
            </a:br>
            <a:r>
              <a:rPr lang="en-US" dirty="0" smtClean="0">
                <a:latin typeface="Impact"/>
                <a:cs typeface="Impact"/>
              </a:rPr>
              <a:t>COMMUNICATION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29308" y="2177019"/>
          <a:ext cx="5889934" cy="4983341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iStock-107148822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5460" y="0"/>
            <a:ext cx="5188539" cy="34590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73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CIRI KOMUNIKASI STRATEGIS YANG SUKSES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44514" y="1827697"/>
          <a:ext cx="7909594" cy="465588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73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CIRI KOMUNIKASI STRATEGIS YANG SUKSES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28854" y="1738072"/>
          <a:ext cx="7146490" cy="404923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39" y="1251340"/>
            <a:ext cx="3262393" cy="11430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Impact"/>
                <a:cs typeface="Impact"/>
              </a:rPr>
              <a:t>PENDEKATAN KOMUNIKASI STRATEGIS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69012" y="4041469"/>
          <a:ext cx="7106326" cy="2660805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The-importance-of-effective-communication-in-the-workplac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5473" y="0"/>
            <a:ext cx="5168527" cy="38902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90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PENDEKATAN </a:t>
            </a:r>
            <a:br>
              <a:rPr lang="en-US" dirty="0" smtClean="0">
                <a:latin typeface="Impact"/>
                <a:cs typeface="Impact"/>
              </a:rPr>
            </a:br>
            <a:r>
              <a:rPr lang="en-US" dirty="0" smtClean="0">
                <a:latin typeface="Impact"/>
                <a:cs typeface="Impact"/>
              </a:rPr>
              <a:t>KOMUNIKASI STRATEGIS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628" y="1441340"/>
            <a:ext cx="7693969" cy="3076692"/>
          </a:xfrm>
          <a:solidFill>
            <a:srgbClr val="FFFFFF">
              <a:alpha val="80000"/>
            </a:srgbClr>
          </a:solidFill>
        </p:spPr>
        <p:txBody>
          <a:bodyPr>
            <a:normAutofit fontScale="55000" lnSpcReduction="20000"/>
          </a:bodyPr>
          <a:lstStyle/>
          <a:p>
            <a:pPr marL="514350" indent="-514350">
              <a:buAutoNum type="alphaUcPeriod"/>
            </a:pPr>
            <a:r>
              <a:rPr lang="en-US" b="1" dirty="0" smtClean="0">
                <a:latin typeface="Times New Roman"/>
                <a:cs typeface="Times New Roman"/>
              </a:rPr>
              <a:t>Corporate Communication Model (CCM) – Model </a:t>
            </a:r>
            <a:r>
              <a:rPr lang="en-US" b="1" dirty="0" err="1" smtClean="0">
                <a:latin typeface="Times New Roman"/>
                <a:cs typeface="Times New Roman"/>
              </a:rPr>
              <a:t>Komunikasi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cs typeface="Times New Roman"/>
              </a:rPr>
              <a:t>Korporasi</a:t>
            </a:r>
            <a:endParaRPr lang="en-US" b="1" dirty="0" smtClean="0">
              <a:latin typeface="Times New Roman"/>
              <a:cs typeface="Times New Roman"/>
            </a:endParaRPr>
          </a:p>
          <a:p>
            <a:pPr marL="514350" indent="-514350">
              <a:buAutoNum type="alphaUcPeriod"/>
            </a:pP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Komunikasi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korporasi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dikaitkan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dengan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strategi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perusahaan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secara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keseluruhan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terkait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dengan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visi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misi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Pendekatan</a:t>
            </a:r>
            <a:r>
              <a:rPr lang="en-US" dirty="0" smtClean="0">
                <a:latin typeface="Times New Roman"/>
                <a:cs typeface="Times New Roman"/>
              </a:rPr>
              <a:t> CCM </a:t>
            </a:r>
            <a:r>
              <a:rPr lang="en-US" dirty="0" err="1" smtClean="0">
                <a:latin typeface="Times New Roman"/>
                <a:cs typeface="Times New Roman"/>
              </a:rPr>
              <a:t>bermula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dari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pengalaman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empiris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membentuk</a:t>
            </a:r>
            <a:r>
              <a:rPr lang="en-US" dirty="0" smtClean="0">
                <a:latin typeface="Times New Roman"/>
                <a:cs typeface="Times New Roman"/>
              </a:rPr>
              <a:t> ’</a:t>
            </a:r>
            <a:r>
              <a:rPr lang="en-US" dirty="0" err="1" smtClean="0">
                <a:latin typeface="Times New Roman"/>
                <a:cs typeface="Times New Roman"/>
              </a:rPr>
              <a:t>fungsi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komunikasi</a:t>
            </a:r>
            <a:r>
              <a:rPr lang="en-US" dirty="0" smtClean="0">
                <a:latin typeface="Times New Roman"/>
                <a:cs typeface="Times New Roman"/>
              </a:rPr>
              <a:t>’ (communication function) </a:t>
            </a:r>
            <a:r>
              <a:rPr lang="en-US" dirty="0" err="1" smtClean="0">
                <a:latin typeface="Times New Roman"/>
                <a:cs typeface="Times New Roman"/>
              </a:rPr>
              <a:t>guna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mengatasi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persoalan-persoalan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kompleks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dalam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Strategi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komunikasi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mengacu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pada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pemikiran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kritis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atas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elemen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Retorika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Aristoteles</a:t>
            </a:r>
            <a:r>
              <a:rPr lang="en-US" dirty="0" smtClean="0">
                <a:latin typeface="Times New Roman"/>
                <a:cs typeface="Times New Roman"/>
              </a:rPr>
              <a:t> Ethos, Logos, Pathos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CCM </a:t>
            </a:r>
            <a:r>
              <a:rPr lang="en-US" dirty="0" err="1" smtClean="0">
                <a:latin typeface="Times New Roman"/>
                <a:cs typeface="Times New Roman"/>
              </a:rPr>
              <a:t>mirip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dengan</a:t>
            </a:r>
            <a:r>
              <a:rPr lang="en-US" dirty="0" smtClean="0">
                <a:latin typeface="Times New Roman"/>
                <a:cs typeface="Times New Roman"/>
              </a:rPr>
              <a:t> model </a:t>
            </a:r>
            <a:r>
              <a:rPr lang="en-US" dirty="0" err="1" smtClean="0">
                <a:latin typeface="Times New Roman"/>
                <a:cs typeface="Times New Roman"/>
              </a:rPr>
              <a:t>komunikasi</a:t>
            </a:r>
            <a:r>
              <a:rPr lang="en-US" dirty="0" smtClean="0">
                <a:latin typeface="Times New Roman"/>
                <a:cs typeface="Times New Roman"/>
              </a:rPr>
              <a:t> Harold </a:t>
            </a:r>
            <a:r>
              <a:rPr lang="en-US" dirty="0" err="1" smtClean="0">
                <a:latin typeface="Times New Roman"/>
                <a:cs typeface="Times New Roman"/>
              </a:rPr>
              <a:t>Lasswell</a:t>
            </a:r>
            <a:r>
              <a:rPr lang="en-US" dirty="0" smtClean="0">
                <a:latin typeface="Times New Roman"/>
                <a:cs typeface="Times New Roman"/>
              </a:rPr>
              <a:t> (1948) : who, says what, in which channel, to whom, with what effects</a:t>
            </a:r>
          </a:p>
          <a:p>
            <a:endParaRPr lang="en-US" dirty="0" smtClean="0">
              <a:latin typeface="Times New Roman"/>
              <a:cs typeface="Times New Roman"/>
            </a:endParaRPr>
          </a:p>
        </p:txBody>
      </p:sp>
      <p:pic>
        <p:nvPicPr>
          <p:cNvPr id="4" name="Picture 3" descr="crisis_management_dominos_1223676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127" y="4518032"/>
            <a:ext cx="4498517" cy="22492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0" y="982200"/>
            <a:ext cx="412784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Impact"/>
                <a:cs typeface="Impact"/>
              </a:rPr>
              <a:t>PENDEKATAN </a:t>
            </a:r>
            <a:br>
              <a:rPr lang="en-US" dirty="0" smtClean="0">
                <a:latin typeface="Impact"/>
                <a:cs typeface="Impact"/>
              </a:rPr>
            </a:br>
            <a:r>
              <a:rPr lang="en-US" dirty="0" smtClean="0">
                <a:latin typeface="Impact"/>
                <a:cs typeface="Impact"/>
              </a:rPr>
              <a:t>KOMUNIKASI STRATEGIS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96" y="3471854"/>
            <a:ext cx="7693969" cy="3119687"/>
          </a:xfrm>
          <a:solidFill>
            <a:srgbClr val="FFFFFF">
              <a:alpha val="85000"/>
            </a:srgbClr>
          </a:solidFill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>
                <a:latin typeface="Times New Roman"/>
                <a:cs typeface="Times New Roman"/>
              </a:rPr>
              <a:t>B. Public Relations Excellence Model</a:t>
            </a:r>
          </a:p>
          <a:p>
            <a:pPr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PEM </a:t>
            </a:r>
            <a:r>
              <a:rPr lang="en-US" dirty="0" err="1" smtClean="0">
                <a:latin typeface="Times New Roman"/>
                <a:cs typeface="Times New Roman"/>
              </a:rPr>
              <a:t>merupakan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peningkatan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fungsi</a:t>
            </a:r>
            <a:r>
              <a:rPr lang="en-US" dirty="0" smtClean="0">
                <a:latin typeface="Times New Roman"/>
                <a:cs typeface="Times New Roman"/>
              </a:rPr>
              <a:t> public relations </a:t>
            </a:r>
            <a:r>
              <a:rPr lang="en-US" dirty="0" err="1" smtClean="0">
                <a:latin typeface="Times New Roman"/>
                <a:cs typeface="Times New Roman"/>
              </a:rPr>
              <a:t>atas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dasar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penerapan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manajemen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strategis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pada</a:t>
            </a:r>
            <a:r>
              <a:rPr lang="en-US" dirty="0" smtClean="0">
                <a:latin typeface="Times New Roman"/>
                <a:cs typeface="Times New Roman"/>
              </a:rPr>
              <a:t> public relations (</a:t>
            </a:r>
            <a:r>
              <a:rPr lang="en-US" dirty="0" err="1" smtClean="0">
                <a:latin typeface="Times New Roman"/>
                <a:cs typeface="Times New Roman"/>
              </a:rPr>
              <a:t>Grunig</a:t>
            </a:r>
            <a:r>
              <a:rPr lang="en-US" dirty="0" smtClean="0">
                <a:latin typeface="Times New Roman"/>
                <a:cs typeface="Times New Roman"/>
              </a:rPr>
              <a:t>, 1992)</a:t>
            </a:r>
          </a:p>
          <a:p>
            <a:r>
              <a:rPr lang="en-US" dirty="0" err="1" smtClean="0">
                <a:latin typeface="Times New Roman"/>
                <a:cs typeface="Times New Roman"/>
              </a:rPr>
              <a:t>Humas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mempengaruhi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efektivitas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Di </a:t>
            </a:r>
            <a:r>
              <a:rPr lang="en-US" dirty="0" err="1" smtClean="0">
                <a:latin typeface="Times New Roman"/>
                <a:cs typeface="Times New Roman"/>
              </a:rPr>
              <a:t>tengah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terpaan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krisis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keunggulan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daya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saing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tergantung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pada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efektivitas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komunikasi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stabilitas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relasi</a:t>
            </a:r>
            <a:r>
              <a:rPr lang="en-US" dirty="0" smtClean="0">
                <a:latin typeface="Times New Roman"/>
                <a:cs typeface="Times New Roman"/>
              </a:rPr>
              <a:t>. </a:t>
            </a:r>
            <a:r>
              <a:rPr lang="en-US" dirty="0" err="1" smtClean="0">
                <a:latin typeface="Times New Roman"/>
                <a:cs typeface="Times New Roman"/>
              </a:rPr>
              <a:t>Hubungan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timbal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balik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antar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publik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merupakan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kunci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Kehebatan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Humas</a:t>
            </a:r>
            <a:r>
              <a:rPr lang="en-US" dirty="0" smtClean="0">
                <a:latin typeface="Times New Roman"/>
                <a:cs typeface="Times New Roman"/>
              </a:rPr>
              <a:t> (PR Excellence), </a:t>
            </a:r>
            <a:r>
              <a:rPr lang="en-US" dirty="0" err="1" smtClean="0">
                <a:latin typeface="Times New Roman"/>
                <a:cs typeface="Times New Roman"/>
              </a:rPr>
              <a:t>berdasarkan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tiga</a:t>
            </a:r>
            <a:r>
              <a:rPr lang="en-US" dirty="0" smtClean="0">
                <a:latin typeface="Times New Roman"/>
                <a:cs typeface="Times New Roman"/>
              </a:rPr>
              <a:t> lapis </a:t>
            </a:r>
            <a:r>
              <a:rPr lang="en-US" dirty="0" err="1" smtClean="0">
                <a:latin typeface="Times New Roman"/>
                <a:cs typeface="Times New Roman"/>
              </a:rPr>
              <a:t>kompetensi</a:t>
            </a:r>
            <a:r>
              <a:rPr lang="en-US" dirty="0" smtClean="0">
                <a:latin typeface="Times New Roman"/>
                <a:cs typeface="Times New Roman"/>
              </a:rPr>
              <a:t> “Knowledge Core, Shared Expectation, Participative Culture”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p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840" y="0"/>
            <a:ext cx="5031279" cy="3350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09615"/>
            <a:ext cx="3962787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PENDEKATAN </a:t>
            </a:r>
            <a:br>
              <a:rPr lang="en-US" dirty="0" smtClean="0">
                <a:latin typeface="Impact"/>
                <a:cs typeface="Impact"/>
              </a:rPr>
            </a:br>
            <a:r>
              <a:rPr lang="en-US" dirty="0" smtClean="0">
                <a:latin typeface="Impact"/>
                <a:cs typeface="Impact"/>
              </a:rPr>
              <a:t>KOMUNIKASI STRATEGIS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37660"/>
            <a:ext cx="7447541" cy="3235299"/>
          </a:xfrm>
          <a:solidFill>
            <a:srgbClr val="FFFFFF">
              <a:alpha val="80000"/>
            </a:srgbClr>
          </a:solidFill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>
                <a:latin typeface="Times New Roman"/>
                <a:cs typeface="Times New Roman"/>
              </a:rPr>
              <a:t>B. Public Relations Excellence Model</a:t>
            </a:r>
          </a:p>
          <a:p>
            <a:pPr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Departemen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komunikasi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memiliki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keahlian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memainkan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manajemen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termasuk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komunikasi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negosiasi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persuasi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dua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arah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Spesialis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komunikasi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mampu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memberi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tahu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segenap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anggota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koalisi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dominan</a:t>
            </a:r>
            <a:r>
              <a:rPr lang="en-US" dirty="0" smtClean="0">
                <a:latin typeface="Times New Roman"/>
                <a:cs typeface="Times New Roman"/>
              </a:rPr>
              <a:t> ‘</a:t>
            </a:r>
            <a:r>
              <a:rPr lang="en-US" dirty="0" err="1" smtClean="0">
                <a:latin typeface="Times New Roman"/>
                <a:cs typeface="Times New Roman"/>
              </a:rPr>
              <a:t>apa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diketahui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publik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apa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dirasakan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publik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bagaimana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perilaku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publik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terhadap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keputusan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strategis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sedang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diproses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Secara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konseptual</a:t>
            </a:r>
            <a:r>
              <a:rPr lang="en-US" dirty="0" smtClean="0">
                <a:latin typeface="Times New Roman"/>
                <a:cs typeface="Times New Roman"/>
              </a:rPr>
              <a:t>, public relations </a:t>
            </a:r>
            <a:r>
              <a:rPr lang="en-US" dirty="0" err="1" smtClean="0">
                <a:latin typeface="Times New Roman"/>
                <a:cs typeface="Times New Roman"/>
              </a:rPr>
              <a:t>adalah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contoh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dari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konsep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komunikasi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strategis</a:t>
            </a:r>
            <a:r>
              <a:rPr lang="en-US" dirty="0" smtClean="0">
                <a:latin typeface="Times New Roman"/>
                <a:cs typeface="Times New Roman"/>
              </a:rPr>
              <a:t>. </a:t>
            </a:r>
            <a:r>
              <a:rPr lang="en-US" dirty="0" err="1" smtClean="0">
                <a:latin typeface="Times New Roman"/>
                <a:cs typeface="Times New Roman"/>
              </a:rPr>
              <a:t>Cakupan</a:t>
            </a:r>
            <a:r>
              <a:rPr lang="en-US" dirty="0" smtClean="0">
                <a:latin typeface="Times New Roman"/>
                <a:cs typeface="Times New Roman"/>
              </a:rPr>
              <a:t> PR </a:t>
            </a:r>
            <a:r>
              <a:rPr lang="en-US" dirty="0" err="1" smtClean="0">
                <a:latin typeface="Times New Roman"/>
                <a:cs typeface="Times New Roman"/>
              </a:rPr>
              <a:t>lebih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sempit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daripada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komunikasi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strategis</a:t>
            </a:r>
            <a:endParaRPr lang="en-US" dirty="0" smtClean="0">
              <a:latin typeface="Times New Roman"/>
              <a:cs typeface="Times New Roman"/>
            </a:endParaRPr>
          </a:p>
        </p:txBody>
      </p:sp>
      <p:pic>
        <p:nvPicPr>
          <p:cNvPr id="4" name="Picture 3" descr="Leveraging-the-Employee-Experie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027" y="0"/>
            <a:ext cx="5150972" cy="3431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00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PENDEKATAN KOMUNIKASI</a:t>
            </a:r>
            <a:br>
              <a:rPr lang="en-US" dirty="0" smtClean="0">
                <a:latin typeface="Impact"/>
                <a:cs typeface="Impact"/>
              </a:rPr>
            </a:br>
            <a:r>
              <a:rPr lang="en-US" dirty="0" smtClean="0">
                <a:latin typeface="Impact"/>
                <a:cs typeface="Impact"/>
              </a:rPr>
              <a:t>STRATEGIS DALAM PERENCANAAN</a:t>
            </a:r>
            <a:br>
              <a:rPr lang="en-US" dirty="0" smtClean="0">
                <a:latin typeface="Impact"/>
                <a:cs typeface="Impact"/>
              </a:rPr>
            </a:br>
            <a:r>
              <a:rPr lang="en-US" dirty="0" smtClean="0">
                <a:latin typeface="Impact"/>
                <a:cs typeface="Impact"/>
              </a:rPr>
              <a:t>PROGRAM PUBLIC RELATIONS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854" y="2149982"/>
            <a:ext cx="7506658" cy="3670077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Fase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pertama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dalam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perencanaan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strategi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taktik</a:t>
            </a:r>
            <a:r>
              <a:rPr lang="en-US" dirty="0" smtClean="0">
                <a:latin typeface="Times New Roman"/>
                <a:cs typeface="Times New Roman"/>
              </a:rPr>
              <a:t> public relations </a:t>
            </a:r>
            <a:r>
              <a:rPr lang="en-US" dirty="0" err="1" smtClean="0">
                <a:latin typeface="Times New Roman"/>
                <a:cs typeface="Times New Roman"/>
              </a:rPr>
              <a:t>adalah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dengan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mengumpulkan</a:t>
            </a:r>
            <a:r>
              <a:rPr lang="en-US" dirty="0" smtClean="0">
                <a:latin typeface="Times New Roman"/>
                <a:cs typeface="Times New Roman"/>
              </a:rPr>
              <a:t> data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informasi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terkait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dengan</a:t>
            </a:r>
            <a:r>
              <a:rPr lang="en-US" dirty="0" smtClean="0">
                <a:latin typeface="Times New Roman"/>
                <a:cs typeface="Times New Roman"/>
              </a:rPr>
              <a:t> program </a:t>
            </a:r>
            <a:r>
              <a:rPr lang="en-US" dirty="0" err="1" smtClean="0">
                <a:latin typeface="Times New Roman"/>
                <a:cs typeface="Times New Roman"/>
              </a:rPr>
              <a:t>komunikasi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Komunikasi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dua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arah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menjadi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ciri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dari</a:t>
            </a:r>
            <a:r>
              <a:rPr lang="en-US" dirty="0" smtClean="0">
                <a:latin typeface="Times New Roman"/>
                <a:cs typeface="Times New Roman"/>
              </a:rPr>
              <a:t> public relations </a:t>
            </a:r>
            <a:r>
              <a:rPr lang="en-US" dirty="0" err="1" smtClean="0">
                <a:latin typeface="Times New Roman"/>
                <a:cs typeface="Times New Roman"/>
              </a:rPr>
              <a:t>sangat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membantu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dalam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proses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perencanaan</a:t>
            </a:r>
            <a:r>
              <a:rPr lang="en-US" dirty="0" smtClean="0">
                <a:latin typeface="Times New Roman"/>
                <a:cs typeface="Times New Roman"/>
              </a:rPr>
              <a:t> program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ATTRIBUTE OF STRATEGIC COMMUNICATION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2082"/>
            <a:ext cx="8229600" cy="4374604"/>
          </a:xfrm>
          <a:solidFill>
            <a:schemeClr val="bg1">
              <a:alpha val="85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harus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akuntabel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kepada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publik</a:t>
            </a:r>
            <a:r>
              <a:rPr lang="en-US" dirty="0" smtClean="0">
                <a:latin typeface="Times New Roman"/>
                <a:cs typeface="Times New Roman"/>
              </a:rPr>
              <a:t> : </a:t>
            </a:r>
            <a:r>
              <a:rPr lang="en-US" dirty="0" err="1" smtClean="0">
                <a:latin typeface="Times New Roman"/>
                <a:cs typeface="Times New Roman"/>
              </a:rPr>
              <a:t>performa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terbaik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menyajikan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produk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jasa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berkualitas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Komunikasi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efektif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meliputi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kerja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sama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integrasi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antar</a:t>
            </a:r>
            <a:r>
              <a:rPr lang="en-US" dirty="0" smtClean="0">
                <a:latin typeface="Times New Roman"/>
                <a:cs typeface="Times New Roman"/>
              </a:rPr>
              <a:t> PR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marketing</a:t>
            </a:r>
          </a:p>
          <a:p>
            <a:r>
              <a:rPr lang="en-US" dirty="0" err="1" smtClean="0">
                <a:latin typeface="Times New Roman"/>
                <a:cs typeface="Times New Roman"/>
              </a:rPr>
              <a:t>Berfokus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pada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manfaat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publik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krn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orang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mendukung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organissi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menyajikan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kebutuhan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keinginannya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harus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menjunjung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standar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etika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seperti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kejujuran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keakuratan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kebenaran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ketertarikan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publik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kebaikan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bersama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Komunikasi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strategis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bagian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dari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manajemen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proses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pengambilan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keputusan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Komunikasi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strategis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menggunakan</a:t>
            </a:r>
            <a:r>
              <a:rPr lang="en-US" dirty="0" smtClean="0">
                <a:latin typeface="Times New Roman"/>
                <a:cs typeface="Times New Roman"/>
              </a:rPr>
              <a:t> multiple tools : new technologies</a:t>
            </a:r>
          </a:p>
          <a:p>
            <a:r>
              <a:rPr lang="en-US" dirty="0" err="1" smtClean="0">
                <a:latin typeface="Times New Roman"/>
                <a:cs typeface="Times New Roman"/>
              </a:rPr>
              <a:t>Strategi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harus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proaktif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komunikasi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dua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arah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menekankan</a:t>
            </a:r>
            <a:r>
              <a:rPr lang="en-US" dirty="0" smtClean="0">
                <a:latin typeface="Times New Roman"/>
                <a:cs typeface="Times New Roman"/>
              </a:rPr>
              <a:t> dialog</a:t>
            </a:r>
          </a:p>
          <a:p>
            <a:r>
              <a:rPr lang="en-US" dirty="0" err="1" smtClean="0">
                <a:latin typeface="Times New Roman"/>
                <a:cs typeface="Times New Roman"/>
              </a:rPr>
              <a:t>Perencanaan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strategis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dapat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menidentifikasi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mengevaluasi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visibilitas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reputasi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Hubungan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saling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menguntungkan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antara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dengan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publik</a:t>
            </a:r>
            <a:endParaRPr lang="en-US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KONTRAK KULIAH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133" y="1299107"/>
            <a:ext cx="8229600" cy="5169429"/>
          </a:xfrm>
          <a:solidFill>
            <a:srgbClr val="F2F2F2">
              <a:alpha val="81000"/>
            </a:srgbClr>
          </a:solidFill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1 semester : 16 kali </a:t>
            </a:r>
            <a:r>
              <a:rPr lang="en-US" dirty="0" err="1" smtClean="0">
                <a:latin typeface="Times New Roman"/>
                <a:cs typeface="Times New Roman"/>
              </a:rPr>
              <a:t>pertemuan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termasuk</a:t>
            </a:r>
            <a:r>
              <a:rPr lang="en-US" dirty="0" smtClean="0">
                <a:latin typeface="Times New Roman"/>
                <a:cs typeface="Times New Roman"/>
              </a:rPr>
              <a:t> UTS &amp; UAS</a:t>
            </a:r>
          </a:p>
          <a:p>
            <a:r>
              <a:rPr lang="en-US" dirty="0" err="1" smtClean="0">
                <a:latin typeface="Times New Roman"/>
                <a:cs typeface="Times New Roman"/>
              </a:rPr>
              <a:t>Kelas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kombinasi</a:t>
            </a:r>
            <a:r>
              <a:rPr lang="en-US" dirty="0" smtClean="0">
                <a:latin typeface="Times New Roman"/>
                <a:cs typeface="Times New Roman"/>
              </a:rPr>
              <a:t> daring : Zoom &amp; </a:t>
            </a:r>
            <a:r>
              <a:rPr lang="en-US" dirty="0" err="1" smtClean="0">
                <a:latin typeface="Times New Roman"/>
                <a:cs typeface="Times New Roman"/>
              </a:rPr>
              <a:t>Collabor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Presensi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Collabor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dibuka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selama</a:t>
            </a:r>
            <a:r>
              <a:rPr lang="en-US" dirty="0" smtClean="0">
                <a:latin typeface="Times New Roman"/>
                <a:cs typeface="Times New Roman"/>
              </a:rPr>
              <a:t> jam </a:t>
            </a:r>
            <a:r>
              <a:rPr lang="en-US" dirty="0" err="1" smtClean="0">
                <a:latin typeface="Times New Roman"/>
                <a:cs typeface="Times New Roman"/>
              </a:rPr>
              <a:t>kuliah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Wajib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hadir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kelas</a:t>
            </a:r>
            <a:r>
              <a:rPr lang="en-US" dirty="0" smtClean="0">
                <a:latin typeface="Times New Roman"/>
                <a:cs typeface="Times New Roman"/>
              </a:rPr>
              <a:t> Zoom 4 kali : </a:t>
            </a:r>
            <a:r>
              <a:rPr lang="en-US" dirty="0" err="1" smtClean="0">
                <a:latin typeface="Times New Roman"/>
                <a:cs typeface="Times New Roman"/>
              </a:rPr>
              <a:t>pertemuan</a:t>
            </a:r>
            <a:r>
              <a:rPr lang="en-US" dirty="0" smtClean="0">
                <a:latin typeface="Times New Roman"/>
                <a:cs typeface="Times New Roman"/>
              </a:rPr>
              <a:t> 1, 7, 9, 14 + 2 Zoom </a:t>
            </a:r>
            <a:r>
              <a:rPr lang="en-US" dirty="0" err="1" smtClean="0">
                <a:latin typeface="Times New Roman"/>
                <a:cs typeface="Times New Roman"/>
              </a:rPr>
              <a:t>tambahan</a:t>
            </a:r>
            <a:r>
              <a:rPr lang="en-US" dirty="0" smtClean="0">
                <a:latin typeface="Times New Roman"/>
                <a:cs typeface="Times New Roman"/>
              </a:rPr>
              <a:t> (</a:t>
            </a:r>
            <a:r>
              <a:rPr lang="en-US" dirty="0" err="1" smtClean="0">
                <a:latin typeface="Times New Roman"/>
                <a:cs typeface="Times New Roman"/>
              </a:rPr>
              <a:t>bisa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bertambah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lg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</a:p>
          <a:p>
            <a:r>
              <a:rPr lang="en-US" dirty="0" err="1" smtClean="0">
                <a:latin typeface="Times New Roman"/>
                <a:cs typeface="Times New Roman"/>
              </a:rPr>
              <a:t>Saat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kelas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Collabor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wajib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aktif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dalam</a:t>
            </a:r>
            <a:r>
              <a:rPr lang="en-US" dirty="0" smtClean="0">
                <a:latin typeface="Times New Roman"/>
                <a:cs typeface="Times New Roman"/>
              </a:rPr>
              <a:t> forum </a:t>
            </a:r>
            <a:r>
              <a:rPr lang="en-US" dirty="0" err="1" smtClean="0">
                <a:latin typeface="Times New Roman"/>
                <a:cs typeface="Times New Roman"/>
              </a:rPr>
              <a:t>diskusi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melakukan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presensi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membuka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semua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materi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video </a:t>
            </a:r>
            <a:r>
              <a:rPr lang="en-US" dirty="0" err="1" smtClean="0">
                <a:latin typeface="Times New Roman"/>
                <a:cs typeface="Times New Roman"/>
              </a:rPr>
              <a:t>terlampir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</a:p>
          <a:p>
            <a:r>
              <a:rPr lang="en-US" dirty="0" err="1" smtClean="0">
                <a:latin typeface="Times New Roman"/>
                <a:cs typeface="Times New Roman"/>
              </a:rPr>
              <a:t>Kontribusi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jawaban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Anda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dalam</a:t>
            </a:r>
            <a:r>
              <a:rPr lang="en-US" dirty="0" smtClean="0">
                <a:latin typeface="Times New Roman"/>
                <a:cs typeface="Times New Roman"/>
              </a:rPr>
              <a:t> forum </a:t>
            </a:r>
            <a:r>
              <a:rPr lang="en-US" dirty="0" err="1" smtClean="0">
                <a:latin typeface="Times New Roman"/>
                <a:cs typeface="Times New Roman"/>
              </a:rPr>
              <a:t>akan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diperhitungkan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sebagai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nilai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tugas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mingguan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Maksimal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ketidakhadiran</a:t>
            </a:r>
            <a:r>
              <a:rPr lang="en-US" dirty="0" smtClean="0">
                <a:latin typeface="Times New Roman"/>
                <a:cs typeface="Times New Roman"/>
              </a:rPr>
              <a:t> 4 kali</a:t>
            </a:r>
          </a:p>
          <a:p>
            <a:r>
              <a:rPr lang="en-US" dirty="0" err="1" smtClean="0">
                <a:latin typeface="Times New Roman"/>
                <a:cs typeface="Times New Roman"/>
              </a:rPr>
              <a:t>Kumpulkan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tugas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tepat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waktu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sesuai</a:t>
            </a:r>
            <a:r>
              <a:rPr lang="en-US" dirty="0" smtClean="0">
                <a:latin typeface="Times New Roman"/>
                <a:cs typeface="Times New Roman"/>
              </a:rPr>
              <a:t> format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konten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disepakati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Jaga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etika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ketika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kegiatan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belajar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mengajar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saat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menghubungi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dosen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luar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kelas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mengirim</a:t>
            </a:r>
            <a:r>
              <a:rPr lang="en-US" dirty="0" smtClean="0">
                <a:latin typeface="Times New Roman"/>
                <a:cs typeface="Times New Roman"/>
              </a:rPr>
              <a:t> email </a:t>
            </a:r>
            <a:r>
              <a:rPr lang="en-US" dirty="0" err="1" smtClean="0">
                <a:latin typeface="Times New Roman"/>
                <a:cs typeface="Times New Roman"/>
              </a:rPr>
              <a:t>dgn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cara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baik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Mengajukan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pertanyaan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relevan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Wajib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memiliki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buku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kuliah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dicetak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buku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catatan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pribadi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Buku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wajib</a:t>
            </a:r>
            <a:r>
              <a:rPr lang="en-US" dirty="0" smtClean="0">
                <a:latin typeface="Times New Roman"/>
                <a:cs typeface="Times New Roman"/>
              </a:rPr>
              <a:t> : Smith, R. D. (2017). Strategic Planning for Public Relations (5th edition). </a:t>
            </a:r>
            <a:r>
              <a:rPr lang="en-US" dirty="0" err="1" smtClean="0">
                <a:latin typeface="Times New Roman"/>
                <a:cs typeface="Times New Roman"/>
              </a:rPr>
              <a:t>Routledge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72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Impact"/>
                <a:cs typeface="Impact"/>
              </a:rPr>
              <a:t>EFFECTIVE CREATIVITY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2284"/>
            <a:ext cx="8229600" cy="4826509"/>
          </a:xfrm>
          <a:solidFill>
            <a:srgbClr val="FFFFFF">
              <a:alpha val="80000"/>
            </a:srgbClr>
          </a:solidFill>
        </p:spPr>
        <p:txBody>
          <a:bodyPr>
            <a:normAutofit fontScale="77500" lnSpcReduction="20000"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Dalam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perencanaan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kreativitas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sangat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penting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Kebanyakan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profesional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komunikasi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adalah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orang-orang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kreatif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Kreativitas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digambarkan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sebagai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penggunaan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ide-ide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orisinal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atau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imajinatif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melampaui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ide-ide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pola-pola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tradisional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menghasilkan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atau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interpretasi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baru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alternatif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relevan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Kreativitas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sering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dikaitkan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dengan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seni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hiburan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namun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sekarang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juga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dilihat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sebagai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alat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pemecahan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masalah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Kreativitas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berjalan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seiring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dengan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inovasi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Kreativitas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harus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dilihat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sebagai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kemampuan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membayangkan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ide-ide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baru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sedangkan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inovasi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adalah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kemampuan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menerapkan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pemikiran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tsb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Agar </a:t>
            </a:r>
            <a:r>
              <a:rPr lang="en-US" dirty="0" err="1" smtClean="0">
                <a:latin typeface="Times New Roman"/>
                <a:cs typeface="Times New Roman"/>
              </a:rPr>
              <a:t>kreativitas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menjadi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efektif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harus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memliki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relevansi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87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Impact"/>
                <a:cs typeface="Impact"/>
              </a:rPr>
              <a:t>JARGON OF STRATEGIC PR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18832"/>
          <a:ext cx="8229600" cy="5378498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all" dirty="0" smtClean="0">
                <a:latin typeface="Impact"/>
                <a:cs typeface="Impact"/>
              </a:rPr>
              <a:t>Strategic Public Relations </a:t>
            </a:r>
            <a:r>
              <a:rPr lang="en-US" cap="all" dirty="0" err="1" smtClean="0">
                <a:latin typeface="Impact"/>
                <a:cs typeface="Impact"/>
              </a:rPr>
              <a:t>Programmes</a:t>
            </a:r>
            <a:r>
              <a:rPr lang="en-US" cap="all" dirty="0" smtClean="0">
                <a:latin typeface="Impact"/>
                <a:cs typeface="Impact"/>
              </a:rPr>
              <a:t> and Campaigns</a:t>
            </a:r>
            <a:endParaRPr lang="en-US" cap="all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158"/>
            <a:ext cx="8229600" cy="4778501"/>
          </a:xfrm>
          <a:solidFill>
            <a:srgbClr val="FFFFFF">
              <a:alpha val="85000"/>
            </a:srgbClr>
          </a:solidFill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Campaign (</a:t>
            </a:r>
            <a:r>
              <a:rPr lang="en-US" dirty="0" err="1" smtClean="0">
                <a:latin typeface="Times New Roman"/>
                <a:cs typeface="Times New Roman"/>
              </a:rPr>
              <a:t>Kampanye</a:t>
            </a:r>
            <a:r>
              <a:rPr lang="en-US" dirty="0" smtClean="0">
                <a:latin typeface="Times New Roman"/>
                <a:cs typeface="Times New Roman"/>
              </a:rPr>
              <a:t>) : </a:t>
            </a:r>
            <a:r>
              <a:rPr lang="en-US" b="1" dirty="0" err="1" smtClean="0">
                <a:latin typeface="Times New Roman"/>
                <a:cs typeface="Times New Roman"/>
              </a:rPr>
              <a:t>Serangkaian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cs typeface="Times New Roman"/>
              </a:rPr>
              <a:t>aktifitas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cs typeface="Times New Roman"/>
              </a:rPr>
              <a:t>terencana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yang </a:t>
            </a:r>
            <a:r>
              <a:rPr lang="en-US" dirty="0" err="1" smtClean="0">
                <a:latin typeface="Times New Roman"/>
                <a:cs typeface="Times New Roman"/>
              </a:rPr>
              <a:t>dibuat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dalam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cs typeface="Times New Roman"/>
              </a:rPr>
              <a:t>periode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cs typeface="Times New Roman"/>
              </a:rPr>
              <a:t>waktu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cs typeface="Times New Roman"/>
              </a:rPr>
              <a:t>tertentu</a:t>
            </a:r>
            <a:r>
              <a:rPr lang="en-US" dirty="0" smtClean="0">
                <a:latin typeface="Times New Roman"/>
                <a:cs typeface="Times New Roman"/>
              </a:rPr>
              <a:t> (</a:t>
            </a:r>
            <a:r>
              <a:rPr lang="en-US" dirty="0" err="1" smtClean="0">
                <a:latin typeface="Times New Roman"/>
                <a:cs typeface="Times New Roman"/>
              </a:rPr>
              <a:t>terbatas</a:t>
            </a:r>
            <a:r>
              <a:rPr lang="en-US" dirty="0" smtClean="0">
                <a:latin typeface="Times New Roman"/>
                <a:cs typeface="Times New Roman"/>
              </a:rPr>
              <a:t>), </a:t>
            </a:r>
            <a:r>
              <a:rPr lang="en-US" dirty="0" err="1" smtClean="0">
                <a:latin typeface="Times New Roman"/>
                <a:cs typeface="Times New Roman"/>
              </a:rPr>
              <a:t>dengan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cs typeface="Times New Roman"/>
              </a:rPr>
              <a:t>tujuan</a:t>
            </a:r>
            <a:r>
              <a:rPr lang="en-US" b="1" dirty="0" smtClean="0">
                <a:latin typeface="Times New Roman"/>
                <a:cs typeface="Times New Roman"/>
              </a:rPr>
              <a:t> yang </a:t>
            </a:r>
            <a:r>
              <a:rPr lang="en-US" b="1" dirty="0" err="1" smtClean="0">
                <a:latin typeface="Times New Roman"/>
                <a:cs typeface="Times New Roman"/>
              </a:rPr>
              <a:t>spesifik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cs typeface="Times New Roman"/>
              </a:rPr>
              <a:t>untuk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cs typeface="Times New Roman"/>
              </a:rPr>
              <a:t>mengatasi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cs typeface="Times New Roman"/>
              </a:rPr>
              <a:t>isu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cs typeface="Times New Roman"/>
              </a:rPr>
              <a:t>tertentu</a:t>
            </a:r>
            <a:endParaRPr lang="en-US" b="1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Programme</a:t>
            </a:r>
            <a:r>
              <a:rPr lang="en-US" dirty="0" smtClean="0">
                <a:latin typeface="Times New Roman"/>
                <a:cs typeface="Times New Roman"/>
              </a:rPr>
              <a:t> (Program) : </a:t>
            </a:r>
            <a:r>
              <a:rPr lang="en-US" dirty="0" err="1" smtClean="0">
                <a:latin typeface="Times New Roman"/>
                <a:cs typeface="Times New Roman"/>
              </a:rPr>
              <a:t>kegiatan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sedang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berlangsung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terencana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selama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periode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waktu</a:t>
            </a:r>
            <a:r>
              <a:rPr lang="en-US" dirty="0" smtClean="0">
                <a:latin typeface="Times New Roman"/>
                <a:cs typeface="Times New Roman"/>
              </a:rPr>
              <a:t> yang lama yang </a:t>
            </a:r>
            <a:r>
              <a:rPr lang="en-US" dirty="0" err="1" smtClean="0">
                <a:latin typeface="Times New Roman"/>
                <a:cs typeface="Times New Roman"/>
              </a:rPr>
              <a:t>membutuhkan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hubungan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berkelanjutan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dengan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kelompok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masyarakat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pemangku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kepentingan</a:t>
            </a:r>
            <a:r>
              <a:rPr lang="en-US" dirty="0" smtClean="0">
                <a:latin typeface="Times New Roman"/>
                <a:cs typeface="Times New Roman"/>
              </a:rPr>
              <a:t> (stakeholders), </a:t>
            </a:r>
            <a:r>
              <a:rPr lang="en-US" dirty="0" err="1" smtClean="0">
                <a:latin typeface="Times New Roman"/>
                <a:cs typeface="Times New Roman"/>
              </a:rPr>
              <a:t>seringkali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termasuk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tujuan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kompleks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saling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terkait</a:t>
            </a:r>
            <a:r>
              <a:rPr lang="en-US" dirty="0" smtClean="0">
                <a:latin typeface="Times New Roman"/>
                <a:cs typeface="Times New Roman"/>
              </a:rPr>
              <a:t>. </a:t>
            </a:r>
            <a:r>
              <a:rPr lang="en-US" dirty="0" err="1" smtClean="0">
                <a:latin typeface="Times New Roman"/>
                <a:cs typeface="Times New Roman"/>
              </a:rPr>
              <a:t>Contoh</a:t>
            </a:r>
            <a:r>
              <a:rPr lang="en-US" dirty="0" smtClean="0">
                <a:latin typeface="Times New Roman"/>
                <a:cs typeface="Times New Roman"/>
              </a:rPr>
              <a:t> : program CSR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(</a:t>
            </a:r>
            <a:r>
              <a:rPr lang="en-US" dirty="0" err="1" smtClean="0">
                <a:latin typeface="Times New Roman"/>
                <a:cs typeface="Times New Roman"/>
              </a:rPr>
              <a:t>Tench</a:t>
            </a:r>
            <a:r>
              <a:rPr lang="en-US" dirty="0" smtClean="0">
                <a:latin typeface="Times New Roman"/>
                <a:cs typeface="Times New Roman"/>
              </a:rPr>
              <a:t> &amp; </a:t>
            </a:r>
            <a:r>
              <a:rPr lang="en-US" dirty="0" err="1" smtClean="0">
                <a:latin typeface="Times New Roman"/>
                <a:cs typeface="Times New Roman"/>
              </a:rPr>
              <a:t>Yeomans</a:t>
            </a:r>
            <a:r>
              <a:rPr lang="en-US" dirty="0" smtClean="0">
                <a:latin typeface="Times New Roman"/>
                <a:cs typeface="Times New Roman"/>
              </a:rPr>
              <a:t>, 2017)</a:t>
            </a:r>
          </a:p>
          <a:p>
            <a:endParaRPr lang="en-US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Order </a:t>
            </a:r>
            <a:r>
              <a:rPr lang="en-US" dirty="0" smtClean="0">
                <a:latin typeface="Impact"/>
                <a:cs typeface="Impact"/>
              </a:rPr>
              <a:t>From McDonald’s - Burger King</a:t>
            </a:r>
            <a:endParaRPr lang="en-US" dirty="0">
              <a:latin typeface="Impact"/>
              <a:cs typeface="Impact"/>
            </a:endParaRPr>
          </a:p>
        </p:txBody>
      </p:sp>
      <p:pic>
        <p:nvPicPr>
          <p:cNvPr id="4" name="Picture 3" descr="Burger_King_Order_from_McDonalds_20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7982"/>
            <a:ext cx="4452528" cy="4452528"/>
          </a:xfrm>
          <a:prstGeom prst="rect">
            <a:avLst/>
          </a:prstGeom>
        </p:spPr>
      </p:pic>
      <p:pic>
        <p:nvPicPr>
          <p:cNvPr id="5" name="Picture 4" descr="FB_IMG_16045810493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471" y="1917982"/>
            <a:ext cx="4452529" cy="4452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4898" y="96220"/>
            <a:ext cx="4329091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Impact"/>
                <a:cs typeface="Impact"/>
              </a:rPr>
              <a:t>The </a:t>
            </a:r>
            <a:r>
              <a:rPr lang="en-US" sz="3200" dirty="0" smtClean="0">
                <a:latin typeface="Impact"/>
                <a:cs typeface="Impact"/>
              </a:rPr>
              <a:t>Body Shop, </a:t>
            </a:r>
            <a:r>
              <a:rPr lang="en-US" sz="3200" dirty="0" err="1" smtClean="0">
                <a:latin typeface="Impact"/>
                <a:cs typeface="Impact"/>
              </a:rPr>
              <a:t>GoJek</a:t>
            </a:r>
            <a:r>
              <a:rPr lang="en-US" sz="3200" dirty="0" smtClean="0">
                <a:latin typeface="Impact"/>
                <a:cs typeface="Impact"/>
              </a:rPr>
              <a:t>, Dove</a:t>
            </a:r>
            <a:endParaRPr lang="en-US" sz="3200" dirty="0">
              <a:latin typeface="Impact"/>
              <a:cs typeface="Impact"/>
            </a:endParaRPr>
          </a:p>
        </p:txBody>
      </p:sp>
      <p:pic>
        <p:nvPicPr>
          <p:cNvPr id="4" name="Picture 3" descr="The-Body-Shop-Poster-Campaig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" y="1398393"/>
            <a:ext cx="3885973" cy="5440362"/>
          </a:xfrm>
          <a:prstGeom prst="rect">
            <a:avLst/>
          </a:prstGeom>
        </p:spPr>
      </p:pic>
      <p:pic>
        <p:nvPicPr>
          <p:cNvPr id="5" name="Picture 4" descr="k-memperkenalkan-inisiatif-jaga-kesehatan-kebersi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933" y="362009"/>
            <a:ext cx="5085767" cy="2855295"/>
          </a:xfrm>
          <a:prstGeom prst="rect">
            <a:avLst/>
          </a:prstGeom>
        </p:spPr>
      </p:pic>
      <p:pic>
        <p:nvPicPr>
          <p:cNvPr id="6" name="Picture 5" descr="Dove-average-and-beautiful-doors-5691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793" y="3483123"/>
            <a:ext cx="5137607" cy="3047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Aqua </a:t>
            </a:r>
            <a:r>
              <a:rPr lang="en-US" dirty="0" smtClean="0">
                <a:latin typeface="Impact"/>
                <a:cs typeface="Impact"/>
              </a:rPr>
              <a:t>Lestari</a:t>
            </a:r>
            <a:endParaRPr lang="en-US" dirty="0">
              <a:latin typeface="Impact"/>
              <a:cs typeface="Impact"/>
            </a:endParaRPr>
          </a:p>
        </p:txBody>
      </p:sp>
      <p:pic>
        <p:nvPicPr>
          <p:cNvPr id="4" name="Picture 3" descr="Screen Shot 2021-04-11 at 1.47.2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9962"/>
            <a:ext cx="9144000" cy="4424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1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Impact"/>
                <a:cs typeface="Impact"/>
              </a:rPr>
              <a:t>Insan</a:t>
            </a:r>
            <a:r>
              <a:rPr lang="en-US" dirty="0" smtClean="0">
                <a:latin typeface="Impact"/>
                <a:cs typeface="Impact"/>
              </a:rPr>
              <a:t> </a:t>
            </a:r>
            <a:r>
              <a:rPr lang="en-US" dirty="0" smtClean="0">
                <a:latin typeface="Impact"/>
                <a:cs typeface="Impact"/>
              </a:rPr>
              <a:t>Astra </a:t>
            </a:r>
            <a:r>
              <a:rPr lang="en-US" dirty="0" err="1" smtClean="0">
                <a:latin typeface="Impact"/>
                <a:cs typeface="Impact"/>
              </a:rPr>
              <a:t>Youtuber</a:t>
            </a:r>
            <a:r>
              <a:rPr lang="en-US" dirty="0" smtClean="0">
                <a:latin typeface="Impact"/>
                <a:cs typeface="Impact"/>
              </a:rPr>
              <a:t> – Astra International</a:t>
            </a:r>
            <a:endParaRPr lang="en-US" dirty="0">
              <a:latin typeface="Impact"/>
              <a:cs typeface="Impact"/>
            </a:endParaRPr>
          </a:p>
        </p:txBody>
      </p:sp>
      <p:pic>
        <p:nvPicPr>
          <p:cNvPr id="6" name="Picture 5" descr="astra-youtuber.jpeg"/>
          <p:cNvPicPr>
            <a:picLocks noChangeAspect="1"/>
          </p:cNvPicPr>
          <p:nvPr/>
        </p:nvPicPr>
        <p:blipFill>
          <a:blip r:embed="rId2"/>
          <a:srcRect t="23399" b="20870"/>
          <a:stretch>
            <a:fillRect/>
          </a:stretch>
        </p:blipFill>
        <p:spPr>
          <a:xfrm>
            <a:off x="457200" y="1924376"/>
            <a:ext cx="8229600" cy="4586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7500" y="922210"/>
            <a:ext cx="1814436" cy="1143000"/>
          </a:xfrm>
        </p:spPr>
        <p:txBody>
          <a:bodyPr>
            <a:noAutofit/>
          </a:bodyPr>
          <a:lstStyle/>
          <a:p>
            <a:r>
              <a:rPr lang="en-US" sz="2500" dirty="0" err="1" smtClean="0">
                <a:latin typeface="Impact"/>
                <a:cs typeface="Impact"/>
              </a:rPr>
              <a:t>Heartwork</a:t>
            </a:r>
            <a:r>
              <a:rPr lang="en-US" sz="2500" dirty="0" smtClean="0">
                <a:latin typeface="Impact"/>
                <a:cs typeface="Impact"/>
              </a:rPr>
              <a:t> </a:t>
            </a:r>
            <a:r>
              <a:rPr lang="en-US" sz="2500" dirty="0" smtClean="0">
                <a:latin typeface="Impact"/>
                <a:cs typeface="Impact"/>
              </a:rPr>
              <a:t>(</a:t>
            </a:r>
            <a:r>
              <a:rPr lang="en-US" sz="2500" dirty="0" err="1" smtClean="0">
                <a:latin typeface="Impact"/>
                <a:cs typeface="Impact"/>
              </a:rPr>
              <a:t>s</a:t>
            </a:r>
            <a:r>
              <a:rPr lang="en-US" sz="2500" dirty="0" smtClean="0">
                <a:latin typeface="Impact"/>
                <a:cs typeface="Impact"/>
              </a:rPr>
              <a:t>) - DBS Indonesia</a:t>
            </a:r>
            <a:endParaRPr lang="en-US" sz="2500" dirty="0">
              <a:latin typeface="Impact"/>
              <a:cs typeface="Impact"/>
            </a:endParaRPr>
          </a:p>
        </p:txBody>
      </p:sp>
      <p:pic>
        <p:nvPicPr>
          <p:cNvPr id="4" name="Picture 3" descr="Screen Shot 2021-04-11 at 2.01.0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121660" cy="3659546"/>
          </a:xfrm>
          <a:prstGeom prst="rect">
            <a:avLst/>
          </a:prstGeom>
        </p:spPr>
      </p:pic>
      <p:pic>
        <p:nvPicPr>
          <p:cNvPr id="5" name="Picture 4" descr="Screen Shot 2021-08-22 at 9.45.2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628" y="3250417"/>
            <a:ext cx="7067372" cy="360758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360" y="4565696"/>
            <a:ext cx="19707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/>
                <a:ea typeface="+mj-ea"/>
                <a:cs typeface="Impact"/>
              </a:rPr>
              <a:t>SORE </a:t>
            </a: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/>
                <a:ea typeface="+mj-ea"/>
                <a:cs typeface="Impact"/>
              </a:rPr>
              <a:t>– Tropicana Slim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Impact"/>
              <a:ea typeface="+mj-ea"/>
              <a:cs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66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Impact"/>
                <a:cs typeface="Impact"/>
              </a:rPr>
              <a:t>Asus </a:t>
            </a:r>
            <a:r>
              <a:rPr lang="en-US" dirty="0" smtClean="0">
                <a:latin typeface="Impact"/>
                <a:cs typeface="Impact"/>
              </a:rPr>
              <a:t>Blogger Gathering </a:t>
            </a:r>
            <a:r>
              <a:rPr lang="en-US" dirty="0" err="1" smtClean="0">
                <a:latin typeface="Impact"/>
                <a:cs typeface="Impact"/>
              </a:rPr>
              <a:t>Roadshow</a:t>
            </a:r>
            <a:endParaRPr lang="en-US" dirty="0">
              <a:latin typeface="Impact"/>
              <a:cs typeface="Impact"/>
            </a:endParaRPr>
          </a:p>
        </p:txBody>
      </p:sp>
      <p:pic>
        <p:nvPicPr>
          <p:cNvPr id="4" name="Picture 3" descr="asus gathering balikpapan (3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582" y="1565202"/>
            <a:ext cx="7533518" cy="5082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6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Impact"/>
                <a:cs typeface="Impact"/>
              </a:rPr>
              <a:t>Bango</a:t>
            </a:r>
            <a:r>
              <a:rPr lang="en-US" dirty="0" smtClean="0">
                <a:latin typeface="Impact"/>
                <a:cs typeface="Impact"/>
              </a:rPr>
              <a:t> </a:t>
            </a:r>
            <a:r>
              <a:rPr lang="en-US" dirty="0" smtClean="0">
                <a:latin typeface="Impact"/>
                <a:cs typeface="Impact"/>
              </a:rPr>
              <a:t>“Rasa </a:t>
            </a:r>
            <a:r>
              <a:rPr lang="en-US" dirty="0" err="1" smtClean="0">
                <a:latin typeface="Impact"/>
                <a:cs typeface="Impact"/>
              </a:rPr>
              <a:t>Sepanjang</a:t>
            </a:r>
            <a:r>
              <a:rPr lang="en-US" dirty="0" smtClean="0">
                <a:latin typeface="Impact"/>
                <a:cs typeface="Impact"/>
              </a:rPr>
              <a:t> </a:t>
            </a:r>
            <a:r>
              <a:rPr lang="en-US" dirty="0" err="1" smtClean="0">
                <a:latin typeface="Impact"/>
                <a:cs typeface="Impact"/>
              </a:rPr>
              <a:t>Masa</a:t>
            </a:r>
            <a:r>
              <a:rPr lang="en-US" dirty="0" smtClean="0">
                <a:latin typeface="Impact"/>
                <a:cs typeface="Impact"/>
              </a:rPr>
              <a:t>”</a:t>
            </a:r>
            <a:endParaRPr lang="en-US" dirty="0">
              <a:latin typeface="Impact"/>
              <a:cs typeface="Impact"/>
            </a:endParaRPr>
          </a:p>
        </p:txBody>
      </p:sp>
      <p:pic>
        <p:nvPicPr>
          <p:cNvPr id="4" name="Picture 3" descr="Screen Shot 2021-04-11 at 1.30.5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" y="1302174"/>
            <a:ext cx="844550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KONTRAK KULIAH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1210"/>
          </a:xfrm>
          <a:solidFill>
            <a:srgbClr val="F2F2F2">
              <a:alpha val="81000"/>
            </a:srgbClr>
          </a:solidFill>
        </p:spPr>
        <p:txBody>
          <a:bodyPr>
            <a:normAutofit fontScale="70000" lnSpcReduction="20000"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Wajib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hadir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setiap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kelas</a:t>
            </a:r>
            <a:r>
              <a:rPr lang="en-US" dirty="0" smtClean="0">
                <a:latin typeface="Times New Roman"/>
                <a:cs typeface="Times New Roman"/>
              </a:rPr>
              <a:t> Zoom (4 kali)</a:t>
            </a:r>
          </a:p>
          <a:p>
            <a:r>
              <a:rPr lang="en-US" dirty="0" err="1" smtClean="0">
                <a:latin typeface="Times New Roman"/>
                <a:cs typeface="Times New Roman"/>
              </a:rPr>
              <a:t>Maksimal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keterlambatan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masuk</a:t>
            </a:r>
            <a:r>
              <a:rPr lang="en-US" dirty="0" smtClean="0">
                <a:latin typeface="Times New Roman"/>
                <a:cs typeface="Times New Roman"/>
              </a:rPr>
              <a:t> Zoom </a:t>
            </a:r>
            <a:r>
              <a:rPr lang="en-US" dirty="0" err="1" smtClean="0">
                <a:latin typeface="Times New Roman"/>
                <a:cs typeface="Times New Roman"/>
              </a:rPr>
              <a:t>adalah</a:t>
            </a:r>
            <a:r>
              <a:rPr lang="en-US" dirty="0" smtClean="0">
                <a:latin typeface="Times New Roman"/>
                <a:cs typeface="Times New Roman"/>
              </a:rPr>
              <a:t> 15 </a:t>
            </a:r>
            <a:r>
              <a:rPr lang="en-US" dirty="0" err="1" smtClean="0">
                <a:latin typeface="Times New Roman"/>
                <a:cs typeface="Times New Roman"/>
              </a:rPr>
              <a:t>menit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awal</a:t>
            </a:r>
            <a:r>
              <a:rPr lang="en-US" dirty="0" smtClean="0">
                <a:latin typeface="Times New Roman"/>
                <a:cs typeface="Times New Roman"/>
              </a:rPr>
              <a:t> jam </a:t>
            </a:r>
            <a:r>
              <a:rPr lang="en-US" dirty="0" err="1" smtClean="0">
                <a:latin typeface="Times New Roman"/>
                <a:cs typeface="Times New Roman"/>
              </a:rPr>
              <a:t>kuliah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Saat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kelas</a:t>
            </a:r>
            <a:r>
              <a:rPr lang="en-US" dirty="0" smtClean="0">
                <a:latin typeface="Times New Roman"/>
                <a:cs typeface="Times New Roman"/>
              </a:rPr>
              <a:t> Zoom </a:t>
            </a:r>
            <a:r>
              <a:rPr lang="en-US" dirty="0" err="1" smtClean="0">
                <a:latin typeface="Times New Roman"/>
                <a:cs typeface="Times New Roman"/>
              </a:rPr>
              <a:t>tetap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mengisi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presensi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Collabor</a:t>
            </a:r>
            <a:r>
              <a:rPr lang="en-US" dirty="0" smtClean="0">
                <a:latin typeface="Times New Roman"/>
                <a:cs typeface="Times New Roman"/>
              </a:rPr>
              <a:t> (</a:t>
            </a:r>
            <a:r>
              <a:rPr lang="en-US" dirty="0" err="1" smtClean="0">
                <a:latin typeface="Times New Roman"/>
                <a:cs typeface="Times New Roman"/>
              </a:rPr>
              <a:t>dibuka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</a:t>
            </a:r>
            <a:r>
              <a:rPr lang="en-US" dirty="0" smtClean="0">
                <a:latin typeface="Times New Roman"/>
                <a:cs typeface="Times New Roman"/>
              </a:rPr>
              <a:t> jam </a:t>
            </a:r>
            <a:r>
              <a:rPr lang="en-US" dirty="0" err="1" smtClean="0">
                <a:latin typeface="Times New Roman"/>
                <a:cs typeface="Times New Roman"/>
              </a:rPr>
              <a:t>kuliah</a:t>
            </a:r>
            <a:r>
              <a:rPr lang="en-US" dirty="0" smtClean="0">
                <a:latin typeface="Times New Roman"/>
                <a:cs typeface="Times New Roman"/>
              </a:rPr>
              <a:t>), capture </a:t>
            </a:r>
            <a:r>
              <a:rPr lang="en-US" dirty="0" err="1" smtClean="0">
                <a:latin typeface="Times New Roman"/>
                <a:cs typeface="Times New Roman"/>
              </a:rPr>
              <a:t>presensi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</a:t>
            </a:r>
            <a:r>
              <a:rPr lang="en-US" dirty="0" smtClean="0">
                <a:latin typeface="Times New Roman"/>
                <a:cs typeface="Times New Roman"/>
              </a:rPr>
              <a:t> Zoom</a:t>
            </a:r>
          </a:p>
          <a:p>
            <a:r>
              <a:rPr lang="en-US" dirty="0" err="1" smtClean="0">
                <a:latin typeface="Times New Roman"/>
                <a:cs typeface="Times New Roman"/>
              </a:rPr>
              <a:t>Wajib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menyalakan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kamera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</a:t>
            </a:r>
            <a:r>
              <a:rPr lang="en-US" dirty="0" smtClean="0">
                <a:latin typeface="Times New Roman"/>
                <a:cs typeface="Times New Roman"/>
              </a:rPr>
              <a:t> Zoom </a:t>
            </a:r>
            <a:r>
              <a:rPr lang="en-US" dirty="0" err="1" smtClean="0">
                <a:latin typeface="Times New Roman"/>
                <a:cs typeface="Times New Roman"/>
              </a:rPr>
              <a:t>selama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kelas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Harap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menggunakan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pakaian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rapih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dalam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kondisi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siap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belajar</a:t>
            </a:r>
            <a:r>
              <a:rPr lang="en-US" dirty="0" smtClean="0">
                <a:latin typeface="Times New Roman"/>
                <a:cs typeface="Times New Roman"/>
              </a:rPr>
              <a:t> (</a:t>
            </a:r>
            <a:r>
              <a:rPr lang="en-US" dirty="0" err="1" smtClean="0">
                <a:latin typeface="Times New Roman"/>
                <a:cs typeface="Times New Roman"/>
              </a:rPr>
              <a:t>tidak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sambil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mengerjakan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pekerjaan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atau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aktivitas</a:t>
            </a:r>
            <a:r>
              <a:rPr lang="en-US" dirty="0" smtClean="0">
                <a:latin typeface="Times New Roman"/>
                <a:cs typeface="Times New Roman"/>
              </a:rPr>
              <a:t> lain)</a:t>
            </a:r>
          </a:p>
          <a:p>
            <a:r>
              <a:rPr lang="en-US" dirty="0" err="1" smtClean="0">
                <a:latin typeface="Times New Roman"/>
                <a:cs typeface="Times New Roman"/>
              </a:rPr>
              <a:t>Tidak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saat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kelas</a:t>
            </a:r>
            <a:r>
              <a:rPr lang="en-US" dirty="0" smtClean="0">
                <a:latin typeface="Times New Roman"/>
                <a:cs typeface="Times New Roman"/>
              </a:rPr>
              <a:t> Zoom </a:t>
            </a:r>
            <a:r>
              <a:rPr lang="en-US" dirty="0" err="1" smtClean="0">
                <a:latin typeface="Times New Roman"/>
                <a:cs typeface="Times New Roman"/>
              </a:rPr>
              <a:t>berlangsung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Aktif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ketika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kelas</a:t>
            </a:r>
            <a:r>
              <a:rPr lang="en-US" dirty="0" smtClean="0">
                <a:latin typeface="Times New Roman"/>
                <a:cs typeface="Times New Roman"/>
              </a:rPr>
              <a:t> (</a:t>
            </a:r>
            <a:r>
              <a:rPr lang="en-US" dirty="0" err="1" smtClean="0">
                <a:latin typeface="Times New Roman"/>
                <a:cs typeface="Times New Roman"/>
              </a:rPr>
              <a:t>bertanya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menanggapi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</a:p>
          <a:p>
            <a:r>
              <a:rPr lang="en-US" dirty="0" err="1" smtClean="0">
                <a:latin typeface="Times New Roman"/>
                <a:cs typeface="Times New Roman"/>
              </a:rPr>
              <a:t>Izin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</a:t>
            </a:r>
            <a:r>
              <a:rPr lang="en-US" dirty="0" smtClean="0">
                <a:latin typeface="Times New Roman"/>
                <a:cs typeface="Times New Roman"/>
              </a:rPr>
              <a:t> toilet </a:t>
            </a:r>
            <a:r>
              <a:rPr lang="en-US" dirty="0" err="1" smtClean="0">
                <a:latin typeface="Times New Roman"/>
                <a:cs typeface="Times New Roman"/>
              </a:rPr>
              <a:t>hanya</a:t>
            </a:r>
            <a:r>
              <a:rPr lang="en-US" dirty="0" smtClean="0">
                <a:latin typeface="Times New Roman"/>
                <a:cs typeface="Times New Roman"/>
              </a:rPr>
              <a:t> 1 kali (</a:t>
            </a:r>
            <a:r>
              <a:rPr lang="en-US" dirty="0" err="1" smtClean="0">
                <a:latin typeface="Times New Roman"/>
                <a:cs typeface="Times New Roman"/>
              </a:rPr>
              <a:t>maks</a:t>
            </a:r>
            <a:r>
              <a:rPr lang="en-US" dirty="0" smtClean="0">
                <a:latin typeface="Times New Roman"/>
                <a:cs typeface="Times New Roman"/>
              </a:rPr>
              <a:t> 5 </a:t>
            </a:r>
            <a:r>
              <a:rPr lang="en-US" dirty="0" err="1" smtClean="0">
                <a:latin typeface="Times New Roman"/>
                <a:cs typeface="Times New Roman"/>
              </a:rPr>
              <a:t>menit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</a:p>
          <a:p>
            <a:r>
              <a:rPr lang="en-US" dirty="0" err="1" smtClean="0">
                <a:latin typeface="Times New Roman"/>
                <a:cs typeface="Times New Roman"/>
              </a:rPr>
              <a:t>Fokus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kepada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layar</a:t>
            </a:r>
            <a:r>
              <a:rPr lang="en-US" dirty="0" smtClean="0">
                <a:latin typeface="Times New Roman"/>
                <a:cs typeface="Times New Roman"/>
              </a:rPr>
              <a:t> Zoom</a:t>
            </a:r>
          </a:p>
          <a:p>
            <a:r>
              <a:rPr lang="en-US" dirty="0" err="1" smtClean="0">
                <a:latin typeface="Times New Roman"/>
                <a:cs typeface="Times New Roman"/>
              </a:rPr>
              <a:t>Tidak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menggunakan</a:t>
            </a:r>
            <a:r>
              <a:rPr lang="en-US" dirty="0" smtClean="0">
                <a:latin typeface="Times New Roman"/>
                <a:cs typeface="Times New Roman"/>
              </a:rPr>
              <a:t> hp/</a:t>
            </a:r>
            <a:r>
              <a:rPr lang="en-US" dirty="0" err="1" smtClean="0">
                <a:latin typeface="Times New Roman"/>
                <a:cs typeface="Times New Roman"/>
              </a:rPr>
              <a:t>alat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komunikasi</a:t>
            </a:r>
            <a:r>
              <a:rPr lang="en-US" dirty="0" smtClean="0">
                <a:latin typeface="Times New Roman"/>
                <a:cs typeface="Times New Roman"/>
              </a:rPr>
              <a:t> lain yang </a:t>
            </a:r>
            <a:r>
              <a:rPr lang="en-US" dirty="0" err="1" smtClean="0">
                <a:latin typeface="Times New Roman"/>
                <a:cs typeface="Times New Roman"/>
              </a:rPr>
              <a:t>tidak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terkait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keperluan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mata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kuliah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ini</a:t>
            </a:r>
            <a:endParaRPr lang="en-US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2386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THANK YOU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116" y="2472260"/>
            <a:ext cx="7871683" cy="281697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REFERENCES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Cutlip</a:t>
            </a:r>
            <a:r>
              <a:rPr lang="en-US" dirty="0" smtClean="0">
                <a:latin typeface="Times New Roman"/>
                <a:cs typeface="Times New Roman"/>
              </a:rPr>
              <a:t>, et al. (2011). Effective Public Relations, Ed. 9</a:t>
            </a:r>
            <a:r>
              <a:rPr lang="en-US" baseline="30000" dirty="0" smtClean="0">
                <a:latin typeface="Times New Roman"/>
                <a:cs typeface="Times New Roman"/>
              </a:rPr>
              <a:t>th</a:t>
            </a:r>
            <a:r>
              <a:rPr lang="en-US" dirty="0" smtClean="0">
                <a:latin typeface="Times New Roman"/>
                <a:cs typeface="Times New Roman"/>
              </a:rPr>
              <a:t>. Jakarta: </a:t>
            </a:r>
            <a:r>
              <a:rPr lang="en-US" dirty="0" err="1" smtClean="0">
                <a:latin typeface="Times New Roman"/>
                <a:cs typeface="Times New Roman"/>
              </a:rPr>
              <a:t>Kencana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Hardjana</a:t>
            </a:r>
            <a:r>
              <a:rPr lang="en-US" dirty="0" smtClean="0">
                <a:latin typeface="Times New Roman"/>
                <a:cs typeface="Times New Roman"/>
              </a:rPr>
              <a:t>, A. (2019). </a:t>
            </a:r>
            <a:r>
              <a:rPr lang="en-US" dirty="0" err="1" smtClean="0">
                <a:latin typeface="Times New Roman"/>
                <a:cs typeface="Times New Roman"/>
              </a:rPr>
              <a:t>Komunikasi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strategis</a:t>
            </a:r>
            <a:r>
              <a:rPr lang="en-US" dirty="0" smtClean="0">
                <a:latin typeface="Times New Roman"/>
                <a:cs typeface="Times New Roman"/>
              </a:rPr>
              <a:t>: </a:t>
            </a:r>
            <a:r>
              <a:rPr lang="en-US" dirty="0" err="1" smtClean="0">
                <a:latin typeface="Times New Roman"/>
                <a:cs typeface="Times New Roman"/>
              </a:rPr>
              <a:t>konsep</a:t>
            </a:r>
            <a:r>
              <a:rPr lang="en-US" dirty="0" smtClean="0">
                <a:latin typeface="Times New Roman"/>
                <a:cs typeface="Times New Roman"/>
              </a:rPr>
              <a:t> &amp; </a:t>
            </a:r>
            <a:r>
              <a:rPr lang="en-US" dirty="0" err="1" smtClean="0">
                <a:latin typeface="Times New Roman"/>
                <a:cs typeface="Times New Roman"/>
              </a:rPr>
              <a:t>pendekatan</a:t>
            </a:r>
            <a:r>
              <a:rPr lang="en-US" dirty="0" smtClean="0">
                <a:latin typeface="Times New Roman"/>
                <a:cs typeface="Times New Roman"/>
              </a:rPr>
              <a:t>. Public Relations Indonesia, 1(2), 1–12. </a:t>
            </a:r>
            <a:r>
              <a:rPr lang="en-US" dirty="0" smtClean="0">
                <a:latin typeface="Times New Roman"/>
                <a:cs typeface="Times New Roman"/>
                <a:hlinkClick r:id="rId2"/>
              </a:rPr>
              <a:t>https://jpri.perhumas.or.id/ojs/index.php/jpri/article/view/18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Smith, R. D. (2017). Strategic Planning for Public Relations (5th edition). </a:t>
            </a:r>
            <a:r>
              <a:rPr lang="en-US" dirty="0" err="1" smtClean="0">
                <a:latin typeface="Times New Roman"/>
                <a:cs typeface="Times New Roman"/>
              </a:rPr>
              <a:t>Routledge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r>
              <a:rPr lang="en-US" dirty="0" err="1" smtClean="0">
                <a:latin typeface="Times New Roman"/>
                <a:cs typeface="Times New Roman"/>
              </a:rPr>
              <a:t>Tench</a:t>
            </a:r>
            <a:r>
              <a:rPr lang="en-US" dirty="0" smtClean="0">
                <a:latin typeface="Times New Roman"/>
                <a:cs typeface="Times New Roman"/>
              </a:rPr>
              <a:t>, R., </a:t>
            </a:r>
            <a:r>
              <a:rPr lang="en-US" dirty="0" err="1" smtClean="0">
                <a:latin typeface="Times New Roman"/>
                <a:cs typeface="Times New Roman"/>
              </a:rPr>
              <a:t>Yeomans</a:t>
            </a:r>
            <a:r>
              <a:rPr lang="en-US" dirty="0" smtClean="0">
                <a:latin typeface="Times New Roman"/>
                <a:cs typeface="Times New Roman"/>
              </a:rPr>
              <a:t>, L. (2017). Exploring Public Relations: Global Strategic Communication, Ed. 4</a:t>
            </a:r>
            <a:r>
              <a:rPr lang="en-US" baseline="30000" dirty="0" smtClean="0">
                <a:latin typeface="Times New Roman"/>
                <a:cs typeface="Times New Roman"/>
              </a:rPr>
              <a:t>th</a:t>
            </a:r>
            <a:r>
              <a:rPr lang="en-US" dirty="0" smtClean="0">
                <a:latin typeface="Times New Roman"/>
                <a:cs typeface="Times New Roman"/>
              </a:rPr>
              <a:t>. United Kingdom: Pearson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NILAI PROGRAM STUDI </a:t>
            </a:r>
            <a:br>
              <a:rPr lang="en-US" dirty="0" smtClean="0">
                <a:latin typeface="Impact"/>
                <a:cs typeface="Impact"/>
              </a:rPr>
            </a:br>
            <a:r>
              <a:rPr lang="en-US" dirty="0" smtClean="0">
                <a:latin typeface="Impact"/>
                <a:cs typeface="Impact"/>
              </a:rPr>
              <a:t>ILMU KOMUNIKASI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A10E7A8-8E86-6043-831A-AA73F5991E33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24" y="2315640"/>
            <a:ext cx="3720167" cy="1143000"/>
          </a:xfrm>
        </p:spPr>
        <p:txBody>
          <a:bodyPr>
            <a:noAutofit/>
          </a:bodyPr>
          <a:lstStyle/>
          <a:p>
            <a:pPr algn="l"/>
            <a:r>
              <a:rPr lang="en-US" sz="3500" dirty="0" smtClean="0">
                <a:latin typeface="Impact"/>
                <a:cs typeface="Impact"/>
              </a:rPr>
              <a:t>RENCANA PEMBELAJARAN</a:t>
            </a:r>
            <a:br>
              <a:rPr lang="en-US" sz="3500" dirty="0" smtClean="0">
                <a:latin typeface="Impact"/>
                <a:cs typeface="Impact"/>
              </a:rPr>
            </a:br>
            <a:r>
              <a:rPr lang="en-US" sz="3500" dirty="0" smtClean="0">
                <a:latin typeface="Impact"/>
                <a:cs typeface="Impact"/>
              </a:rPr>
              <a:t>SEMESTER</a:t>
            </a:r>
            <a:endParaRPr lang="en-US" sz="3500" dirty="0">
              <a:latin typeface="Impact"/>
              <a:cs typeface="Impac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934264" y="151664"/>
          <a:ext cx="6096000" cy="657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475"/>
                <a:gridCol w="47955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Pertemuan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Materi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Kontrak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lang="en-US" baseline="0" dirty="0" smtClean="0">
                          <a:latin typeface="Times New Roman"/>
                          <a:cs typeface="Times New Roman"/>
                        </a:rPr>
                        <a:t> RPS, </a:t>
                      </a:r>
                      <a:r>
                        <a:rPr lang="en-US" baseline="0" dirty="0" err="1" smtClean="0">
                          <a:latin typeface="Times New Roman"/>
                          <a:cs typeface="Times New Roman"/>
                        </a:rPr>
                        <a:t>Pengenalan</a:t>
                      </a:r>
                      <a:r>
                        <a:rPr lang="en-US" baseline="0" dirty="0" smtClean="0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lang="en-US" baseline="0" dirty="0" err="1" smtClean="0">
                          <a:latin typeface="Times New Roman"/>
                          <a:cs typeface="Times New Roman"/>
                        </a:rPr>
                        <a:t>Perencanaan</a:t>
                      </a:r>
                      <a:r>
                        <a:rPr lang="en-US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/>
                          <a:cs typeface="Times New Roman"/>
                        </a:rPr>
                        <a:t>Strategis</a:t>
                      </a:r>
                      <a:r>
                        <a:rPr lang="en-US" baseline="0" dirty="0" smtClean="0">
                          <a:latin typeface="Times New Roman"/>
                          <a:cs typeface="Times New Roman"/>
                        </a:rPr>
                        <a:t> PR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Fase-fase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Perencanaan</a:t>
                      </a:r>
                      <a:r>
                        <a:rPr lang="en-US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/>
                          <a:cs typeface="Times New Roman"/>
                        </a:rPr>
                        <a:t>Strategis</a:t>
                      </a:r>
                      <a:r>
                        <a:rPr lang="en-US" baseline="0" dirty="0" smtClean="0">
                          <a:latin typeface="Times New Roman"/>
                          <a:cs typeface="Times New Roman"/>
                        </a:rPr>
                        <a:t> PR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Analisis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Situasi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4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Analisis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Organisasi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5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Analisis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Publik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6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Goals</a:t>
                      </a:r>
                      <a:r>
                        <a:rPr lang="en-US" baseline="0" dirty="0" smtClean="0">
                          <a:latin typeface="Times New Roman"/>
                          <a:cs typeface="Times New Roman"/>
                        </a:rPr>
                        <a:t> &amp; Objectives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7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Review &amp; </a:t>
                      </a:r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Kuis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/>
                          <a:cs typeface="Times New Roman"/>
                        </a:rPr>
                        <a:t>8</a:t>
                      </a:r>
                      <a:endParaRPr lang="en-US" b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/>
                          <a:cs typeface="Times New Roman"/>
                        </a:rPr>
                        <a:t>UTS</a:t>
                      </a:r>
                      <a:endParaRPr lang="en-US" b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9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Strategi</a:t>
                      </a:r>
                      <a:r>
                        <a:rPr lang="en-US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/>
                          <a:cs typeface="Times New Roman"/>
                        </a:rPr>
                        <a:t>Proaktif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10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Strategi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Reaktif</a:t>
                      </a:r>
                      <a:endParaRPr lang="en-US" dirty="0" smtClean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11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Strategi</a:t>
                      </a:r>
                      <a:r>
                        <a:rPr lang="en-US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/>
                          <a:cs typeface="Times New Roman"/>
                        </a:rPr>
                        <a:t>Pengembangan</a:t>
                      </a:r>
                      <a:r>
                        <a:rPr lang="en-US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/>
                          <a:cs typeface="Times New Roman"/>
                        </a:rPr>
                        <a:t>Pesan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12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Taktik</a:t>
                      </a:r>
                      <a:r>
                        <a:rPr lang="en-US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/>
                          <a:cs typeface="Times New Roman"/>
                        </a:rPr>
                        <a:t>Komunikasi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13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Implementasi</a:t>
                      </a:r>
                      <a:r>
                        <a:rPr lang="en-US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/>
                          <a:cs typeface="Times New Roman"/>
                        </a:rPr>
                        <a:t>Perencanaan</a:t>
                      </a:r>
                      <a:r>
                        <a:rPr lang="en-US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/>
                          <a:cs typeface="Times New Roman"/>
                        </a:rPr>
                        <a:t>Strategis</a:t>
                      </a:r>
                      <a:r>
                        <a:rPr lang="en-US" baseline="0" dirty="0" smtClean="0">
                          <a:latin typeface="Times New Roman"/>
                          <a:cs typeface="Times New Roman"/>
                        </a:rPr>
                        <a:t> PR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14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Evaluasi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/>
                          <a:cs typeface="Times New Roman"/>
                        </a:rPr>
                        <a:t>Perencanaan</a:t>
                      </a:r>
                      <a:r>
                        <a:rPr lang="en-US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/>
                          <a:cs typeface="Times New Roman"/>
                        </a:rPr>
                        <a:t>Strategis</a:t>
                      </a:r>
                      <a:r>
                        <a:rPr lang="en-US" baseline="0" dirty="0" smtClean="0">
                          <a:latin typeface="Times New Roman"/>
                          <a:cs typeface="Times New Roman"/>
                        </a:rPr>
                        <a:t> PR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15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Review</a:t>
                      </a:r>
                      <a:r>
                        <a:rPr lang="en-US" baseline="0" dirty="0" smtClean="0">
                          <a:latin typeface="Times New Roman"/>
                          <a:cs typeface="Times New Roman"/>
                        </a:rPr>
                        <a:t> &amp; </a:t>
                      </a:r>
                      <a:r>
                        <a:rPr lang="en-US" baseline="0" dirty="0" err="1" smtClean="0">
                          <a:latin typeface="Times New Roman"/>
                          <a:cs typeface="Times New Roman"/>
                        </a:rPr>
                        <a:t>Kuis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/>
                          <a:cs typeface="Times New Roman"/>
                        </a:rPr>
                        <a:t>16</a:t>
                      </a:r>
                      <a:endParaRPr lang="en-US" b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/>
                          <a:cs typeface="Times New Roman"/>
                        </a:rPr>
                        <a:t>UAS</a:t>
                      </a:r>
                      <a:endParaRPr lang="en-US" b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2386" y="274638"/>
            <a:ext cx="3155427" cy="1143000"/>
          </a:xfrm>
          <a:solidFill>
            <a:srgbClr val="F2F2F2">
              <a:alpha val="68000"/>
            </a:srgbClr>
          </a:solidFill>
        </p:spPr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PENILAIAN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351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STRATEGIC PLANNING </a:t>
            </a:r>
            <a:br>
              <a:rPr lang="en-US" dirty="0" smtClean="0">
                <a:latin typeface="Impact"/>
                <a:cs typeface="Impact"/>
              </a:rPr>
            </a:br>
            <a:r>
              <a:rPr lang="en-US" dirty="0" smtClean="0">
                <a:latin typeface="Impact"/>
                <a:cs typeface="Impact"/>
              </a:rPr>
              <a:t>FOR PUBLIC RELATIONS</a:t>
            </a:r>
            <a:endParaRPr lang="en-US" dirty="0">
              <a:latin typeface="Impact"/>
              <a:cs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PUBLIC RELATIONS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75386"/>
          <a:ext cx="8229600" cy="5682614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0" y="1088026"/>
            <a:ext cx="3152269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PUBLIC RELATIONS &amp; KOMUNIKASI STRATEGIS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6443"/>
            <a:ext cx="8229600" cy="2783915"/>
          </a:xfrm>
          <a:solidFill>
            <a:schemeClr val="bg1">
              <a:alpha val="7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Public Relations </a:t>
            </a:r>
            <a:r>
              <a:rPr lang="en-US" dirty="0" err="1" smtClean="0">
                <a:latin typeface="Times New Roman"/>
                <a:cs typeface="Times New Roman"/>
              </a:rPr>
              <a:t>adalah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salah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satu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contoh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dari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konsep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komunikasi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strategis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Komunikasi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strategis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adalah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komunikasi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disengaja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oleh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bisnis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atau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r>
              <a:rPr lang="en-US" dirty="0" smtClean="0">
                <a:latin typeface="Times New Roman"/>
                <a:cs typeface="Times New Roman"/>
              </a:rPr>
              <a:t> profit yang </a:t>
            </a:r>
            <a:r>
              <a:rPr lang="en-US" dirty="0" err="1" smtClean="0">
                <a:latin typeface="Times New Roman"/>
                <a:cs typeface="Times New Roman"/>
              </a:rPr>
              <a:t>memiliki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tujuan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rencana</a:t>
            </a:r>
            <a:r>
              <a:rPr lang="en-US" dirty="0" smtClean="0">
                <a:latin typeface="Times New Roman"/>
                <a:cs typeface="Times New Roman"/>
              </a:rPr>
              <a:t>. </a:t>
            </a:r>
            <a:r>
              <a:rPr lang="en-US" dirty="0" err="1" smtClean="0">
                <a:latin typeface="Times New Roman"/>
                <a:cs typeface="Times New Roman"/>
              </a:rPr>
              <a:t>Komunikasi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strategis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didasari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pada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riset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harus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dievaluasi</a:t>
            </a:r>
            <a:r>
              <a:rPr lang="en-US" dirty="0" smtClean="0">
                <a:latin typeface="Times New Roman"/>
                <a:cs typeface="Times New Roman"/>
              </a:rPr>
              <a:t>. </a:t>
            </a:r>
            <a:r>
              <a:rPr lang="en-US" dirty="0" err="1" smtClean="0">
                <a:latin typeface="Times New Roman"/>
                <a:cs typeface="Times New Roman"/>
              </a:rPr>
              <a:t>Komunikasi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strategis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dilakukan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dalam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suatu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lingkup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meliputi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orang-orang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terlibat/terkena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dampak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</a:p>
          <a:p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5" name="Picture 4" descr="getty_550382891_1011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269" y="-12983"/>
            <a:ext cx="5991731" cy="33703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1657</Words>
  <Application>Microsoft Macintosh PowerPoint</Application>
  <PresentationFormat>On-screen Show (4:3)</PresentationFormat>
  <Paragraphs>182</Paragraphs>
  <Slides>30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Strategi &amp; Taktik  Hubungan Masyarakat  Pertemuan 1 : Strategic Planning for Public Relations</vt:lpstr>
      <vt:lpstr>KONTRAK KULIAH</vt:lpstr>
      <vt:lpstr>KONTRAK KULIAH</vt:lpstr>
      <vt:lpstr>NILAI PROGRAM STUDI  ILMU KOMUNIKASI</vt:lpstr>
      <vt:lpstr>RENCANA PEMBELAJARAN SEMESTER</vt:lpstr>
      <vt:lpstr>PENILAIAN</vt:lpstr>
      <vt:lpstr>STRATEGIC PLANNING  FOR PUBLIC RELATIONS</vt:lpstr>
      <vt:lpstr>PUBLIC RELATIONS</vt:lpstr>
      <vt:lpstr>PUBLIC RELATIONS &amp; KOMUNIKASI STRATEGIS</vt:lpstr>
      <vt:lpstr>STRATEGIC/STRATEGY</vt:lpstr>
      <vt:lpstr>STRATEGIC  COMMUNICATION</vt:lpstr>
      <vt:lpstr>CIRI KOMUNIKASI STRATEGIS YANG SUKSES</vt:lpstr>
      <vt:lpstr>CIRI KOMUNIKASI STRATEGIS YANG SUKSES</vt:lpstr>
      <vt:lpstr>PENDEKATAN KOMUNIKASI STRATEGIS</vt:lpstr>
      <vt:lpstr>PENDEKATAN  KOMUNIKASI STRATEGIS</vt:lpstr>
      <vt:lpstr>PENDEKATAN  KOMUNIKASI STRATEGIS</vt:lpstr>
      <vt:lpstr>PENDEKATAN  KOMUNIKASI STRATEGIS</vt:lpstr>
      <vt:lpstr>PENDEKATAN KOMUNIKASI STRATEGIS DALAM PERENCANAAN PROGRAM PUBLIC RELATIONS</vt:lpstr>
      <vt:lpstr>ATTRIBUTE OF STRATEGIC COMMUNICATION</vt:lpstr>
      <vt:lpstr>EFFECTIVE CREATIVITY</vt:lpstr>
      <vt:lpstr>JARGON OF STRATEGIC PR</vt:lpstr>
      <vt:lpstr>Strategic Public Relations Programmes and Campaigns</vt:lpstr>
      <vt:lpstr>Order From McDonald’s - Burger King</vt:lpstr>
      <vt:lpstr>The Body Shop, GoJek, Dove</vt:lpstr>
      <vt:lpstr>Aqua Lestari</vt:lpstr>
      <vt:lpstr>Insan Astra Youtuber – Astra International</vt:lpstr>
      <vt:lpstr>Heartwork (s) - DBS Indonesia</vt:lpstr>
      <vt:lpstr>Asus Blogger Gathering Roadshow</vt:lpstr>
      <vt:lpstr>Bango “Rasa Sepanjang Masa”</vt:lpstr>
      <vt:lpstr>THANK YOU</vt:lpstr>
    </vt:vector>
  </TitlesOfParts>
  <Company>London School of Public Relation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 &amp; Taktik  Hubungan Masyarakat  Pertemuan 1 : Strategic Communication</dc:title>
  <dc:creator>Reny Dyanasari</dc:creator>
  <cp:lastModifiedBy>Reny Dyanasari</cp:lastModifiedBy>
  <cp:revision>34</cp:revision>
  <dcterms:created xsi:type="dcterms:W3CDTF">2021-12-27T08:22:28Z</dcterms:created>
  <dcterms:modified xsi:type="dcterms:W3CDTF">2021-12-27T08:24:18Z</dcterms:modified>
</cp:coreProperties>
</file>