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91"/>
  </p:normalViewPr>
  <p:slideViewPr>
    <p:cSldViewPr snapToGrid="0" snapToObjects="1">
      <p:cViewPr varScale="1">
        <p:scale>
          <a:sx n="121" d="100"/>
          <a:sy n="121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18BF5-749E-2C4A-8289-2E7107D0204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7EDBA3-47E6-1E4B-A59E-2DBC5890D95E}">
      <dgm:prSet phldrT="[Text]"/>
      <dgm:spPr/>
      <dgm:t>
        <a:bodyPr/>
        <a:lstStyle/>
        <a:p>
          <a:r>
            <a:rPr lang="en-US" b="0" i="0" dirty="0" err="1"/>
            <a:t>Analisis</a:t>
          </a:r>
          <a:r>
            <a:rPr lang="en-US" b="0" i="0" dirty="0"/>
            <a:t> Data</a:t>
          </a:r>
          <a:endParaRPr lang="en-US" dirty="0"/>
        </a:p>
      </dgm:t>
    </dgm:pt>
    <dgm:pt modelId="{D43C06AE-83E7-9C44-A4D2-1212B2F46764}" type="parTrans" cxnId="{8ADB2EF3-AB9A-7A40-9D0F-5CDAA0E45EAF}">
      <dgm:prSet/>
      <dgm:spPr/>
      <dgm:t>
        <a:bodyPr/>
        <a:lstStyle/>
        <a:p>
          <a:endParaRPr lang="en-US"/>
        </a:p>
      </dgm:t>
    </dgm:pt>
    <dgm:pt modelId="{490B59A5-0CE9-934E-849E-8DC98B31C0E1}" type="sibTrans" cxnId="{8ADB2EF3-AB9A-7A40-9D0F-5CDAA0E45EAF}">
      <dgm:prSet/>
      <dgm:spPr/>
      <dgm:t>
        <a:bodyPr/>
        <a:lstStyle/>
        <a:p>
          <a:endParaRPr lang="en-US"/>
        </a:p>
      </dgm:t>
    </dgm:pt>
    <dgm:pt modelId="{9ABABE6C-E6B6-5E46-8EEA-B9CB60B87CDC}">
      <dgm:prSet/>
      <dgm:spPr/>
      <dgm:t>
        <a:bodyPr/>
        <a:lstStyle/>
        <a:p>
          <a:r>
            <a:rPr lang="en-US" b="0" i="0" dirty="0"/>
            <a:t>Objective dan Goals</a:t>
          </a:r>
        </a:p>
      </dgm:t>
    </dgm:pt>
    <dgm:pt modelId="{E34F39DC-61B0-4C4E-8129-C483857A6423}" type="parTrans" cxnId="{5A11E0E1-9555-CB49-AE52-B9624CA6DE00}">
      <dgm:prSet/>
      <dgm:spPr/>
      <dgm:t>
        <a:bodyPr/>
        <a:lstStyle/>
        <a:p>
          <a:endParaRPr lang="en-US"/>
        </a:p>
      </dgm:t>
    </dgm:pt>
    <dgm:pt modelId="{2E4C05BE-1E14-1A49-9678-5B3970A3C39A}" type="sibTrans" cxnId="{5A11E0E1-9555-CB49-AE52-B9624CA6DE00}">
      <dgm:prSet/>
      <dgm:spPr/>
      <dgm:t>
        <a:bodyPr/>
        <a:lstStyle/>
        <a:p>
          <a:endParaRPr lang="en-US"/>
        </a:p>
      </dgm:t>
    </dgm:pt>
    <dgm:pt modelId="{BA14F52F-ABDE-8245-973F-26693D8786EB}">
      <dgm:prSet/>
      <dgm:spPr/>
      <dgm:t>
        <a:bodyPr/>
        <a:lstStyle/>
        <a:p>
          <a:r>
            <a:rPr lang="en-US" b="0" i="0" dirty="0" err="1"/>
            <a:t>Deskripsi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endParaRPr lang="en-US" b="0" i="0" dirty="0"/>
        </a:p>
      </dgm:t>
    </dgm:pt>
    <dgm:pt modelId="{FDCB606C-BA44-2547-8EB5-1B8C49DBF0FB}" type="parTrans" cxnId="{C0974D25-F3B6-474A-9F05-1224A1741052}">
      <dgm:prSet/>
      <dgm:spPr/>
      <dgm:t>
        <a:bodyPr/>
        <a:lstStyle/>
        <a:p>
          <a:endParaRPr lang="en-US"/>
        </a:p>
      </dgm:t>
    </dgm:pt>
    <dgm:pt modelId="{5A104EB7-7F10-7348-A838-BBF0E2EAEA7E}" type="sibTrans" cxnId="{C0974D25-F3B6-474A-9F05-1224A1741052}">
      <dgm:prSet/>
      <dgm:spPr/>
      <dgm:t>
        <a:bodyPr/>
        <a:lstStyle/>
        <a:p>
          <a:endParaRPr lang="en-US"/>
        </a:p>
      </dgm:t>
    </dgm:pt>
    <dgm:pt modelId="{B3410919-772A-8A49-AD2A-7EF4AB7064C9}">
      <dgm:prSet/>
      <dgm:spPr/>
      <dgm:t>
        <a:bodyPr/>
        <a:lstStyle/>
        <a:p>
          <a:r>
            <a:rPr lang="en-US" b="0" i="0" dirty="0" err="1"/>
            <a:t>Demografi</a:t>
          </a:r>
          <a:r>
            <a:rPr lang="en-US" b="0" i="0" dirty="0"/>
            <a:t> </a:t>
          </a:r>
          <a:r>
            <a:rPr lang="en-US" b="0" i="0" dirty="0" err="1"/>
            <a:t>Psikografi</a:t>
          </a:r>
          <a:endParaRPr lang="en-US" b="0" i="0" dirty="0"/>
        </a:p>
      </dgm:t>
    </dgm:pt>
    <dgm:pt modelId="{0F96DE56-8B00-9D44-995C-91B1111FC87A}" type="parTrans" cxnId="{B92084FA-756A-274F-B318-77726E5134FD}">
      <dgm:prSet/>
      <dgm:spPr/>
      <dgm:t>
        <a:bodyPr/>
        <a:lstStyle/>
        <a:p>
          <a:endParaRPr lang="en-US"/>
        </a:p>
      </dgm:t>
    </dgm:pt>
    <dgm:pt modelId="{D1E8C782-ED65-7847-8110-B612E9DE24A6}" type="sibTrans" cxnId="{B92084FA-756A-274F-B318-77726E5134FD}">
      <dgm:prSet/>
      <dgm:spPr/>
      <dgm:t>
        <a:bodyPr/>
        <a:lstStyle/>
        <a:p>
          <a:endParaRPr lang="en-US"/>
        </a:p>
      </dgm:t>
    </dgm:pt>
    <dgm:pt modelId="{6F149614-7ECA-C445-8DE3-EB356F456AB3}">
      <dgm:prSet/>
      <dgm:spPr/>
      <dgm:t>
        <a:bodyPr/>
        <a:lstStyle/>
        <a:p>
          <a:r>
            <a:rPr lang="en-US" b="0" i="0" dirty="0" err="1"/>
            <a:t>Rencana</a:t>
          </a:r>
          <a:r>
            <a:rPr lang="en-US" b="0" i="0" dirty="0"/>
            <a:t> </a:t>
          </a:r>
          <a:r>
            <a:rPr lang="en-US" b="0" i="0" dirty="0" err="1"/>
            <a:t>Pemanfaatan</a:t>
          </a:r>
          <a:r>
            <a:rPr lang="en-US" b="0" i="0" dirty="0"/>
            <a:t> Media</a:t>
          </a:r>
        </a:p>
      </dgm:t>
    </dgm:pt>
    <dgm:pt modelId="{EE3E50A6-9B93-E944-842D-792CF443A99B}" type="parTrans" cxnId="{42C8C692-7473-2946-B5C1-8073E3B71CC8}">
      <dgm:prSet/>
      <dgm:spPr/>
      <dgm:t>
        <a:bodyPr/>
        <a:lstStyle/>
        <a:p>
          <a:endParaRPr lang="en-US"/>
        </a:p>
      </dgm:t>
    </dgm:pt>
    <dgm:pt modelId="{8CE9F811-D9F9-1C40-B729-CC4C53F8CEFB}" type="sibTrans" cxnId="{42C8C692-7473-2946-B5C1-8073E3B71CC8}">
      <dgm:prSet/>
      <dgm:spPr/>
      <dgm:t>
        <a:bodyPr/>
        <a:lstStyle/>
        <a:p>
          <a:endParaRPr lang="en-US"/>
        </a:p>
      </dgm:t>
    </dgm:pt>
    <dgm:pt modelId="{3D1BE1EE-0DFA-A541-B77D-AF10A24F6376}">
      <dgm:prSet/>
      <dgm:spPr/>
      <dgm:t>
        <a:bodyPr/>
        <a:lstStyle/>
        <a:p>
          <a:r>
            <a:rPr lang="en-US" b="0" i="0" dirty="0"/>
            <a:t>Timeline</a:t>
          </a:r>
        </a:p>
      </dgm:t>
    </dgm:pt>
    <dgm:pt modelId="{8B2B4E36-CE95-A443-8B27-6F198794B221}" type="parTrans" cxnId="{F9B4F324-CAC8-8A4E-944A-26FB807B614D}">
      <dgm:prSet/>
      <dgm:spPr/>
      <dgm:t>
        <a:bodyPr/>
        <a:lstStyle/>
        <a:p>
          <a:endParaRPr lang="en-US"/>
        </a:p>
      </dgm:t>
    </dgm:pt>
    <dgm:pt modelId="{3C654699-0090-EC40-9EF9-9C9C5E615465}" type="sibTrans" cxnId="{F9B4F324-CAC8-8A4E-944A-26FB807B614D}">
      <dgm:prSet/>
      <dgm:spPr/>
      <dgm:t>
        <a:bodyPr/>
        <a:lstStyle/>
        <a:p>
          <a:endParaRPr lang="en-US"/>
        </a:p>
      </dgm:t>
    </dgm:pt>
    <dgm:pt modelId="{5B367117-379C-B64B-92F6-AC6EB365F7D9}">
      <dgm:prSet/>
      <dgm:spPr/>
      <dgm:t>
        <a:bodyPr/>
        <a:lstStyle/>
        <a:p>
          <a:r>
            <a:rPr lang="en-US" b="0" i="0" dirty="0" err="1"/>
            <a:t>Evaluasi</a:t>
          </a:r>
          <a:r>
            <a:rPr lang="en-US" b="0" i="0" dirty="0"/>
            <a:t> </a:t>
          </a:r>
          <a:r>
            <a:rPr lang="en-US" b="0" i="0" dirty="0" err="1"/>
            <a:t>Kampanye</a:t>
          </a:r>
          <a:endParaRPr lang="en-US" b="0" i="0" dirty="0"/>
        </a:p>
      </dgm:t>
    </dgm:pt>
    <dgm:pt modelId="{624B43B0-310D-284A-9617-3B6E794D6B31}" type="parTrans" cxnId="{0DE979AA-C0DF-994F-9D02-FF7ECF8B27F5}">
      <dgm:prSet/>
      <dgm:spPr/>
      <dgm:t>
        <a:bodyPr/>
        <a:lstStyle/>
        <a:p>
          <a:endParaRPr lang="en-US"/>
        </a:p>
      </dgm:t>
    </dgm:pt>
    <dgm:pt modelId="{8B0FC47D-3EFA-B249-8CB2-AB1EC831A0A2}" type="sibTrans" cxnId="{0DE979AA-C0DF-994F-9D02-FF7ECF8B27F5}">
      <dgm:prSet/>
      <dgm:spPr/>
      <dgm:t>
        <a:bodyPr/>
        <a:lstStyle/>
        <a:p>
          <a:endParaRPr lang="en-US"/>
        </a:p>
      </dgm:t>
    </dgm:pt>
    <dgm:pt modelId="{7A2779F9-51AE-064B-93FA-37D6479B04B0}" type="pres">
      <dgm:prSet presAssocID="{7E518BF5-749E-2C4A-8289-2E7107D02048}" presName="diagram" presStyleCnt="0">
        <dgm:presLayoutVars>
          <dgm:dir/>
          <dgm:resizeHandles val="exact"/>
        </dgm:presLayoutVars>
      </dgm:prSet>
      <dgm:spPr/>
    </dgm:pt>
    <dgm:pt modelId="{D2AC5839-6C8A-454B-856D-69931C734495}" type="pres">
      <dgm:prSet presAssocID="{0C7EDBA3-47E6-1E4B-A59E-2DBC5890D95E}" presName="node" presStyleLbl="node1" presStyleIdx="0" presStyleCnt="7">
        <dgm:presLayoutVars>
          <dgm:bulletEnabled val="1"/>
        </dgm:presLayoutVars>
      </dgm:prSet>
      <dgm:spPr/>
    </dgm:pt>
    <dgm:pt modelId="{0E38221D-B1CE-FD46-A7D5-67E9D349A290}" type="pres">
      <dgm:prSet presAssocID="{490B59A5-0CE9-934E-849E-8DC98B31C0E1}" presName="sibTrans" presStyleCnt="0"/>
      <dgm:spPr/>
    </dgm:pt>
    <dgm:pt modelId="{8C3DE8F3-71C1-EE47-B3DE-589B714C5887}" type="pres">
      <dgm:prSet presAssocID="{9ABABE6C-E6B6-5E46-8EEA-B9CB60B87CDC}" presName="node" presStyleLbl="node1" presStyleIdx="1" presStyleCnt="7">
        <dgm:presLayoutVars>
          <dgm:bulletEnabled val="1"/>
        </dgm:presLayoutVars>
      </dgm:prSet>
      <dgm:spPr/>
    </dgm:pt>
    <dgm:pt modelId="{4DA7954C-7A03-484D-90EC-133D6FFA9A4F}" type="pres">
      <dgm:prSet presAssocID="{2E4C05BE-1E14-1A49-9678-5B3970A3C39A}" presName="sibTrans" presStyleCnt="0"/>
      <dgm:spPr/>
    </dgm:pt>
    <dgm:pt modelId="{28B2A205-526E-984D-B252-A38A66BF4C92}" type="pres">
      <dgm:prSet presAssocID="{BA14F52F-ABDE-8245-973F-26693D8786EB}" presName="node" presStyleLbl="node1" presStyleIdx="2" presStyleCnt="7">
        <dgm:presLayoutVars>
          <dgm:bulletEnabled val="1"/>
        </dgm:presLayoutVars>
      </dgm:prSet>
      <dgm:spPr/>
    </dgm:pt>
    <dgm:pt modelId="{72348FCB-D88F-F141-AFA5-F2A7A2765595}" type="pres">
      <dgm:prSet presAssocID="{5A104EB7-7F10-7348-A838-BBF0E2EAEA7E}" presName="sibTrans" presStyleCnt="0"/>
      <dgm:spPr/>
    </dgm:pt>
    <dgm:pt modelId="{31FB7140-4CE0-7041-8F91-6590F765D3E0}" type="pres">
      <dgm:prSet presAssocID="{B3410919-772A-8A49-AD2A-7EF4AB7064C9}" presName="node" presStyleLbl="node1" presStyleIdx="3" presStyleCnt="7">
        <dgm:presLayoutVars>
          <dgm:bulletEnabled val="1"/>
        </dgm:presLayoutVars>
      </dgm:prSet>
      <dgm:spPr/>
    </dgm:pt>
    <dgm:pt modelId="{0A1E535E-FF8E-624A-BB95-BD5FE78E71BD}" type="pres">
      <dgm:prSet presAssocID="{D1E8C782-ED65-7847-8110-B612E9DE24A6}" presName="sibTrans" presStyleCnt="0"/>
      <dgm:spPr/>
    </dgm:pt>
    <dgm:pt modelId="{90E12474-27C5-464A-99A3-078A93D7DC5C}" type="pres">
      <dgm:prSet presAssocID="{6F149614-7ECA-C445-8DE3-EB356F456AB3}" presName="node" presStyleLbl="node1" presStyleIdx="4" presStyleCnt="7">
        <dgm:presLayoutVars>
          <dgm:bulletEnabled val="1"/>
        </dgm:presLayoutVars>
      </dgm:prSet>
      <dgm:spPr/>
    </dgm:pt>
    <dgm:pt modelId="{7CD510FA-7434-1A41-A0FE-F9F4BD70729E}" type="pres">
      <dgm:prSet presAssocID="{8CE9F811-D9F9-1C40-B729-CC4C53F8CEFB}" presName="sibTrans" presStyleCnt="0"/>
      <dgm:spPr/>
    </dgm:pt>
    <dgm:pt modelId="{E40B1DD7-17CE-CA4C-BDD2-D341C88AC944}" type="pres">
      <dgm:prSet presAssocID="{3D1BE1EE-0DFA-A541-B77D-AF10A24F6376}" presName="node" presStyleLbl="node1" presStyleIdx="5" presStyleCnt="7">
        <dgm:presLayoutVars>
          <dgm:bulletEnabled val="1"/>
        </dgm:presLayoutVars>
      </dgm:prSet>
      <dgm:spPr/>
    </dgm:pt>
    <dgm:pt modelId="{27DBC145-D877-794E-BC0B-01C1741BFEE0}" type="pres">
      <dgm:prSet presAssocID="{3C654699-0090-EC40-9EF9-9C9C5E615465}" presName="sibTrans" presStyleCnt="0"/>
      <dgm:spPr/>
    </dgm:pt>
    <dgm:pt modelId="{D9C8A09E-AF53-0643-84D0-9B7E43EB09AE}" type="pres">
      <dgm:prSet presAssocID="{5B367117-379C-B64B-92F6-AC6EB365F7D9}" presName="node" presStyleLbl="node1" presStyleIdx="6" presStyleCnt="7">
        <dgm:presLayoutVars>
          <dgm:bulletEnabled val="1"/>
        </dgm:presLayoutVars>
      </dgm:prSet>
      <dgm:spPr/>
    </dgm:pt>
  </dgm:ptLst>
  <dgm:cxnLst>
    <dgm:cxn modelId="{81307404-C826-A240-A29C-3F79DE695F87}" type="presOf" srcId="{BA14F52F-ABDE-8245-973F-26693D8786EB}" destId="{28B2A205-526E-984D-B252-A38A66BF4C92}" srcOrd="0" destOrd="0" presId="urn:microsoft.com/office/officeart/2005/8/layout/default"/>
    <dgm:cxn modelId="{E73B5E1E-38D9-3548-9B24-1CF6B650D068}" type="presOf" srcId="{7E518BF5-749E-2C4A-8289-2E7107D02048}" destId="{7A2779F9-51AE-064B-93FA-37D6479B04B0}" srcOrd="0" destOrd="0" presId="urn:microsoft.com/office/officeart/2005/8/layout/default"/>
    <dgm:cxn modelId="{F9B4F324-CAC8-8A4E-944A-26FB807B614D}" srcId="{7E518BF5-749E-2C4A-8289-2E7107D02048}" destId="{3D1BE1EE-0DFA-A541-B77D-AF10A24F6376}" srcOrd="5" destOrd="0" parTransId="{8B2B4E36-CE95-A443-8B27-6F198794B221}" sibTransId="{3C654699-0090-EC40-9EF9-9C9C5E615465}"/>
    <dgm:cxn modelId="{C0974D25-F3B6-474A-9F05-1224A1741052}" srcId="{7E518BF5-749E-2C4A-8289-2E7107D02048}" destId="{BA14F52F-ABDE-8245-973F-26693D8786EB}" srcOrd="2" destOrd="0" parTransId="{FDCB606C-BA44-2547-8EB5-1B8C49DBF0FB}" sibTransId="{5A104EB7-7F10-7348-A838-BBF0E2EAEA7E}"/>
    <dgm:cxn modelId="{1113EC4A-19CA-2B43-B040-16508EEE394C}" type="presOf" srcId="{9ABABE6C-E6B6-5E46-8EEA-B9CB60B87CDC}" destId="{8C3DE8F3-71C1-EE47-B3DE-589B714C5887}" srcOrd="0" destOrd="0" presId="urn:microsoft.com/office/officeart/2005/8/layout/default"/>
    <dgm:cxn modelId="{2133434C-B9B7-EA44-B0E0-1DAEB9946C22}" type="presOf" srcId="{3D1BE1EE-0DFA-A541-B77D-AF10A24F6376}" destId="{E40B1DD7-17CE-CA4C-BDD2-D341C88AC944}" srcOrd="0" destOrd="0" presId="urn:microsoft.com/office/officeart/2005/8/layout/default"/>
    <dgm:cxn modelId="{8792A07A-7864-904E-94E7-BA0C8879B9FA}" type="presOf" srcId="{B3410919-772A-8A49-AD2A-7EF4AB7064C9}" destId="{31FB7140-4CE0-7041-8F91-6590F765D3E0}" srcOrd="0" destOrd="0" presId="urn:microsoft.com/office/officeart/2005/8/layout/default"/>
    <dgm:cxn modelId="{C3ECD886-32CB-484C-A2CA-CA6D524CD2E8}" type="presOf" srcId="{5B367117-379C-B64B-92F6-AC6EB365F7D9}" destId="{D9C8A09E-AF53-0643-84D0-9B7E43EB09AE}" srcOrd="0" destOrd="0" presId="urn:microsoft.com/office/officeart/2005/8/layout/default"/>
    <dgm:cxn modelId="{42C8C692-7473-2946-B5C1-8073E3B71CC8}" srcId="{7E518BF5-749E-2C4A-8289-2E7107D02048}" destId="{6F149614-7ECA-C445-8DE3-EB356F456AB3}" srcOrd="4" destOrd="0" parTransId="{EE3E50A6-9B93-E944-842D-792CF443A99B}" sibTransId="{8CE9F811-D9F9-1C40-B729-CC4C53F8CEFB}"/>
    <dgm:cxn modelId="{F35F6BA9-FC17-9D47-B57D-053DBFC03730}" type="presOf" srcId="{6F149614-7ECA-C445-8DE3-EB356F456AB3}" destId="{90E12474-27C5-464A-99A3-078A93D7DC5C}" srcOrd="0" destOrd="0" presId="urn:microsoft.com/office/officeart/2005/8/layout/default"/>
    <dgm:cxn modelId="{0DE979AA-C0DF-994F-9D02-FF7ECF8B27F5}" srcId="{7E518BF5-749E-2C4A-8289-2E7107D02048}" destId="{5B367117-379C-B64B-92F6-AC6EB365F7D9}" srcOrd="6" destOrd="0" parTransId="{624B43B0-310D-284A-9617-3B6E794D6B31}" sibTransId="{8B0FC47D-3EFA-B249-8CB2-AB1EC831A0A2}"/>
    <dgm:cxn modelId="{0D6B3AB9-1769-7F49-828C-F76D86295F4C}" type="presOf" srcId="{0C7EDBA3-47E6-1E4B-A59E-2DBC5890D95E}" destId="{D2AC5839-6C8A-454B-856D-69931C734495}" srcOrd="0" destOrd="0" presId="urn:microsoft.com/office/officeart/2005/8/layout/default"/>
    <dgm:cxn modelId="{5A11E0E1-9555-CB49-AE52-B9624CA6DE00}" srcId="{7E518BF5-749E-2C4A-8289-2E7107D02048}" destId="{9ABABE6C-E6B6-5E46-8EEA-B9CB60B87CDC}" srcOrd="1" destOrd="0" parTransId="{E34F39DC-61B0-4C4E-8129-C483857A6423}" sibTransId="{2E4C05BE-1E14-1A49-9678-5B3970A3C39A}"/>
    <dgm:cxn modelId="{8ADB2EF3-AB9A-7A40-9D0F-5CDAA0E45EAF}" srcId="{7E518BF5-749E-2C4A-8289-2E7107D02048}" destId="{0C7EDBA3-47E6-1E4B-A59E-2DBC5890D95E}" srcOrd="0" destOrd="0" parTransId="{D43C06AE-83E7-9C44-A4D2-1212B2F46764}" sibTransId="{490B59A5-0CE9-934E-849E-8DC98B31C0E1}"/>
    <dgm:cxn modelId="{B92084FA-756A-274F-B318-77726E5134FD}" srcId="{7E518BF5-749E-2C4A-8289-2E7107D02048}" destId="{B3410919-772A-8A49-AD2A-7EF4AB7064C9}" srcOrd="3" destOrd="0" parTransId="{0F96DE56-8B00-9D44-995C-91B1111FC87A}" sibTransId="{D1E8C782-ED65-7847-8110-B612E9DE24A6}"/>
    <dgm:cxn modelId="{72E25A2B-0F93-8A49-B2B1-DF1F93CC83FC}" type="presParOf" srcId="{7A2779F9-51AE-064B-93FA-37D6479B04B0}" destId="{D2AC5839-6C8A-454B-856D-69931C734495}" srcOrd="0" destOrd="0" presId="urn:microsoft.com/office/officeart/2005/8/layout/default"/>
    <dgm:cxn modelId="{BD4162FD-031F-ED4E-8660-A4059CE93F0B}" type="presParOf" srcId="{7A2779F9-51AE-064B-93FA-37D6479B04B0}" destId="{0E38221D-B1CE-FD46-A7D5-67E9D349A290}" srcOrd="1" destOrd="0" presId="urn:microsoft.com/office/officeart/2005/8/layout/default"/>
    <dgm:cxn modelId="{04ECFAA6-ADE0-6847-AA0F-218034531E68}" type="presParOf" srcId="{7A2779F9-51AE-064B-93FA-37D6479B04B0}" destId="{8C3DE8F3-71C1-EE47-B3DE-589B714C5887}" srcOrd="2" destOrd="0" presId="urn:microsoft.com/office/officeart/2005/8/layout/default"/>
    <dgm:cxn modelId="{0C6DC7C5-3978-7E4B-8B96-461797B8364D}" type="presParOf" srcId="{7A2779F9-51AE-064B-93FA-37D6479B04B0}" destId="{4DA7954C-7A03-484D-90EC-133D6FFA9A4F}" srcOrd="3" destOrd="0" presId="urn:microsoft.com/office/officeart/2005/8/layout/default"/>
    <dgm:cxn modelId="{EB7EEE30-8770-1249-BE6F-0298F8A6777E}" type="presParOf" srcId="{7A2779F9-51AE-064B-93FA-37D6479B04B0}" destId="{28B2A205-526E-984D-B252-A38A66BF4C92}" srcOrd="4" destOrd="0" presId="urn:microsoft.com/office/officeart/2005/8/layout/default"/>
    <dgm:cxn modelId="{24F7613D-A5F7-6C48-8C89-932470B00E1C}" type="presParOf" srcId="{7A2779F9-51AE-064B-93FA-37D6479B04B0}" destId="{72348FCB-D88F-F141-AFA5-F2A7A2765595}" srcOrd="5" destOrd="0" presId="urn:microsoft.com/office/officeart/2005/8/layout/default"/>
    <dgm:cxn modelId="{34528130-20B1-E440-8188-FF24589F29BD}" type="presParOf" srcId="{7A2779F9-51AE-064B-93FA-37D6479B04B0}" destId="{31FB7140-4CE0-7041-8F91-6590F765D3E0}" srcOrd="6" destOrd="0" presId="urn:microsoft.com/office/officeart/2005/8/layout/default"/>
    <dgm:cxn modelId="{5C2C70D2-4C12-2D46-AA5A-452F0F2F134F}" type="presParOf" srcId="{7A2779F9-51AE-064B-93FA-37D6479B04B0}" destId="{0A1E535E-FF8E-624A-BB95-BD5FE78E71BD}" srcOrd="7" destOrd="0" presId="urn:microsoft.com/office/officeart/2005/8/layout/default"/>
    <dgm:cxn modelId="{C5D72AC9-5A48-D243-B9A3-2291C212ACB5}" type="presParOf" srcId="{7A2779F9-51AE-064B-93FA-37D6479B04B0}" destId="{90E12474-27C5-464A-99A3-078A93D7DC5C}" srcOrd="8" destOrd="0" presId="urn:microsoft.com/office/officeart/2005/8/layout/default"/>
    <dgm:cxn modelId="{A47D32D9-56A7-5A41-9E16-1DD36F84BF05}" type="presParOf" srcId="{7A2779F9-51AE-064B-93FA-37D6479B04B0}" destId="{7CD510FA-7434-1A41-A0FE-F9F4BD70729E}" srcOrd="9" destOrd="0" presId="urn:microsoft.com/office/officeart/2005/8/layout/default"/>
    <dgm:cxn modelId="{53DC3D2B-7E36-0C4D-94F8-846F08476E65}" type="presParOf" srcId="{7A2779F9-51AE-064B-93FA-37D6479B04B0}" destId="{E40B1DD7-17CE-CA4C-BDD2-D341C88AC944}" srcOrd="10" destOrd="0" presId="urn:microsoft.com/office/officeart/2005/8/layout/default"/>
    <dgm:cxn modelId="{A7AAECFE-2104-324E-A98F-70CC5F10EFF6}" type="presParOf" srcId="{7A2779F9-51AE-064B-93FA-37D6479B04B0}" destId="{27DBC145-D877-794E-BC0B-01C1741BFEE0}" srcOrd="11" destOrd="0" presId="urn:microsoft.com/office/officeart/2005/8/layout/default"/>
    <dgm:cxn modelId="{B38C9B70-B0F5-994E-9DFD-D3F0A002324C}" type="presParOf" srcId="{7A2779F9-51AE-064B-93FA-37D6479B04B0}" destId="{D9C8A09E-AF53-0643-84D0-9B7E43EB09A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5839-6C8A-454B-856D-69931C734495}">
      <dsp:nvSpPr>
        <dsp:cNvPr id="0" name=""/>
        <dsp:cNvSpPr/>
      </dsp:nvSpPr>
      <dsp:spPr>
        <a:xfrm>
          <a:off x="2259" y="502887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Analisis</a:t>
          </a:r>
          <a:r>
            <a:rPr lang="en-US" sz="2100" b="0" i="0" kern="1200" dirty="0"/>
            <a:t> Data</a:t>
          </a:r>
          <a:endParaRPr lang="en-US" sz="2100" kern="1200" dirty="0"/>
        </a:p>
      </dsp:txBody>
      <dsp:txXfrm>
        <a:off x="2259" y="502887"/>
        <a:ext cx="1792276" cy="1075366"/>
      </dsp:txXfrm>
    </dsp:sp>
    <dsp:sp modelId="{8C3DE8F3-71C1-EE47-B3DE-589B714C5887}">
      <dsp:nvSpPr>
        <dsp:cNvPr id="0" name=""/>
        <dsp:cNvSpPr/>
      </dsp:nvSpPr>
      <dsp:spPr>
        <a:xfrm>
          <a:off x="1973763" y="502887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Objective dan Goals</a:t>
          </a:r>
        </a:p>
      </dsp:txBody>
      <dsp:txXfrm>
        <a:off x="1973763" y="502887"/>
        <a:ext cx="1792276" cy="1075366"/>
      </dsp:txXfrm>
    </dsp:sp>
    <dsp:sp modelId="{28B2A205-526E-984D-B252-A38A66BF4C92}">
      <dsp:nvSpPr>
        <dsp:cNvPr id="0" name=""/>
        <dsp:cNvSpPr/>
      </dsp:nvSpPr>
      <dsp:spPr>
        <a:xfrm>
          <a:off x="3945268" y="502887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Deskripsi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Kampanye</a:t>
          </a:r>
          <a:endParaRPr lang="en-US" sz="2100" b="0" i="0" kern="1200" dirty="0"/>
        </a:p>
      </dsp:txBody>
      <dsp:txXfrm>
        <a:off x="3945268" y="502887"/>
        <a:ext cx="1792276" cy="1075366"/>
      </dsp:txXfrm>
    </dsp:sp>
    <dsp:sp modelId="{31FB7140-4CE0-7041-8F91-6590F765D3E0}">
      <dsp:nvSpPr>
        <dsp:cNvPr id="0" name=""/>
        <dsp:cNvSpPr/>
      </dsp:nvSpPr>
      <dsp:spPr>
        <a:xfrm>
          <a:off x="5916772" y="502887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Demografi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Psikografi</a:t>
          </a:r>
          <a:endParaRPr lang="en-US" sz="2100" b="0" i="0" kern="1200" dirty="0"/>
        </a:p>
      </dsp:txBody>
      <dsp:txXfrm>
        <a:off x="5916772" y="502887"/>
        <a:ext cx="1792276" cy="1075366"/>
      </dsp:txXfrm>
    </dsp:sp>
    <dsp:sp modelId="{90E12474-27C5-464A-99A3-078A93D7DC5C}">
      <dsp:nvSpPr>
        <dsp:cNvPr id="0" name=""/>
        <dsp:cNvSpPr/>
      </dsp:nvSpPr>
      <dsp:spPr>
        <a:xfrm>
          <a:off x="988011" y="1757480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Rencana</a:t>
          </a:r>
          <a:r>
            <a:rPr lang="en-US" sz="2100" b="0" i="0" kern="1200" dirty="0"/>
            <a:t> </a:t>
          </a:r>
          <a:r>
            <a:rPr lang="en-US" sz="2100" b="0" i="0" kern="1200" dirty="0" err="1"/>
            <a:t>Pemanfaatan</a:t>
          </a:r>
          <a:r>
            <a:rPr lang="en-US" sz="2100" b="0" i="0" kern="1200" dirty="0"/>
            <a:t> Media</a:t>
          </a:r>
        </a:p>
      </dsp:txBody>
      <dsp:txXfrm>
        <a:off x="988011" y="1757480"/>
        <a:ext cx="1792276" cy="1075366"/>
      </dsp:txXfrm>
    </dsp:sp>
    <dsp:sp modelId="{E40B1DD7-17CE-CA4C-BDD2-D341C88AC944}">
      <dsp:nvSpPr>
        <dsp:cNvPr id="0" name=""/>
        <dsp:cNvSpPr/>
      </dsp:nvSpPr>
      <dsp:spPr>
        <a:xfrm>
          <a:off x="2959516" y="1757480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Timeline</a:t>
          </a:r>
        </a:p>
      </dsp:txBody>
      <dsp:txXfrm>
        <a:off x="2959516" y="1757480"/>
        <a:ext cx="1792276" cy="1075366"/>
      </dsp:txXfrm>
    </dsp:sp>
    <dsp:sp modelId="{D9C8A09E-AF53-0643-84D0-9B7E43EB09AE}">
      <dsp:nvSpPr>
        <dsp:cNvPr id="0" name=""/>
        <dsp:cNvSpPr/>
      </dsp:nvSpPr>
      <dsp:spPr>
        <a:xfrm>
          <a:off x="4931020" y="1757480"/>
          <a:ext cx="1792276" cy="107536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 err="1"/>
            <a:t>Evaluasi</a:t>
          </a:r>
          <a:r>
            <a:rPr lang="en-US" sz="2100" b="0" i="0" kern="1200" dirty="0"/>
            <a:t> </a:t>
          </a:r>
          <a:r>
            <a:rPr lang="en-US" sz="2100" b="0" i="0" kern="1200" dirty="0" err="1"/>
            <a:t>Kampanye</a:t>
          </a:r>
          <a:endParaRPr lang="en-US" sz="2100" b="0" i="0" kern="1200" dirty="0"/>
        </a:p>
      </dsp:txBody>
      <dsp:txXfrm>
        <a:off x="4931020" y="1757480"/>
        <a:ext cx="1792276" cy="107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5DE62-534F-8644-94AA-F52566A03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7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156EF-3E54-2647-88C0-4E3256702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FDD07-28EF-F446-906D-2C49B5EF7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1ED40-1FB9-C446-9509-60CE6274B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F6B13A-9054-B24A-AFD1-CB432C518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2" y="-1"/>
            <a:ext cx="9139756" cy="68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9739-B005-FD48-BD52-BB580D7B4DA8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B34F-D6C7-0546-903E-6593C5F3C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2E6E-0F5E-4B48-BB38-BE8B47EC3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8451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PRESENTASI RANCANGAN KAMPANYE PR</a:t>
            </a:r>
          </a:p>
        </p:txBody>
      </p:sp>
    </p:spTree>
    <p:extLst>
      <p:ext uri="{BB962C8B-B14F-4D97-AF65-F5344CB8AC3E}">
        <p14:creationId xmlns:p14="http://schemas.microsoft.com/office/powerpoint/2010/main" val="247632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9718-EB63-0543-BADA-0EA4F523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PRESENTASI IDE KAMPANYE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AAE2-9AD2-354D-A222-721923E06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(</a:t>
            </a:r>
            <a:r>
              <a:rPr lang="en-US" dirty="0" err="1"/>
              <a:t>sebagai</a:t>
            </a:r>
            <a:r>
              <a:rPr lang="en-US" dirty="0"/>
              <a:t> agency) </a:t>
            </a:r>
            <a:r>
              <a:rPr lang="en-US" dirty="0" err="1"/>
              <a:t>mempresentasikan</a:t>
            </a:r>
            <a:r>
              <a:rPr lang="en-US" dirty="0"/>
              <a:t> ide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brand (</a:t>
            </a:r>
            <a:r>
              <a:rPr lang="en-US" dirty="0" err="1"/>
              <a:t>dosen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45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8499-D288-144C-B7CB-02013E0B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KONTEN PRESENTASI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FB97E2-5290-3444-851E-F264ED9B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120F83-AB0A-F743-A307-D777CD98D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890315"/>
              </p:ext>
            </p:extLst>
          </p:nvPr>
        </p:nvGraphicFramePr>
        <p:xfrm>
          <a:off x="804042" y="2125266"/>
          <a:ext cx="7711309" cy="333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5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1D9D-BF2B-7946-B1E3-E939DDB5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KETENTUAN PRESENTASI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7D9E-394E-7A4A-993D-113051EE7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zoom meeting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endParaRPr lang="en-US" dirty="0"/>
          </a:p>
          <a:p>
            <a:r>
              <a:rPr lang="en-US" dirty="0"/>
              <a:t>Durasi 10 </a:t>
            </a:r>
            <a:r>
              <a:rPr lang="en-US" dirty="0" err="1"/>
              <a:t>menit</a:t>
            </a:r>
            <a:endParaRPr lang="en-US" dirty="0"/>
          </a:p>
          <a:p>
            <a:r>
              <a:rPr lang="en-US" dirty="0"/>
              <a:t>Slide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oleh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DBB3D-51CE-0740-A765-6C2478124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C8E98-1518-0C45-AB4C-D677A703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61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PRESENTASI RANCANGAN KAMPANYE PR</vt:lpstr>
      <vt:lpstr>PRESENTASI IDE KAMPANYE</vt:lpstr>
      <vt:lpstr>KONTEN PRESENTASI</vt:lpstr>
      <vt:lpstr>KETENTUAN PRESENTASI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RANCANGAN KAMPANYE PR</dc:title>
  <dc:creator>Reni Dyanasari</dc:creator>
  <cp:lastModifiedBy>Reni Dyanasari</cp:lastModifiedBy>
  <cp:revision>4</cp:revision>
  <dcterms:created xsi:type="dcterms:W3CDTF">2021-03-07T15:55:41Z</dcterms:created>
  <dcterms:modified xsi:type="dcterms:W3CDTF">2021-03-07T16:05:09Z</dcterms:modified>
</cp:coreProperties>
</file>