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5/3/21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5/3/21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5FD0DA-B865-F446-AA1A-43DA44799B85}" type="datetimeFigureOut">
              <a:rPr lang="en-US" smtClean="0"/>
              <a:pPr/>
              <a:t>5/3/21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Progress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smtClean="0"/>
              <a:t>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Progress Div Event &amp;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0421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Pre Event (IG Live, IG Takeover)</a:t>
            </a:r>
            <a:endParaRPr lang="en-US" dirty="0" smtClean="0"/>
          </a:p>
          <a:p>
            <a:pPr lvl="1"/>
            <a:r>
              <a:rPr lang="en-US" dirty="0" err="1" smtClean="0"/>
              <a:t>Jadwal</a:t>
            </a:r>
            <a:r>
              <a:rPr lang="en-US" dirty="0" smtClean="0"/>
              <a:t> IG live &amp; takeover</a:t>
            </a:r>
          </a:p>
          <a:p>
            <a:pPr lvl="1"/>
            <a:r>
              <a:rPr lang="en-US" dirty="0" err="1" smtClean="0"/>
              <a:t>Pembicara</a:t>
            </a:r>
            <a:endParaRPr lang="en-US" dirty="0" smtClean="0"/>
          </a:p>
          <a:p>
            <a:pPr lvl="1"/>
            <a:r>
              <a:rPr lang="en-US" dirty="0" smtClean="0"/>
              <a:t>PPT guideline</a:t>
            </a:r>
          </a:p>
          <a:p>
            <a:pPr lvl="1"/>
            <a:r>
              <a:rPr lang="en-US" dirty="0" smtClean="0"/>
              <a:t>Moderator</a:t>
            </a:r>
          </a:p>
          <a:p>
            <a:r>
              <a:rPr lang="en-US" dirty="0" smtClean="0"/>
              <a:t>Seminar</a:t>
            </a:r>
          </a:p>
          <a:p>
            <a:pPr lvl="1"/>
            <a:r>
              <a:rPr lang="en-US" dirty="0" err="1" smtClean="0"/>
              <a:t>Progres</a:t>
            </a:r>
            <a:r>
              <a:rPr lang="en-US" dirty="0" smtClean="0"/>
              <a:t> MOU</a:t>
            </a:r>
          </a:p>
          <a:p>
            <a:pPr lvl="1"/>
            <a:r>
              <a:rPr lang="en-US" dirty="0" err="1" smtClean="0"/>
              <a:t>Progres</a:t>
            </a:r>
            <a:r>
              <a:rPr lang="en-US" dirty="0" smtClean="0"/>
              <a:t> poster, link </a:t>
            </a:r>
            <a:r>
              <a:rPr lang="en-US" dirty="0" err="1" smtClean="0"/>
              <a:t>pendaftaran</a:t>
            </a:r>
            <a:r>
              <a:rPr lang="en-US" dirty="0" smtClean="0"/>
              <a:t>, </a:t>
            </a:r>
            <a:r>
              <a:rPr lang="en-US" dirty="0" err="1" smtClean="0"/>
              <a:t>rencana</a:t>
            </a:r>
            <a:r>
              <a:rPr lang="en-US" dirty="0" smtClean="0"/>
              <a:t> ticketing</a:t>
            </a:r>
          </a:p>
          <a:p>
            <a:pPr lvl="1"/>
            <a:r>
              <a:rPr lang="en-US" dirty="0" smtClean="0"/>
              <a:t>PPT guideline</a:t>
            </a:r>
          </a:p>
          <a:p>
            <a:pPr lvl="1"/>
            <a:r>
              <a:rPr lang="en-US" dirty="0" smtClean="0"/>
              <a:t>Moderator </a:t>
            </a:r>
            <a:r>
              <a:rPr lang="en-US" dirty="0" err="1" smtClean="0"/>
              <a:t>berbayar</a:t>
            </a:r>
            <a:r>
              <a:rPr lang="en-US" dirty="0" smtClean="0"/>
              <a:t>, </a:t>
            </a:r>
            <a:r>
              <a:rPr lang="en-US" dirty="0" err="1" smtClean="0"/>
              <a:t>profil</a:t>
            </a:r>
            <a:r>
              <a:rPr lang="en-US" dirty="0" smtClean="0"/>
              <a:t> moderator</a:t>
            </a:r>
          </a:p>
          <a:p>
            <a:r>
              <a:rPr lang="en-US" dirty="0" smtClean="0"/>
              <a:t>Knowledge </a:t>
            </a:r>
            <a:r>
              <a:rPr lang="en-US" dirty="0" smtClean="0"/>
              <a:t>Sharing</a:t>
            </a:r>
          </a:p>
          <a:p>
            <a:pPr lvl="1"/>
            <a:r>
              <a:rPr lang="en-US" dirty="0" smtClean="0"/>
              <a:t>Progress company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-approach</a:t>
            </a:r>
          </a:p>
          <a:p>
            <a:pPr lvl="1"/>
            <a:r>
              <a:rPr lang="en-US" dirty="0" smtClean="0"/>
              <a:t>Progress feedback company</a:t>
            </a:r>
            <a:endParaRPr lang="en-US" dirty="0" smtClean="0"/>
          </a:p>
          <a:p>
            <a:r>
              <a:rPr lang="en-US" dirty="0" err="1" smtClean="0"/>
              <a:t>Progres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Redy</a:t>
            </a:r>
            <a:endParaRPr lang="en-US" dirty="0" smtClean="0"/>
          </a:p>
          <a:p>
            <a:pPr lvl="1"/>
            <a:r>
              <a:rPr lang="en-US" dirty="0" smtClean="0"/>
              <a:t>Progress </a:t>
            </a:r>
            <a:r>
              <a:rPr lang="en-US" dirty="0" err="1" smtClean="0"/>
              <a:t>p</a:t>
            </a:r>
            <a:r>
              <a:rPr lang="en-US" dirty="0" err="1" smtClean="0"/>
              <a:t>erusahaan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Redy</a:t>
            </a:r>
            <a:endParaRPr lang="en-US" dirty="0" smtClean="0"/>
          </a:p>
          <a:p>
            <a:pPr lvl="1"/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undangan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proposal</a:t>
            </a:r>
          </a:p>
          <a:p>
            <a:pPr lvl="1"/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Redy</a:t>
            </a:r>
            <a:r>
              <a:rPr lang="en-US" dirty="0" smtClean="0"/>
              <a:t>, step by step</a:t>
            </a:r>
          </a:p>
          <a:p>
            <a:pPr lvl="1"/>
            <a:r>
              <a:rPr lang="en-US" dirty="0" smtClean="0"/>
              <a:t>Progress promo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smtClean="0"/>
              <a:t>website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medsos</a:t>
            </a:r>
            <a:r>
              <a:rPr lang="en-US" dirty="0" smtClean="0"/>
              <a:t> </a:t>
            </a:r>
            <a:r>
              <a:rPr lang="en-US" dirty="0" err="1" smtClean="0"/>
              <a:t>Redy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Div Marketing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799"/>
            <a:ext cx="7772400" cy="499255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Progress </a:t>
            </a:r>
            <a:r>
              <a:rPr lang="en-US" dirty="0" smtClean="0"/>
              <a:t>media partner</a:t>
            </a:r>
          </a:p>
          <a:p>
            <a:pPr lvl="1"/>
            <a:r>
              <a:rPr lang="en-US" dirty="0" smtClean="0"/>
              <a:t>Progress media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proposal</a:t>
            </a:r>
          </a:p>
          <a:p>
            <a:pPr lvl="1"/>
            <a:r>
              <a:rPr lang="en-US" dirty="0" smtClean="0"/>
              <a:t>Progress media yang </a:t>
            </a:r>
            <a:r>
              <a:rPr lang="en-US" dirty="0" smtClean="0"/>
              <a:t>deal,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dikasi</a:t>
            </a:r>
            <a:r>
              <a:rPr lang="en-US" dirty="0" smtClean="0"/>
              <a:t> </a:t>
            </a:r>
            <a:r>
              <a:rPr lang="en-US" dirty="0" smtClean="0"/>
              <a:t>MOU, </a:t>
            </a:r>
            <a:r>
              <a:rPr lang="en-US" dirty="0" smtClean="0"/>
              <a:t>yang </a:t>
            </a:r>
            <a:r>
              <a:rPr lang="en-US" dirty="0" err="1" smtClean="0"/>
              <a:t>gak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feedback</a:t>
            </a:r>
          </a:p>
          <a:p>
            <a:pPr lvl="1"/>
            <a:r>
              <a:rPr lang="en-US" dirty="0" smtClean="0"/>
              <a:t>Excel </a:t>
            </a:r>
            <a:r>
              <a:rPr lang="en-US" dirty="0" err="1" smtClean="0"/>
              <a:t>t</a:t>
            </a:r>
            <a:r>
              <a:rPr lang="en-US" dirty="0" err="1" smtClean="0"/>
              <a:t>abel</a:t>
            </a:r>
            <a:r>
              <a:rPr lang="en-US" dirty="0" smtClean="0"/>
              <a:t> barter value masing2 media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smtClean="0"/>
              <a:t>deal/</a:t>
            </a:r>
            <a:r>
              <a:rPr lang="en-US" dirty="0" err="1" smtClean="0"/>
              <a:t>hampir</a:t>
            </a:r>
            <a:r>
              <a:rPr lang="en-US" dirty="0" smtClean="0"/>
              <a:t> deal</a:t>
            </a:r>
            <a:endParaRPr lang="en-US" dirty="0" smtClean="0"/>
          </a:p>
          <a:p>
            <a:r>
              <a:rPr lang="en-US" dirty="0" smtClean="0"/>
              <a:t>Progress </a:t>
            </a:r>
            <a:r>
              <a:rPr lang="en-US" dirty="0" err="1" smtClean="0"/>
              <a:t>desain</a:t>
            </a:r>
            <a:endParaRPr lang="en-US" dirty="0" smtClean="0"/>
          </a:p>
          <a:p>
            <a:pPr lvl="1"/>
            <a:r>
              <a:rPr lang="en-US" dirty="0" smtClean="0"/>
              <a:t>Progress </a:t>
            </a:r>
            <a:r>
              <a:rPr lang="en-US" dirty="0" err="1" smtClean="0"/>
              <a:t>desain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endParaRPr lang="en-US" dirty="0" smtClean="0"/>
          </a:p>
          <a:p>
            <a:pPr lvl="1"/>
            <a:r>
              <a:rPr lang="en-US" dirty="0" smtClean="0"/>
              <a:t>Progress </a:t>
            </a:r>
            <a:r>
              <a:rPr lang="en-US" dirty="0" err="1" smtClean="0"/>
              <a:t>d</a:t>
            </a:r>
            <a:r>
              <a:rPr lang="en-US" dirty="0" err="1" smtClean="0"/>
              <a:t>esain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Progress media </a:t>
            </a:r>
            <a:r>
              <a:rPr lang="en-US" dirty="0" err="1" smtClean="0"/>
              <a:t>sosial</a:t>
            </a:r>
            <a:r>
              <a:rPr lang="en-US" dirty="0" smtClean="0"/>
              <a:t> &amp; promo </a:t>
            </a:r>
            <a:r>
              <a:rPr lang="en-US" dirty="0" err="1" smtClean="0"/>
              <a:t>acara</a:t>
            </a:r>
            <a:endParaRPr lang="en-US" dirty="0" smtClean="0"/>
          </a:p>
          <a:p>
            <a:pPr lvl="1"/>
            <a:r>
              <a:rPr lang="en-US" dirty="0" err="1" smtClean="0"/>
              <a:t>Progres</a:t>
            </a:r>
            <a:r>
              <a:rPr lang="en-US" dirty="0" smtClean="0"/>
              <a:t> IG &amp; </a:t>
            </a:r>
            <a:r>
              <a:rPr lang="en-US" dirty="0" err="1" smtClean="0"/>
              <a:t>TikTok</a:t>
            </a:r>
            <a:endParaRPr lang="en-US" dirty="0" smtClean="0"/>
          </a:p>
          <a:p>
            <a:pPr lvl="1"/>
            <a:r>
              <a:rPr lang="en-US" dirty="0" smtClean="0"/>
              <a:t>Promo </a:t>
            </a:r>
            <a:r>
              <a:rPr lang="en-US" dirty="0" err="1" smtClean="0"/>
              <a:t>acara</a:t>
            </a:r>
            <a:r>
              <a:rPr lang="en-US" dirty="0" smtClean="0"/>
              <a:t>, IG Ads,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smtClean="0"/>
              <a:t>followers</a:t>
            </a:r>
          </a:p>
          <a:p>
            <a:pPr lvl="1"/>
            <a:r>
              <a:rPr lang="en-US" dirty="0" err="1" smtClean="0"/>
              <a:t>Perencanaan</a:t>
            </a:r>
            <a:r>
              <a:rPr lang="en-US" dirty="0" smtClean="0"/>
              <a:t> IG Ads </a:t>
            </a:r>
            <a:r>
              <a:rPr lang="en-US" dirty="0" err="1" smtClean="0"/>
              <a:t>dan</a:t>
            </a:r>
            <a:r>
              <a:rPr lang="en-US" dirty="0" smtClean="0"/>
              <a:t> Swipe up</a:t>
            </a:r>
            <a:endParaRPr lang="en-US" dirty="0" smtClean="0"/>
          </a:p>
          <a:p>
            <a:pPr lvl="1"/>
            <a:r>
              <a:rPr lang="en-US" dirty="0" err="1" smtClean="0"/>
              <a:t>Konten</a:t>
            </a:r>
            <a:r>
              <a:rPr lang="en-US" dirty="0" smtClean="0"/>
              <a:t> LinkedIn</a:t>
            </a:r>
          </a:p>
          <a:p>
            <a:pPr lvl="1"/>
            <a:r>
              <a:rPr lang="en-US" dirty="0" err="1" smtClean="0"/>
              <a:t>Konten</a:t>
            </a:r>
            <a:r>
              <a:rPr lang="en-US" dirty="0" smtClean="0"/>
              <a:t> giveaway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Div Business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List sponsor </a:t>
            </a:r>
            <a:r>
              <a:rPr lang="en-US" dirty="0" err="1" smtClean="0"/>
              <a:t>prioritas</a:t>
            </a:r>
            <a:endParaRPr lang="en-US" dirty="0" smtClean="0"/>
          </a:p>
          <a:p>
            <a:r>
              <a:rPr lang="en-US" dirty="0" smtClean="0"/>
              <a:t>Progress sponsorship</a:t>
            </a:r>
          </a:p>
          <a:p>
            <a:pPr lvl="1"/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 sponsorship</a:t>
            </a:r>
            <a:endParaRPr lang="en-US" dirty="0" smtClean="0"/>
          </a:p>
          <a:p>
            <a:pPr lvl="1"/>
            <a:r>
              <a:rPr lang="en-US" dirty="0" err="1" smtClean="0"/>
              <a:t>Progres</a:t>
            </a:r>
            <a:r>
              <a:rPr lang="en-US" dirty="0" smtClean="0"/>
              <a:t> </a:t>
            </a:r>
            <a:r>
              <a:rPr lang="en-US" dirty="0" smtClean="0"/>
              <a:t>company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proposal</a:t>
            </a:r>
          </a:p>
          <a:p>
            <a:pPr lvl="1"/>
            <a:r>
              <a:rPr lang="en-US" dirty="0" err="1" smtClean="0"/>
              <a:t>Progres</a:t>
            </a:r>
            <a:r>
              <a:rPr lang="en-US" dirty="0" smtClean="0"/>
              <a:t> feedback </a:t>
            </a:r>
            <a:r>
              <a:rPr lang="en-US" dirty="0" smtClean="0"/>
              <a:t>company</a:t>
            </a:r>
          </a:p>
          <a:p>
            <a:pPr lvl="1"/>
            <a:r>
              <a:rPr lang="en-US" dirty="0" smtClean="0"/>
              <a:t>Excel progress sponsor</a:t>
            </a:r>
            <a:endParaRPr lang="en-US" dirty="0" smtClean="0"/>
          </a:p>
          <a:p>
            <a:pPr lvl="1"/>
            <a:r>
              <a:rPr lang="en-US" dirty="0" err="1" smtClean="0"/>
              <a:t>Progres</a:t>
            </a:r>
            <a:r>
              <a:rPr lang="en-US" dirty="0" smtClean="0"/>
              <a:t> company yang </a:t>
            </a:r>
            <a:r>
              <a:rPr lang="en-US" dirty="0" err="1" smtClean="0"/>
              <a:t>dikirimin</a:t>
            </a:r>
            <a:r>
              <a:rPr lang="en-US" dirty="0" smtClean="0"/>
              <a:t> proposal </a:t>
            </a:r>
            <a:r>
              <a:rPr lang="en-US" dirty="0" err="1" smtClean="0"/>
              <a:t>fisik</a:t>
            </a:r>
            <a:endParaRPr lang="en-US" dirty="0" smtClean="0"/>
          </a:p>
          <a:p>
            <a:r>
              <a:rPr lang="en-US" dirty="0" smtClean="0"/>
              <a:t>Progress Dana </a:t>
            </a:r>
            <a:r>
              <a:rPr lang="en-US" dirty="0" err="1" smtClean="0"/>
              <a:t>usaha</a:t>
            </a:r>
            <a:endParaRPr lang="en-US" dirty="0" smtClean="0"/>
          </a:p>
          <a:p>
            <a:pPr lvl="1"/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danus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item </a:t>
            </a:r>
            <a:r>
              <a:rPr lang="en-US" dirty="0" err="1" smtClean="0"/>
              <a:t>danus</a:t>
            </a:r>
            <a:endParaRPr lang="en-US" dirty="0" smtClean="0"/>
          </a:p>
          <a:p>
            <a:pPr lvl="1"/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danus</a:t>
            </a:r>
            <a:endParaRPr lang="en-US" dirty="0" smtClean="0"/>
          </a:p>
          <a:p>
            <a:pPr lvl="1"/>
            <a:r>
              <a:rPr lang="en-US" dirty="0" smtClean="0"/>
              <a:t>Excel total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5924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77</TotalTime>
  <Words>212</Words>
  <Application>Microsoft Macintosh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Progress Minggu 13</vt:lpstr>
      <vt:lpstr>Progress Div Event &amp; Operations</vt:lpstr>
      <vt:lpstr>Progress Div Marketing Communication</vt:lpstr>
      <vt:lpstr>Progress Div Business Development</vt:lpstr>
      <vt:lpstr>THANK YOU</vt:lpstr>
    </vt:vector>
  </TitlesOfParts>
  <Company>London School of Public Relation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Minggu 10</dc:title>
  <dc:creator>Reny Dyanasari</dc:creator>
  <cp:lastModifiedBy>Reny Dyanasari</cp:lastModifiedBy>
  <cp:revision>7</cp:revision>
  <dcterms:created xsi:type="dcterms:W3CDTF">2021-05-03T08:47:54Z</dcterms:created>
  <dcterms:modified xsi:type="dcterms:W3CDTF">2021-05-03T09:20:29Z</dcterms:modified>
</cp:coreProperties>
</file>