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9" r:id="rId3"/>
    <p:sldId id="269" r:id="rId4"/>
    <p:sldId id="267" r:id="rId5"/>
    <p:sldId id="258" r:id="rId6"/>
    <p:sldId id="268" r:id="rId7"/>
    <p:sldId id="260" r:id="rId8"/>
    <p:sldId id="261" r:id="rId9"/>
    <p:sldId id="271" r:id="rId10"/>
    <p:sldId id="262" r:id="rId11"/>
    <p:sldId id="263" r:id="rId12"/>
    <p:sldId id="264" r:id="rId13"/>
    <p:sldId id="270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9645B5-EEF4-206F-9CF8-6AC05CDD6D4F}" v="37" dt="2021-03-09T15:57:39.883"/>
    <p1510:client id="{CB91B29F-2081-0000-8125-2E1F7A0383F8}" v="21" dt="2021-03-09T12:26:07.6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21"/>
    <p:restoredTop sz="93692"/>
  </p:normalViewPr>
  <p:slideViewPr>
    <p:cSldViewPr snapToGrid="0" snapToObjects="1">
      <p:cViewPr varScale="1">
        <p:scale>
          <a:sx n="127" d="100"/>
          <a:sy n="127" d="100"/>
        </p:scale>
        <p:origin x="1408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sya Syifa Mutma" userId="S::fasya.syifa@upj.ac.id::06ef94eb-dfb2-4556-ba37-da00e29f0248" providerId="AD" clId="Web-{069645B5-EEF4-206F-9CF8-6AC05CDD6D4F}"/>
    <pc:docChg chg="modSld">
      <pc:chgData name="Fasya Syifa Mutma" userId="S::fasya.syifa@upj.ac.id::06ef94eb-dfb2-4556-ba37-da00e29f0248" providerId="AD" clId="Web-{069645B5-EEF4-206F-9CF8-6AC05CDD6D4F}" dt="2021-03-09T15:57:39.883" v="17" actId="20577"/>
      <pc:docMkLst>
        <pc:docMk/>
      </pc:docMkLst>
      <pc:sldChg chg="modSp">
        <pc:chgData name="Fasya Syifa Mutma" userId="S::fasya.syifa@upj.ac.id::06ef94eb-dfb2-4556-ba37-da00e29f0248" providerId="AD" clId="Web-{069645B5-EEF4-206F-9CF8-6AC05CDD6D4F}" dt="2021-03-09T15:57:39.883" v="17" actId="20577"/>
        <pc:sldMkLst>
          <pc:docMk/>
          <pc:sldMk cId="0" sldId="268"/>
        </pc:sldMkLst>
        <pc:spChg chg="mod">
          <ac:chgData name="Fasya Syifa Mutma" userId="S::fasya.syifa@upj.ac.id::06ef94eb-dfb2-4556-ba37-da00e29f0248" providerId="AD" clId="Web-{069645B5-EEF4-206F-9CF8-6AC05CDD6D4F}" dt="2021-03-09T15:57:39.883" v="17" actId="20577"/>
          <ac:spMkLst>
            <pc:docMk/>
            <pc:sldMk cId="0" sldId="268"/>
            <ac:spMk id="3" creationId="{00000000-0000-0000-0000-000000000000}"/>
          </ac:spMkLst>
        </pc:spChg>
      </pc:sldChg>
    </pc:docChg>
  </pc:docChgLst>
  <pc:docChgLst>
    <pc:chgData name="Fasya Syifa Mutma" userId="S::fasya.syifa@upj.ac.id::06ef94eb-dfb2-4556-ba37-da00e29f0248" providerId="AD" clId="Web-{CB91B29F-2081-0000-8125-2E1F7A0383F8}"/>
    <pc:docChg chg="modSld">
      <pc:chgData name="Fasya Syifa Mutma" userId="S::fasya.syifa@upj.ac.id::06ef94eb-dfb2-4556-ba37-da00e29f0248" providerId="AD" clId="Web-{CB91B29F-2081-0000-8125-2E1F7A0383F8}" dt="2021-03-09T12:26:07.655" v="11" actId="20577"/>
      <pc:docMkLst>
        <pc:docMk/>
      </pc:docMkLst>
      <pc:sldChg chg="modSp">
        <pc:chgData name="Fasya Syifa Mutma" userId="S::fasya.syifa@upj.ac.id::06ef94eb-dfb2-4556-ba37-da00e29f0248" providerId="AD" clId="Web-{CB91B29F-2081-0000-8125-2E1F7A0383F8}" dt="2021-03-09T12:26:07.655" v="11" actId="20577"/>
        <pc:sldMkLst>
          <pc:docMk/>
          <pc:sldMk cId="4061666109" sldId="263"/>
        </pc:sldMkLst>
        <pc:spChg chg="mod">
          <ac:chgData name="Fasya Syifa Mutma" userId="S::fasya.syifa@upj.ac.id::06ef94eb-dfb2-4556-ba37-da00e29f0248" providerId="AD" clId="Web-{CB91B29F-2081-0000-8125-2E1F7A0383F8}" dt="2021-03-09T12:26:07.655" v="11" actId="20577"/>
          <ac:spMkLst>
            <pc:docMk/>
            <pc:sldMk cId="4061666109" sldId="263"/>
            <ac:spMk id="3" creationId="{A0CE48C4-A511-F648-892E-C2B8A97E91E9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1B13CF-3690-374A-BC19-88168A3558C7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5D820B-01A6-D549-92E1-6F7708717739}">
      <dgm:prSet phldrT="[Text]"/>
      <dgm:spPr/>
      <dgm:t>
        <a:bodyPr/>
        <a:lstStyle/>
        <a:p>
          <a:r>
            <a:rPr lang="en-US" dirty="0"/>
            <a:t>Research</a:t>
          </a:r>
        </a:p>
      </dgm:t>
    </dgm:pt>
    <dgm:pt modelId="{4CCC362A-7744-564C-8D58-4348CD043435}" type="parTrans" cxnId="{4094A69C-9270-FA44-9AB9-C1319797516D}">
      <dgm:prSet/>
      <dgm:spPr/>
      <dgm:t>
        <a:bodyPr/>
        <a:lstStyle/>
        <a:p>
          <a:endParaRPr lang="en-US"/>
        </a:p>
      </dgm:t>
    </dgm:pt>
    <dgm:pt modelId="{9D5541FA-23B8-C54E-BEBD-A7F2ACCD874F}" type="sibTrans" cxnId="{4094A69C-9270-FA44-9AB9-C1319797516D}">
      <dgm:prSet/>
      <dgm:spPr/>
      <dgm:t>
        <a:bodyPr/>
        <a:lstStyle/>
        <a:p>
          <a:endParaRPr lang="en-US"/>
        </a:p>
      </dgm:t>
    </dgm:pt>
    <dgm:pt modelId="{A5E06404-99D9-AF44-A8C6-DB72032A047E}">
      <dgm:prSet phldrT="[Text]"/>
      <dgm:spPr/>
      <dgm:t>
        <a:bodyPr/>
        <a:lstStyle/>
        <a:p>
          <a:r>
            <a:rPr lang="en-US" dirty="0" err="1"/>
            <a:t>Melakukan</a:t>
          </a:r>
          <a:r>
            <a:rPr lang="en-US" dirty="0"/>
            <a:t> </a:t>
          </a:r>
          <a:r>
            <a:rPr lang="en-US" dirty="0" err="1"/>
            <a:t>penelitian</a:t>
          </a:r>
          <a:r>
            <a:rPr lang="en-US" dirty="0"/>
            <a:t> </a:t>
          </a:r>
          <a:r>
            <a:rPr lang="en-US" dirty="0" err="1"/>
            <a:t>melihat</a:t>
          </a:r>
          <a:r>
            <a:rPr lang="en-US" dirty="0"/>
            <a:t> </a:t>
          </a:r>
          <a:r>
            <a:rPr lang="en-US" dirty="0" err="1"/>
            <a:t>tren</a:t>
          </a:r>
          <a:r>
            <a:rPr lang="en-US" dirty="0"/>
            <a:t>, </a:t>
          </a:r>
          <a:r>
            <a:rPr lang="en-US" dirty="0" err="1"/>
            <a:t>keadaan</a:t>
          </a:r>
          <a:r>
            <a:rPr lang="en-US" dirty="0"/>
            <a:t>. </a:t>
          </a:r>
          <a:r>
            <a:rPr lang="en-US" dirty="0" err="1"/>
            <a:t>Menggunakan</a:t>
          </a:r>
          <a:r>
            <a:rPr lang="en-US" dirty="0"/>
            <a:t> </a:t>
          </a:r>
          <a:r>
            <a:rPr lang="en-US" dirty="0" err="1"/>
            <a:t>k</a:t>
          </a:r>
          <a:r>
            <a:rPr lang="en-US" b="0" dirty="0" err="1"/>
            <a:t>uanti</a:t>
          </a:r>
          <a:r>
            <a:rPr lang="en-US" b="0" dirty="0"/>
            <a:t>, </a:t>
          </a:r>
          <a:r>
            <a:rPr lang="en-US" b="0" dirty="0" err="1"/>
            <a:t>kuali</a:t>
          </a:r>
          <a:r>
            <a:rPr lang="en-US" b="0" dirty="0"/>
            <a:t>, </a:t>
          </a:r>
          <a:r>
            <a:rPr lang="en-US" b="0" dirty="0" err="1"/>
            <a:t>analisis</a:t>
          </a:r>
          <a:r>
            <a:rPr lang="en-US" b="0" dirty="0"/>
            <a:t>, </a:t>
          </a:r>
          <a:r>
            <a:rPr lang="en-US" b="0" dirty="0" err="1"/>
            <a:t>swot</a:t>
          </a:r>
          <a:endParaRPr lang="en-US" dirty="0"/>
        </a:p>
      </dgm:t>
    </dgm:pt>
    <dgm:pt modelId="{C6CFE4C6-C876-8949-AA2C-4DDB8E84E9F4}" type="parTrans" cxnId="{13350374-4AB6-314A-A55F-059ACA949C5F}">
      <dgm:prSet/>
      <dgm:spPr/>
      <dgm:t>
        <a:bodyPr/>
        <a:lstStyle/>
        <a:p>
          <a:endParaRPr lang="en-US"/>
        </a:p>
      </dgm:t>
    </dgm:pt>
    <dgm:pt modelId="{C3796FE8-6DB8-C94E-B9C1-696F0C896526}" type="sibTrans" cxnId="{13350374-4AB6-314A-A55F-059ACA949C5F}">
      <dgm:prSet/>
      <dgm:spPr/>
      <dgm:t>
        <a:bodyPr/>
        <a:lstStyle/>
        <a:p>
          <a:endParaRPr lang="en-US"/>
        </a:p>
      </dgm:t>
    </dgm:pt>
    <dgm:pt modelId="{EE8D6FBB-B4E2-9945-85E5-9B5889685AFE}">
      <dgm:prSet phldrT="[Text]"/>
      <dgm:spPr/>
      <dgm:t>
        <a:bodyPr/>
        <a:lstStyle/>
        <a:p>
          <a:r>
            <a:rPr lang="en-US" dirty="0"/>
            <a:t>Design</a:t>
          </a:r>
        </a:p>
      </dgm:t>
    </dgm:pt>
    <dgm:pt modelId="{AB72F805-3460-BD4E-A733-614CA05B634B}" type="parTrans" cxnId="{211A265F-B570-AA49-9575-E281752CD80F}">
      <dgm:prSet/>
      <dgm:spPr/>
      <dgm:t>
        <a:bodyPr/>
        <a:lstStyle/>
        <a:p>
          <a:endParaRPr lang="en-US"/>
        </a:p>
      </dgm:t>
    </dgm:pt>
    <dgm:pt modelId="{4D41B69B-E55B-9540-9C99-BC36B15861AF}" type="sibTrans" cxnId="{211A265F-B570-AA49-9575-E281752CD80F}">
      <dgm:prSet/>
      <dgm:spPr/>
      <dgm:t>
        <a:bodyPr/>
        <a:lstStyle/>
        <a:p>
          <a:endParaRPr lang="en-US"/>
        </a:p>
      </dgm:t>
    </dgm:pt>
    <dgm:pt modelId="{5E33EDDA-AF6B-B247-A52D-95ABA814470D}">
      <dgm:prSet phldrT="[Text]"/>
      <dgm:spPr/>
      <dgm:t>
        <a:bodyPr/>
        <a:lstStyle/>
        <a:p>
          <a:r>
            <a:rPr lang="en-US" dirty="0" err="1"/>
            <a:t>Membuat</a:t>
          </a:r>
          <a:r>
            <a:rPr lang="en-US" dirty="0"/>
            <a:t> </a:t>
          </a:r>
          <a:r>
            <a:rPr lang="en-US" dirty="0" err="1"/>
            <a:t>desain</a:t>
          </a:r>
          <a:r>
            <a:rPr lang="en-US" dirty="0"/>
            <a:t> </a:t>
          </a:r>
          <a:r>
            <a:rPr lang="en-US" dirty="0" err="1"/>
            <a:t>acara</a:t>
          </a:r>
          <a:r>
            <a:rPr lang="en-US" dirty="0"/>
            <a:t> (</a:t>
          </a:r>
          <a:r>
            <a:rPr lang="en-US" dirty="0" err="1"/>
            <a:t>konsep</a:t>
          </a:r>
          <a:r>
            <a:rPr lang="en-US" dirty="0"/>
            <a:t> </a:t>
          </a:r>
          <a:r>
            <a:rPr lang="en-US" dirty="0" err="1"/>
            <a:t>acara</a:t>
          </a:r>
          <a:r>
            <a:rPr lang="en-US" dirty="0"/>
            <a:t>). </a:t>
          </a:r>
          <a:r>
            <a:rPr lang="en-US" dirty="0" err="1"/>
            <a:t>Menggambarkan</a:t>
          </a:r>
          <a:r>
            <a:rPr lang="en-US" dirty="0"/>
            <a:t> </a:t>
          </a:r>
          <a:r>
            <a:rPr lang="en-US" dirty="0" err="1"/>
            <a:t>besaran</a:t>
          </a:r>
          <a:r>
            <a:rPr lang="en-US" dirty="0"/>
            <a:t> </a:t>
          </a:r>
          <a:r>
            <a:rPr lang="en-US" dirty="0" err="1"/>
            <a:t>acaranya</a:t>
          </a:r>
          <a:r>
            <a:rPr lang="en-US" dirty="0"/>
            <a:t> </a:t>
          </a:r>
          <a:r>
            <a:rPr lang="en-US" dirty="0" err="1"/>
            <a:t>mau</a:t>
          </a:r>
          <a:r>
            <a:rPr lang="en-US" dirty="0"/>
            <a:t> </a:t>
          </a:r>
          <a:r>
            <a:rPr lang="en-US" dirty="0" err="1"/>
            <a:t>seperti</a:t>
          </a:r>
          <a:r>
            <a:rPr lang="en-US" dirty="0"/>
            <a:t> </a:t>
          </a:r>
          <a:r>
            <a:rPr lang="en-US" dirty="0" err="1"/>
            <a:t>apa</a:t>
          </a:r>
          <a:endParaRPr lang="en-US" dirty="0"/>
        </a:p>
      </dgm:t>
    </dgm:pt>
    <dgm:pt modelId="{5922D8B7-C362-4D49-90AC-5A894D4F4282}" type="parTrans" cxnId="{3722A454-6D15-7A44-997E-6B8AE194543C}">
      <dgm:prSet/>
      <dgm:spPr/>
      <dgm:t>
        <a:bodyPr/>
        <a:lstStyle/>
        <a:p>
          <a:endParaRPr lang="en-US"/>
        </a:p>
      </dgm:t>
    </dgm:pt>
    <dgm:pt modelId="{92CE38AD-F00D-C24A-BD11-5C06F316BB2F}" type="sibTrans" cxnId="{3722A454-6D15-7A44-997E-6B8AE194543C}">
      <dgm:prSet/>
      <dgm:spPr/>
      <dgm:t>
        <a:bodyPr/>
        <a:lstStyle/>
        <a:p>
          <a:endParaRPr lang="en-US"/>
        </a:p>
      </dgm:t>
    </dgm:pt>
    <dgm:pt modelId="{67F05894-3D59-0544-8DE6-BACED4AB31A3}">
      <dgm:prSet phldrT="[Text]"/>
      <dgm:spPr/>
      <dgm:t>
        <a:bodyPr/>
        <a:lstStyle/>
        <a:p>
          <a:r>
            <a:rPr lang="en-US" dirty="0"/>
            <a:t>Planning</a:t>
          </a:r>
        </a:p>
      </dgm:t>
    </dgm:pt>
    <dgm:pt modelId="{070F9F16-11F0-A048-A464-D21D427B1322}" type="parTrans" cxnId="{337C3E05-ACBB-0741-A5B2-62E56B7C6107}">
      <dgm:prSet/>
      <dgm:spPr/>
      <dgm:t>
        <a:bodyPr/>
        <a:lstStyle/>
        <a:p>
          <a:endParaRPr lang="en-US"/>
        </a:p>
      </dgm:t>
    </dgm:pt>
    <dgm:pt modelId="{112E8A09-7C0D-CC45-9CA0-3F7A8C3BB412}" type="sibTrans" cxnId="{337C3E05-ACBB-0741-A5B2-62E56B7C6107}">
      <dgm:prSet/>
      <dgm:spPr/>
      <dgm:t>
        <a:bodyPr/>
        <a:lstStyle/>
        <a:p>
          <a:endParaRPr lang="en-US"/>
        </a:p>
      </dgm:t>
    </dgm:pt>
    <dgm:pt modelId="{885F9F27-0CE9-2E4B-AD5D-0612813B49A1}">
      <dgm:prSet phldrT="[Text]"/>
      <dgm:spPr/>
      <dgm:t>
        <a:bodyPr/>
        <a:lstStyle/>
        <a:p>
          <a:r>
            <a:rPr lang="en-US" dirty="0" err="1"/>
            <a:t>Membuat</a:t>
          </a:r>
          <a:r>
            <a:rPr lang="en-US" dirty="0"/>
            <a:t> </a:t>
          </a:r>
          <a:r>
            <a:rPr lang="en-US" dirty="0" err="1"/>
            <a:t>perencanaan</a:t>
          </a:r>
          <a:r>
            <a:rPr lang="en-US" dirty="0"/>
            <a:t> </a:t>
          </a:r>
          <a:r>
            <a:rPr lang="en-US" dirty="0" err="1"/>
            <a:t>acara</a:t>
          </a:r>
          <a:r>
            <a:rPr lang="en-US" dirty="0"/>
            <a:t> </a:t>
          </a:r>
          <a:r>
            <a:rPr lang="en-US" dirty="0" err="1"/>
            <a:t>mulai</a:t>
          </a:r>
          <a:r>
            <a:rPr lang="en-US" dirty="0"/>
            <a:t> </a:t>
          </a:r>
          <a:r>
            <a:rPr lang="en-US" dirty="0" err="1"/>
            <a:t>dari</a:t>
          </a:r>
          <a:r>
            <a:rPr lang="en-US" dirty="0"/>
            <a:t> </a:t>
          </a:r>
          <a:r>
            <a:rPr lang="en-US" dirty="0" err="1"/>
            <a:t>awal</a:t>
          </a:r>
          <a:r>
            <a:rPr lang="en-US" dirty="0"/>
            <a:t> </a:t>
          </a:r>
          <a:r>
            <a:rPr lang="en-US" dirty="0" err="1"/>
            <a:t>sampai</a:t>
          </a:r>
          <a:r>
            <a:rPr lang="en-US" dirty="0"/>
            <a:t> </a:t>
          </a:r>
          <a:r>
            <a:rPr lang="en-US" dirty="0" err="1"/>
            <a:t>pelaksaann</a:t>
          </a:r>
          <a:r>
            <a:rPr lang="en-US" dirty="0"/>
            <a:t> </a:t>
          </a:r>
          <a:r>
            <a:rPr lang="en-US" dirty="0" err="1"/>
            <a:t>acara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evaluasi</a:t>
          </a:r>
          <a:r>
            <a:rPr lang="en-US" dirty="0"/>
            <a:t>.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perencanaan</a:t>
          </a:r>
          <a:r>
            <a:rPr lang="en-US" dirty="0"/>
            <a:t> </a:t>
          </a:r>
          <a:r>
            <a:rPr lang="en-US" dirty="0" err="1"/>
            <a:t>ini</a:t>
          </a:r>
          <a:r>
            <a:rPr lang="en-US" dirty="0"/>
            <a:t> </a:t>
          </a:r>
          <a:r>
            <a:rPr lang="en-US" dirty="0" err="1"/>
            <a:t>juga</a:t>
          </a:r>
          <a:r>
            <a:rPr lang="en-US" dirty="0"/>
            <a:t> </a:t>
          </a:r>
          <a:r>
            <a:rPr lang="en-US" dirty="0" err="1"/>
            <a:t>bisa</a:t>
          </a:r>
          <a:r>
            <a:rPr lang="en-US" dirty="0"/>
            <a:t> </a:t>
          </a:r>
          <a:r>
            <a:rPr lang="en-US" dirty="0" err="1"/>
            <a:t>sambil</a:t>
          </a:r>
          <a:r>
            <a:rPr lang="en-US" dirty="0"/>
            <a:t> </a:t>
          </a:r>
          <a:r>
            <a:rPr lang="en-US" dirty="0" err="1"/>
            <a:t>berjalan</a:t>
          </a:r>
          <a:r>
            <a:rPr lang="en-US" dirty="0"/>
            <a:t> </a:t>
          </a:r>
          <a:r>
            <a:rPr lang="en-US" dirty="0" err="1"/>
            <a:t>acara</a:t>
          </a:r>
          <a:endParaRPr lang="en-US" dirty="0"/>
        </a:p>
      </dgm:t>
    </dgm:pt>
    <dgm:pt modelId="{9DDD6185-919E-6D47-9EB4-15FE52F8F2D6}" type="parTrans" cxnId="{163CB727-D249-494B-83AE-35F7E5B3A296}">
      <dgm:prSet/>
      <dgm:spPr/>
      <dgm:t>
        <a:bodyPr/>
        <a:lstStyle/>
        <a:p>
          <a:endParaRPr lang="en-US"/>
        </a:p>
      </dgm:t>
    </dgm:pt>
    <dgm:pt modelId="{B9E1C24A-5C2B-C44E-98E6-C96031D06664}" type="sibTrans" cxnId="{163CB727-D249-494B-83AE-35F7E5B3A296}">
      <dgm:prSet/>
      <dgm:spPr/>
      <dgm:t>
        <a:bodyPr/>
        <a:lstStyle/>
        <a:p>
          <a:endParaRPr lang="en-US"/>
        </a:p>
      </dgm:t>
    </dgm:pt>
    <dgm:pt modelId="{6E6EAE7F-67B3-7A4F-B6AF-F5ACFC618F68}">
      <dgm:prSet phldrT="[Text]"/>
      <dgm:spPr/>
      <dgm:t>
        <a:bodyPr/>
        <a:lstStyle/>
        <a:p>
          <a:r>
            <a:rPr lang="en-US" dirty="0"/>
            <a:t>Coordination</a:t>
          </a:r>
        </a:p>
      </dgm:t>
    </dgm:pt>
    <dgm:pt modelId="{1ECE3433-185C-5C4D-B466-52BD70B119FA}" type="parTrans" cxnId="{259372FD-F283-2E4E-A0C4-3171E5558578}">
      <dgm:prSet/>
      <dgm:spPr/>
      <dgm:t>
        <a:bodyPr/>
        <a:lstStyle/>
        <a:p>
          <a:endParaRPr lang="en-US"/>
        </a:p>
      </dgm:t>
    </dgm:pt>
    <dgm:pt modelId="{156C3B2D-058D-5E4C-9A43-414B9FB6339E}" type="sibTrans" cxnId="{259372FD-F283-2E4E-A0C4-3171E5558578}">
      <dgm:prSet/>
      <dgm:spPr/>
      <dgm:t>
        <a:bodyPr/>
        <a:lstStyle/>
        <a:p>
          <a:endParaRPr lang="en-US"/>
        </a:p>
      </dgm:t>
    </dgm:pt>
    <dgm:pt modelId="{44D47494-3F2A-784B-9788-CCCE19B29E99}">
      <dgm:prSet phldrT="[Text]"/>
      <dgm:spPr/>
      <dgm:t>
        <a:bodyPr/>
        <a:lstStyle/>
        <a:p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perencanaan</a:t>
          </a:r>
          <a:r>
            <a:rPr lang="en-US" dirty="0"/>
            <a:t> event </a:t>
          </a:r>
          <a:r>
            <a:rPr lang="en-US" dirty="0" err="1"/>
            <a:t>pasti</a:t>
          </a:r>
          <a:r>
            <a:rPr lang="en-US" dirty="0"/>
            <a:t> </a:t>
          </a:r>
          <a:r>
            <a:rPr lang="en-US" dirty="0" err="1"/>
            <a:t>ada</a:t>
          </a:r>
          <a:r>
            <a:rPr lang="en-US" dirty="0"/>
            <a:t> </a:t>
          </a:r>
          <a:r>
            <a:rPr lang="en-US" dirty="0" err="1"/>
            <a:t>koordinasi</a:t>
          </a:r>
          <a:r>
            <a:rPr lang="en-US" dirty="0"/>
            <a:t> </a:t>
          </a:r>
          <a:r>
            <a:rPr lang="en-US" dirty="0" err="1"/>
            <a:t>antara</a:t>
          </a:r>
          <a:r>
            <a:rPr lang="en-US" dirty="0"/>
            <a:t> </a:t>
          </a:r>
          <a:r>
            <a:rPr lang="en-US" dirty="0" err="1"/>
            <a:t>berbagai</a:t>
          </a:r>
          <a:r>
            <a:rPr lang="en-US" dirty="0"/>
            <a:t> </a:t>
          </a:r>
          <a:r>
            <a:rPr lang="en-US" dirty="0" err="1"/>
            <a:t>pihak</a:t>
          </a:r>
          <a:r>
            <a:rPr lang="en-US" dirty="0"/>
            <a:t> yang </a:t>
          </a:r>
          <a:r>
            <a:rPr lang="en-US" dirty="0" err="1"/>
            <a:t>terlibat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acara</a:t>
          </a:r>
          <a:endParaRPr lang="en-US" dirty="0"/>
        </a:p>
      </dgm:t>
    </dgm:pt>
    <dgm:pt modelId="{2A9046AE-AE4A-7944-8ED6-CE2802C9039E}" type="parTrans" cxnId="{D612F690-DAC0-614F-873A-5D2AFCF64E77}">
      <dgm:prSet/>
      <dgm:spPr/>
      <dgm:t>
        <a:bodyPr/>
        <a:lstStyle/>
        <a:p>
          <a:endParaRPr lang="en-US"/>
        </a:p>
      </dgm:t>
    </dgm:pt>
    <dgm:pt modelId="{F334C67B-73B6-0747-87CD-495A6396EFE0}" type="sibTrans" cxnId="{D612F690-DAC0-614F-873A-5D2AFCF64E77}">
      <dgm:prSet/>
      <dgm:spPr/>
      <dgm:t>
        <a:bodyPr/>
        <a:lstStyle/>
        <a:p>
          <a:endParaRPr lang="en-US"/>
        </a:p>
      </dgm:t>
    </dgm:pt>
    <dgm:pt modelId="{E352C2F6-6566-6749-A024-652F35CCBBF4}">
      <dgm:prSet phldrT="[Text]"/>
      <dgm:spPr/>
      <dgm:t>
        <a:bodyPr/>
        <a:lstStyle/>
        <a:p>
          <a:r>
            <a:rPr lang="en-US" dirty="0"/>
            <a:t>Evaluation</a:t>
          </a:r>
        </a:p>
      </dgm:t>
    </dgm:pt>
    <dgm:pt modelId="{7418D0A2-C5F7-3546-9DB1-1FA81DA11B80}" type="parTrans" cxnId="{4253EC09-71EA-5041-9AFC-9627B8D52398}">
      <dgm:prSet/>
      <dgm:spPr/>
      <dgm:t>
        <a:bodyPr/>
        <a:lstStyle/>
        <a:p>
          <a:endParaRPr lang="en-US"/>
        </a:p>
      </dgm:t>
    </dgm:pt>
    <dgm:pt modelId="{832857F0-A251-1540-824D-751479EDC4A8}" type="sibTrans" cxnId="{4253EC09-71EA-5041-9AFC-9627B8D52398}">
      <dgm:prSet/>
      <dgm:spPr/>
      <dgm:t>
        <a:bodyPr/>
        <a:lstStyle/>
        <a:p>
          <a:endParaRPr lang="en-US"/>
        </a:p>
      </dgm:t>
    </dgm:pt>
    <dgm:pt modelId="{587AC948-A764-5742-A596-AA6ED8BC3C75}">
      <dgm:prSet phldrT="[Text]"/>
      <dgm:spPr/>
      <dgm:t>
        <a:bodyPr/>
        <a:lstStyle/>
        <a:p>
          <a:r>
            <a:rPr lang="en-US" dirty="0" err="1"/>
            <a:t>Mengevaluasi</a:t>
          </a:r>
          <a:r>
            <a:rPr lang="en-US" dirty="0"/>
            <a:t> </a:t>
          </a:r>
          <a:r>
            <a:rPr lang="en-US" dirty="0" err="1"/>
            <a:t>perencanaan</a:t>
          </a:r>
          <a:r>
            <a:rPr lang="en-US" dirty="0"/>
            <a:t> </a:t>
          </a:r>
          <a:r>
            <a:rPr lang="en-US" dirty="0" err="1"/>
            <a:t>acara</a:t>
          </a:r>
          <a:r>
            <a:rPr lang="en-US" dirty="0"/>
            <a:t>. </a:t>
          </a:r>
          <a:r>
            <a:rPr lang="en-US" dirty="0" err="1"/>
            <a:t>Ada</a:t>
          </a:r>
          <a:r>
            <a:rPr lang="en-US" dirty="0"/>
            <a:t> </a:t>
          </a:r>
          <a:r>
            <a:rPr lang="en-US" dirty="0" err="1"/>
            <a:t>formatif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sumatif</a:t>
          </a:r>
          <a:r>
            <a:rPr lang="en-US" dirty="0"/>
            <a:t>, </a:t>
          </a:r>
          <a:r>
            <a:rPr lang="en-US" dirty="0" err="1"/>
            <a:t>formatif</a:t>
          </a:r>
          <a:r>
            <a:rPr lang="en-US" dirty="0"/>
            <a:t> </a:t>
          </a:r>
          <a:r>
            <a:rPr lang="en-US" dirty="0" err="1"/>
            <a:t>adalah</a:t>
          </a:r>
          <a:r>
            <a:rPr lang="en-US" dirty="0"/>
            <a:t> </a:t>
          </a:r>
          <a:r>
            <a:rPr lang="en-US" dirty="0" err="1"/>
            <a:t>evaluasi</a:t>
          </a:r>
          <a:r>
            <a:rPr lang="en-US" dirty="0"/>
            <a:t> yang </a:t>
          </a:r>
          <a:r>
            <a:rPr lang="en-US" dirty="0" err="1"/>
            <a:t>dilakukan</a:t>
          </a:r>
          <a:r>
            <a:rPr lang="en-US" dirty="0"/>
            <a:t> </a:t>
          </a:r>
          <a:r>
            <a:rPr lang="en-US" dirty="0" err="1"/>
            <a:t>ditengah</a:t>
          </a:r>
          <a:r>
            <a:rPr lang="en-US" dirty="0"/>
            <a:t> </a:t>
          </a:r>
          <a:r>
            <a:rPr lang="en-US" dirty="0" err="1"/>
            <a:t>perencanaan</a:t>
          </a:r>
          <a:r>
            <a:rPr lang="en-US" dirty="0"/>
            <a:t> </a:t>
          </a:r>
          <a:r>
            <a:rPr lang="en-US" dirty="0" err="1"/>
            <a:t>sedang</a:t>
          </a:r>
          <a:r>
            <a:rPr lang="en-US" dirty="0"/>
            <a:t> </a:t>
          </a:r>
          <a:r>
            <a:rPr lang="en-US" dirty="0" err="1"/>
            <a:t>berjalan</a:t>
          </a:r>
          <a:r>
            <a:rPr lang="en-US" dirty="0"/>
            <a:t>. </a:t>
          </a:r>
          <a:r>
            <a:rPr lang="en-US" dirty="0" err="1"/>
            <a:t>Sumatif</a:t>
          </a:r>
          <a:r>
            <a:rPr lang="en-US" dirty="0"/>
            <a:t> </a:t>
          </a:r>
          <a:r>
            <a:rPr lang="en-US" dirty="0" err="1"/>
            <a:t>adalah</a:t>
          </a:r>
          <a:r>
            <a:rPr lang="en-US" dirty="0"/>
            <a:t> </a:t>
          </a:r>
          <a:r>
            <a:rPr lang="en-US" dirty="0" err="1"/>
            <a:t>setelah</a:t>
          </a:r>
          <a:r>
            <a:rPr lang="en-US" dirty="0"/>
            <a:t> </a:t>
          </a:r>
          <a:r>
            <a:rPr lang="en-US" dirty="0" err="1"/>
            <a:t>selesai</a:t>
          </a:r>
          <a:r>
            <a:rPr lang="en-US" dirty="0"/>
            <a:t> </a:t>
          </a:r>
          <a:r>
            <a:rPr lang="en-US" dirty="0" err="1"/>
            <a:t>acara</a:t>
          </a:r>
          <a:endParaRPr lang="en-US" dirty="0"/>
        </a:p>
      </dgm:t>
    </dgm:pt>
    <dgm:pt modelId="{AE77806B-565B-6B4D-8B5E-FA334AEB26BA}" type="parTrans" cxnId="{1D70402B-9BF5-3643-A4CD-1B9AE3279AF8}">
      <dgm:prSet/>
      <dgm:spPr/>
      <dgm:t>
        <a:bodyPr/>
        <a:lstStyle/>
        <a:p>
          <a:endParaRPr lang="en-US"/>
        </a:p>
      </dgm:t>
    </dgm:pt>
    <dgm:pt modelId="{25CC418C-2325-8B43-98F9-067E26B7AE77}" type="sibTrans" cxnId="{1D70402B-9BF5-3643-A4CD-1B9AE3279AF8}">
      <dgm:prSet/>
      <dgm:spPr/>
      <dgm:t>
        <a:bodyPr/>
        <a:lstStyle/>
        <a:p>
          <a:endParaRPr lang="en-US"/>
        </a:p>
      </dgm:t>
    </dgm:pt>
    <dgm:pt modelId="{D359D6C2-5ECC-C74C-AE40-1023419B1975}" type="pres">
      <dgm:prSet presAssocID="{381B13CF-3690-374A-BC19-88168A3558C7}" presName="linear" presStyleCnt="0">
        <dgm:presLayoutVars>
          <dgm:animLvl val="lvl"/>
          <dgm:resizeHandles val="exact"/>
        </dgm:presLayoutVars>
      </dgm:prSet>
      <dgm:spPr/>
    </dgm:pt>
    <dgm:pt modelId="{0FC0305B-8FA1-EE4B-B42C-B9468F230017}" type="pres">
      <dgm:prSet presAssocID="{0A5D820B-01A6-D549-92E1-6F770871773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311F50A4-C07A-7F45-850D-DCE305B05F1E}" type="pres">
      <dgm:prSet presAssocID="{0A5D820B-01A6-D549-92E1-6F7708717739}" presName="childText" presStyleLbl="revTx" presStyleIdx="0" presStyleCnt="5">
        <dgm:presLayoutVars>
          <dgm:bulletEnabled val="1"/>
        </dgm:presLayoutVars>
      </dgm:prSet>
      <dgm:spPr/>
    </dgm:pt>
    <dgm:pt modelId="{2F2367CE-C4BC-9343-A469-3B72E8172BFB}" type="pres">
      <dgm:prSet presAssocID="{EE8D6FBB-B4E2-9945-85E5-9B5889685AF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9DC02C6-8D73-9349-B380-CF76B70930A6}" type="pres">
      <dgm:prSet presAssocID="{EE8D6FBB-B4E2-9945-85E5-9B5889685AFE}" presName="childText" presStyleLbl="revTx" presStyleIdx="1" presStyleCnt="5">
        <dgm:presLayoutVars>
          <dgm:bulletEnabled val="1"/>
        </dgm:presLayoutVars>
      </dgm:prSet>
      <dgm:spPr/>
    </dgm:pt>
    <dgm:pt modelId="{58F3A675-9C46-E442-99E8-94880CE83BFE}" type="pres">
      <dgm:prSet presAssocID="{67F05894-3D59-0544-8DE6-BACED4AB31A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2D4C8BD-FBF3-D946-B4C7-335D2345E6DA}" type="pres">
      <dgm:prSet presAssocID="{67F05894-3D59-0544-8DE6-BACED4AB31A3}" presName="childText" presStyleLbl="revTx" presStyleIdx="2" presStyleCnt="5">
        <dgm:presLayoutVars>
          <dgm:bulletEnabled val="1"/>
        </dgm:presLayoutVars>
      </dgm:prSet>
      <dgm:spPr/>
    </dgm:pt>
    <dgm:pt modelId="{776C57DD-EA8B-7A47-AB63-A2548A203CBD}" type="pres">
      <dgm:prSet presAssocID="{6E6EAE7F-67B3-7A4F-B6AF-F5ACFC618F6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26B4F3A-5A64-E640-A67A-499381BC2E0C}" type="pres">
      <dgm:prSet presAssocID="{6E6EAE7F-67B3-7A4F-B6AF-F5ACFC618F68}" presName="childText" presStyleLbl="revTx" presStyleIdx="3" presStyleCnt="5">
        <dgm:presLayoutVars>
          <dgm:bulletEnabled val="1"/>
        </dgm:presLayoutVars>
      </dgm:prSet>
      <dgm:spPr/>
    </dgm:pt>
    <dgm:pt modelId="{9B07BCF7-E837-B94E-8485-314FFAEBA131}" type="pres">
      <dgm:prSet presAssocID="{E352C2F6-6566-6749-A024-652F35CCBBF4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B628CF90-C927-C24D-8D6A-C62988F05B9B}" type="pres">
      <dgm:prSet presAssocID="{E352C2F6-6566-6749-A024-652F35CCBBF4}" presName="childText" presStyleLbl="revTx" presStyleIdx="4" presStyleCnt="5">
        <dgm:presLayoutVars>
          <dgm:bulletEnabled val="1"/>
        </dgm:presLayoutVars>
      </dgm:prSet>
      <dgm:spPr/>
    </dgm:pt>
  </dgm:ptLst>
  <dgm:cxnLst>
    <dgm:cxn modelId="{B5FF4201-6B20-DE4E-B19B-ABBDFAF64311}" type="presOf" srcId="{885F9F27-0CE9-2E4B-AD5D-0612813B49A1}" destId="{82D4C8BD-FBF3-D946-B4C7-335D2345E6DA}" srcOrd="0" destOrd="0" presId="urn:microsoft.com/office/officeart/2005/8/layout/vList2"/>
    <dgm:cxn modelId="{337C3E05-ACBB-0741-A5B2-62E56B7C6107}" srcId="{381B13CF-3690-374A-BC19-88168A3558C7}" destId="{67F05894-3D59-0544-8DE6-BACED4AB31A3}" srcOrd="2" destOrd="0" parTransId="{070F9F16-11F0-A048-A464-D21D427B1322}" sibTransId="{112E8A09-7C0D-CC45-9CA0-3F7A8C3BB412}"/>
    <dgm:cxn modelId="{4253EC09-71EA-5041-9AFC-9627B8D52398}" srcId="{381B13CF-3690-374A-BC19-88168A3558C7}" destId="{E352C2F6-6566-6749-A024-652F35CCBBF4}" srcOrd="4" destOrd="0" parTransId="{7418D0A2-C5F7-3546-9DB1-1FA81DA11B80}" sibTransId="{832857F0-A251-1540-824D-751479EDC4A8}"/>
    <dgm:cxn modelId="{57C8D10F-092B-5542-B065-FF3BDF5B0074}" type="presOf" srcId="{E352C2F6-6566-6749-A024-652F35CCBBF4}" destId="{9B07BCF7-E837-B94E-8485-314FFAEBA131}" srcOrd="0" destOrd="0" presId="urn:microsoft.com/office/officeart/2005/8/layout/vList2"/>
    <dgm:cxn modelId="{C3C54A17-33F4-1742-8E7F-B39894257CFA}" type="presOf" srcId="{EE8D6FBB-B4E2-9945-85E5-9B5889685AFE}" destId="{2F2367CE-C4BC-9343-A469-3B72E8172BFB}" srcOrd="0" destOrd="0" presId="urn:microsoft.com/office/officeart/2005/8/layout/vList2"/>
    <dgm:cxn modelId="{163CB727-D249-494B-83AE-35F7E5B3A296}" srcId="{67F05894-3D59-0544-8DE6-BACED4AB31A3}" destId="{885F9F27-0CE9-2E4B-AD5D-0612813B49A1}" srcOrd="0" destOrd="0" parTransId="{9DDD6185-919E-6D47-9EB4-15FE52F8F2D6}" sibTransId="{B9E1C24A-5C2B-C44E-98E6-C96031D06664}"/>
    <dgm:cxn modelId="{1D70402B-9BF5-3643-A4CD-1B9AE3279AF8}" srcId="{E352C2F6-6566-6749-A024-652F35CCBBF4}" destId="{587AC948-A764-5742-A596-AA6ED8BC3C75}" srcOrd="0" destOrd="0" parTransId="{AE77806B-565B-6B4D-8B5E-FA334AEB26BA}" sibTransId="{25CC418C-2325-8B43-98F9-067E26B7AE77}"/>
    <dgm:cxn modelId="{FF1E143B-68BB-7445-A236-8F6597D6B753}" type="presOf" srcId="{6E6EAE7F-67B3-7A4F-B6AF-F5ACFC618F68}" destId="{776C57DD-EA8B-7A47-AB63-A2548A203CBD}" srcOrd="0" destOrd="0" presId="urn:microsoft.com/office/officeart/2005/8/layout/vList2"/>
    <dgm:cxn modelId="{687F6E3B-2757-0E4C-94B7-3D3891C78945}" type="presOf" srcId="{5E33EDDA-AF6B-B247-A52D-95ABA814470D}" destId="{89DC02C6-8D73-9349-B380-CF76B70930A6}" srcOrd="0" destOrd="0" presId="urn:microsoft.com/office/officeart/2005/8/layout/vList2"/>
    <dgm:cxn modelId="{211A265F-B570-AA49-9575-E281752CD80F}" srcId="{381B13CF-3690-374A-BC19-88168A3558C7}" destId="{EE8D6FBB-B4E2-9945-85E5-9B5889685AFE}" srcOrd="1" destOrd="0" parTransId="{AB72F805-3460-BD4E-A733-614CA05B634B}" sibTransId="{4D41B69B-E55B-9540-9C99-BC36B15861AF}"/>
    <dgm:cxn modelId="{13350374-4AB6-314A-A55F-059ACA949C5F}" srcId="{0A5D820B-01A6-D549-92E1-6F7708717739}" destId="{A5E06404-99D9-AF44-A8C6-DB72032A047E}" srcOrd="0" destOrd="0" parTransId="{C6CFE4C6-C876-8949-AA2C-4DDB8E84E9F4}" sibTransId="{C3796FE8-6DB8-C94E-B9C1-696F0C896526}"/>
    <dgm:cxn modelId="{3722A454-6D15-7A44-997E-6B8AE194543C}" srcId="{EE8D6FBB-B4E2-9945-85E5-9B5889685AFE}" destId="{5E33EDDA-AF6B-B247-A52D-95ABA814470D}" srcOrd="0" destOrd="0" parTransId="{5922D8B7-C362-4D49-90AC-5A894D4F4282}" sibTransId="{92CE38AD-F00D-C24A-BD11-5C06F316BB2F}"/>
    <dgm:cxn modelId="{1D2E4478-B68E-8E48-B363-EFE6D68B69D5}" type="presOf" srcId="{0A5D820B-01A6-D549-92E1-6F7708717739}" destId="{0FC0305B-8FA1-EE4B-B42C-B9468F230017}" srcOrd="0" destOrd="0" presId="urn:microsoft.com/office/officeart/2005/8/layout/vList2"/>
    <dgm:cxn modelId="{1AD2F27D-C10A-B143-8F9B-7D5295087809}" type="presOf" srcId="{67F05894-3D59-0544-8DE6-BACED4AB31A3}" destId="{58F3A675-9C46-E442-99E8-94880CE83BFE}" srcOrd="0" destOrd="0" presId="urn:microsoft.com/office/officeart/2005/8/layout/vList2"/>
    <dgm:cxn modelId="{B143C887-9638-C944-9858-9A7D9BE8D4E0}" type="presOf" srcId="{44D47494-3F2A-784B-9788-CCCE19B29E99}" destId="{126B4F3A-5A64-E640-A67A-499381BC2E0C}" srcOrd="0" destOrd="0" presId="urn:microsoft.com/office/officeart/2005/8/layout/vList2"/>
    <dgm:cxn modelId="{D612F690-DAC0-614F-873A-5D2AFCF64E77}" srcId="{6E6EAE7F-67B3-7A4F-B6AF-F5ACFC618F68}" destId="{44D47494-3F2A-784B-9788-CCCE19B29E99}" srcOrd="0" destOrd="0" parTransId="{2A9046AE-AE4A-7944-8ED6-CE2802C9039E}" sibTransId="{F334C67B-73B6-0747-87CD-495A6396EFE0}"/>
    <dgm:cxn modelId="{4094A69C-9270-FA44-9AB9-C1319797516D}" srcId="{381B13CF-3690-374A-BC19-88168A3558C7}" destId="{0A5D820B-01A6-D549-92E1-6F7708717739}" srcOrd="0" destOrd="0" parTransId="{4CCC362A-7744-564C-8D58-4348CD043435}" sibTransId="{9D5541FA-23B8-C54E-BEBD-A7F2ACCD874F}"/>
    <dgm:cxn modelId="{DFA1AB9E-9572-5840-9E2F-B5B9B099EE49}" type="presOf" srcId="{587AC948-A764-5742-A596-AA6ED8BC3C75}" destId="{B628CF90-C927-C24D-8D6A-C62988F05B9B}" srcOrd="0" destOrd="0" presId="urn:microsoft.com/office/officeart/2005/8/layout/vList2"/>
    <dgm:cxn modelId="{AA5286F0-B315-F049-86BE-EEEB6F5A6454}" type="presOf" srcId="{381B13CF-3690-374A-BC19-88168A3558C7}" destId="{D359D6C2-5ECC-C74C-AE40-1023419B1975}" srcOrd="0" destOrd="0" presId="urn:microsoft.com/office/officeart/2005/8/layout/vList2"/>
    <dgm:cxn modelId="{59005EF8-C1E0-5E48-88E6-0EF3A3CD31C8}" type="presOf" srcId="{A5E06404-99D9-AF44-A8C6-DB72032A047E}" destId="{311F50A4-C07A-7F45-850D-DCE305B05F1E}" srcOrd="0" destOrd="0" presId="urn:microsoft.com/office/officeart/2005/8/layout/vList2"/>
    <dgm:cxn modelId="{259372FD-F283-2E4E-A0C4-3171E5558578}" srcId="{381B13CF-3690-374A-BC19-88168A3558C7}" destId="{6E6EAE7F-67B3-7A4F-B6AF-F5ACFC618F68}" srcOrd="3" destOrd="0" parTransId="{1ECE3433-185C-5C4D-B466-52BD70B119FA}" sibTransId="{156C3B2D-058D-5E4C-9A43-414B9FB6339E}"/>
    <dgm:cxn modelId="{3682DF45-57BC-734A-8288-812A41AFE2C8}" type="presParOf" srcId="{D359D6C2-5ECC-C74C-AE40-1023419B1975}" destId="{0FC0305B-8FA1-EE4B-B42C-B9468F230017}" srcOrd="0" destOrd="0" presId="urn:microsoft.com/office/officeart/2005/8/layout/vList2"/>
    <dgm:cxn modelId="{F2880C14-C156-B849-BEBB-F4E9E584935C}" type="presParOf" srcId="{D359D6C2-5ECC-C74C-AE40-1023419B1975}" destId="{311F50A4-C07A-7F45-850D-DCE305B05F1E}" srcOrd="1" destOrd="0" presId="urn:microsoft.com/office/officeart/2005/8/layout/vList2"/>
    <dgm:cxn modelId="{9B30BB26-1D8D-4344-B14C-23097D7E0E8F}" type="presParOf" srcId="{D359D6C2-5ECC-C74C-AE40-1023419B1975}" destId="{2F2367CE-C4BC-9343-A469-3B72E8172BFB}" srcOrd="2" destOrd="0" presId="urn:microsoft.com/office/officeart/2005/8/layout/vList2"/>
    <dgm:cxn modelId="{F6EDC000-748F-3546-A0B5-3430DA61CDCB}" type="presParOf" srcId="{D359D6C2-5ECC-C74C-AE40-1023419B1975}" destId="{89DC02C6-8D73-9349-B380-CF76B70930A6}" srcOrd="3" destOrd="0" presId="urn:microsoft.com/office/officeart/2005/8/layout/vList2"/>
    <dgm:cxn modelId="{A8007382-0303-DD4F-B3C9-F5AF87AC9C16}" type="presParOf" srcId="{D359D6C2-5ECC-C74C-AE40-1023419B1975}" destId="{58F3A675-9C46-E442-99E8-94880CE83BFE}" srcOrd="4" destOrd="0" presId="urn:microsoft.com/office/officeart/2005/8/layout/vList2"/>
    <dgm:cxn modelId="{9850EB81-1B38-F241-ACA1-3A7A0A7571F2}" type="presParOf" srcId="{D359D6C2-5ECC-C74C-AE40-1023419B1975}" destId="{82D4C8BD-FBF3-D946-B4C7-335D2345E6DA}" srcOrd="5" destOrd="0" presId="urn:microsoft.com/office/officeart/2005/8/layout/vList2"/>
    <dgm:cxn modelId="{C7E67059-A287-3F4C-BA40-9903DDD7EEFA}" type="presParOf" srcId="{D359D6C2-5ECC-C74C-AE40-1023419B1975}" destId="{776C57DD-EA8B-7A47-AB63-A2548A203CBD}" srcOrd="6" destOrd="0" presId="urn:microsoft.com/office/officeart/2005/8/layout/vList2"/>
    <dgm:cxn modelId="{98610BB7-55E4-FB4F-8A1B-2A2D4C07C22E}" type="presParOf" srcId="{D359D6C2-5ECC-C74C-AE40-1023419B1975}" destId="{126B4F3A-5A64-E640-A67A-499381BC2E0C}" srcOrd="7" destOrd="0" presId="urn:microsoft.com/office/officeart/2005/8/layout/vList2"/>
    <dgm:cxn modelId="{420D6307-2408-4541-AF06-236C44D80633}" type="presParOf" srcId="{D359D6C2-5ECC-C74C-AE40-1023419B1975}" destId="{9B07BCF7-E837-B94E-8485-314FFAEBA131}" srcOrd="8" destOrd="0" presId="urn:microsoft.com/office/officeart/2005/8/layout/vList2"/>
    <dgm:cxn modelId="{E3AEE101-899F-134F-A3C8-FF7168C2ED0B}" type="presParOf" srcId="{D359D6C2-5ECC-C74C-AE40-1023419B1975}" destId="{B628CF90-C927-C24D-8D6A-C62988F05B9B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72A615-C914-0A4E-8409-3F4AC852B5F1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8352AE-B6E2-124C-849F-FB48A697713B}">
      <dgm:prSet phldrT="[Text]"/>
      <dgm:spPr/>
      <dgm:t>
        <a:bodyPr/>
        <a:lstStyle/>
        <a:p>
          <a:r>
            <a:rPr lang="en-US" dirty="0"/>
            <a:t>Quantitative Pre-Event Research</a:t>
          </a:r>
        </a:p>
      </dgm:t>
    </dgm:pt>
    <dgm:pt modelId="{0E10FE47-AF36-724F-8C74-B9CCCA30EDDF}" type="parTrans" cxnId="{37BFB066-E5F1-8743-9513-9B39232372BF}">
      <dgm:prSet/>
      <dgm:spPr/>
      <dgm:t>
        <a:bodyPr/>
        <a:lstStyle/>
        <a:p>
          <a:endParaRPr lang="en-US"/>
        </a:p>
      </dgm:t>
    </dgm:pt>
    <dgm:pt modelId="{B745642E-DD9C-D143-9290-D09ADE3C25C9}" type="sibTrans" cxnId="{37BFB066-E5F1-8743-9513-9B39232372BF}">
      <dgm:prSet/>
      <dgm:spPr/>
      <dgm:t>
        <a:bodyPr/>
        <a:lstStyle/>
        <a:p>
          <a:endParaRPr lang="en-US"/>
        </a:p>
      </dgm:t>
    </dgm:pt>
    <dgm:pt modelId="{232771B2-69D2-314D-8376-73FAAEA6959D}">
      <dgm:prSet phldrT="[Text]"/>
      <dgm:spPr/>
      <dgm:t>
        <a:bodyPr/>
        <a:lstStyle/>
        <a:p>
          <a:r>
            <a:rPr lang="en-US" dirty="0"/>
            <a:t>Primarily to determine demographic information such as gender, age, income, etc</a:t>
          </a:r>
        </a:p>
      </dgm:t>
    </dgm:pt>
    <dgm:pt modelId="{02077DEF-53B9-1046-8EBD-2792638FE923}" type="parTrans" cxnId="{DF62CBF1-47DE-AB41-911E-7139CC2642D0}">
      <dgm:prSet/>
      <dgm:spPr/>
      <dgm:t>
        <a:bodyPr/>
        <a:lstStyle/>
        <a:p>
          <a:endParaRPr lang="en-US"/>
        </a:p>
      </dgm:t>
    </dgm:pt>
    <dgm:pt modelId="{0ABB5445-DB4B-F44A-86A4-6B4CDBE4A258}" type="sibTrans" cxnId="{DF62CBF1-47DE-AB41-911E-7139CC2642D0}">
      <dgm:prSet/>
      <dgm:spPr/>
      <dgm:t>
        <a:bodyPr/>
        <a:lstStyle/>
        <a:p>
          <a:endParaRPr lang="en-US"/>
        </a:p>
      </dgm:t>
    </dgm:pt>
    <dgm:pt modelId="{D35C75E4-72D4-6645-88A2-443540F3529A}">
      <dgm:prSet phldrT="[Text]"/>
      <dgm:spPr/>
      <dgm:t>
        <a:bodyPr/>
        <a:lstStyle/>
        <a:p>
          <a:r>
            <a:rPr lang="en-US" dirty="0"/>
            <a:t>Qualitative Pre-Event Research</a:t>
          </a:r>
        </a:p>
      </dgm:t>
    </dgm:pt>
    <dgm:pt modelId="{E3E09EF9-582C-9A47-8BB8-895194A8B8B8}" type="parTrans" cxnId="{5D7BDF49-E384-AA42-AFED-A74487FF149F}">
      <dgm:prSet/>
      <dgm:spPr/>
      <dgm:t>
        <a:bodyPr/>
        <a:lstStyle/>
        <a:p>
          <a:endParaRPr lang="en-US"/>
        </a:p>
      </dgm:t>
    </dgm:pt>
    <dgm:pt modelId="{10F36671-B946-F04E-9FC4-31A29BBA5C55}" type="sibTrans" cxnId="{5D7BDF49-E384-AA42-AFED-A74487FF149F}">
      <dgm:prSet/>
      <dgm:spPr/>
      <dgm:t>
        <a:bodyPr/>
        <a:lstStyle/>
        <a:p>
          <a:endParaRPr lang="en-US"/>
        </a:p>
      </dgm:t>
    </dgm:pt>
    <dgm:pt modelId="{523FFF50-59B8-E040-9351-AB4D824A43AD}">
      <dgm:prSet phldrT="[Text]"/>
      <dgm:spPr/>
      <dgm:t>
        <a:bodyPr/>
        <a:lstStyle/>
        <a:p>
          <a:r>
            <a:rPr lang="en-US" dirty="0"/>
            <a:t>To probe for hidden meanings in quantitative studies</a:t>
          </a:r>
        </a:p>
      </dgm:t>
    </dgm:pt>
    <dgm:pt modelId="{C967584E-B928-3044-9940-64048E646913}" type="parTrans" cxnId="{48B25E12-DC00-0344-A0CD-2CEC1B35A9A4}">
      <dgm:prSet/>
      <dgm:spPr/>
      <dgm:t>
        <a:bodyPr/>
        <a:lstStyle/>
        <a:p>
          <a:endParaRPr lang="en-US"/>
        </a:p>
      </dgm:t>
    </dgm:pt>
    <dgm:pt modelId="{D0C3CB46-8285-F147-A2F0-ABA5901FE551}" type="sibTrans" cxnId="{48B25E12-DC00-0344-A0CD-2CEC1B35A9A4}">
      <dgm:prSet/>
      <dgm:spPr/>
      <dgm:t>
        <a:bodyPr/>
        <a:lstStyle/>
        <a:p>
          <a:endParaRPr lang="en-US"/>
        </a:p>
      </dgm:t>
    </dgm:pt>
    <dgm:pt modelId="{EB06CB98-EC4D-CC40-A46E-CAB04BEBECB3}">
      <dgm:prSet phldrT="[Text]"/>
      <dgm:spPr/>
      <dgm:t>
        <a:bodyPr/>
        <a:lstStyle/>
        <a:p>
          <a:r>
            <a:rPr lang="en-US" dirty="0"/>
            <a:t>Analysis and Interpreting</a:t>
          </a:r>
        </a:p>
      </dgm:t>
    </dgm:pt>
    <dgm:pt modelId="{0AE85057-EAC0-5040-B832-9E075254C896}" type="parTrans" cxnId="{69A93B4A-544D-7345-BE8C-E0E09E8C4670}">
      <dgm:prSet/>
      <dgm:spPr/>
      <dgm:t>
        <a:bodyPr/>
        <a:lstStyle/>
        <a:p>
          <a:endParaRPr lang="en-US"/>
        </a:p>
      </dgm:t>
    </dgm:pt>
    <dgm:pt modelId="{7DB08BFE-375F-D842-85C1-93FBE4AC5223}" type="sibTrans" cxnId="{69A93B4A-544D-7345-BE8C-E0E09E8C4670}">
      <dgm:prSet/>
      <dgm:spPr/>
      <dgm:t>
        <a:bodyPr/>
        <a:lstStyle/>
        <a:p>
          <a:endParaRPr lang="en-US"/>
        </a:p>
      </dgm:t>
    </dgm:pt>
    <dgm:pt modelId="{935B6671-B226-B44F-968A-60BB22BBC08A}">
      <dgm:prSet phldrT="[Text]"/>
      <dgm:spPr/>
      <dgm:t>
        <a:bodyPr/>
        <a:lstStyle/>
        <a:p>
          <a:r>
            <a:rPr lang="en-US" dirty="0"/>
            <a:t>5W + 1 H</a:t>
          </a:r>
        </a:p>
      </dgm:t>
    </dgm:pt>
    <dgm:pt modelId="{55B0DD07-E400-1F4F-967F-EDA6E98E72FF}" type="parTrans" cxnId="{CF3879F3-C9D1-1648-9FDE-621345879B0D}">
      <dgm:prSet/>
      <dgm:spPr/>
      <dgm:t>
        <a:bodyPr/>
        <a:lstStyle/>
        <a:p>
          <a:endParaRPr lang="en-US"/>
        </a:p>
      </dgm:t>
    </dgm:pt>
    <dgm:pt modelId="{C3D3842C-48DC-594E-88C6-D2BDE356335D}" type="sibTrans" cxnId="{CF3879F3-C9D1-1648-9FDE-621345879B0D}">
      <dgm:prSet/>
      <dgm:spPr/>
      <dgm:t>
        <a:bodyPr/>
        <a:lstStyle/>
        <a:p>
          <a:endParaRPr lang="en-US"/>
        </a:p>
      </dgm:t>
    </dgm:pt>
    <dgm:pt modelId="{09042786-20CF-DB48-A701-1EA8BE90255F}">
      <dgm:prSet phldrT="[Text]"/>
      <dgm:spPr/>
      <dgm:t>
        <a:bodyPr/>
        <a:lstStyle/>
        <a:p>
          <a:r>
            <a:rPr lang="en-US" dirty="0"/>
            <a:t>Analyze the data of your research, provide recommendation based on your research</a:t>
          </a:r>
        </a:p>
      </dgm:t>
    </dgm:pt>
    <dgm:pt modelId="{2B2E916D-5FD2-1442-80D9-148752C2CDBD}" type="parTrans" cxnId="{7BFA4D0A-9A43-9247-9A4F-4DC627056D4E}">
      <dgm:prSet/>
      <dgm:spPr/>
      <dgm:t>
        <a:bodyPr/>
        <a:lstStyle/>
        <a:p>
          <a:endParaRPr lang="en-US"/>
        </a:p>
      </dgm:t>
    </dgm:pt>
    <dgm:pt modelId="{54AB022D-B549-B34C-9DF1-8C443DD6E6EB}" type="sibTrans" cxnId="{7BFA4D0A-9A43-9247-9A4F-4DC627056D4E}">
      <dgm:prSet/>
      <dgm:spPr/>
      <dgm:t>
        <a:bodyPr/>
        <a:lstStyle/>
        <a:p>
          <a:endParaRPr lang="en-US"/>
        </a:p>
      </dgm:t>
    </dgm:pt>
    <dgm:pt modelId="{BC6D52DE-5298-0B4F-A95E-E91DABE47BE8}">
      <dgm:prSet phldrT="[Text]"/>
      <dgm:spPr/>
      <dgm:t>
        <a:bodyPr/>
        <a:lstStyle/>
        <a:p>
          <a:r>
            <a:rPr lang="en-US" dirty="0"/>
            <a:t>SWOT Analysis (Strength, Weakness, Opportunity, Threat)</a:t>
          </a:r>
        </a:p>
      </dgm:t>
    </dgm:pt>
    <dgm:pt modelId="{2A521B6D-26F5-BD4D-8005-6F99B35041B3}" type="parTrans" cxnId="{D2C4EA17-5534-5E40-A05D-A4D8E60DD383}">
      <dgm:prSet/>
      <dgm:spPr/>
      <dgm:t>
        <a:bodyPr/>
        <a:lstStyle/>
        <a:p>
          <a:endParaRPr lang="en-US"/>
        </a:p>
      </dgm:t>
    </dgm:pt>
    <dgm:pt modelId="{C50B8C1F-6842-4047-A586-0E56F7099F65}" type="sibTrans" cxnId="{D2C4EA17-5534-5E40-A05D-A4D8E60DD383}">
      <dgm:prSet/>
      <dgm:spPr/>
      <dgm:t>
        <a:bodyPr/>
        <a:lstStyle/>
        <a:p>
          <a:endParaRPr lang="en-US"/>
        </a:p>
      </dgm:t>
    </dgm:pt>
    <dgm:pt modelId="{4AF35E99-106D-914A-BF88-F178F93DC7D5}">
      <dgm:prSet phldrT="[Text]"/>
      <dgm:spPr/>
      <dgm:t>
        <a:bodyPr/>
        <a:lstStyle/>
        <a:p>
          <a:r>
            <a:rPr lang="en-US" dirty="0"/>
            <a:t>Analyze your findings with 5W + 1H</a:t>
          </a:r>
        </a:p>
      </dgm:t>
    </dgm:pt>
    <dgm:pt modelId="{0C7C8D80-4BCF-FC4F-BAAC-DE22B7374582}" type="parTrans" cxnId="{CA438D33-88EA-B340-9A4D-23596237D260}">
      <dgm:prSet/>
      <dgm:spPr/>
      <dgm:t>
        <a:bodyPr/>
        <a:lstStyle/>
        <a:p>
          <a:endParaRPr lang="en-US"/>
        </a:p>
      </dgm:t>
    </dgm:pt>
    <dgm:pt modelId="{90A49E3B-9F58-8E4A-9D99-6F2B06B65584}" type="sibTrans" cxnId="{CA438D33-88EA-B340-9A4D-23596237D260}">
      <dgm:prSet/>
      <dgm:spPr/>
      <dgm:t>
        <a:bodyPr/>
        <a:lstStyle/>
        <a:p>
          <a:endParaRPr lang="en-US"/>
        </a:p>
      </dgm:t>
    </dgm:pt>
    <dgm:pt modelId="{F390C0FD-6F40-2342-9264-BEF9E9C378EC}">
      <dgm:prSet phldrT="[Text]"/>
      <dgm:spPr/>
      <dgm:t>
        <a:bodyPr/>
        <a:lstStyle/>
        <a:p>
          <a:r>
            <a:rPr lang="en-US" dirty="0"/>
            <a:t>Using survey method</a:t>
          </a:r>
        </a:p>
      </dgm:t>
    </dgm:pt>
    <dgm:pt modelId="{84FB9F1A-6B1A-EB4A-89AC-F46008DAD871}" type="parTrans" cxnId="{488F6D72-60DD-3242-A652-296949FDD32E}">
      <dgm:prSet/>
      <dgm:spPr/>
      <dgm:t>
        <a:bodyPr/>
        <a:lstStyle/>
        <a:p>
          <a:endParaRPr lang="en-US"/>
        </a:p>
      </dgm:t>
    </dgm:pt>
    <dgm:pt modelId="{85547E2A-163A-9C4C-A156-8C44A40F0D33}" type="sibTrans" cxnId="{488F6D72-60DD-3242-A652-296949FDD32E}">
      <dgm:prSet/>
      <dgm:spPr/>
      <dgm:t>
        <a:bodyPr/>
        <a:lstStyle/>
        <a:p>
          <a:endParaRPr lang="en-US"/>
        </a:p>
      </dgm:t>
    </dgm:pt>
    <dgm:pt modelId="{BEF2B055-50CC-424C-847C-802E462D7E12}">
      <dgm:prSet phldrT="[Text]"/>
      <dgm:spPr/>
      <dgm:t>
        <a:bodyPr/>
        <a:lstStyle/>
        <a:p>
          <a:r>
            <a:rPr lang="en-US" dirty="0"/>
            <a:t>May take a form </a:t>
          </a:r>
          <a:r>
            <a:rPr lang="en-US" dirty="0" err="1"/>
            <a:t>oc</a:t>
          </a:r>
          <a:r>
            <a:rPr lang="en-US" dirty="0"/>
            <a:t> focus group discussion, participant observation, case study, interview</a:t>
          </a:r>
        </a:p>
      </dgm:t>
    </dgm:pt>
    <dgm:pt modelId="{D408ED45-617F-D44F-86D4-DE651B5A1BAD}" type="parTrans" cxnId="{70A46042-E287-6C47-96BE-960EB900B7A3}">
      <dgm:prSet/>
      <dgm:spPr/>
      <dgm:t>
        <a:bodyPr/>
        <a:lstStyle/>
        <a:p>
          <a:endParaRPr lang="en-US"/>
        </a:p>
      </dgm:t>
    </dgm:pt>
    <dgm:pt modelId="{3BFBD55A-4F63-234A-9203-8E46DF096D22}" type="sibTrans" cxnId="{70A46042-E287-6C47-96BE-960EB900B7A3}">
      <dgm:prSet/>
      <dgm:spPr/>
      <dgm:t>
        <a:bodyPr/>
        <a:lstStyle/>
        <a:p>
          <a:endParaRPr lang="en-US"/>
        </a:p>
      </dgm:t>
    </dgm:pt>
    <dgm:pt modelId="{2C204682-7A0D-674B-AF40-0C2ADC330774}">
      <dgm:prSet phldrT="[Text]"/>
      <dgm:spPr/>
      <dgm:t>
        <a:bodyPr/>
        <a:lstStyle/>
        <a:p>
          <a:r>
            <a:rPr lang="en-US" dirty="0"/>
            <a:t>Implement SWOT analysis to underpin your decision making</a:t>
          </a:r>
        </a:p>
      </dgm:t>
    </dgm:pt>
    <dgm:pt modelId="{0C162491-3AD2-BD4B-AA46-7BA937F0CA57}" type="parTrans" cxnId="{EBADF53E-6E2D-3F47-9F4D-1C17E5025434}">
      <dgm:prSet/>
      <dgm:spPr/>
      <dgm:t>
        <a:bodyPr/>
        <a:lstStyle/>
        <a:p>
          <a:endParaRPr lang="en-US"/>
        </a:p>
      </dgm:t>
    </dgm:pt>
    <dgm:pt modelId="{6B70243D-DE3F-0047-A781-0A36545FABB7}" type="sibTrans" cxnId="{EBADF53E-6E2D-3F47-9F4D-1C17E5025434}">
      <dgm:prSet/>
      <dgm:spPr/>
      <dgm:t>
        <a:bodyPr/>
        <a:lstStyle/>
        <a:p>
          <a:endParaRPr lang="en-US"/>
        </a:p>
      </dgm:t>
    </dgm:pt>
    <dgm:pt modelId="{6DBD7E72-37C0-724B-9542-E7546E35ED1D}">
      <dgm:prSet phldrT="[Text]"/>
      <dgm:spPr/>
      <dgm:t>
        <a:bodyPr/>
        <a:lstStyle/>
        <a:p>
          <a:r>
            <a:rPr lang="en-US" dirty="0"/>
            <a:t>SWOT analysis assists you in identifying the internal &amp; external variables that may prevent the event from achieving maximum success</a:t>
          </a:r>
        </a:p>
      </dgm:t>
    </dgm:pt>
    <dgm:pt modelId="{675179E8-5E36-6A42-9EDB-6F217A55AA55}" type="parTrans" cxnId="{BCB7B1C4-46B1-9C4D-9534-DFE1213AF119}">
      <dgm:prSet/>
      <dgm:spPr/>
      <dgm:t>
        <a:bodyPr/>
        <a:lstStyle/>
        <a:p>
          <a:endParaRPr lang="en-US"/>
        </a:p>
      </dgm:t>
    </dgm:pt>
    <dgm:pt modelId="{90521C6E-B643-0D4D-B5AB-F72F92AA39D9}" type="sibTrans" cxnId="{BCB7B1C4-46B1-9C4D-9534-DFE1213AF119}">
      <dgm:prSet/>
      <dgm:spPr/>
      <dgm:t>
        <a:bodyPr/>
        <a:lstStyle/>
        <a:p>
          <a:endParaRPr lang="en-US"/>
        </a:p>
      </dgm:t>
    </dgm:pt>
    <dgm:pt modelId="{664E2E2F-8AEF-7E4F-A273-19BC84E1F2A7}" type="pres">
      <dgm:prSet presAssocID="{E072A615-C914-0A4E-8409-3F4AC852B5F1}" presName="linear" presStyleCnt="0">
        <dgm:presLayoutVars>
          <dgm:animLvl val="lvl"/>
          <dgm:resizeHandles val="exact"/>
        </dgm:presLayoutVars>
      </dgm:prSet>
      <dgm:spPr/>
    </dgm:pt>
    <dgm:pt modelId="{5DA5C619-02A4-B146-91EE-8AAE2AFE6EFA}" type="pres">
      <dgm:prSet presAssocID="{E08352AE-B6E2-124C-849F-FB48A697713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A170B64F-CE94-AB4C-A863-E8D0CBE02D54}" type="pres">
      <dgm:prSet presAssocID="{E08352AE-B6E2-124C-849F-FB48A697713B}" presName="childText" presStyleLbl="revTx" presStyleIdx="0" presStyleCnt="5">
        <dgm:presLayoutVars>
          <dgm:bulletEnabled val="1"/>
        </dgm:presLayoutVars>
      </dgm:prSet>
      <dgm:spPr/>
    </dgm:pt>
    <dgm:pt modelId="{5C8143CA-5839-6347-883E-A176AC747E97}" type="pres">
      <dgm:prSet presAssocID="{D35C75E4-72D4-6645-88A2-443540F3529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37D0746-9150-174C-BB7F-8EB68767D169}" type="pres">
      <dgm:prSet presAssocID="{D35C75E4-72D4-6645-88A2-443540F3529A}" presName="childText" presStyleLbl="revTx" presStyleIdx="1" presStyleCnt="5">
        <dgm:presLayoutVars>
          <dgm:bulletEnabled val="1"/>
        </dgm:presLayoutVars>
      </dgm:prSet>
      <dgm:spPr/>
    </dgm:pt>
    <dgm:pt modelId="{05682B74-8FB4-D249-B0F8-D7B125A3592E}" type="pres">
      <dgm:prSet presAssocID="{EB06CB98-EC4D-CC40-A46E-CAB04BEBECB3}" presName="parentText" presStyleLbl="node1" presStyleIdx="2" presStyleCnt="5" custLinFactNeighborY="3186">
        <dgm:presLayoutVars>
          <dgm:chMax val="0"/>
          <dgm:bulletEnabled val="1"/>
        </dgm:presLayoutVars>
      </dgm:prSet>
      <dgm:spPr/>
    </dgm:pt>
    <dgm:pt modelId="{FE2C92D5-5BA0-754A-8C5F-BE1AE97339E9}" type="pres">
      <dgm:prSet presAssocID="{EB06CB98-EC4D-CC40-A46E-CAB04BEBECB3}" presName="childText" presStyleLbl="revTx" presStyleIdx="2" presStyleCnt="5">
        <dgm:presLayoutVars>
          <dgm:bulletEnabled val="1"/>
        </dgm:presLayoutVars>
      </dgm:prSet>
      <dgm:spPr/>
    </dgm:pt>
    <dgm:pt modelId="{090340CE-AE11-494A-9F24-6C3571535374}" type="pres">
      <dgm:prSet presAssocID="{935B6671-B226-B44F-968A-60BB22BBC08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2AC90BE-44E4-2546-83DE-80A5913029DD}" type="pres">
      <dgm:prSet presAssocID="{935B6671-B226-B44F-968A-60BB22BBC08A}" presName="childText" presStyleLbl="revTx" presStyleIdx="3" presStyleCnt="5">
        <dgm:presLayoutVars>
          <dgm:bulletEnabled val="1"/>
        </dgm:presLayoutVars>
      </dgm:prSet>
      <dgm:spPr/>
    </dgm:pt>
    <dgm:pt modelId="{4E0E6441-FB50-814D-97FD-0E17C1CCBB61}" type="pres">
      <dgm:prSet presAssocID="{BC6D52DE-5298-0B4F-A95E-E91DABE47BE8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64B2C579-DEE6-F64D-A69D-014E667B9A1A}" type="pres">
      <dgm:prSet presAssocID="{BC6D52DE-5298-0B4F-A95E-E91DABE47BE8}" presName="childText" presStyleLbl="revTx" presStyleIdx="4" presStyleCnt="5">
        <dgm:presLayoutVars>
          <dgm:bulletEnabled val="1"/>
        </dgm:presLayoutVars>
      </dgm:prSet>
      <dgm:spPr/>
    </dgm:pt>
  </dgm:ptLst>
  <dgm:cxnLst>
    <dgm:cxn modelId="{7BFA4D0A-9A43-9247-9A4F-4DC627056D4E}" srcId="{EB06CB98-EC4D-CC40-A46E-CAB04BEBECB3}" destId="{09042786-20CF-DB48-A701-1EA8BE90255F}" srcOrd="0" destOrd="0" parTransId="{2B2E916D-5FD2-1442-80D9-148752C2CDBD}" sibTransId="{54AB022D-B549-B34C-9DF1-8C443DD6E6EB}"/>
    <dgm:cxn modelId="{48B25E12-DC00-0344-A0CD-2CEC1B35A9A4}" srcId="{D35C75E4-72D4-6645-88A2-443540F3529A}" destId="{523FFF50-59B8-E040-9351-AB4D824A43AD}" srcOrd="0" destOrd="0" parTransId="{C967584E-B928-3044-9940-64048E646913}" sibTransId="{D0C3CB46-8285-F147-A2F0-ABA5901FE551}"/>
    <dgm:cxn modelId="{D2C4EA17-5534-5E40-A05D-A4D8E60DD383}" srcId="{E072A615-C914-0A4E-8409-3F4AC852B5F1}" destId="{BC6D52DE-5298-0B4F-A95E-E91DABE47BE8}" srcOrd="4" destOrd="0" parTransId="{2A521B6D-26F5-BD4D-8005-6F99B35041B3}" sibTransId="{C50B8C1F-6842-4047-A586-0E56F7099F65}"/>
    <dgm:cxn modelId="{62779730-A0E4-2E4E-9581-131F3B7CA958}" type="presOf" srcId="{E08352AE-B6E2-124C-849F-FB48A697713B}" destId="{5DA5C619-02A4-B146-91EE-8AAE2AFE6EFA}" srcOrd="0" destOrd="0" presId="urn:microsoft.com/office/officeart/2005/8/layout/vList2"/>
    <dgm:cxn modelId="{CA438D33-88EA-B340-9A4D-23596237D260}" srcId="{935B6671-B226-B44F-968A-60BB22BBC08A}" destId="{4AF35E99-106D-914A-BF88-F178F93DC7D5}" srcOrd="0" destOrd="0" parTransId="{0C7C8D80-4BCF-FC4F-BAAC-DE22B7374582}" sibTransId="{90A49E3B-9F58-8E4A-9D99-6F2B06B65584}"/>
    <dgm:cxn modelId="{EBADF53E-6E2D-3F47-9F4D-1C17E5025434}" srcId="{BC6D52DE-5298-0B4F-A95E-E91DABE47BE8}" destId="{2C204682-7A0D-674B-AF40-0C2ADC330774}" srcOrd="0" destOrd="0" parTransId="{0C162491-3AD2-BD4B-AA46-7BA937F0CA57}" sibTransId="{6B70243D-DE3F-0047-A781-0A36545FABB7}"/>
    <dgm:cxn modelId="{D4DBFA5D-85A1-3C4B-A1BF-F4C31EB93C2F}" type="presOf" srcId="{09042786-20CF-DB48-A701-1EA8BE90255F}" destId="{FE2C92D5-5BA0-754A-8C5F-BE1AE97339E9}" srcOrd="0" destOrd="0" presId="urn:microsoft.com/office/officeart/2005/8/layout/vList2"/>
    <dgm:cxn modelId="{B4FF0542-DD89-8E4B-A45E-95D0E829A6BB}" type="presOf" srcId="{232771B2-69D2-314D-8376-73FAAEA6959D}" destId="{A170B64F-CE94-AB4C-A863-E8D0CBE02D54}" srcOrd="0" destOrd="0" presId="urn:microsoft.com/office/officeart/2005/8/layout/vList2"/>
    <dgm:cxn modelId="{70A46042-E287-6C47-96BE-960EB900B7A3}" srcId="{D35C75E4-72D4-6645-88A2-443540F3529A}" destId="{BEF2B055-50CC-424C-847C-802E462D7E12}" srcOrd="1" destOrd="0" parTransId="{D408ED45-617F-D44F-86D4-DE651B5A1BAD}" sibTransId="{3BFBD55A-4F63-234A-9203-8E46DF096D22}"/>
    <dgm:cxn modelId="{37BFB066-E5F1-8743-9513-9B39232372BF}" srcId="{E072A615-C914-0A4E-8409-3F4AC852B5F1}" destId="{E08352AE-B6E2-124C-849F-FB48A697713B}" srcOrd="0" destOrd="0" parTransId="{0E10FE47-AF36-724F-8C74-B9CCCA30EDDF}" sibTransId="{B745642E-DD9C-D143-9290-D09ADE3C25C9}"/>
    <dgm:cxn modelId="{5D7BDF49-E384-AA42-AFED-A74487FF149F}" srcId="{E072A615-C914-0A4E-8409-3F4AC852B5F1}" destId="{D35C75E4-72D4-6645-88A2-443540F3529A}" srcOrd="1" destOrd="0" parTransId="{E3E09EF9-582C-9A47-8BB8-895194A8B8B8}" sibTransId="{10F36671-B946-F04E-9FC4-31A29BBA5C55}"/>
    <dgm:cxn modelId="{69A93B4A-544D-7345-BE8C-E0E09E8C4670}" srcId="{E072A615-C914-0A4E-8409-3F4AC852B5F1}" destId="{EB06CB98-EC4D-CC40-A46E-CAB04BEBECB3}" srcOrd="2" destOrd="0" parTransId="{0AE85057-EAC0-5040-B832-9E075254C896}" sibTransId="{7DB08BFE-375F-D842-85C1-93FBE4AC5223}"/>
    <dgm:cxn modelId="{E9D8A26B-2042-0349-9D16-E35E9D037DDE}" type="presOf" srcId="{BEF2B055-50CC-424C-847C-802E462D7E12}" destId="{837D0746-9150-174C-BB7F-8EB68767D169}" srcOrd="0" destOrd="1" presId="urn:microsoft.com/office/officeart/2005/8/layout/vList2"/>
    <dgm:cxn modelId="{FE6CB14D-A3C3-BE45-82F3-6B3A6DD7C4A6}" type="presOf" srcId="{4AF35E99-106D-914A-BF88-F178F93DC7D5}" destId="{92AC90BE-44E4-2546-83DE-80A5913029DD}" srcOrd="0" destOrd="0" presId="urn:microsoft.com/office/officeart/2005/8/layout/vList2"/>
    <dgm:cxn modelId="{488F6D72-60DD-3242-A652-296949FDD32E}" srcId="{E08352AE-B6E2-124C-849F-FB48A697713B}" destId="{F390C0FD-6F40-2342-9264-BEF9E9C378EC}" srcOrd="1" destOrd="0" parTransId="{84FB9F1A-6B1A-EB4A-89AC-F46008DAD871}" sibTransId="{85547E2A-163A-9C4C-A156-8C44A40F0D33}"/>
    <dgm:cxn modelId="{7839937B-A103-3745-87DE-55BFEA23471C}" type="presOf" srcId="{E072A615-C914-0A4E-8409-3F4AC852B5F1}" destId="{664E2E2F-8AEF-7E4F-A273-19BC84E1F2A7}" srcOrd="0" destOrd="0" presId="urn:microsoft.com/office/officeart/2005/8/layout/vList2"/>
    <dgm:cxn modelId="{823EBB8D-5788-814A-847B-ACB451E568FA}" type="presOf" srcId="{523FFF50-59B8-E040-9351-AB4D824A43AD}" destId="{837D0746-9150-174C-BB7F-8EB68767D169}" srcOrd="0" destOrd="0" presId="urn:microsoft.com/office/officeart/2005/8/layout/vList2"/>
    <dgm:cxn modelId="{99C5B39A-1A1F-224F-BDA3-CD79C502D404}" type="presOf" srcId="{EB06CB98-EC4D-CC40-A46E-CAB04BEBECB3}" destId="{05682B74-8FB4-D249-B0F8-D7B125A3592E}" srcOrd="0" destOrd="0" presId="urn:microsoft.com/office/officeart/2005/8/layout/vList2"/>
    <dgm:cxn modelId="{644F8D9D-A21B-8347-BB76-BE16BB98EF04}" type="presOf" srcId="{D35C75E4-72D4-6645-88A2-443540F3529A}" destId="{5C8143CA-5839-6347-883E-A176AC747E97}" srcOrd="0" destOrd="0" presId="urn:microsoft.com/office/officeart/2005/8/layout/vList2"/>
    <dgm:cxn modelId="{BCB7B1C4-46B1-9C4D-9534-DFE1213AF119}" srcId="{BC6D52DE-5298-0B4F-A95E-E91DABE47BE8}" destId="{6DBD7E72-37C0-724B-9542-E7546E35ED1D}" srcOrd="1" destOrd="0" parTransId="{675179E8-5E36-6A42-9EDB-6F217A55AA55}" sibTransId="{90521C6E-B643-0D4D-B5AB-F72F92AA39D9}"/>
    <dgm:cxn modelId="{7121B5E6-0095-D541-B666-D24DF2137254}" type="presOf" srcId="{935B6671-B226-B44F-968A-60BB22BBC08A}" destId="{090340CE-AE11-494A-9F24-6C3571535374}" srcOrd="0" destOrd="0" presId="urn:microsoft.com/office/officeart/2005/8/layout/vList2"/>
    <dgm:cxn modelId="{A2794DEB-C102-2843-9AFB-4F6BF9A67AAB}" type="presOf" srcId="{BC6D52DE-5298-0B4F-A95E-E91DABE47BE8}" destId="{4E0E6441-FB50-814D-97FD-0E17C1CCBB61}" srcOrd="0" destOrd="0" presId="urn:microsoft.com/office/officeart/2005/8/layout/vList2"/>
    <dgm:cxn modelId="{C74727ED-AA68-BE48-9B91-1805E415385D}" type="presOf" srcId="{F390C0FD-6F40-2342-9264-BEF9E9C378EC}" destId="{A170B64F-CE94-AB4C-A863-E8D0CBE02D54}" srcOrd="0" destOrd="1" presId="urn:microsoft.com/office/officeart/2005/8/layout/vList2"/>
    <dgm:cxn modelId="{305328EE-D8A1-454C-8ABF-CE17CD0802C5}" type="presOf" srcId="{6DBD7E72-37C0-724B-9542-E7546E35ED1D}" destId="{64B2C579-DEE6-F64D-A69D-014E667B9A1A}" srcOrd="0" destOrd="1" presId="urn:microsoft.com/office/officeart/2005/8/layout/vList2"/>
    <dgm:cxn modelId="{DF62CBF1-47DE-AB41-911E-7139CC2642D0}" srcId="{E08352AE-B6E2-124C-849F-FB48A697713B}" destId="{232771B2-69D2-314D-8376-73FAAEA6959D}" srcOrd="0" destOrd="0" parTransId="{02077DEF-53B9-1046-8EBD-2792638FE923}" sibTransId="{0ABB5445-DB4B-F44A-86A4-6B4CDBE4A258}"/>
    <dgm:cxn modelId="{CF3879F3-C9D1-1648-9FDE-621345879B0D}" srcId="{E072A615-C914-0A4E-8409-3F4AC852B5F1}" destId="{935B6671-B226-B44F-968A-60BB22BBC08A}" srcOrd="3" destOrd="0" parTransId="{55B0DD07-E400-1F4F-967F-EDA6E98E72FF}" sibTransId="{C3D3842C-48DC-594E-88C6-D2BDE356335D}"/>
    <dgm:cxn modelId="{4066B8F5-9841-7441-BECF-885C7A92DE9E}" type="presOf" srcId="{2C204682-7A0D-674B-AF40-0C2ADC330774}" destId="{64B2C579-DEE6-F64D-A69D-014E667B9A1A}" srcOrd="0" destOrd="0" presId="urn:microsoft.com/office/officeart/2005/8/layout/vList2"/>
    <dgm:cxn modelId="{6E2FE7DA-8BC3-3348-B511-CF129A0F5D6F}" type="presParOf" srcId="{664E2E2F-8AEF-7E4F-A273-19BC84E1F2A7}" destId="{5DA5C619-02A4-B146-91EE-8AAE2AFE6EFA}" srcOrd="0" destOrd="0" presId="urn:microsoft.com/office/officeart/2005/8/layout/vList2"/>
    <dgm:cxn modelId="{99470C0D-AD3C-EC41-A5C3-5CF0696CE5DA}" type="presParOf" srcId="{664E2E2F-8AEF-7E4F-A273-19BC84E1F2A7}" destId="{A170B64F-CE94-AB4C-A863-E8D0CBE02D54}" srcOrd="1" destOrd="0" presId="urn:microsoft.com/office/officeart/2005/8/layout/vList2"/>
    <dgm:cxn modelId="{5D11BD83-9BF2-134C-8416-25D5D34B0D81}" type="presParOf" srcId="{664E2E2F-8AEF-7E4F-A273-19BC84E1F2A7}" destId="{5C8143CA-5839-6347-883E-A176AC747E97}" srcOrd="2" destOrd="0" presId="urn:microsoft.com/office/officeart/2005/8/layout/vList2"/>
    <dgm:cxn modelId="{A9887103-1E3B-CC42-9A4E-7F40CA1699B2}" type="presParOf" srcId="{664E2E2F-8AEF-7E4F-A273-19BC84E1F2A7}" destId="{837D0746-9150-174C-BB7F-8EB68767D169}" srcOrd="3" destOrd="0" presId="urn:microsoft.com/office/officeart/2005/8/layout/vList2"/>
    <dgm:cxn modelId="{9CE82DEB-4762-664A-B33A-3868360070AF}" type="presParOf" srcId="{664E2E2F-8AEF-7E4F-A273-19BC84E1F2A7}" destId="{05682B74-8FB4-D249-B0F8-D7B125A3592E}" srcOrd="4" destOrd="0" presId="urn:microsoft.com/office/officeart/2005/8/layout/vList2"/>
    <dgm:cxn modelId="{B62804E6-5DE7-5348-BCB7-6038C8DC75BC}" type="presParOf" srcId="{664E2E2F-8AEF-7E4F-A273-19BC84E1F2A7}" destId="{FE2C92D5-5BA0-754A-8C5F-BE1AE97339E9}" srcOrd="5" destOrd="0" presId="urn:microsoft.com/office/officeart/2005/8/layout/vList2"/>
    <dgm:cxn modelId="{062ED5E9-C1DD-D147-AB92-2CE57BC95AC1}" type="presParOf" srcId="{664E2E2F-8AEF-7E4F-A273-19BC84E1F2A7}" destId="{090340CE-AE11-494A-9F24-6C3571535374}" srcOrd="6" destOrd="0" presId="urn:microsoft.com/office/officeart/2005/8/layout/vList2"/>
    <dgm:cxn modelId="{BEF21C56-9F5D-3341-8629-83E99B123CCB}" type="presParOf" srcId="{664E2E2F-8AEF-7E4F-A273-19BC84E1F2A7}" destId="{92AC90BE-44E4-2546-83DE-80A5913029DD}" srcOrd="7" destOrd="0" presId="urn:microsoft.com/office/officeart/2005/8/layout/vList2"/>
    <dgm:cxn modelId="{901FCA44-26FA-4A42-B187-5C0DF3055799}" type="presParOf" srcId="{664E2E2F-8AEF-7E4F-A273-19BC84E1F2A7}" destId="{4E0E6441-FB50-814D-97FD-0E17C1CCBB61}" srcOrd="8" destOrd="0" presId="urn:microsoft.com/office/officeart/2005/8/layout/vList2"/>
    <dgm:cxn modelId="{9414FE6C-98FD-F94C-9DDD-72BAA652FB34}" type="presParOf" srcId="{664E2E2F-8AEF-7E4F-A273-19BC84E1F2A7}" destId="{64B2C579-DEE6-F64D-A69D-014E667B9A1A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2EA30F-FF9D-EE4F-BF5B-726FDC258083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2B08FC01-9597-8B49-B623-B9D87FF10164}">
      <dgm:prSet phldrT="[Text]"/>
      <dgm:spPr/>
      <dgm:t>
        <a:bodyPr/>
        <a:lstStyle/>
        <a:p>
          <a:r>
            <a:rPr lang="en-US" dirty="0"/>
            <a:t>Finance</a:t>
          </a:r>
        </a:p>
      </dgm:t>
    </dgm:pt>
    <dgm:pt modelId="{613782F4-45AE-B448-8773-EA8DF1D80526}" type="parTrans" cxnId="{037AC349-6D4F-ED4B-94C7-44AD84E6BE2B}">
      <dgm:prSet/>
      <dgm:spPr/>
      <dgm:t>
        <a:bodyPr/>
        <a:lstStyle/>
        <a:p>
          <a:endParaRPr lang="en-US"/>
        </a:p>
      </dgm:t>
    </dgm:pt>
    <dgm:pt modelId="{A1E1ED1C-FE5F-6843-9B94-CE5B3927AD7C}" type="sibTrans" cxnId="{037AC349-6D4F-ED4B-94C7-44AD84E6BE2B}">
      <dgm:prSet/>
      <dgm:spPr/>
      <dgm:t>
        <a:bodyPr/>
        <a:lstStyle/>
        <a:p>
          <a:endParaRPr lang="en-US"/>
        </a:p>
      </dgm:t>
    </dgm:pt>
    <dgm:pt modelId="{5BC5E402-2B3D-0F43-913F-FDE3FF9BDC01}">
      <dgm:prSet phldrT="[Text]"/>
      <dgm:spPr/>
      <dgm:t>
        <a:bodyPr/>
        <a:lstStyle/>
        <a:p>
          <a:r>
            <a:rPr lang="en-US" dirty="0"/>
            <a:t>Human</a:t>
          </a:r>
        </a:p>
      </dgm:t>
    </dgm:pt>
    <dgm:pt modelId="{82B2ACF0-13A6-F34B-A92E-5040DCEE09F3}" type="parTrans" cxnId="{D62513B2-B1C2-7643-9AB4-CD75FAD71CB3}">
      <dgm:prSet/>
      <dgm:spPr/>
      <dgm:t>
        <a:bodyPr/>
        <a:lstStyle/>
        <a:p>
          <a:endParaRPr lang="en-US"/>
        </a:p>
      </dgm:t>
    </dgm:pt>
    <dgm:pt modelId="{C7BCE554-FA07-5F48-9688-52F40CCE1C6B}" type="sibTrans" cxnId="{D62513B2-B1C2-7643-9AB4-CD75FAD71CB3}">
      <dgm:prSet/>
      <dgm:spPr/>
      <dgm:t>
        <a:bodyPr/>
        <a:lstStyle/>
        <a:p>
          <a:endParaRPr lang="en-US"/>
        </a:p>
      </dgm:t>
    </dgm:pt>
    <dgm:pt modelId="{82830CD0-BBB9-B24F-859F-5F349114AF82}">
      <dgm:prSet phldrT="[Text]"/>
      <dgm:spPr/>
      <dgm:t>
        <a:bodyPr/>
        <a:lstStyle/>
        <a:p>
          <a:r>
            <a:rPr lang="en-US" dirty="0"/>
            <a:t>Politic</a:t>
          </a:r>
        </a:p>
      </dgm:t>
    </dgm:pt>
    <dgm:pt modelId="{2C601543-234C-C347-B9B3-0D0D3D0D8AA6}" type="parTrans" cxnId="{7034EA41-AD5A-1A41-8055-41133CCB2F23}">
      <dgm:prSet/>
      <dgm:spPr/>
      <dgm:t>
        <a:bodyPr/>
        <a:lstStyle/>
        <a:p>
          <a:endParaRPr lang="en-US"/>
        </a:p>
      </dgm:t>
    </dgm:pt>
    <dgm:pt modelId="{88F6AD45-1FE7-D442-A1AB-E13F081A5753}" type="sibTrans" cxnId="{7034EA41-AD5A-1A41-8055-41133CCB2F23}">
      <dgm:prSet/>
      <dgm:spPr/>
      <dgm:t>
        <a:bodyPr/>
        <a:lstStyle/>
        <a:p>
          <a:endParaRPr lang="en-US"/>
        </a:p>
      </dgm:t>
    </dgm:pt>
    <dgm:pt modelId="{A8C51D3D-36D6-1549-A762-6E426B4CEEF0}">
      <dgm:prSet phldrT="[Text]"/>
      <dgm:spPr/>
      <dgm:t>
        <a:bodyPr/>
        <a:lstStyle/>
        <a:p>
          <a:r>
            <a:rPr lang="en-US" dirty="0" err="1"/>
            <a:t>Lihat</a:t>
          </a:r>
          <a:r>
            <a:rPr lang="en-US" dirty="0"/>
            <a:t> </a:t>
          </a:r>
          <a:r>
            <a:rPr lang="en-US" dirty="0" err="1"/>
            <a:t>kondisi</a:t>
          </a:r>
          <a:r>
            <a:rPr lang="en-US" dirty="0"/>
            <a:t> </a:t>
          </a:r>
          <a:r>
            <a:rPr lang="en-US" dirty="0" err="1"/>
            <a:t>keuangan</a:t>
          </a:r>
          <a:r>
            <a:rPr lang="en-US" dirty="0"/>
            <a:t> acara, </a:t>
          </a:r>
          <a:r>
            <a:rPr lang="en-US" dirty="0" err="1"/>
            <a:t>apakah</a:t>
          </a:r>
          <a:r>
            <a:rPr lang="en-US" dirty="0"/>
            <a:t> dana </a:t>
          </a:r>
          <a:r>
            <a:rPr lang="en-US" dirty="0" err="1"/>
            <a:t>cukup</a:t>
          </a:r>
          <a:r>
            <a:rPr lang="en-US" dirty="0"/>
            <a:t>? </a:t>
          </a:r>
          <a:r>
            <a:rPr lang="en-US" dirty="0" err="1"/>
            <a:t>Apakah</a:t>
          </a:r>
          <a:r>
            <a:rPr lang="en-US" dirty="0"/>
            <a:t> </a:t>
          </a:r>
          <a:r>
            <a:rPr lang="en-US" dirty="0" err="1"/>
            <a:t>mampunya</a:t>
          </a:r>
          <a:r>
            <a:rPr lang="en-US" dirty="0"/>
            <a:t> </a:t>
          </a:r>
          <a:r>
            <a:rPr lang="en-US" dirty="0" err="1"/>
            <a:t>mendanai</a:t>
          </a:r>
          <a:r>
            <a:rPr lang="en-US" dirty="0"/>
            <a:t> </a:t>
          </a:r>
          <a:r>
            <a:rPr lang="en-US" dirty="0" err="1"/>
            <a:t>seluruh</a:t>
          </a:r>
          <a:r>
            <a:rPr lang="en-US" dirty="0"/>
            <a:t> </a:t>
          </a:r>
          <a:r>
            <a:rPr lang="en-US" dirty="0" err="1"/>
            <a:t>kebutuhan</a:t>
          </a:r>
          <a:r>
            <a:rPr lang="en-US" dirty="0"/>
            <a:t>?</a:t>
          </a:r>
        </a:p>
      </dgm:t>
    </dgm:pt>
    <dgm:pt modelId="{8F7AE1C9-C55A-DB44-8427-2B97700F2777}" type="parTrans" cxnId="{B0E407BC-12D1-F44C-95A2-49580C05C505}">
      <dgm:prSet/>
      <dgm:spPr/>
      <dgm:t>
        <a:bodyPr/>
        <a:lstStyle/>
        <a:p>
          <a:endParaRPr lang="en-US"/>
        </a:p>
      </dgm:t>
    </dgm:pt>
    <dgm:pt modelId="{F38662E8-49E0-0E46-BB3D-83268C75A018}" type="sibTrans" cxnId="{B0E407BC-12D1-F44C-95A2-49580C05C505}">
      <dgm:prSet/>
      <dgm:spPr/>
      <dgm:t>
        <a:bodyPr/>
        <a:lstStyle/>
        <a:p>
          <a:endParaRPr lang="en-US"/>
        </a:p>
      </dgm:t>
    </dgm:pt>
    <dgm:pt modelId="{82B57F6E-E4B3-D848-82D4-2C371DAE93ED}">
      <dgm:prSet phldrT="[Text]"/>
      <dgm:spPr/>
      <dgm:t>
        <a:bodyPr/>
        <a:lstStyle/>
        <a:p>
          <a:r>
            <a:rPr lang="en-US" dirty="0" err="1"/>
            <a:t>Pelajari</a:t>
          </a:r>
          <a:r>
            <a:rPr lang="en-US" dirty="0"/>
            <a:t> </a:t>
          </a:r>
          <a:r>
            <a:rPr lang="en-US" dirty="0" err="1"/>
            <a:t>ketersediaan</a:t>
          </a:r>
          <a:r>
            <a:rPr lang="en-US" dirty="0"/>
            <a:t> </a:t>
          </a:r>
          <a:r>
            <a:rPr lang="en-US" dirty="0" err="1"/>
            <a:t>sumber</a:t>
          </a:r>
          <a:r>
            <a:rPr lang="en-US" dirty="0"/>
            <a:t> </a:t>
          </a:r>
          <a:r>
            <a:rPr lang="en-US" dirty="0" err="1"/>
            <a:t>daya</a:t>
          </a:r>
          <a:r>
            <a:rPr lang="en-US" dirty="0"/>
            <a:t> </a:t>
          </a:r>
          <a:r>
            <a:rPr lang="en-US" dirty="0" err="1"/>
            <a:t>manusia</a:t>
          </a:r>
          <a:r>
            <a:rPr lang="en-US" dirty="0"/>
            <a:t> (SDM)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tim</a:t>
          </a:r>
          <a:r>
            <a:rPr lang="en-US" dirty="0"/>
            <a:t>, </a:t>
          </a:r>
          <a:r>
            <a:rPr lang="en-US" dirty="0" err="1"/>
            <a:t>pertimbangkan</a:t>
          </a:r>
          <a:r>
            <a:rPr lang="en-US" dirty="0"/>
            <a:t> </a:t>
          </a:r>
          <a:r>
            <a:rPr lang="en-US" dirty="0" err="1"/>
            <a:t>kapabilitas</a:t>
          </a:r>
          <a:r>
            <a:rPr lang="en-US" dirty="0"/>
            <a:t> </a:t>
          </a:r>
          <a:r>
            <a:rPr lang="en-US" dirty="0" err="1"/>
            <a:t>masing-masing</a:t>
          </a:r>
          <a:r>
            <a:rPr lang="en-US" dirty="0"/>
            <a:t> SDM, </a:t>
          </a:r>
          <a:r>
            <a:rPr lang="en-US" dirty="0" err="1"/>
            <a:t>bagaimana</a:t>
          </a:r>
          <a:r>
            <a:rPr lang="en-US" dirty="0"/>
            <a:t> SDM </a:t>
          </a:r>
          <a:r>
            <a:rPr lang="en-US" dirty="0" err="1"/>
            <a:t>berkomunikasi</a:t>
          </a:r>
          <a:r>
            <a:rPr lang="en-US" dirty="0"/>
            <a:t> dan </a:t>
          </a:r>
          <a:r>
            <a:rPr lang="en-US" dirty="0" err="1"/>
            <a:t>bekerja</a:t>
          </a:r>
          <a:r>
            <a:rPr lang="en-US" dirty="0"/>
            <a:t> </a:t>
          </a:r>
          <a:r>
            <a:rPr lang="en-US" dirty="0" err="1"/>
            <a:t>sama</a:t>
          </a:r>
          <a:r>
            <a:rPr lang="en-US" dirty="0"/>
            <a:t>.</a:t>
          </a:r>
        </a:p>
      </dgm:t>
    </dgm:pt>
    <dgm:pt modelId="{00347197-B921-CD46-853E-276DB58B1E62}" type="parTrans" cxnId="{BFCC6D0E-F49C-1F45-A813-844276236B23}">
      <dgm:prSet/>
      <dgm:spPr/>
      <dgm:t>
        <a:bodyPr/>
        <a:lstStyle/>
        <a:p>
          <a:endParaRPr lang="en-US"/>
        </a:p>
      </dgm:t>
    </dgm:pt>
    <dgm:pt modelId="{D49AF204-581A-114C-BF2C-F1990437CCAB}" type="sibTrans" cxnId="{BFCC6D0E-F49C-1F45-A813-844276236B23}">
      <dgm:prSet/>
      <dgm:spPr/>
      <dgm:t>
        <a:bodyPr/>
        <a:lstStyle/>
        <a:p>
          <a:endParaRPr lang="en-US"/>
        </a:p>
      </dgm:t>
    </dgm:pt>
    <dgm:pt modelId="{E9EF8873-A8D8-034F-99F9-D35B3DB2684F}">
      <dgm:prSet phldrT="[Text]"/>
      <dgm:spPr/>
      <dgm:t>
        <a:bodyPr/>
        <a:lstStyle/>
        <a:p>
          <a:r>
            <a:rPr lang="en-US" dirty="0" err="1"/>
            <a:t>Mempelajari</a:t>
          </a:r>
          <a:r>
            <a:rPr lang="en-US" dirty="0"/>
            <a:t> </a:t>
          </a:r>
          <a:r>
            <a:rPr lang="en-US" dirty="0" err="1"/>
            <a:t>kondisi</a:t>
          </a:r>
          <a:r>
            <a:rPr lang="en-US" dirty="0"/>
            <a:t> </a:t>
          </a:r>
          <a:r>
            <a:rPr lang="en-US" dirty="0" err="1"/>
            <a:t>politik</a:t>
          </a:r>
          <a:r>
            <a:rPr lang="en-US" dirty="0"/>
            <a:t> yang </a:t>
          </a:r>
          <a:r>
            <a:rPr lang="en-US" dirty="0" err="1"/>
            <a:t>sedang</a:t>
          </a:r>
          <a:r>
            <a:rPr lang="en-US" dirty="0"/>
            <a:t> </a:t>
          </a:r>
          <a:r>
            <a:rPr lang="en-US" dirty="0" err="1"/>
            <a:t>terjadi</a:t>
          </a:r>
          <a:r>
            <a:rPr lang="en-US" dirty="0"/>
            <a:t> </a:t>
          </a:r>
          <a:r>
            <a:rPr lang="en-US" dirty="0" err="1"/>
            <a:t>ketika</a:t>
          </a:r>
          <a:r>
            <a:rPr lang="en-US" dirty="0"/>
            <a:t> event </a:t>
          </a:r>
          <a:r>
            <a:rPr lang="en-US" dirty="0" err="1"/>
            <a:t>kita</a:t>
          </a:r>
          <a:r>
            <a:rPr lang="en-US" dirty="0"/>
            <a:t> </a:t>
          </a:r>
          <a:r>
            <a:rPr lang="en-US" dirty="0" err="1"/>
            <a:t>berjalan</a:t>
          </a:r>
          <a:endParaRPr lang="en-US" dirty="0"/>
        </a:p>
      </dgm:t>
    </dgm:pt>
    <dgm:pt modelId="{B838DB6A-13F2-CC4D-BC91-FEF4E3C2C5A0}" type="parTrans" cxnId="{98394D80-25E4-5841-9DA5-EA7EAEC9CC3E}">
      <dgm:prSet/>
      <dgm:spPr/>
      <dgm:t>
        <a:bodyPr/>
        <a:lstStyle/>
        <a:p>
          <a:endParaRPr lang="en-US"/>
        </a:p>
      </dgm:t>
    </dgm:pt>
    <dgm:pt modelId="{0DEFA869-BBFF-8E41-A499-22E7D23BBF51}" type="sibTrans" cxnId="{98394D80-25E4-5841-9DA5-EA7EAEC9CC3E}">
      <dgm:prSet/>
      <dgm:spPr/>
      <dgm:t>
        <a:bodyPr/>
        <a:lstStyle/>
        <a:p>
          <a:endParaRPr lang="en-US"/>
        </a:p>
      </dgm:t>
    </dgm:pt>
    <dgm:pt modelId="{3351B1F3-2CA4-6847-8B09-2329AFE7EB63}">
      <dgm:prSet phldrT="[Text]"/>
      <dgm:spPr/>
      <dgm:t>
        <a:bodyPr/>
        <a:lstStyle/>
        <a:p>
          <a:r>
            <a:rPr lang="en-US" dirty="0" err="1"/>
            <a:t>Berkaitan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perizinan</a:t>
          </a:r>
          <a:r>
            <a:rPr lang="en-US" dirty="0"/>
            <a:t> </a:t>
          </a:r>
          <a:r>
            <a:rPr lang="en-US" dirty="0" err="1"/>
            <a:t>dari</a:t>
          </a:r>
          <a:r>
            <a:rPr lang="en-US" dirty="0"/>
            <a:t> </a:t>
          </a:r>
          <a:r>
            <a:rPr lang="en-US" dirty="0" err="1"/>
            <a:t>lingkungan</a:t>
          </a:r>
          <a:r>
            <a:rPr lang="en-US" dirty="0"/>
            <a:t> </a:t>
          </a:r>
          <a:r>
            <a:rPr lang="en-US" dirty="0" err="1"/>
            <a:t>setempat</a:t>
          </a:r>
          <a:endParaRPr lang="en-US" dirty="0"/>
        </a:p>
      </dgm:t>
    </dgm:pt>
    <dgm:pt modelId="{8B7D1E0E-6C46-9649-8EE6-A82C1F25AF78}" type="parTrans" cxnId="{51824AFF-3400-574B-B143-1A90E092C03B}">
      <dgm:prSet/>
      <dgm:spPr/>
      <dgm:t>
        <a:bodyPr/>
        <a:lstStyle/>
        <a:p>
          <a:endParaRPr lang="en-US"/>
        </a:p>
      </dgm:t>
    </dgm:pt>
    <dgm:pt modelId="{8CF7030B-E511-2D49-AD3C-1802E7DD6F2B}" type="sibTrans" cxnId="{51824AFF-3400-574B-B143-1A90E092C03B}">
      <dgm:prSet/>
      <dgm:spPr/>
      <dgm:t>
        <a:bodyPr/>
        <a:lstStyle/>
        <a:p>
          <a:endParaRPr lang="en-US"/>
        </a:p>
      </dgm:t>
    </dgm:pt>
    <dgm:pt modelId="{08C56A3C-EC0D-EE46-8F58-58E18F75959C}" type="pres">
      <dgm:prSet presAssocID="{AA2EA30F-FF9D-EE4F-BF5B-726FDC258083}" presName="linear" presStyleCnt="0">
        <dgm:presLayoutVars>
          <dgm:animLvl val="lvl"/>
          <dgm:resizeHandles val="exact"/>
        </dgm:presLayoutVars>
      </dgm:prSet>
      <dgm:spPr/>
    </dgm:pt>
    <dgm:pt modelId="{5F7CF83B-5288-0747-8CD4-B03AE602A44E}" type="pres">
      <dgm:prSet presAssocID="{2B08FC01-9597-8B49-B623-B9D87FF1016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C6328E2-EC1C-864E-87F4-53370FF0AC44}" type="pres">
      <dgm:prSet presAssocID="{2B08FC01-9597-8B49-B623-B9D87FF10164}" presName="childText" presStyleLbl="revTx" presStyleIdx="0" presStyleCnt="3">
        <dgm:presLayoutVars>
          <dgm:bulletEnabled val="1"/>
        </dgm:presLayoutVars>
      </dgm:prSet>
      <dgm:spPr/>
    </dgm:pt>
    <dgm:pt modelId="{87EE28B0-FBA5-3448-BAD1-34E093FEA2DC}" type="pres">
      <dgm:prSet presAssocID="{5BC5E402-2B3D-0F43-913F-FDE3FF9BDC0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3B9684E-1ED3-3840-BA96-E6BF83D66DE1}" type="pres">
      <dgm:prSet presAssocID="{5BC5E402-2B3D-0F43-913F-FDE3FF9BDC01}" presName="childText" presStyleLbl="revTx" presStyleIdx="1" presStyleCnt="3">
        <dgm:presLayoutVars>
          <dgm:bulletEnabled val="1"/>
        </dgm:presLayoutVars>
      </dgm:prSet>
      <dgm:spPr/>
    </dgm:pt>
    <dgm:pt modelId="{6D9FAF80-5305-9049-87E9-D3212312FAF3}" type="pres">
      <dgm:prSet presAssocID="{82830CD0-BBB9-B24F-859F-5F349114AF82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04F0B8D-060F-714F-8D44-B2188C0F21CF}" type="pres">
      <dgm:prSet presAssocID="{82830CD0-BBB9-B24F-859F-5F349114AF82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BFCC6D0E-F49C-1F45-A813-844276236B23}" srcId="{5BC5E402-2B3D-0F43-913F-FDE3FF9BDC01}" destId="{82B57F6E-E4B3-D848-82D4-2C371DAE93ED}" srcOrd="0" destOrd="0" parTransId="{00347197-B921-CD46-853E-276DB58B1E62}" sibTransId="{D49AF204-581A-114C-BF2C-F1990437CCAB}"/>
    <dgm:cxn modelId="{2D76252C-5611-6940-9F2F-6977E4197B24}" type="presOf" srcId="{5BC5E402-2B3D-0F43-913F-FDE3FF9BDC01}" destId="{87EE28B0-FBA5-3448-BAD1-34E093FEA2DC}" srcOrd="0" destOrd="0" presId="urn:microsoft.com/office/officeart/2005/8/layout/vList2"/>
    <dgm:cxn modelId="{7034EA41-AD5A-1A41-8055-41133CCB2F23}" srcId="{AA2EA30F-FF9D-EE4F-BF5B-726FDC258083}" destId="{82830CD0-BBB9-B24F-859F-5F349114AF82}" srcOrd="2" destOrd="0" parTransId="{2C601543-234C-C347-B9B3-0D0D3D0D8AA6}" sibTransId="{88F6AD45-1FE7-D442-A1AB-E13F081A5753}"/>
    <dgm:cxn modelId="{99075E45-B5FD-4143-9179-2820D786E3C5}" type="presOf" srcId="{2B08FC01-9597-8B49-B623-B9D87FF10164}" destId="{5F7CF83B-5288-0747-8CD4-B03AE602A44E}" srcOrd="0" destOrd="0" presId="urn:microsoft.com/office/officeart/2005/8/layout/vList2"/>
    <dgm:cxn modelId="{037AC349-6D4F-ED4B-94C7-44AD84E6BE2B}" srcId="{AA2EA30F-FF9D-EE4F-BF5B-726FDC258083}" destId="{2B08FC01-9597-8B49-B623-B9D87FF10164}" srcOrd="0" destOrd="0" parTransId="{613782F4-45AE-B448-8773-EA8DF1D80526}" sibTransId="{A1E1ED1C-FE5F-6843-9B94-CE5B3927AD7C}"/>
    <dgm:cxn modelId="{310D785A-C31C-1946-A7E8-E4CF38DDE19E}" type="presOf" srcId="{3351B1F3-2CA4-6847-8B09-2329AFE7EB63}" destId="{804F0B8D-060F-714F-8D44-B2188C0F21CF}" srcOrd="0" destOrd="1" presId="urn:microsoft.com/office/officeart/2005/8/layout/vList2"/>
    <dgm:cxn modelId="{98394D80-25E4-5841-9DA5-EA7EAEC9CC3E}" srcId="{82830CD0-BBB9-B24F-859F-5F349114AF82}" destId="{E9EF8873-A8D8-034F-99F9-D35B3DB2684F}" srcOrd="0" destOrd="0" parTransId="{B838DB6A-13F2-CC4D-BC91-FEF4E3C2C5A0}" sibTransId="{0DEFA869-BBFF-8E41-A499-22E7D23BBF51}"/>
    <dgm:cxn modelId="{264AF381-463D-0147-960F-C38290AB600E}" type="presOf" srcId="{E9EF8873-A8D8-034F-99F9-D35B3DB2684F}" destId="{804F0B8D-060F-714F-8D44-B2188C0F21CF}" srcOrd="0" destOrd="0" presId="urn:microsoft.com/office/officeart/2005/8/layout/vList2"/>
    <dgm:cxn modelId="{D62513B2-B1C2-7643-9AB4-CD75FAD71CB3}" srcId="{AA2EA30F-FF9D-EE4F-BF5B-726FDC258083}" destId="{5BC5E402-2B3D-0F43-913F-FDE3FF9BDC01}" srcOrd="1" destOrd="0" parTransId="{82B2ACF0-13A6-F34B-A92E-5040DCEE09F3}" sibTransId="{C7BCE554-FA07-5F48-9688-52F40CCE1C6B}"/>
    <dgm:cxn modelId="{DA7001B8-BEF7-2C4A-AF6D-EACE57688BDB}" type="presOf" srcId="{82830CD0-BBB9-B24F-859F-5F349114AF82}" destId="{6D9FAF80-5305-9049-87E9-D3212312FAF3}" srcOrd="0" destOrd="0" presId="urn:microsoft.com/office/officeart/2005/8/layout/vList2"/>
    <dgm:cxn modelId="{B0E407BC-12D1-F44C-95A2-49580C05C505}" srcId="{2B08FC01-9597-8B49-B623-B9D87FF10164}" destId="{A8C51D3D-36D6-1549-A762-6E426B4CEEF0}" srcOrd="0" destOrd="0" parTransId="{8F7AE1C9-C55A-DB44-8427-2B97700F2777}" sibTransId="{F38662E8-49E0-0E46-BB3D-83268C75A018}"/>
    <dgm:cxn modelId="{6DE90AC7-2E87-844E-AA78-3FD540829B2A}" type="presOf" srcId="{A8C51D3D-36D6-1549-A762-6E426B4CEEF0}" destId="{4C6328E2-EC1C-864E-87F4-53370FF0AC44}" srcOrd="0" destOrd="0" presId="urn:microsoft.com/office/officeart/2005/8/layout/vList2"/>
    <dgm:cxn modelId="{EA36E5DE-88A2-7A41-9CD7-144E399AE798}" type="presOf" srcId="{AA2EA30F-FF9D-EE4F-BF5B-726FDC258083}" destId="{08C56A3C-EC0D-EE46-8F58-58E18F75959C}" srcOrd="0" destOrd="0" presId="urn:microsoft.com/office/officeart/2005/8/layout/vList2"/>
    <dgm:cxn modelId="{E42708FB-3FE3-5F40-889D-D451347D371A}" type="presOf" srcId="{82B57F6E-E4B3-D848-82D4-2C371DAE93ED}" destId="{C3B9684E-1ED3-3840-BA96-E6BF83D66DE1}" srcOrd="0" destOrd="0" presId="urn:microsoft.com/office/officeart/2005/8/layout/vList2"/>
    <dgm:cxn modelId="{51824AFF-3400-574B-B143-1A90E092C03B}" srcId="{82830CD0-BBB9-B24F-859F-5F349114AF82}" destId="{3351B1F3-2CA4-6847-8B09-2329AFE7EB63}" srcOrd="1" destOrd="0" parTransId="{8B7D1E0E-6C46-9649-8EE6-A82C1F25AF78}" sibTransId="{8CF7030B-E511-2D49-AD3C-1802E7DD6F2B}"/>
    <dgm:cxn modelId="{00A7208B-39D8-DF4C-B62A-54B29ACF31B4}" type="presParOf" srcId="{08C56A3C-EC0D-EE46-8F58-58E18F75959C}" destId="{5F7CF83B-5288-0747-8CD4-B03AE602A44E}" srcOrd="0" destOrd="0" presId="urn:microsoft.com/office/officeart/2005/8/layout/vList2"/>
    <dgm:cxn modelId="{895EA6BF-4375-6049-AFA9-9DF435FCB249}" type="presParOf" srcId="{08C56A3C-EC0D-EE46-8F58-58E18F75959C}" destId="{4C6328E2-EC1C-864E-87F4-53370FF0AC44}" srcOrd="1" destOrd="0" presId="urn:microsoft.com/office/officeart/2005/8/layout/vList2"/>
    <dgm:cxn modelId="{065638FE-7871-0242-94E2-065EB76B5445}" type="presParOf" srcId="{08C56A3C-EC0D-EE46-8F58-58E18F75959C}" destId="{87EE28B0-FBA5-3448-BAD1-34E093FEA2DC}" srcOrd="2" destOrd="0" presId="urn:microsoft.com/office/officeart/2005/8/layout/vList2"/>
    <dgm:cxn modelId="{E4D05F43-FC00-C141-831D-F662653D3FCF}" type="presParOf" srcId="{08C56A3C-EC0D-EE46-8F58-58E18F75959C}" destId="{C3B9684E-1ED3-3840-BA96-E6BF83D66DE1}" srcOrd="3" destOrd="0" presId="urn:microsoft.com/office/officeart/2005/8/layout/vList2"/>
    <dgm:cxn modelId="{F11F5912-79B0-2140-93EE-E5E712D8AE2F}" type="presParOf" srcId="{08C56A3C-EC0D-EE46-8F58-58E18F75959C}" destId="{6D9FAF80-5305-9049-87E9-D3212312FAF3}" srcOrd="4" destOrd="0" presId="urn:microsoft.com/office/officeart/2005/8/layout/vList2"/>
    <dgm:cxn modelId="{398B4E43-BEC8-EE4C-AA7E-6F8960464FC7}" type="presParOf" srcId="{08C56A3C-EC0D-EE46-8F58-58E18F75959C}" destId="{804F0B8D-060F-714F-8D44-B2188C0F21CF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6E5EDB-B2D4-1049-98EE-FF711AFD5154}" type="doc">
      <dgm:prSet loTypeId="urn:microsoft.com/office/officeart/2009/layout/CircleArrowProcess" loCatId="" qsTypeId="urn:microsoft.com/office/officeart/2005/8/quickstyle/3d5" qsCatId="3D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3EB64B65-1F50-EA42-8CB9-12F33C2BF15F}">
      <dgm:prSet phldrT="[Text]"/>
      <dgm:spPr/>
      <dgm:t>
        <a:bodyPr/>
        <a:lstStyle/>
        <a:p>
          <a:r>
            <a:rPr lang="en-US" dirty="0"/>
            <a:t>Team</a:t>
          </a:r>
        </a:p>
      </dgm:t>
    </dgm:pt>
    <dgm:pt modelId="{4A1750CA-1821-204C-8A92-E9BEB4950B07}" type="parTrans" cxnId="{3C1DE7EB-013F-5742-90C6-1CEC583C66E1}">
      <dgm:prSet/>
      <dgm:spPr/>
      <dgm:t>
        <a:bodyPr/>
        <a:lstStyle/>
        <a:p>
          <a:endParaRPr lang="en-US"/>
        </a:p>
      </dgm:t>
    </dgm:pt>
    <dgm:pt modelId="{F042EAAD-AEA6-DE4E-B55A-9182A80CEAF8}" type="sibTrans" cxnId="{3C1DE7EB-013F-5742-90C6-1CEC583C66E1}">
      <dgm:prSet/>
      <dgm:spPr/>
      <dgm:t>
        <a:bodyPr/>
        <a:lstStyle/>
        <a:p>
          <a:endParaRPr lang="en-US"/>
        </a:p>
      </dgm:t>
    </dgm:pt>
    <dgm:pt modelId="{81518968-75FA-214C-AE0F-BC8BDFA59917}">
      <dgm:prSet phldrT="[Text]"/>
      <dgm:spPr/>
      <dgm:t>
        <a:bodyPr/>
        <a:lstStyle/>
        <a:p>
          <a:r>
            <a:rPr lang="en-US" dirty="0"/>
            <a:t>Manager</a:t>
          </a:r>
        </a:p>
      </dgm:t>
    </dgm:pt>
    <dgm:pt modelId="{A37DB8C7-7CA4-D140-8D8C-0B7B47B8D3EA}" type="parTrans" cxnId="{09B68FAD-4D7D-A344-AF6E-443B23ECED00}">
      <dgm:prSet/>
      <dgm:spPr/>
      <dgm:t>
        <a:bodyPr/>
        <a:lstStyle/>
        <a:p>
          <a:endParaRPr lang="en-US"/>
        </a:p>
      </dgm:t>
    </dgm:pt>
    <dgm:pt modelId="{30BBF100-572C-654F-AD98-1CFC7AA8B698}" type="sibTrans" cxnId="{09B68FAD-4D7D-A344-AF6E-443B23ECED00}">
      <dgm:prSet/>
      <dgm:spPr/>
      <dgm:t>
        <a:bodyPr/>
        <a:lstStyle/>
        <a:p>
          <a:endParaRPr lang="en-US"/>
        </a:p>
      </dgm:t>
    </dgm:pt>
    <dgm:pt modelId="{DF5C150E-3EEC-4A44-A6D8-2994730D0337}">
      <dgm:prSet phldrT="[Text]"/>
      <dgm:spPr/>
      <dgm:t>
        <a:bodyPr/>
        <a:lstStyle/>
        <a:p>
          <a:r>
            <a:rPr lang="en-US" dirty="0"/>
            <a:t>Leader/ Ass. Leader</a:t>
          </a:r>
        </a:p>
      </dgm:t>
    </dgm:pt>
    <dgm:pt modelId="{193B5F61-53BF-914D-B70B-029061805B3B}" type="parTrans" cxnId="{89A05D7A-DF66-7344-AFB1-02CA5D136BCE}">
      <dgm:prSet/>
      <dgm:spPr/>
      <dgm:t>
        <a:bodyPr/>
        <a:lstStyle/>
        <a:p>
          <a:endParaRPr lang="en-US"/>
        </a:p>
      </dgm:t>
    </dgm:pt>
    <dgm:pt modelId="{DDA4E65B-30C6-C74A-836F-F2ADB47672E4}" type="sibTrans" cxnId="{89A05D7A-DF66-7344-AFB1-02CA5D136BCE}">
      <dgm:prSet/>
      <dgm:spPr/>
      <dgm:t>
        <a:bodyPr/>
        <a:lstStyle/>
        <a:p>
          <a:endParaRPr lang="en-US"/>
        </a:p>
      </dgm:t>
    </dgm:pt>
    <dgm:pt modelId="{C9542341-24D1-C442-BA2F-B087FBBFA019}">
      <dgm:prSet phldrT="[Text]"/>
      <dgm:spPr/>
      <dgm:t>
        <a:bodyPr/>
        <a:lstStyle/>
        <a:p>
          <a:r>
            <a:rPr lang="en-US" dirty="0"/>
            <a:t>Ass. GM</a:t>
          </a:r>
        </a:p>
      </dgm:t>
    </dgm:pt>
    <dgm:pt modelId="{A1BEDE3D-723C-2044-A18B-B8148B6EBDC6}" type="parTrans" cxnId="{3C8BA28F-8270-A641-8161-3AC2C4C36797}">
      <dgm:prSet/>
      <dgm:spPr/>
      <dgm:t>
        <a:bodyPr/>
        <a:lstStyle/>
        <a:p>
          <a:endParaRPr lang="en-US"/>
        </a:p>
      </dgm:t>
    </dgm:pt>
    <dgm:pt modelId="{03A62FB4-C748-8A42-A906-A608CA6AE988}" type="sibTrans" cxnId="{3C8BA28F-8270-A641-8161-3AC2C4C36797}">
      <dgm:prSet/>
      <dgm:spPr/>
      <dgm:t>
        <a:bodyPr/>
        <a:lstStyle/>
        <a:p>
          <a:endParaRPr lang="en-US"/>
        </a:p>
      </dgm:t>
    </dgm:pt>
    <dgm:pt modelId="{2A789C54-9941-994A-81F9-A2A58AED11D2}">
      <dgm:prSet phldrT="[Text]"/>
      <dgm:spPr/>
      <dgm:t>
        <a:bodyPr/>
        <a:lstStyle/>
        <a:p>
          <a:r>
            <a:rPr lang="en-US" dirty="0"/>
            <a:t>GM</a:t>
          </a:r>
        </a:p>
      </dgm:t>
    </dgm:pt>
    <dgm:pt modelId="{D0784122-AF24-D846-B69C-F3F734F12BDD}" type="parTrans" cxnId="{5BD22F92-C0AA-6B41-87CE-1155BC13C302}">
      <dgm:prSet/>
      <dgm:spPr/>
      <dgm:t>
        <a:bodyPr/>
        <a:lstStyle/>
        <a:p>
          <a:endParaRPr lang="en-US"/>
        </a:p>
      </dgm:t>
    </dgm:pt>
    <dgm:pt modelId="{28912823-A7EF-D245-AE82-B1E510DA7656}" type="sibTrans" cxnId="{5BD22F92-C0AA-6B41-87CE-1155BC13C302}">
      <dgm:prSet/>
      <dgm:spPr/>
      <dgm:t>
        <a:bodyPr/>
        <a:lstStyle/>
        <a:p>
          <a:endParaRPr lang="en-US"/>
        </a:p>
      </dgm:t>
    </dgm:pt>
    <dgm:pt modelId="{F7AD3796-D4FA-5747-97DB-94BB0F2C3A5D}" type="pres">
      <dgm:prSet presAssocID="{E46E5EDB-B2D4-1049-98EE-FF711AFD5154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B1FF27A5-A57B-E64C-9D02-0524071A5B45}" type="pres">
      <dgm:prSet presAssocID="{3EB64B65-1F50-EA42-8CB9-12F33C2BF15F}" presName="Accent1" presStyleCnt="0"/>
      <dgm:spPr/>
    </dgm:pt>
    <dgm:pt modelId="{A981B386-0DB8-6C49-90A3-9194E06F3E04}" type="pres">
      <dgm:prSet presAssocID="{3EB64B65-1F50-EA42-8CB9-12F33C2BF15F}" presName="Accent" presStyleLbl="node1" presStyleIdx="0" presStyleCnt="5"/>
      <dgm:spPr/>
    </dgm:pt>
    <dgm:pt modelId="{F72AED77-D495-7349-A342-C39700F6619D}" type="pres">
      <dgm:prSet presAssocID="{3EB64B65-1F50-EA42-8CB9-12F33C2BF15F}" presName="Parent1" presStyleLbl="revTx" presStyleIdx="0" presStyleCnt="5">
        <dgm:presLayoutVars>
          <dgm:chMax val="1"/>
          <dgm:chPref val="1"/>
          <dgm:bulletEnabled val="1"/>
        </dgm:presLayoutVars>
      </dgm:prSet>
      <dgm:spPr/>
    </dgm:pt>
    <dgm:pt modelId="{9768C2A6-8F03-9748-B92E-C35956AE8568}" type="pres">
      <dgm:prSet presAssocID="{81518968-75FA-214C-AE0F-BC8BDFA59917}" presName="Accent2" presStyleCnt="0"/>
      <dgm:spPr/>
    </dgm:pt>
    <dgm:pt modelId="{9C474C10-D224-F443-A114-18D986AE7DD2}" type="pres">
      <dgm:prSet presAssocID="{81518968-75FA-214C-AE0F-BC8BDFA59917}" presName="Accent" presStyleLbl="node1" presStyleIdx="1" presStyleCnt="5"/>
      <dgm:spPr/>
    </dgm:pt>
    <dgm:pt modelId="{4D75521E-E8CE-2A44-BDA0-00AC99A26604}" type="pres">
      <dgm:prSet presAssocID="{81518968-75FA-214C-AE0F-BC8BDFA59917}" presName="Parent2" presStyleLbl="revTx" presStyleIdx="1" presStyleCnt="5">
        <dgm:presLayoutVars>
          <dgm:chMax val="1"/>
          <dgm:chPref val="1"/>
          <dgm:bulletEnabled val="1"/>
        </dgm:presLayoutVars>
      </dgm:prSet>
      <dgm:spPr/>
    </dgm:pt>
    <dgm:pt modelId="{79CE952D-EB2A-5F43-8820-95C8A9B6EC0E}" type="pres">
      <dgm:prSet presAssocID="{DF5C150E-3EEC-4A44-A6D8-2994730D0337}" presName="Accent3" presStyleCnt="0"/>
      <dgm:spPr/>
    </dgm:pt>
    <dgm:pt modelId="{B810D787-0C02-AB48-B093-0F485835B0AB}" type="pres">
      <dgm:prSet presAssocID="{DF5C150E-3EEC-4A44-A6D8-2994730D0337}" presName="Accent" presStyleLbl="node1" presStyleIdx="2" presStyleCnt="5"/>
      <dgm:spPr/>
    </dgm:pt>
    <dgm:pt modelId="{FCB4A9D7-3891-E346-A82C-5E06A54154F8}" type="pres">
      <dgm:prSet presAssocID="{DF5C150E-3EEC-4A44-A6D8-2994730D0337}" presName="Parent3" presStyleLbl="revTx" presStyleIdx="2" presStyleCnt="5">
        <dgm:presLayoutVars>
          <dgm:chMax val="1"/>
          <dgm:chPref val="1"/>
          <dgm:bulletEnabled val="1"/>
        </dgm:presLayoutVars>
      </dgm:prSet>
      <dgm:spPr/>
    </dgm:pt>
    <dgm:pt modelId="{38B22D98-FA21-1A46-9B38-E1CCD5D71E8C}" type="pres">
      <dgm:prSet presAssocID="{C9542341-24D1-C442-BA2F-B087FBBFA019}" presName="Accent4" presStyleCnt="0"/>
      <dgm:spPr/>
    </dgm:pt>
    <dgm:pt modelId="{314F8EC3-6A6D-754E-A6FF-C0A0A4778485}" type="pres">
      <dgm:prSet presAssocID="{C9542341-24D1-C442-BA2F-B087FBBFA019}" presName="Accent" presStyleLbl="node1" presStyleIdx="3" presStyleCnt="5"/>
      <dgm:spPr/>
    </dgm:pt>
    <dgm:pt modelId="{5D58CF4F-533B-7845-9123-B8A062293275}" type="pres">
      <dgm:prSet presAssocID="{C9542341-24D1-C442-BA2F-B087FBBFA019}" presName="Parent4" presStyleLbl="revTx" presStyleIdx="3" presStyleCnt="5">
        <dgm:presLayoutVars>
          <dgm:chMax val="1"/>
          <dgm:chPref val="1"/>
          <dgm:bulletEnabled val="1"/>
        </dgm:presLayoutVars>
      </dgm:prSet>
      <dgm:spPr/>
    </dgm:pt>
    <dgm:pt modelId="{660AFF72-06D7-7345-8F7D-8660D610642E}" type="pres">
      <dgm:prSet presAssocID="{2A789C54-9941-994A-81F9-A2A58AED11D2}" presName="Accent5" presStyleCnt="0"/>
      <dgm:spPr/>
    </dgm:pt>
    <dgm:pt modelId="{13AADB21-9553-CD44-9620-04163CA0C87E}" type="pres">
      <dgm:prSet presAssocID="{2A789C54-9941-994A-81F9-A2A58AED11D2}" presName="Accent" presStyleLbl="node1" presStyleIdx="4" presStyleCnt="5"/>
      <dgm:spPr/>
    </dgm:pt>
    <dgm:pt modelId="{65940F0E-82CA-7141-ABCB-17742C9DA77E}" type="pres">
      <dgm:prSet presAssocID="{2A789C54-9941-994A-81F9-A2A58AED11D2}" presName="Parent5" presStyleLbl="revTx" presStyleIdx="4" presStyleCnt="5">
        <dgm:presLayoutVars>
          <dgm:chMax val="1"/>
          <dgm:chPref val="1"/>
          <dgm:bulletEnabled val="1"/>
        </dgm:presLayoutVars>
      </dgm:prSet>
      <dgm:spPr/>
    </dgm:pt>
  </dgm:ptLst>
  <dgm:cxnLst>
    <dgm:cxn modelId="{5189A82A-600E-A543-8032-8DC93600A723}" type="presOf" srcId="{C9542341-24D1-C442-BA2F-B087FBBFA019}" destId="{5D58CF4F-533B-7845-9123-B8A062293275}" srcOrd="0" destOrd="0" presId="urn:microsoft.com/office/officeart/2009/layout/CircleArrowProcess"/>
    <dgm:cxn modelId="{3C35FF2E-490B-C849-AAAB-E2198C1ECFF1}" type="presOf" srcId="{2A789C54-9941-994A-81F9-A2A58AED11D2}" destId="{65940F0E-82CA-7141-ABCB-17742C9DA77E}" srcOrd="0" destOrd="0" presId="urn:microsoft.com/office/officeart/2009/layout/CircleArrowProcess"/>
    <dgm:cxn modelId="{C1ED3D3F-DD39-7548-BCB6-743A981A9D4C}" type="presOf" srcId="{DF5C150E-3EEC-4A44-A6D8-2994730D0337}" destId="{FCB4A9D7-3891-E346-A82C-5E06A54154F8}" srcOrd="0" destOrd="0" presId="urn:microsoft.com/office/officeart/2009/layout/CircleArrowProcess"/>
    <dgm:cxn modelId="{89A05D7A-DF66-7344-AFB1-02CA5D136BCE}" srcId="{E46E5EDB-B2D4-1049-98EE-FF711AFD5154}" destId="{DF5C150E-3EEC-4A44-A6D8-2994730D0337}" srcOrd="2" destOrd="0" parTransId="{193B5F61-53BF-914D-B70B-029061805B3B}" sibTransId="{DDA4E65B-30C6-C74A-836F-F2ADB47672E4}"/>
    <dgm:cxn modelId="{8A42057E-F33B-0B45-8CB4-1FD9D702A43E}" type="presOf" srcId="{E46E5EDB-B2D4-1049-98EE-FF711AFD5154}" destId="{F7AD3796-D4FA-5747-97DB-94BB0F2C3A5D}" srcOrd="0" destOrd="0" presId="urn:microsoft.com/office/officeart/2009/layout/CircleArrowProcess"/>
    <dgm:cxn modelId="{3C8BA28F-8270-A641-8161-3AC2C4C36797}" srcId="{E46E5EDB-B2D4-1049-98EE-FF711AFD5154}" destId="{C9542341-24D1-C442-BA2F-B087FBBFA019}" srcOrd="3" destOrd="0" parTransId="{A1BEDE3D-723C-2044-A18B-B8148B6EBDC6}" sibTransId="{03A62FB4-C748-8A42-A906-A608CA6AE988}"/>
    <dgm:cxn modelId="{5BD22F92-C0AA-6B41-87CE-1155BC13C302}" srcId="{E46E5EDB-B2D4-1049-98EE-FF711AFD5154}" destId="{2A789C54-9941-994A-81F9-A2A58AED11D2}" srcOrd="4" destOrd="0" parTransId="{D0784122-AF24-D846-B69C-F3F734F12BDD}" sibTransId="{28912823-A7EF-D245-AE82-B1E510DA7656}"/>
    <dgm:cxn modelId="{09B68FAD-4D7D-A344-AF6E-443B23ECED00}" srcId="{E46E5EDB-B2D4-1049-98EE-FF711AFD5154}" destId="{81518968-75FA-214C-AE0F-BC8BDFA59917}" srcOrd="1" destOrd="0" parTransId="{A37DB8C7-7CA4-D140-8D8C-0B7B47B8D3EA}" sibTransId="{30BBF100-572C-654F-AD98-1CFC7AA8B698}"/>
    <dgm:cxn modelId="{3BEFA1CC-8BE3-2E43-8885-6EDD743200F9}" type="presOf" srcId="{81518968-75FA-214C-AE0F-BC8BDFA59917}" destId="{4D75521E-E8CE-2A44-BDA0-00AC99A26604}" srcOrd="0" destOrd="0" presId="urn:microsoft.com/office/officeart/2009/layout/CircleArrowProcess"/>
    <dgm:cxn modelId="{3C1DE7EB-013F-5742-90C6-1CEC583C66E1}" srcId="{E46E5EDB-B2D4-1049-98EE-FF711AFD5154}" destId="{3EB64B65-1F50-EA42-8CB9-12F33C2BF15F}" srcOrd="0" destOrd="0" parTransId="{4A1750CA-1821-204C-8A92-E9BEB4950B07}" sibTransId="{F042EAAD-AEA6-DE4E-B55A-9182A80CEAF8}"/>
    <dgm:cxn modelId="{596DB9ED-39A3-BC49-A6EA-F1702709414E}" type="presOf" srcId="{3EB64B65-1F50-EA42-8CB9-12F33C2BF15F}" destId="{F72AED77-D495-7349-A342-C39700F6619D}" srcOrd="0" destOrd="0" presId="urn:microsoft.com/office/officeart/2009/layout/CircleArrowProcess"/>
    <dgm:cxn modelId="{24A452D7-A4EE-7049-85BF-F523695F1DA1}" type="presParOf" srcId="{F7AD3796-D4FA-5747-97DB-94BB0F2C3A5D}" destId="{B1FF27A5-A57B-E64C-9D02-0524071A5B45}" srcOrd="0" destOrd="0" presId="urn:microsoft.com/office/officeart/2009/layout/CircleArrowProcess"/>
    <dgm:cxn modelId="{C177C312-8C48-794D-BC89-EA9D54F8B5E3}" type="presParOf" srcId="{B1FF27A5-A57B-E64C-9D02-0524071A5B45}" destId="{A981B386-0DB8-6C49-90A3-9194E06F3E04}" srcOrd="0" destOrd="0" presId="urn:microsoft.com/office/officeart/2009/layout/CircleArrowProcess"/>
    <dgm:cxn modelId="{95C1D8D0-C74E-1E45-BA38-FFF3EADB25CB}" type="presParOf" srcId="{F7AD3796-D4FA-5747-97DB-94BB0F2C3A5D}" destId="{F72AED77-D495-7349-A342-C39700F6619D}" srcOrd="1" destOrd="0" presId="urn:microsoft.com/office/officeart/2009/layout/CircleArrowProcess"/>
    <dgm:cxn modelId="{AA321463-6BDE-AB44-8DB8-1373F1F6D187}" type="presParOf" srcId="{F7AD3796-D4FA-5747-97DB-94BB0F2C3A5D}" destId="{9768C2A6-8F03-9748-B92E-C35956AE8568}" srcOrd="2" destOrd="0" presId="urn:microsoft.com/office/officeart/2009/layout/CircleArrowProcess"/>
    <dgm:cxn modelId="{74BC01F0-EAFF-E54B-949B-F637C944315B}" type="presParOf" srcId="{9768C2A6-8F03-9748-B92E-C35956AE8568}" destId="{9C474C10-D224-F443-A114-18D986AE7DD2}" srcOrd="0" destOrd="0" presId="urn:microsoft.com/office/officeart/2009/layout/CircleArrowProcess"/>
    <dgm:cxn modelId="{91F43C7F-AAF1-494C-83DC-721EC87A21C8}" type="presParOf" srcId="{F7AD3796-D4FA-5747-97DB-94BB0F2C3A5D}" destId="{4D75521E-E8CE-2A44-BDA0-00AC99A26604}" srcOrd="3" destOrd="0" presId="urn:microsoft.com/office/officeart/2009/layout/CircleArrowProcess"/>
    <dgm:cxn modelId="{2D1A10F2-264C-A249-9412-9C19595953F2}" type="presParOf" srcId="{F7AD3796-D4FA-5747-97DB-94BB0F2C3A5D}" destId="{79CE952D-EB2A-5F43-8820-95C8A9B6EC0E}" srcOrd="4" destOrd="0" presId="urn:microsoft.com/office/officeart/2009/layout/CircleArrowProcess"/>
    <dgm:cxn modelId="{36A1820A-AF56-A046-8A92-1933F594717B}" type="presParOf" srcId="{79CE952D-EB2A-5F43-8820-95C8A9B6EC0E}" destId="{B810D787-0C02-AB48-B093-0F485835B0AB}" srcOrd="0" destOrd="0" presId="urn:microsoft.com/office/officeart/2009/layout/CircleArrowProcess"/>
    <dgm:cxn modelId="{C4ABB7C2-BAAE-0D4A-9040-0A7A7934CA12}" type="presParOf" srcId="{F7AD3796-D4FA-5747-97DB-94BB0F2C3A5D}" destId="{FCB4A9D7-3891-E346-A82C-5E06A54154F8}" srcOrd="5" destOrd="0" presId="urn:microsoft.com/office/officeart/2009/layout/CircleArrowProcess"/>
    <dgm:cxn modelId="{18FA59F4-1723-8942-AC2E-B98555991A66}" type="presParOf" srcId="{F7AD3796-D4FA-5747-97DB-94BB0F2C3A5D}" destId="{38B22D98-FA21-1A46-9B38-E1CCD5D71E8C}" srcOrd="6" destOrd="0" presId="urn:microsoft.com/office/officeart/2009/layout/CircleArrowProcess"/>
    <dgm:cxn modelId="{2D9A285E-82C6-2D41-80D8-E4E0D2318CC8}" type="presParOf" srcId="{38B22D98-FA21-1A46-9B38-E1CCD5D71E8C}" destId="{314F8EC3-6A6D-754E-A6FF-C0A0A4778485}" srcOrd="0" destOrd="0" presId="urn:microsoft.com/office/officeart/2009/layout/CircleArrowProcess"/>
    <dgm:cxn modelId="{EEF7DB1D-28A8-6E47-8B6F-F6069F102641}" type="presParOf" srcId="{F7AD3796-D4FA-5747-97DB-94BB0F2C3A5D}" destId="{5D58CF4F-533B-7845-9123-B8A062293275}" srcOrd="7" destOrd="0" presId="urn:microsoft.com/office/officeart/2009/layout/CircleArrowProcess"/>
    <dgm:cxn modelId="{19F9E223-A005-694E-B137-761AD8576EF0}" type="presParOf" srcId="{F7AD3796-D4FA-5747-97DB-94BB0F2C3A5D}" destId="{660AFF72-06D7-7345-8F7D-8660D610642E}" srcOrd="8" destOrd="0" presId="urn:microsoft.com/office/officeart/2009/layout/CircleArrowProcess"/>
    <dgm:cxn modelId="{B84F5F65-F256-A243-99CE-2E9F0FF83850}" type="presParOf" srcId="{660AFF72-06D7-7345-8F7D-8660D610642E}" destId="{13AADB21-9553-CD44-9620-04163CA0C87E}" srcOrd="0" destOrd="0" presId="urn:microsoft.com/office/officeart/2009/layout/CircleArrowProcess"/>
    <dgm:cxn modelId="{9C61E648-D501-B44F-AAF9-5AF4DD0E0471}" type="presParOf" srcId="{F7AD3796-D4FA-5747-97DB-94BB0F2C3A5D}" destId="{65940F0E-82CA-7141-ABCB-17742C9DA77E}" srcOrd="9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3F6B71C-21F0-FB46-A7E1-A718ED7F4FA6}" type="doc">
      <dgm:prSet loTypeId="urn:microsoft.com/office/officeart/2005/8/layout/vList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B4395B-1E65-9747-AD04-49CC80602BE9}">
      <dgm:prSet phldrT="[Text]"/>
      <dgm:spPr/>
      <dgm:t>
        <a:bodyPr/>
        <a:lstStyle/>
        <a:p>
          <a:r>
            <a:rPr lang="en-US" dirty="0"/>
            <a:t>Timeline</a:t>
          </a:r>
        </a:p>
      </dgm:t>
    </dgm:pt>
    <dgm:pt modelId="{DC0110F3-F54B-9E48-9390-58BCA688D210}" type="parTrans" cxnId="{F4F97F92-DB4C-414F-978D-5447C1C2B444}">
      <dgm:prSet/>
      <dgm:spPr/>
      <dgm:t>
        <a:bodyPr/>
        <a:lstStyle/>
        <a:p>
          <a:endParaRPr lang="en-US"/>
        </a:p>
      </dgm:t>
    </dgm:pt>
    <dgm:pt modelId="{67AF8EAD-BE43-A447-98D5-9EB84996C12C}" type="sibTrans" cxnId="{F4F97F92-DB4C-414F-978D-5447C1C2B444}">
      <dgm:prSet/>
      <dgm:spPr/>
      <dgm:t>
        <a:bodyPr/>
        <a:lstStyle/>
        <a:p>
          <a:endParaRPr lang="en-US"/>
        </a:p>
      </dgm:t>
    </dgm:pt>
    <dgm:pt modelId="{A88119DB-5102-854D-8A40-251B0CB14C41}">
      <dgm:prSet/>
      <dgm:spPr/>
      <dgm:t>
        <a:bodyPr/>
        <a:lstStyle/>
        <a:p>
          <a:r>
            <a:rPr lang="en-US"/>
            <a:t>Time VS Budget</a:t>
          </a:r>
          <a:endParaRPr lang="en-US" dirty="0"/>
        </a:p>
      </dgm:t>
    </dgm:pt>
    <dgm:pt modelId="{DD9B67BE-2925-1446-9246-BCB664C9E8AD}" type="parTrans" cxnId="{5CE5333E-723A-CA46-8298-2162A3C3F254}">
      <dgm:prSet/>
      <dgm:spPr/>
      <dgm:t>
        <a:bodyPr/>
        <a:lstStyle/>
        <a:p>
          <a:endParaRPr lang="en-US"/>
        </a:p>
      </dgm:t>
    </dgm:pt>
    <dgm:pt modelId="{7A63FFE9-BAC4-6E4A-AD47-49F7C50AD292}" type="sibTrans" cxnId="{5CE5333E-723A-CA46-8298-2162A3C3F254}">
      <dgm:prSet/>
      <dgm:spPr/>
      <dgm:t>
        <a:bodyPr/>
        <a:lstStyle/>
        <a:p>
          <a:endParaRPr lang="en-US"/>
        </a:p>
      </dgm:t>
    </dgm:pt>
    <dgm:pt modelId="{9A13FC18-1404-1042-B361-1B6F9650BA1F}">
      <dgm:prSet/>
      <dgm:spPr/>
      <dgm:t>
        <a:bodyPr/>
        <a:lstStyle/>
        <a:p>
          <a:r>
            <a:rPr lang="en-US" dirty="0"/>
            <a:t>Budget </a:t>
          </a:r>
          <a:r>
            <a:rPr lang="en-US" dirty="0" err="1"/>
            <a:t>adalah</a:t>
          </a:r>
          <a:r>
            <a:rPr lang="en-US" dirty="0"/>
            <a:t> </a:t>
          </a:r>
          <a:r>
            <a:rPr lang="en-US" dirty="0" err="1"/>
            <a:t>hal</a:t>
          </a:r>
          <a:r>
            <a:rPr lang="en-US" dirty="0"/>
            <a:t> </a:t>
          </a:r>
          <a:r>
            <a:rPr lang="en-US" dirty="0" err="1"/>
            <a:t>penting</a:t>
          </a:r>
          <a:r>
            <a:rPr lang="en-US" dirty="0"/>
            <a:t> yang </a:t>
          </a:r>
          <a:r>
            <a:rPr lang="en-US" dirty="0" err="1"/>
            <a:t>harus</a:t>
          </a:r>
          <a:r>
            <a:rPr lang="en-US" dirty="0"/>
            <a:t> </a:t>
          </a:r>
          <a:r>
            <a:rPr lang="en-US" dirty="0" err="1"/>
            <a:t>dipertimbangkan</a:t>
          </a:r>
          <a:r>
            <a:rPr lang="en-US" dirty="0"/>
            <a:t>,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perencanaan</a:t>
          </a:r>
          <a:r>
            <a:rPr lang="en-US" dirty="0"/>
            <a:t> event </a:t>
          </a:r>
          <a:r>
            <a:rPr lang="en-US" dirty="0" err="1"/>
            <a:t>kita</a:t>
          </a:r>
          <a:r>
            <a:rPr lang="en-US" dirty="0"/>
            <a:t> </a:t>
          </a:r>
          <a:r>
            <a:rPr lang="en-US" dirty="0" err="1"/>
            <a:t>harus</a:t>
          </a:r>
          <a:r>
            <a:rPr lang="en-US" dirty="0"/>
            <a:t> juga </a:t>
          </a:r>
          <a:r>
            <a:rPr lang="en-US" dirty="0" err="1"/>
            <a:t>menentukan</a:t>
          </a:r>
          <a:r>
            <a:rPr lang="en-US" dirty="0"/>
            <a:t> budget yang </a:t>
          </a:r>
          <a:r>
            <a:rPr lang="en-US" dirty="0" err="1"/>
            <a:t>dibutuhkan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membuat</a:t>
          </a:r>
          <a:r>
            <a:rPr lang="en-US" dirty="0"/>
            <a:t> </a:t>
          </a:r>
          <a:r>
            <a:rPr lang="en-US" dirty="0" err="1"/>
            <a:t>sebuah</a:t>
          </a:r>
          <a:r>
            <a:rPr lang="en-US" dirty="0"/>
            <a:t> acara. </a:t>
          </a:r>
          <a:r>
            <a:rPr lang="en-US" dirty="0" err="1"/>
            <a:t>Bagaimana</a:t>
          </a:r>
          <a:r>
            <a:rPr lang="en-US" dirty="0"/>
            <a:t> </a:t>
          </a:r>
          <a:r>
            <a:rPr lang="en-US" dirty="0" err="1"/>
            <a:t>caranya</a:t>
          </a:r>
          <a:r>
            <a:rPr lang="en-US" dirty="0"/>
            <a:t>? </a:t>
          </a:r>
          <a:r>
            <a:rPr lang="en-US" dirty="0" err="1"/>
            <a:t>Bisa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survey, </a:t>
          </a:r>
          <a:r>
            <a:rPr lang="en-US" dirty="0" err="1"/>
            <a:t>bertanya</a:t>
          </a:r>
          <a:r>
            <a:rPr lang="en-US" dirty="0"/>
            <a:t>, </a:t>
          </a:r>
          <a:r>
            <a:rPr lang="en-US" dirty="0" err="1"/>
            <a:t>mencari</a:t>
          </a:r>
          <a:r>
            <a:rPr lang="en-US" dirty="0"/>
            <a:t> di internet dan lain-lain. </a:t>
          </a:r>
          <a:endParaRPr lang="en-US" b="1" dirty="0"/>
        </a:p>
      </dgm:t>
    </dgm:pt>
    <dgm:pt modelId="{5A064067-9C36-B04F-BC30-DD91EFEB1833}" type="parTrans" cxnId="{A9AC5713-D5E7-3748-B612-DD945FF3120C}">
      <dgm:prSet/>
      <dgm:spPr/>
      <dgm:t>
        <a:bodyPr/>
        <a:lstStyle/>
        <a:p>
          <a:endParaRPr lang="en-US"/>
        </a:p>
      </dgm:t>
    </dgm:pt>
    <dgm:pt modelId="{B849B575-ED55-8947-B393-F6D289AAF39B}" type="sibTrans" cxnId="{A9AC5713-D5E7-3748-B612-DD945FF3120C}">
      <dgm:prSet/>
      <dgm:spPr/>
      <dgm:t>
        <a:bodyPr/>
        <a:lstStyle/>
        <a:p>
          <a:endParaRPr lang="en-US"/>
        </a:p>
      </dgm:t>
    </dgm:pt>
    <dgm:pt modelId="{C8D9B8AE-23CB-4447-99B6-EA8BF23E1A7F}">
      <dgm:prSet phldrT="[Text]"/>
      <dgm:spPr/>
      <dgm:t>
        <a:bodyPr/>
        <a:lstStyle/>
        <a:p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perencanaan</a:t>
          </a:r>
          <a:r>
            <a:rPr lang="en-US" dirty="0"/>
            <a:t> event, time plan </a:t>
          </a:r>
          <a:r>
            <a:rPr lang="en-US" dirty="0" err="1"/>
            <a:t>sangat</a:t>
          </a:r>
          <a:r>
            <a:rPr lang="en-US" dirty="0"/>
            <a:t> </a:t>
          </a:r>
          <a:r>
            <a:rPr lang="en-US" dirty="0" err="1"/>
            <a:t>penting</a:t>
          </a:r>
          <a:r>
            <a:rPr lang="en-US" dirty="0"/>
            <a:t> </a:t>
          </a:r>
          <a:r>
            <a:rPr lang="en-US" dirty="0" err="1"/>
            <a:t>utk</a:t>
          </a:r>
          <a:r>
            <a:rPr lang="en-US" dirty="0"/>
            <a:t> </a:t>
          </a:r>
          <a:r>
            <a:rPr lang="en-US" dirty="0" err="1"/>
            <a:t>dilakukan</a:t>
          </a:r>
          <a:r>
            <a:rPr lang="en-US" dirty="0"/>
            <a:t> </a:t>
          </a:r>
          <a:r>
            <a:rPr lang="en-US" dirty="0" err="1"/>
            <a:t>biar</a:t>
          </a:r>
          <a:r>
            <a:rPr lang="en-US" dirty="0"/>
            <a:t> agar </a:t>
          </a:r>
          <a:r>
            <a:rPr lang="en-US" dirty="0" err="1"/>
            <a:t>tahu</a:t>
          </a:r>
          <a:r>
            <a:rPr lang="en-US" dirty="0"/>
            <a:t> </a:t>
          </a:r>
          <a:r>
            <a:rPr lang="en-US" dirty="0" err="1"/>
            <a:t>kapan</a:t>
          </a:r>
          <a:r>
            <a:rPr lang="en-US" dirty="0"/>
            <a:t> </a:t>
          </a:r>
          <a:r>
            <a:rPr lang="en-US" dirty="0" err="1"/>
            <a:t>harus</a:t>
          </a:r>
          <a:r>
            <a:rPr lang="en-US" dirty="0"/>
            <a:t> </a:t>
          </a:r>
          <a:r>
            <a:rPr lang="en-US" dirty="0" err="1"/>
            <a:t>melakukan</a:t>
          </a:r>
          <a:r>
            <a:rPr lang="en-US" dirty="0"/>
            <a:t> </a:t>
          </a:r>
          <a:r>
            <a:rPr lang="en-US" dirty="0" err="1"/>
            <a:t>sesuatu</a:t>
          </a:r>
          <a:r>
            <a:rPr lang="en-US" dirty="0"/>
            <a:t>.  </a:t>
          </a:r>
          <a:r>
            <a:rPr lang="en-US" dirty="0" err="1"/>
            <a:t>Timeplan</a:t>
          </a:r>
          <a:r>
            <a:rPr lang="en-US" dirty="0"/>
            <a:t> </a:t>
          </a:r>
          <a:r>
            <a:rPr lang="en-US" dirty="0" err="1"/>
            <a:t>menentukan</a:t>
          </a:r>
          <a:r>
            <a:rPr lang="en-US" dirty="0"/>
            <a:t> </a:t>
          </a:r>
          <a:r>
            <a:rPr lang="en-US" dirty="0" err="1"/>
            <a:t>apa</a:t>
          </a:r>
          <a:r>
            <a:rPr lang="en-US" dirty="0"/>
            <a:t> yang </a:t>
          </a:r>
          <a:r>
            <a:rPr lang="en-US" dirty="0" err="1"/>
            <a:t>akan</a:t>
          </a:r>
          <a:r>
            <a:rPr lang="en-US" dirty="0"/>
            <a:t> </a:t>
          </a:r>
          <a:r>
            <a:rPr lang="en-US" dirty="0" err="1"/>
            <a:t>dilakukan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rentang</a:t>
          </a:r>
          <a:r>
            <a:rPr lang="en-US" dirty="0"/>
            <a:t> </a:t>
          </a:r>
          <a:r>
            <a:rPr lang="en-US" dirty="0" err="1"/>
            <a:t>waktu</a:t>
          </a:r>
          <a:r>
            <a:rPr lang="en-US" dirty="0"/>
            <a:t> </a:t>
          </a:r>
          <a:r>
            <a:rPr lang="en-US" dirty="0" err="1"/>
            <a:t>tertentu</a:t>
          </a:r>
          <a:endParaRPr lang="en-US" dirty="0"/>
        </a:p>
      </dgm:t>
    </dgm:pt>
    <dgm:pt modelId="{D617066B-5390-7F41-8FAB-99E785D09C6E}" type="parTrans" cxnId="{AFF8F6C4-331B-3C49-8EEE-A643AC8B581B}">
      <dgm:prSet/>
      <dgm:spPr/>
      <dgm:t>
        <a:bodyPr/>
        <a:lstStyle/>
        <a:p>
          <a:endParaRPr lang="en-US"/>
        </a:p>
      </dgm:t>
    </dgm:pt>
    <dgm:pt modelId="{FF9938E5-397D-6545-9D19-7BAF190B54F8}" type="sibTrans" cxnId="{AFF8F6C4-331B-3C49-8EEE-A643AC8B581B}">
      <dgm:prSet/>
      <dgm:spPr/>
      <dgm:t>
        <a:bodyPr/>
        <a:lstStyle/>
        <a:p>
          <a:endParaRPr lang="en-US"/>
        </a:p>
      </dgm:t>
    </dgm:pt>
    <dgm:pt modelId="{ECF3E01E-A4D5-3D47-99C2-78A5DFE9A299}" type="pres">
      <dgm:prSet presAssocID="{23F6B71C-21F0-FB46-A7E1-A718ED7F4FA6}" presName="linear" presStyleCnt="0">
        <dgm:presLayoutVars>
          <dgm:animLvl val="lvl"/>
          <dgm:resizeHandles val="exact"/>
        </dgm:presLayoutVars>
      </dgm:prSet>
      <dgm:spPr/>
    </dgm:pt>
    <dgm:pt modelId="{0A95B794-3536-1E42-BBCB-7DC352E2229C}" type="pres">
      <dgm:prSet presAssocID="{EBB4395B-1E65-9747-AD04-49CC80602BE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8971767-68A6-0C45-B4D7-1F82E293D699}" type="pres">
      <dgm:prSet presAssocID="{EBB4395B-1E65-9747-AD04-49CC80602BE9}" presName="childText" presStyleLbl="revTx" presStyleIdx="0" presStyleCnt="2">
        <dgm:presLayoutVars>
          <dgm:bulletEnabled val="1"/>
        </dgm:presLayoutVars>
      </dgm:prSet>
      <dgm:spPr/>
    </dgm:pt>
    <dgm:pt modelId="{5B321D90-F704-BC4D-BD37-438179CCEB40}" type="pres">
      <dgm:prSet presAssocID="{A88119DB-5102-854D-8A40-251B0CB14C4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66F12E3C-4B17-5345-B698-BD13081398DB}" type="pres">
      <dgm:prSet presAssocID="{A88119DB-5102-854D-8A40-251B0CB14C41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A9AC5713-D5E7-3748-B612-DD945FF3120C}" srcId="{A88119DB-5102-854D-8A40-251B0CB14C41}" destId="{9A13FC18-1404-1042-B361-1B6F9650BA1F}" srcOrd="0" destOrd="0" parTransId="{5A064067-9C36-B04F-BC30-DD91EFEB1833}" sibTransId="{B849B575-ED55-8947-B393-F6D289AAF39B}"/>
    <dgm:cxn modelId="{C4A8C117-E1AD-8345-B62A-6C5E1C00AB77}" type="presOf" srcId="{A88119DB-5102-854D-8A40-251B0CB14C41}" destId="{5B321D90-F704-BC4D-BD37-438179CCEB40}" srcOrd="0" destOrd="0" presId="urn:microsoft.com/office/officeart/2005/8/layout/vList2"/>
    <dgm:cxn modelId="{5CE5333E-723A-CA46-8298-2162A3C3F254}" srcId="{23F6B71C-21F0-FB46-A7E1-A718ED7F4FA6}" destId="{A88119DB-5102-854D-8A40-251B0CB14C41}" srcOrd="1" destOrd="0" parTransId="{DD9B67BE-2925-1446-9246-BCB664C9E8AD}" sibTransId="{7A63FFE9-BAC4-6E4A-AD47-49F7C50AD292}"/>
    <dgm:cxn modelId="{F9C30242-371C-F547-9D57-AE79AFC9DA54}" type="presOf" srcId="{EBB4395B-1E65-9747-AD04-49CC80602BE9}" destId="{0A95B794-3536-1E42-BBCB-7DC352E2229C}" srcOrd="0" destOrd="0" presId="urn:microsoft.com/office/officeart/2005/8/layout/vList2"/>
    <dgm:cxn modelId="{A1898980-E8F8-154F-8D80-1D94DC47187F}" type="presOf" srcId="{23F6B71C-21F0-FB46-A7E1-A718ED7F4FA6}" destId="{ECF3E01E-A4D5-3D47-99C2-78A5DFE9A299}" srcOrd="0" destOrd="0" presId="urn:microsoft.com/office/officeart/2005/8/layout/vList2"/>
    <dgm:cxn modelId="{F4F97F92-DB4C-414F-978D-5447C1C2B444}" srcId="{23F6B71C-21F0-FB46-A7E1-A718ED7F4FA6}" destId="{EBB4395B-1E65-9747-AD04-49CC80602BE9}" srcOrd="0" destOrd="0" parTransId="{DC0110F3-F54B-9E48-9390-58BCA688D210}" sibTransId="{67AF8EAD-BE43-A447-98D5-9EB84996C12C}"/>
    <dgm:cxn modelId="{B01B4599-F537-D749-9D9D-142B114C5C67}" type="presOf" srcId="{9A13FC18-1404-1042-B361-1B6F9650BA1F}" destId="{66F12E3C-4B17-5345-B698-BD13081398DB}" srcOrd="0" destOrd="0" presId="urn:microsoft.com/office/officeart/2005/8/layout/vList2"/>
    <dgm:cxn modelId="{10BF07A9-3CF4-6D4E-9EF9-8C8D910F6957}" type="presOf" srcId="{C8D9B8AE-23CB-4447-99B6-EA8BF23E1A7F}" destId="{58971767-68A6-0C45-B4D7-1F82E293D699}" srcOrd="0" destOrd="0" presId="urn:microsoft.com/office/officeart/2005/8/layout/vList2"/>
    <dgm:cxn modelId="{AFF8F6C4-331B-3C49-8EEE-A643AC8B581B}" srcId="{EBB4395B-1E65-9747-AD04-49CC80602BE9}" destId="{C8D9B8AE-23CB-4447-99B6-EA8BF23E1A7F}" srcOrd="0" destOrd="0" parTransId="{D617066B-5390-7F41-8FAB-99E785D09C6E}" sibTransId="{FF9938E5-397D-6545-9D19-7BAF190B54F8}"/>
    <dgm:cxn modelId="{50E6CB13-86D0-E344-90FB-3DA0FE9EB3AC}" type="presParOf" srcId="{ECF3E01E-A4D5-3D47-99C2-78A5DFE9A299}" destId="{0A95B794-3536-1E42-BBCB-7DC352E2229C}" srcOrd="0" destOrd="0" presId="urn:microsoft.com/office/officeart/2005/8/layout/vList2"/>
    <dgm:cxn modelId="{FA7F49EF-5400-B141-9063-883044BCC2FD}" type="presParOf" srcId="{ECF3E01E-A4D5-3D47-99C2-78A5DFE9A299}" destId="{58971767-68A6-0C45-B4D7-1F82E293D699}" srcOrd="1" destOrd="0" presId="urn:microsoft.com/office/officeart/2005/8/layout/vList2"/>
    <dgm:cxn modelId="{BEEDFC7F-9116-9346-9EA8-41FE1B7CB29C}" type="presParOf" srcId="{ECF3E01E-A4D5-3D47-99C2-78A5DFE9A299}" destId="{5B321D90-F704-BC4D-BD37-438179CCEB40}" srcOrd="2" destOrd="0" presId="urn:microsoft.com/office/officeart/2005/8/layout/vList2"/>
    <dgm:cxn modelId="{3304DC0A-E00A-4C40-86EE-A6AA45B0CEAD}" type="presParOf" srcId="{ECF3E01E-A4D5-3D47-99C2-78A5DFE9A299}" destId="{66F12E3C-4B17-5345-B698-BD13081398D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C0305B-8FA1-EE4B-B42C-B9468F230017}">
      <dsp:nvSpPr>
        <dsp:cNvPr id="0" name=""/>
        <dsp:cNvSpPr/>
      </dsp:nvSpPr>
      <dsp:spPr>
        <a:xfrm>
          <a:off x="0" y="148421"/>
          <a:ext cx="7886700" cy="5036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Research</a:t>
          </a:r>
        </a:p>
      </dsp:txBody>
      <dsp:txXfrm>
        <a:off x="24588" y="173009"/>
        <a:ext cx="7837524" cy="454509"/>
      </dsp:txXfrm>
    </dsp:sp>
    <dsp:sp modelId="{311F50A4-C07A-7F45-850D-DCE305B05F1E}">
      <dsp:nvSpPr>
        <dsp:cNvPr id="0" name=""/>
        <dsp:cNvSpPr/>
      </dsp:nvSpPr>
      <dsp:spPr>
        <a:xfrm>
          <a:off x="0" y="652106"/>
          <a:ext cx="7886700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 err="1"/>
            <a:t>Melakukan</a:t>
          </a:r>
          <a:r>
            <a:rPr lang="en-US" sz="1600" kern="1200" dirty="0"/>
            <a:t> </a:t>
          </a:r>
          <a:r>
            <a:rPr lang="en-US" sz="1600" kern="1200" dirty="0" err="1"/>
            <a:t>penelitian</a:t>
          </a:r>
          <a:r>
            <a:rPr lang="en-US" sz="1600" kern="1200" dirty="0"/>
            <a:t> </a:t>
          </a:r>
          <a:r>
            <a:rPr lang="en-US" sz="1600" kern="1200" dirty="0" err="1"/>
            <a:t>melihat</a:t>
          </a:r>
          <a:r>
            <a:rPr lang="en-US" sz="1600" kern="1200" dirty="0"/>
            <a:t> </a:t>
          </a:r>
          <a:r>
            <a:rPr lang="en-US" sz="1600" kern="1200" dirty="0" err="1"/>
            <a:t>tren</a:t>
          </a:r>
          <a:r>
            <a:rPr lang="en-US" sz="1600" kern="1200" dirty="0"/>
            <a:t>, </a:t>
          </a:r>
          <a:r>
            <a:rPr lang="en-US" sz="1600" kern="1200" dirty="0" err="1"/>
            <a:t>keadaan</a:t>
          </a:r>
          <a:r>
            <a:rPr lang="en-US" sz="1600" kern="1200" dirty="0"/>
            <a:t>. </a:t>
          </a:r>
          <a:r>
            <a:rPr lang="en-US" sz="1600" kern="1200" dirty="0" err="1"/>
            <a:t>Menggunakan</a:t>
          </a:r>
          <a:r>
            <a:rPr lang="en-US" sz="1600" kern="1200" dirty="0"/>
            <a:t> </a:t>
          </a:r>
          <a:r>
            <a:rPr lang="en-US" sz="1600" kern="1200" dirty="0" err="1"/>
            <a:t>k</a:t>
          </a:r>
          <a:r>
            <a:rPr lang="en-US" sz="1600" b="0" kern="1200" dirty="0" err="1"/>
            <a:t>uanti</a:t>
          </a:r>
          <a:r>
            <a:rPr lang="en-US" sz="1600" b="0" kern="1200" dirty="0"/>
            <a:t>, </a:t>
          </a:r>
          <a:r>
            <a:rPr lang="en-US" sz="1600" b="0" kern="1200" dirty="0" err="1"/>
            <a:t>kuali</a:t>
          </a:r>
          <a:r>
            <a:rPr lang="en-US" sz="1600" b="0" kern="1200" dirty="0"/>
            <a:t>, </a:t>
          </a:r>
          <a:r>
            <a:rPr lang="en-US" sz="1600" b="0" kern="1200" dirty="0" err="1"/>
            <a:t>analisis</a:t>
          </a:r>
          <a:r>
            <a:rPr lang="en-US" sz="1600" b="0" kern="1200" dirty="0"/>
            <a:t>, </a:t>
          </a:r>
          <a:r>
            <a:rPr lang="en-US" sz="1600" b="0" kern="1200" dirty="0" err="1"/>
            <a:t>swot</a:t>
          </a:r>
          <a:endParaRPr lang="en-US" sz="1600" kern="1200" dirty="0"/>
        </a:p>
      </dsp:txBody>
      <dsp:txXfrm>
        <a:off x="0" y="652106"/>
        <a:ext cx="7886700" cy="347760"/>
      </dsp:txXfrm>
    </dsp:sp>
    <dsp:sp modelId="{2F2367CE-C4BC-9343-A469-3B72E8172BFB}">
      <dsp:nvSpPr>
        <dsp:cNvPr id="0" name=""/>
        <dsp:cNvSpPr/>
      </dsp:nvSpPr>
      <dsp:spPr>
        <a:xfrm>
          <a:off x="0" y="999866"/>
          <a:ext cx="7886700" cy="5036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Design</a:t>
          </a:r>
        </a:p>
      </dsp:txBody>
      <dsp:txXfrm>
        <a:off x="24588" y="1024454"/>
        <a:ext cx="7837524" cy="454509"/>
      </dsp:txXfrm>
    </dsp:sp>
    <dsp:sp modelId="{89DC02C6-8D73-9349-B380-CF76B70930A6}">
      <dsp:nvSpPr>
        <dsp:cNvPr id="0" name=""/>
        <dsp:cNvSpPr/>
      </dsp:nvSpPr>
      <dsp:spPr>
        <a:xfrm>
          <a:off x="0" y="1503551"/>
          <a:ext cx="7886700" cy="499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 err="1"/>
            <a:t>Membuat</a:t>
          </a:r>
          <a:r>
            <a:rPr lang="en-US" sz="1600" kern="1200" dirty="0"/>
            <a:t> </a:t>
          </a:r>
          <a:r>
            <a:rPr lang="en-US" sz="1600" kern="1200" dirty="0" err="1"/>
            <a:t>desain</a:t>
          </a:r>
          <a:r>
            <a:rPr lang="en-US" sz="1600" kern="1200" dirty="0"/>
            <a:t> </a:t>
          </a:r>
          <a:r>
            <a:rPr lang="en-US" sz="1600" kern="1200" dirty="0" err="1"/>
            <a:t>acara</a:t>
          </a:r>
          <a:r>
            <a:rPr lang="en-US" sz="1600" kern="1200" dirty="0"/>
            <a:t> (</a:t>
          </a:r>
          <a:r>
            <a:rPr lang="en-US" sz="1600" kern="1200" dirty="0" err="1"/>
            <a:t>konsep</a:t>
          </a:r>
          <a:r>
            <a:rPr lang="en-US" sz="1600" kern="1200" dirty="0"/>
            <a:t> </a:t>
          </a:r>
          <a:r>
            <a:rPr lang="en-US" sz="1600" kern="1200" dirty="0" err="1"/>
            <a:t>acara</a:t>
          </a:r>
          <a:r>
            <a:rPr lang="en-US" sz="1600" kern="1200" dirty="0"/>
            <a:t>). </a:t>
          </a:r>
          <a:r>
            <a:rPr lang="en-US" sz="1600" kern="1200" dirty="0" err="1"/>
            <a:t>Menggambarkan</a:t>
          </a:r>
          <a:r>
            <a:rPr lang="en-US" sz="1600" kern="1200" dirty="0"/>
            <a:t> </a:t>
          </a:r>
          <a:r>
            <a:rPr lang="en-US" sz="1600" kern="1200" dirty="0" err="1"/>
            <a:t>besaran</a:t>
          </a:r>
          <a:r>
            <a:rPr lang="en-US" sz="1600" kern="1200" dirty="0"/>
            <a:t> </a:t>
          </a:r>
          <a:r>
            <a:rPr lang="en-US" sz="1600" kern="1200" dirty="0" err="1"/>
            <a:t>acaranya</a:t>
          </a:r>
          <a:r>
            <a:rPr lang="en-US" sz="1600" kern="1200" dirty="0"/>
            <a:t> </a:t>
          </a:r>
          <a:r>
            <a:rPr lang="en-US" sz="1600" kern="1200" dirty="0" err="1"/>
            <a:t>mau</a:t>
          </a:r>
          <a:r>
            <a:rPr lang="en-US" sz="1600" kern="1200" dirty="0"/>
            <a:t> </a:t>
          </a:r>
          <a:r>
            <a:rPr lang="en-US" sz="1600" kern="1200" dirty="0" err="1"/>
            <a:t>seperti</a:t>
          </a:r>
          <a:r>
            <a:rPr lang="en-US" sz="1600" kern="1200" dirty="0"/>
            <a:t> </a:t>
          </a:r>
          <a:r>
            <a:rPr lang="en-US" sz="1600" kern="1200" dirty="0" err="1"/>
            <a:t>apa</a:t>
          </a:r>
          <a:endParaRPr lang="en-US" sz="1600" kern="1200" dirty="0"/>
        </a:p>
      </dsp:txBody>
      <dsp:txXfrm>
        <a:off x="0" y="1503551"/>
        <a:ext cx="7886700" cy="499904"/>
      </dsp:txXfrm>
    </dsp:sp>
    <dsp:sp modelId="{58F3A675-9C46-E442-99E8-94880CE83BFE}">
      <dsp:nvSpPr>
        <dsp:cNvPr id="0" name=""/>
        <dsp:cNvSpPr/>
      </dsp:nvSpPr>
      <dsp:spPr>
        <a:xfrm>
          <a:off x="0" y="2003456"/>
          <a:ext cx="7886700" cy="5036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Planning</a:t>
          </a:r>
        </a:p>
      </dsp:txBody>
      <dsp:txXfrm>
        <a:off x="24588" y="2028044"/>
        <a:ext cx="7837524" cy="454509"/>
      </dsp:txXfrm>
    </dsp:sp>
    <dsp:sp modelId="{82D4C8BD-FBF3-D946-B4C7-335D2345E6DA}">
      <dsp:nvSpPr>
        <dsp:cNvPr id="0" name=""/>
        <dsp:cNvSpPr/>
      </dsp:nvSpPr>
      <dsp:spPr>
        <a:xfrm>
          <a:off x="0" y="2507141"/>
          <a:ext cx="7886700" cy="499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 err="1"/>
            <a:t>Membuat</a:t>
          </a:r>
          <a:r>
            <a:rPr lang="en-US" sz="1600" kern="1200" dirty="0"/>
            <a:t> </a:t>
          </a:r>
          <a:r>
            <a:rPr lang="en-US" sz="1600" kern="1200" dirty="0" err="1"/>
            <a:t>perencanaan</a:t>
          </a:r>
          <a:r>
            <a:rPr lang="en-US" sz="1600" kern="1200" dirty="0"/>
            <a:t> </a:t>
          </a:r>
          <a:r>
            <a:rPr lang="en-US" sz="1600" kern="1200" dirty="0" err="1"/>
            <a:t>acara</a:t>
          </a:r>
          <a:r>
            <a:rPr lang="en-US" sz="1600" kern="1200" dirty="0"/>
            <a:t> </a:t>
          </a:r>
          <a:r>
            <a:rPr lang="en-US" sz="1600" kern="1200" dirty="0" err="1"/>
            <a:t>mulai</a:t>
          </a:r>
          <a:r>
            <a:rPr lang="en-US" sz="1600" kern="1200" dirty="0"/>
            <a:t> </a:t>
          </a:r>
          <a:r>
            <a:rPr lang="en-US" sz="1600" kern="1200" dirty="0" err="1"/>
            <a:t>dari</a:t>
          </a:r>
          <a:r>
            <a:rPr lang="en-US" sz="1600" kern="1200" dirty="0"/>
            <a:t> </a:t>
          </a:r>
          <a:r>
            <a:rPr lang="en-US" sz="1600" kern="1200" dirty="0" err="1"/>
            <a:t>awal</a:t>
          </a:r>
          <a:r>
            <a:rPr lang="en-US" sz="1600" kern="1200" dirty="0"/>
            <a:t> </a:t>
          </a:r>
          <a:r>
            <a:rPr lang="en-US" sz="1600" kern="1200" dirty="0" err="1"/>
            <a:t>sampai</a:t>
          </a:r>
          <a:r>
            <a:rPr lang="en-US" sz="1600" kern="1200" dirty="0"/>
            <a:t> </a:t>
          </a:r>
          <a:r>
            <a:rPr lang="en-US" sz="1600" kern="1200" dirty="0" err="1"/>
            <a:t>pelaksaann</a:t>
          </a:r>
          <a:r>
            <a:rPr lang="en-US" sz="1600" kern="1200" dirty="0"/>
            <a:t> </a:t>
          </a:r>
          <a:r>
            <a:rPr lang="en-US" sz="1600" kern="1200" dirty="0" err="1"/>
            <a:t>acara</a:t>
          </a:r>
          <a:r>
            <a:rPr lang="en-US" sz="1600" kern="1200" dirty="0"/>
            <a:t> </a:t>
          </a:r>
          <a:r>
            <a:rPr lang="en-US" sz="1600" kern="1200" dirty="0" err="1"/>
            <a:t>dan</a:t>
          </a:r>
          <a:r>
            <a:rPr lang="en-US" sz="1600" kern="1200" dirty="0"/>
            <a:t> </a:t>
          </a:r>
          <a:r>
            <a:rPr lang="en-US" sz="1600" kern="1200" dirty="0" err="1"/>
            <a:t>evaluasi</a:t>
          </a:r>
          <a:r>
            <a:rPr lang="en-US" sz="1600" kern="1200" dirty="0"/>
            <a:t>. </a:t>
          </a:r>
          <a:r>
            <a:rPr lang="en-US" sz="1600" kern="1200" dirty="0" err="1"/>
            <a:t>Dalam</a:t>
          </a:r>
          <a:r>
            <a:rPr lang="en-US" sz="1600" kern="1200" dirty="0"/>
            <a:t> </a:t>
          </a:r>
          <a:r>
            <a:rPr lang="en-US" sz="1600" kern="1200" dirty="0" err="1"/>
            <a:t>perencanaan</a:t>
          </a:r>
          <a:r>
            <a:rPr lang="en-US" sz="1600" kern="1200" dirty="0"/>
            <a:t> </a:t>
          </a:r>
          <a:r>
            <a:rPr lang="en-US" sz="1600" kern="1200" dirty="0" err="1"/>
            <a:t>ini</a:t>
          </a:r>
          <a:r>
            <a:rPr lang="en-US" sz="1600" kern="1200" dirty="0"/>
            <a:t> </a:t>
          </a:r>
          <a:r>
            <a:rPr lang="en-US" sz="1600" kern="1200" dirty="0" err="1"/>
            <a:t>juga</a:t>
          </a:r>
          <a:r>
            <a:rPr lang="en-US" sz="1600" kern="1200" dirty="0"/>
            <a:t> </a:t>
          </a:r>
          <a:r>
            <a:rPr lang="en-US" sz="1600" kern="1200" dirty="0" err="1"/>
            <a:t>bisa</a:t>
          </a:r>
          <a:r>
            <a:rPr lang="en-US" sz="1600" kern="1200" dirty="0"/>
            <a:t> </a:t>
          </a:r>
          <a:r>
            <a:rPr lang="en-US" sz="1600" kern="1200" dirty="0" err="1"/>
            <a:t>sambil</a:t>
          </a:r>
          <a:r>
            <a:rPr lang="en-US" sz="1600" kern="1200" dirty="0"/>
            <a:t> </a:t>
          </a:r>
          <a:r>
            <a:rPr lang="en-US" sz="1600" kern="1200" dirty="0" err="1"/>
            <a:t>berjalan</a:t>
          </a:r>
          <a:r>
            <a:rPr lang="en-US" sz="1600" kern="1200" dirty="0"/>
            <a:t> </a:t>
          </a:r>
          <a:r>
            <a:rPr lang="en-US" sz="1600" kern="1200" dirty="0" err="1"/>
            <a:t>acara</a:t>
          </a:r>
          <a:endParaRPr lang="en-US" sz="1600" kern="1200" dirty="0"/>
        </a:p>
      </dsp:txBody>
      <dsp:txXfrm>
        <a:off x="0" y="2507141"/>
        <a:ext cx="7886700" cy="499904"/>
      </dsp:txXfrm>
    </dsp:sp>
    <dsp:sp modelId="{776C57DD-EA8B-7A47-AB63-A2548A203CBD}">
      <dsp:nvSpPr>
        <dsp:cNvPr id="0" name=""/>
        <dsp:cNvSpPr/>
      </dsp:nvSpPr>
      <dsp:spPr>
        <a:xfrm>
          <a:off x="0" y="3007046"/>
          <a:ext cx="7886700" cy="5036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Coordination</a:t>
          </a:r>
        </a:p>
      </dsp:txBody>
      <dsp:txXfrm>
        <a:off x="24588" y="3031634"/>
        <a:ext cx="7837524" cy="454509"/>
      </dsp:txXfrm>
    </dsp:sp>
    <dsp:sp modelId="{126B4F3A-5A64-E640-A67A-499381BC2E0C}">
      <dsp:nvSpPr>
        <dsp:cNvPr id="0" name=""/>
        <dsp:cNvSpPr/>
      </dsp:nvSpPr>
      <dsp:spPr>
        <a:xfrm>
          <a:off x="0" y="3510731"/>
          <a:ext cx="7886700" cy="499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 err="1"/>
            <a:t>Dalam</a:t>
          </a:r>
          <a:r>
            <a:rPr lang="en-US" sz="1600" kern="1200" dirty="0"/>
            <a:t> </a:t>
          </a:r>
          <a:r>
            <a:rPr lang="en-US" sz="1600" kern="1200" dirty="0" err="1"/>
            <a:t>perencanaan</a:t>
          </a:r>
          <a:r>
            <a:rPr lang="en-US" sz="1600" kern="1200" dirty="0"/>
            <a:t> event </a:t>
          </a:r>
          <a:r>
            <a:rPr lang="en-US" sz="1600" kern="1200" dirty="0" err="1"/>
            <a:t>pasti</a:t>
          </a:r>
          <a:r>
            <a:rPr lang="en-US" sz="1600" kern="1200" dirty="0"/>
            <a:t> </a:t>
          </a:r>
          <a:r>
            <a:rPr lang="en-US" sz="1600" kern="1200" dirty="0" err="1"/>
            <a:t>ada</a:t>
          </a:r>
          <a:r>
            <a:rPr lang="en-US" sz="1600" kern="1200" dirty="0"/>
            <a:t> </a:t>
          </a:r>
          <a:r>
            <a:rPr lang="en-US" sz="1600" kern="1200" dirty="0" err="1"/>
            <a:t>koordinasi</a:t>
          </a:r>
          <a:r>
            <a:rPr lang="en-US" sz="1600" kern="1200" dirty="0"/>
            <a:t> </a:t>
          </a:r>
          <a:r>
            <a:rPr lang="en-US" sz="1600" kern="1200" dirty="0" err="1"/>
            <a:t>antara</a:t>
          </a:r>
          <a:r>
            <a:rPr lang="en-US" sz="1600" kern="1200" dirty="0"/>
            <a:t> </a:t>
          </a:r>
          <a:r>
            <a:rPr lang="en-US" sz="1600" kern="1200" dirty="0" err="1"/>
            <a:t>berbagai</a:t>
          </a:r>
          <a:r>
            <a:rPr lang="en-US" sz="1600" kern="1200" dirty="0"/>
            <a:t> </a:t>
          </a:r>
          <a:r>
            <a:rPr lang="en-US" sz="1600" kern="1200" dirty="0" err="1"/>
            <a:t>pihak</a:t>
          </a:r>
          <a:r>
            <a:rPr lang="en-US" sz="1600" kern="1200" dirty="0"/>
            <a:t> yang </a:t>
          </a:r>
          <a:r>
            <a:rPr lang="en-US" sz="1600" kern="1200" dirty="0" err="1"/>
            <a:t>terlibat</a:t>
          </a:r>
          <a:r>
            <a:rPr lang="en-US" sz="1600" kern="1200" dirty="0"/>
            <a:t> </a:t>
          </a:r>
          <a:r>
            <a:rPr lang="en-US" sz="1600" kern="1200" dirty="0" err="1"/>
            <a:t>dengan</a:t>
          </a:r>
          <a:r>
            <a:rPr lang="en-US" sz="1600" kern="1200" dirty="0"/>
            <a:t> </a:t>
          </a:r>
          <a:r>
            <a:rPr lang="en-US" sz="1600" kern="1200" dirty="0" err="1"/>
            <a:t>acara</a:t>
          </a:r>
          <a:endParaRPr lang="en-US" sz="1600" kern="1200" dirty="0"/>
        </a:p>
      </dsp:txBody>
      <dsp:txXfrm>
        <a:off x="0" y="3510731"/>
        <a:ext cx="7886700" cy="499904"/>
      </dsp:txXfrm>
    </dsp:sp>
    <dsp:sp modelId="{9B07BCF7-E837-B94E-8485-314FFAEBA131}">
      <dsp:nvSpPr>
        <dsp:cNvPr id="0" name=""/>
        <dsp:cNvSpPr/>
      </dsp:nvSpPr>
      <dsp:spPr>
        <a:xfrm>
          <a:off x="0" y="4010636"/>
          <a:ext cx="7886700" cy="5036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Evaluation</a:t>
          </a:r>
        </a:p>
      </dsp:txBody>
      <dsp:txXfrm>
        <a:off x="24588" y="4035224"/>
        <a:ext cx="7837524" cy="454509"/>
      </dsp:txXfrm>
    </dsp:sp>
    <dsp:sp modelId="{B628CF90-C927-C24D-8D6A-C62988F05B9B}">
      <dsp:nvSpPr>
        <dsp:cNvPr id="0" name=""/>
        <dsp:cNvSpPr/>
      </dsp:nvSpPr>
      <dsp:spPr>
        <a:xfrm>
          <a:off x="0" y="4514321"/>
          <a:ext cx="7886700" cy="738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 err="1"/>
            <a:t>Mengevaluasi</a:t>
          </a:r>
          <a:r>
            <a:rPr lang="en-US" sz="1600" kern="1200" dirty="0"/>
            <a:t> </a:t>
          </a:r>
          <a:r>
            <a:rPr lang="en-US" sz="1600" kern="1200" dirty="0" err="1"/>
            <a:t>perencanaan</a:t>
          </a:r>
          <a:r>
            <a:rPr lang="en-US" sz="1600" kern="1200" dirty="0"/>
            <a:t> </a:t>
          </a:r>
          <a:r>
            <a:rPr lang="en-US" sz="1600" kern="1200" dirty="0" err="1"/>
            <a:t>acara</a:t>
          </a:r>
          <a:r>
            <a:rPr lang="en-US" sz="1600" kern="1200" dirty="0"/>
            <a:t>. </a:t>
          </a:r>
          <a:r>
            <a:rPr lang="en-US" sz="1600" kern="1200" dirty="0" err="1"/>
            <a:t>Ada</a:t>
          </a:r>
          <a:r>
            <a:rPr lang="en-US" sz="1600" kern="1200" dirty="0"/>
            <a:t> </a:t>
          </a:r>
          <a:r>
            <a:rPr lang="en-US" sz="1600" kern="1200" dirty="0" err="1"/>
            <a:t>formatif</a:t>
          </a:r>
          <a:r>
            <a:rPr lang="en-US" sz="1600" kern="1200" dirty="0"/>
            <a:t> </a:t>
          </a:r>
          <a:r>
            <a:rPr lang="en-US" sz="1600" kern="1200" dirty="0" err="1"/>
            <a:t>dan</a:t>
          </a:r>
          <a:r>
            <a:rPr lang="en-US" sz="1600" kern="1200" dirty="0"/>
            <a:t> </a:t>
          </a:r>
          <a:r>
            <a:rPr lang="en-US" sz="1600" kern="1200" dirty="0" err="1"/>
            <a:t>sumatif</a:t>
          </a:r>
          <a:r>
            <a:rPr lang="en-US" sz="1600" kern="1200" dirty="0"/>
            <a:t>, </a:t>
          </a:r>
          <a:r>
            <a:rPr lang="en-US" sz="1600" kern="1200" dirty="0" err="1"/>
            <a:t>formatif</a:t>
          </a:r>
          <a:r>
            <a:rPr lang="en-US" sz="1600" kern="1200" dirty="0"/>
            <a:t> </a:t>
          </a:r>
          <a:r>
            <a:rPr lang="en-US" sz="1600" kern="1200" dirty="0" err="1"/>
            <a:t>adalah</a:t>
          </a:r>
          <a:r>
            <a:rPr lang="en-US" sz="1600" kern="1200" dirty="0"/>
            <a:t> </a:t>
          </a:r>
          <a:r>
            <a:rPr lang="en-US" sz="1600" kern="1200" dirty="0" err="1"/>
            <a:t>evaluasi</a:t>
          </a:r>
          <a:r>
            <a:rPr lang="en-US" sz="1600" kern="1200" dirty="0"/>
            <a:t> yang </a:t>
          </a:r>
          <a:r>
            <a:rPr lang="en-US" sz="1600" kern="1200" dirty="0" err="1"/>
            <a:t>dilakukan</a:t>
          </a:r>
          <a:r>
            <a:rPr lang="en-US" sz="1600" kern="1200" dirty="0"/>
            <a:t> </a:t>
          </a:r>
          <a:r>
            <a:rPr lang="en-US" sz="1600" kern="1200" dirty="0" err="1"/>
            <a:t>ditengah</a:t>
          </a:r>
          <a:r>
            <a:rPr lang="en-US" sz="1600" kern="1200" dirty="0"/>
            <a:t> </a:t>
          </a:r>
          <a:r>
            <a:rPr lang="en-US" sz="1600" kern="1200" dirty="0" err="1"/>
            <a:t>perencanaan</a:t>
          </a:r>
          <a:r>
            <a:rPr lang="en-US" sz="1600" kern="1200" dirty="0"/>
            <a:t> </a:t>
          </a:r>
          <a:r>
            <a:rPr lang="en-US" sz="1600" kern="1200" dirty="0" err="1"/>
            <a:t>sedang</a:t>
          </a:r>
          <a:r>
            <a:rPr lang="en-US" sz="1600" kern="1200" dirty="0"/>
            <a:t> </a:t>
          </a:r>
          <a:r>
            <a:rPr lang="en-US" sz="1600" kern="1200" dirty="0" err="1"/>
            <a:t>berjalan</a:t>
          </a:r>
          <a:r>
            <a:rPr lang="en-US" sz="1600" kern="1200" dirty="0"/>
            <a:t>. </a:t>
          </a:r>
          <a:r>
            <a:rPr lang="en-US" sz="1600" kern="1200" dirty="0" err="1"/>
            <a:t>Sumatif</a:t>
          </a:r>
          <a:r>
            <a:rPr lang="en-US" sz="1600" kern="1200" dirty="0"/>
            <a:t> </a:t>
          </a:r>
          <a:r>
            <a:rPr lang="en-US" sz="1600" kern="1200" dirty="0" err="1"/>
            <a:t>adalah</a:t>
          </a:r>
          <a:r>
            <a:rPr lang="en-US" sz="1600" kern="1200" dirty="0"/>
            <a:t> </a:t>
          </a:r>
          <a:r>
            <a:rPr lang="en-US" sz="1600" kern="1200" dirty="0" err="1"/>
            <a:t>setelah</a:t>
          </a:r>
          <a:r>
            <a:rPr lang="en-US" sz="1600" kern="1200" dirty="0"/>
            <a:t> </a:t>
          </a:r>
          <a:r>
            <a:rPr lang="en-US" sz="1600" kern="1200" dirty="0" err="1"/>
            <a:t>selesai</a:t>
          </a:r>
          <a:r>
            <a:rPr lang="en-US" sz="1600" kern="1200" dirty="0"/>
            <a:t> </a:t>
          </a:r>
          <a:r>
            <a:rPr lang="en-US" sz="1600" kern="1200" dirty="0" err="1"/>
            <a:t>acara</a:t>
          </a:r>
          <a:endParaRPr lang="en-US" sz="1600" kern="1200" dirty="0"/>
        </a:p>
      </dsp:txBody>
      <dsp:txXfrm>
        <a:off x="0" y="4514321"/>
        <a:ext cx="7886700" cy="7389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A5C619-02A4-B146-91EE-8AAE2AFE6EFA}">
      <dsp:nvSpPr>
        <dsp:cNvPr id="0" name=""/>
        <dsp:cNvSpPr/>
      </dsp:nvSpPr>
      <dsp:spPr>
        <a:xfrm>
          <a:off x="0" y="85112"/>
          <a:ext cx="7886700" cy="5036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Quantitative Pre-Event Research</a:t>
          </a:r>
        </a:p>
      </dsp:txBody>
      <dsp:txXfrm>
        <a:off x="24588" y="109700"/>
        <a:ext cx="7837524" cy="454509"/>
      </dsp:txXfrm>
    </dsp:sp>
    <dsp:sp modelId="{A170B64F-CE94-AB4C-A863-E8D0CBE02D54}">
      <dsp:nvSpPr>
        <dsp:cNvPr id="0" name=""/>
        <dsp:cNvSpPr/>
      </dsp:nvSpPr>
      <dsp:spPr>
        <a:xfrm>
          <a:off x="0" y="588797"/>
          <a:ext cx="7886700" cy="554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Primarily to determine demographic information such as gender, age, income, etc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Using survey method</a:t>
          </a:r>
        </a:p>
      </dsp:txBody>
      <dsp:txXfrm>
        <a:off x="0" y="588797"/>
        <a:ext cx="7886700" cy="554242"/>
      </dsp:txXfrm>
    </dsp:sp>
    <dsp:sp modelId="{5C8143CA-5839-6347-883E-A176AC747E97}">
      <dsp:nvSpPr>
        <dsp:cNvPr id="0" name=""/>
        <dsp:cNvSpPr/>
      </dsp:nvSpPr>
      <dsp:spPr>
        <a:xfrm>
          <a:off x="0" y="1143040"/>
          <a:ext cx="7886700" cy="5036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Qualitative Pre-Event Research</a:t>
          </a:r>
        </a:p>
      </dsp:txBody>
      <dsp:txXfrm>
        <a:off x="24588" y="1167628"/>
        <a:ext cx="7837524" cy="454509"/>
      </dsp:txXfrm>
    </dsp:sp>
    <dsp:sp modelId="{837D0746-9150-174C-BB7F-8EB68767D169}">
      <dsp:nvSpPr>
        <dsp:cNvPr id="0" name=""/>
        <dsp:cNvSpPr/>
      </dsp:nvSpPr>
      <dsp:spPr>
        <a:xfrm>
          <a:off x="0" y="1646725"/>
          <a:ext cx="7886700" cy="782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To probe for hidden meanings in quantitative studies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May take a form </a:t>
          </a:r>
          <a:r>
            <a:rPr lang="en-US" sz="1600" kern="1200" dirty="0" err="1"/>
            <a:t>oc</a:t>
          </a:r>
          <a:r>
            <a:rPr lang="en-US" sz="1600" kern="1200" dirty="0"/>
            <a:t> focus group discussion, participant observation, case study, interview</a:t>
          </a:r>
        </a:p>
      </dsp:txBody>
      <dsp:txXfrm>
        <a:off x="0" y="1646725"/>
        <a:ext cx="7886700" cy="782460"/>
      </dsp:txXfrm>
    </dsp:sp>
    <dsp:sp modelId="{05682B74-8FB4-D249-B0F8-D7B125A3592E}">
      <dsp:nvSpPr>
        <dsp:cNvPr id="0" name=""/>
        <dsp:cNvSpPr/>
      </dsp:nvSpPr>
      <dsp:spPr>
        <a:xfrm>
          <a:off x="0" y="2440264"/>
          <a:ext cx="7886700" cy="5036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Analysis and Interpreting</a:t>
          </a:r>
        </a:p>
      </dsp:txBody>
      <dsp:txXfrm>
        <a:off x="24588" y="2464852"/>
        <a:ext cx="7837524" cy="454509"/>
      </dsp:txXfrm>
    </dsp:sp>
    <dsp:sp modelId="{FE2C92D5-5BA0-754A-8C5F-BE1AE97339E9}">
      <dsp:nvSpPr>
        <dsp:cNvPr id="0" name=""/>
        <dsp:cNvSpPr/>
      </dsp:nvSpPr>
      <dsp:spPr>
        <a:xfrm>
          <a:off x="0" y="2932870"/>
          <a:ext cx="7886700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Analyze the data of your research, provide recommendation based on your research</a:t>
          </a:r>
        </a:p>
      </dsp:txBody>
      <dsp:txXfrm>
        <a:off x="0" y="2932870"/>
        <a:ext cx="7886700" cy="347760"/>
      </dsp:txXfrm>
    </dsp:sp>
    <dsp:sp modelId="{090340CE-AE11-494A-9F24-6C3571535374}">
      <dsp:nvSpPr>
        <dsp:cNvPr id="0" name=""/>
        <dsp:cNvSpPr/>
      </dsp:nvSpPr>
      <dsp:spPr>
        <a:xfrm>
          <a:off x="0" y="3280630"/>
          <a:ext cx="7886700" cy="5036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5W + 1 H</a:t>
          </a:r>
        </a:p>
      </dsp:txBody>
      <dsp:txXfrm>
        <a:off x="24588" y="3305218"/>
        <a:ext cx="7837524" cy="454509"/>
      </dsp:txXfrm>
    </dsp:sp>
    <dsp:sp modelId="{92AC90BE-44E4-2546-83DE-80A5913029DD}">
      <dsp:nvSpPr>
        <dsp:cNvPr id="0" name=""/>
        <dsp:cNvSpPr/>
      </dsp:nvSpPr>
      <dsp:spPr>
        <a:xfrm>
          <a:off x="0" y="3784315"/>
          <a:ext cx="7886700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Analyze your findings with 5W + 1H</a:t>
          </a:r>
        </a:p>
      </dsp:txBody>
      <dsp:txXfrm>
        <a:off x="0" y="3784315"/>
        <a:ext cx="7886700" cy="347760"/>
      </dsp:txXfrm>
    </dsp:sp>
    <dsp:sp modelId="{4E0E6441-FB50-814D-97FD-0E17C1CCBB61}">
      <dsp:nvSpPr>
        <dsp:cNvPr id="0" name=""/>
        <dsp:cNvSpPr/>
      </dsp:nvSpPr>
      <dsp:spPr>
        <a:xfrm>
          <a:off x="0" y="4132075"/>
          <a:ext cx="7886700" cy="5036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SWOT Analysis (Strength, Weakness, Opportunity, Threat)</a:t>
          </a:r>
        </a:p>
      </dsp:txBody>
      <dsp:txXfrm>
        <a:off x="24588" y="4156663"/>
        <a:ext cx="7837524" cy="454509"/>
      </dsp:txXfrm>
    </dsp:sp>
    <dsp:sp modelId="{64B2C579-DEE6-F64D-A69D-014E667B9A1A}">
      <dsp:nvSpPr>
        <dsp:cNvPr id="0" name=""/>
        <dsp:cNvSpPr/>
      </dsp:nvSpPr>
      <dsp:spPr>
        <a:xfrm>
          <a:off x="0" y="4635760"/>
          <a:ext cx="7886700" cy="782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Implement SWOT analysis to underpin your decision making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SWOT analysis assists you in identifying the internal &amp; external variables that may prevent the event from achieving maximum success</a:t>
          </a:r>
        </a:p>
      </dsp:txBody>
      <dsp:txXfrm>
        <a:off x="0" y="4635760"/>
        <a:ext cx="7886700" cy="7824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7CF83B-5288-0747-8CD4-B03AE602A44E}">
      <dsp:nvSpPr>
        <dsp:cNvPr id="0" name=""/>
        <dsp:cNvSpPr/>
      </dsp:nvSpPr>
      <dsp:spPr>
        <a:xfrm>
          <a:off x="0" y="14825"/>
          <a:ext cx="7886700" cy="5996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Finance</a:t>
          </a:r>
        </a:p>
      </dsp:txBody>
      <dsp:txXfrm>
        <a:off x="29271" y="44096"/>
        <a:ext cx="7828158" cy="541083"/>
      </dsp:txXfrm>
    </dsp:sp>
    <dsp:sp modelId="{4C6328E2-EC1C-864E-87F4-53370FF0AC44}">
      <dsp:nvSpPr>
        <dsp:cNvPr id="0" name=""/>
        <dsp:cNvSpPr/>
      </dsp:nvSpPr>
      <dsp:spPr>
        <a:xfrm>
          <a:off x="0" y="614450"/>
          <a:ext cx="7886700" cy="633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 err="1"/>
            <a:t>Lihat</a:t>
          </a:r>
          <a:r>
            <a:rPr lang="en-US" sz="2000" kern="1200" dirty="0"/>
            <a:t> </a:t>
          </a:r>
          <a:r>
            <a:rPr lang="en-US" sz="2000" kern="1200" dirty="0" err="1"/>
            <a:t>kondisi</a:t>
          </a:r>
          <a:r>
            <a:rPr lang="en-US" sz="2000" kern="1200" dirty="0"/>
            <a:t> </a:t>
          </a:r>
          <a:r>
            <a:rPr lang="en-US" sz="2000" kern="1200" dirty="0" err="1"/>
            <a:t>keuangan</a:t>
          </a:r>
          <a:r>
            <a:rPr lang="en-US" sz="2000" kern="1200" dirty="0"/>
            <a:t> acara, </a:t>
          </a:r>
          <a:r>
            <a:rPr lang="en-US" sz="2000" kern="1200" dirty="0" err="1"/>
            <a:t>apakah</a:t>
          </a:r>
          <a:r>
            <a:rPr lang="en-US" sz="2000" kern="1200" dirty="0"/>
            <a:t> dana </a:t>
          </a:r>
          <a:r>
            <a:rPr lang="en-US" sz="2000" kern="1200" dirty="0" err="1"/>
            <a:t>cukup</a:t>
          </a:r>
          <a:r>
            <a:rPr lang="en-US" sz="2000" kern="1200" dirty="0"/>
            <a:t>? </a:t>
          </a:r>
          <a:r>
            <a:rPr lang="en-US" sz="2000" kern="1200" dirty="0" err="1"/>
            <a:t>Apakah</a:t>
          </a:r>
          <a:r>
            <a:rPr lang="en-US" sz="2000" kern="1200" dirty="0"/>
            <a:t> </a:t>
          </a:r>
          <a:r>
            <a:rPr lang="en-US" sz="2000" kern="1200" dirty="0" err="1"/>
            <a:t>mampunya</a:t>
          </a:r>
          <a:r>
            <a:rPr lang="en-US" sz="2000" kern="1200" dirty="0"/>
            <a:t> </a:t>
          </a:r>
          <a:r>
            <a:rPr lang="en-US" sz="2000" kern="1200" dirty="0" err="1"/>
            <a:t>mendanai</a:t>
          </a:r>
          <a:r>
            <a:rPr lang="en-US" sz="2000" kern="1200" dirty="0"/>
            <a:t> </a:t>
          </a:r>
          <a:r>
            <a:rPr lang="en-US" sz="2000" kern="1200" dirty="0" err="1"/>
            <a:t>seluruh</a:t>
          </a:r>
          <a:r>
            <a:rPr lang="en-US" sz="2000" kern="1200" dirty="0"/>
            <a:t> </a:t>
          </a:r>
          <a:r>
            <a:rPr lang="en-US" sz="2000" kern="1200" dirty="0" err="1"/>
            <a:t>kebutuhan</a:t>
          </a:r>
          <a:r>
            <a:rPr lang="en-US" sz="2000" kern="1200" dirty="0"/>
            <a:t>?</a:t>
          </a:r>
        </a:p>
      </dsp:txBody>
      <dsp:txXfrm>
        <a:off x="0" y="614450"/>
        <a:ext cx="7886700" cy="633937"/>
      </dsp:txXfrm>
    </dsp:sp>
    <dsp:sp modelId="{87EE28B0-FBA5-3448-BAD1-34E093FEA2DC}">
      <dsp:nvSpPr>
        <dsp:cNvPr id="0" name=""/>
        <dsp:cNvSpPr/>
      </dsp:nvSpPr>
      <dsp:spPr>
        <a:xfrm>
          <a:off x="0" y="1248387"/>
          <a:ext cx="7886700" cy="5996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Human</a:t>
          </a:r>
        </a:p>
      </dsp:txBody>
      <dsp:txXfrm>
        <a:off x="29271" y="1277658"/>
        <a:ext cx="7828158" cy="541083"/>
      </dsp:txXfrm>
    </dsp:sp>
    <dsp:sp modelId="{C3B9684E-1ED3-3840-BA96-E6BF83D66DE1}">
      <dsp:nvSpPr>
        <dsp:cNvPr id="0" name=""/>
        <dsp:cNvSpPr/>
      </dsp:nvSpPr>
      <dsp:spPr>
        <a:xfrm>
          <a:off x="0" y="1848012"/>
          <a:ext cx="7886700" cy="905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 err="1"/>
            <a:t>Pelajari</a:t>
          </a:r>
          <a:r>
            <a:rPr lang="en-US" sz="2000" kern="1200" dirty="0"/>
            <a:t> </a:t>
          </a:r>
          <a:r>
            <a:rPr lang="en-US" sz="2000" kern="1200" dirty="0" err="1"/>
            <a:t>ketersediaan</a:t>
          </a:r>
          <a:r>
            <a:rPr lang="en-US" sz="2000" kern="1200" dirty="0"/>
            <a:t> </a:t>
          </a:r>
          <a:r>
            <a:rPr lang="en-US" sz="2000" kern="1200" dirty="0" err="1"/>
            <a:t>sumber</a:t>
          </a:r>
          <a:r>
            <a:rPr lang="en-US" sz="2000" kern="1200" dirty="0"/>
            <a:t> </a:t>
          </a:r>
          <a:r>
            <a:rPr lang="en-US" sz="2000" kern="1200" dirty="0" err="1"/>
            <a:t>daya</a:t>
          </a:r>
          <a:r>
            <a:rPr lang="en-US" sz="2000" kern="1200" dirty="0"/>
            <a:t> </a:t>
          </a:r>
          <a:r>
            <a:rPr lang="en-US" sz="2000" kern="1200" dirty="0" err="1"/>
            <a:t>manusia</a:t>
          </a:r>
          <a:r>
            <a:rPr lang="en-US" sz="2000" kern="1200" dirty="0"/>
            <a:t> (SDM) </a:t>
          </a:r>
          <a:r>
            <a:rPr lang="en-US" sz="2000" kern="1200" dirty="0" err="1"/>
            <a:t>dalam</a:t>
          </a:r>
          <a:r>
            <a:rPr lang="en-US" sz="2000" kern="1200" dirty="0"/>
            <a:t> </a:t>
          </a:r>
          <a:r>
            <a:rPr lang="en-US" sz="2000" kern="1200" dirty="0" err="1"/>
            <a:t>tim</a:t>
          </a:r>
          <a:r>
            <a:rPr lang="en-US" sz="2000" kern="1200" dirty="0"/>
            <a:t>, </a:t>
          </a:r>
          <a:r>
            <a:rPr lang="en-US" sz="2000" kern="1200" dirty="0" err="1"/>
            <a:t>pertimbangkan</a:t>
          </a:r>
          <a:r>
            <a:rPr lang="en-US" sz="2000" kern="1200" dirty="0"/>
            <a:t> </a:t>
          </a:r>
          <a:r>
            <a:rPr lang="en-US" sz="2000" kern="1200" dirty="0" err="1"/>
            <a:t>kapabilitas</a:t>
          </a:r>
          <a:r>
            <a:rPr lang="en-US" sz="2000" kern="1200" dirty="0"/>
            <a:t> </a:t>
          </a:r>
          <a:r>
            <a:rPr lang="en-US" sz="2000" kern="1200" dirty="0" err="1"/>
            <a:t>masing-masing</a:t>
          </a:r>
          <a:r>
            <a:rPr lang="en-US" sz="2000" kern="1200" dirty="0"/>
            <a:t> SDM, </a:t>
          </a:r>
          <a:r>
            <a:rPr lang="en-US" sz="2000" kern="1200" dirty="0" err="1"/>
            <a:t>bagaimana</a:t>
          </a:r>
          <a:r>
            <a:rPr lang="en-US" sz="2000" kern="1200" dirty="0"/>
            <a:t> SDM </a:t>
          </a:r>
          <a:r>
            <a:rPr lang="en-US" sz="2000" kern="1200" dirty="0" err="1"/>
            <a:t>berkomunikasi</a:t>
          </a:r>
          <a:r>
            <a:rPr lang="en-US" sz="2000" kern="1200" dirty="0"/>
            <a:t> dan </a:t>
          </a:r>
          <a:r>
            <a:rPr lang="en-US" sz="2000" kern="1200" dirty="0" err="1"/>
            <a:t>bekerja</a:t>
          </a:r>
          <a:r>
            <a:rPr lang="en-US" sz="2000" kern="1200" dirty="0"/>
            <a:t> </a:t>
          </a:r>
          <a:r>
            <a:rPr lang="en-US" sz="2000" kern="1200" dirty="0" err="1"/>
            <a:t>sama</a:t>
          </a:r>
          <a:r>
            <a:rPr lang="en-US" sz="2000" kern="1200" dirty="0"/>
            <a:t>.</a:t>
          </a:r>
        </a:p>
      </dsp:txBody>
      <dsp:txXfrm>
        <a:off x="0" y="1848012"/>
        <a:ext cx="7886700" cy="905625"/>
      </dsp:txXfrm>
    </dsp:sp>
    <dsp:sp modelId="{6D9FAF80-5305-9049-87E9-D3212312FAF3}">
      <dsp:nvSpPr>
        <dsp:cNvPr id="0" name=""/>
        <dsp:cNvSpPr/>
      </dsp:nvSpPr>
      <dsp:spPr>
        <a:xfrm>
          <a:off x="0" y="2753637"/>
          <a:ext cx="7886700" cy="5996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Politic</a:t>
          </a:r>
        </a:p>
      </dsp:txBody>
      <dsp:txXfrm>
        <a:off x="29271" y="2782908"/>
        <a:ext cx="7828158" cy="541083"/>
      </dsp:txXfrm>
    </dsp:sp>
    <dsp:sp modelId="{804F0B8D-060F-714F-8D44-B2188C0F21CF}">
      <dsp:nvSpPr>
        <dsp:cNvPr id="0" name=""/>
        <dsp:cNvSpPr/>
      </dsp:nvSpPr>
      <dsp:spPr>
        <a:xfrm>
          <a:off x="0" y="3353262"/>
          <a:ext cx="7886700" cy="983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 err="1"/>
            <a:t>Mempelajari</a:t>
          </a:r>
          <a:r>
            <a:rPr lang="en-US" sz="2000" kern="1200" dirty="0"/>
            <a:t> </a:t>
          </a:r>
          <a:r>
            <a:rPr lang="en-US" sz="2000" kern="1200" dirty="0" err="1"/>
            <a:t>kondisi</a:t>
          </a:r>
          <a:r>
            <a:rPr lang="en-US" sz="2000" kern="1200" dirty="0"/>
            <a:t> </a:t>
          </a:r>
          <a:r>
            <a:rPr lang="en-US" sz="2000" kern="1200" dirty="0" err="1"/>
            <a:t>politik</a:t>
          </a:r>
          <a:r>
            <a:rPr lang="en-US" sz="2000" kern="1200" dirty="0"/>
            <a:t> yang </a:t>
          </a:r>
          <a:r>
            <a:rPr lang="en-US" sz="2000" kern="1200" dirty="0" err="1"/>
            <a:t>sedang</a:t>
          </a:r>
          <a:r>
            <a:rPr lang="en-US" sz="2000" kern="1200" dirty="0"/>
            <a:t> </a:t>
          </a:r>
          <a:r>
            <a:rPr lang="en-US" sz="2000" kern="1200" dirty="0" err="1"/>
            <a:t>terjadi</a:t>
          </a:r>
          <a:r>
            <a:rPr lang="en-US" sz="2000" kern="1200" dirty="0"/>
            <a:t> </a:t>
          </a:r>
          <a:r>
            <a:rPr lang="en-US" sz="2000" kern="1200" dirty="0" err="1"/>
            <a:t>ketika</a:t>
          </a:r>
          <a:r>
            <a:rPr lang="en-US" sz="2000" kern="1200" dirty="0"/>
            <a:t> event </a:t>
          </a:r>
          <a:r>
            <a:rPr lang="en-US" sz="2000" kern="1200" dirty="0" err="1"/>
            <a:t>kita</a:t>
          </a:r>
          <a:r>
            <a:rPr lang="en-US" sz="2000" kern="1200" dirty="0"/>
            <a:t> </a:t>
          </a:r>
          <a:r>
            <a:rPr lang="en-US" sz="2000" kern="1200" dirty="0" err="1"/>
            <a:t>berjalan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 err="1"/>
            <a:t>Berkaitan</a:t>
          </a:r>
          <a:r>
            <a:rPr lang="en-US" sz="2000" kern="1200" dirty="0"/>
            <a:t> </a:t>
          </a:r>
          <a:r>
            <a:rPr lang="en-US" sz="2000" kern="1200" dirty="0" err="1"/>
            <a:t>dengan</a:t>
          </a:r>
          <a:r>
            <a:rPr lang="en-US" sz="2000" kern="1200" dirty="0"/>
            <a:t> </a:t>
          </a:r>
          <a:r>
            <a:rPr lang="en-US" sz="2000" kern="1200" dirty="0" err="1"/>
            <a:t>perizinan</a:t>
          </a:r>
          <a:r>
            <a:rPr lang="en-US" sz="2000" kern="1200" dirty="0"/>
            <a:t> </a:t>
          </a:r>
          <a:r>
            <a:rPr lang="en-US" sz="2000" kern="1200" dirty="0" err="1"/>
            <a:t>dari</a:t>
          </a:r>
          <a:r>
            <a:rPr lang="en-US" sz="2000" kern="1200" dirty="0"/>
            <a:t> </a:t>
          </a:r>
          <a:r>
            <a:rPr lang="en-US" sz="2000" kern="1200" dirty="0" err="1"/>
            <a:t>lingkungan</a:t>
          </a:r>
          <a:r>
            <a:rPr lang="en-US" sz="2000" kern="1200" dirty="0"/>
            <a:t> </a:t>
          </a:r>
          <a:r>
            <a:rPr lang="en-US" sz="2000" kern="1200" dirty="0" err="1"/>
            <a:t>setempat</a:t>
          </a:r>
          <a:endParaRPr lang="en-US" sz="2000" kern="1200" dirty="0"/>
        </a:p>
      </dsp:txBody>
      <dsp:txXfrm>
        <a:off x="0" y="3353262"/>
        <a:ext cx="7886700" cy="9832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81B386-0DB8-6C49-90A3-9194E06F3E04}">
      <dsp:nvSpPr>
        <dsp:cNvPr id="0" name=""/>
        <dsp:cNvSpPr/>
      </dsp:nvSpPr>
      <dsp:spPr>
        <a:xfrm>
          <a:off x="3359795" y="0"/>
          <a:ext cx="1616068" cy="161614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2AED77-D495-7349-A342-C39700F6619D}">
      <dsp:nvSpPr>
        <dsp:cNvPr id="0" name=""/>
        <dsp:cNvSpPr/>
      </dsp:nvSpPr>
      <dsp:spPr>
        <a:xfrm>
          <a:off x="3716597" y="585319"/>
          <a:ext cx="901857" cy="450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Team</a:t>
          </a:r>
        </a:p>
      </dsp:txBody>
      <dsp:txXfrm>
        <a:off x="3716597" y="585319"/>
        <a:ext cx="901857" cy="450727"/>
      </dsp:txXfrm>
    </dsp:sp>
    <dsp:sp modelId="{9C474C10-D224-F443-A114-18D986AE7DD2}">
      <dsp:nvSpPr>
        <dsp:cNvPr id="0" name=""/>
        <dsp:cNvSpPr/>
      </dsp:nvSpPr>
      <dsp:spPr>
        <a:xfrm>
          <a:off x="2910836" y="928581"/>
          <a:ext cx="1616068" cy="161614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75521E-E8CE-2A44-BDA0-00AC99A26604}">
      <dsp:nvSpPr>
        <dsp:cNvPr id="0" name=""/>
        <dsp:cNvSpPr/>
      </dsp:nvSpPr>
      <dsp:spPr>
        <a:xfrm>
          <a:off x="3265820" y="1515987"/>
          <a:ext cx="901857" cy="450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Manager</a:t>
          </a:r>
        </a:p>
      </dsp:txBody>
      <dsp:txXfrm>
        <a:off x="3265820" y="1515987"/>
        <a:ext cx="901857" cy="450727"/>
      </dsp:txXfrm>
    </dsp:sp>
    <dsp:sp modelId="{B810D787-0C02-AB48-B093-0F485835B0AB}">
      <dsp:nvSpPr>
        <dsp:cNvPr id="0" name=""/>
        <dsp:cNvSpPr/>
      </dsp:nvSpPr>
      <dsp:spPr>
        <a:xfrm>
          <a:off x="3359795" y="1861336"/>
          <a:ext cx="1616068" cy="1616149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B4A9D7-3891-E346-A82C-5E06A54154F8}">
      <dsp:nvSpPr>
        <dsp:cNvPr id="0" name=""/>
        <dsp:cNvSpPr/>
      </dsp:nvSpPr>
      <dsp:spPr>
        <a:xfrm>
          <a:off x="3716597" y="2446134"/>
          <a:ext cx="901857" cy="450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Leader/ Ass. Leader</a:t>
          </a:r>
        </a:p>
      </dsp:txBody>
      <dsp:txXfrm>
        <a:off x="3716597" y="2446134"/>
        <a:ext cx="901857" cy="450727"/>
      </dsp:txXfrm>
    </dsp:sp>
    <dsp:sp modelId="{314F8EC3-6A6D-754E-A6FF-C0A0A4778485}">
      <dsp:nvSpPr>
        <dsp:cNvPr id="0" name=""/>
        <dsp:cNvSpPr/>
      </dsp:nvSpPr>
      <dsp:spPr>
        <a:xfrm>
          <a:off x="2910836" y="2791483"/>
          <a:ext cx="1616068" cy="161614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58CF4F-533B-7845-9123-B8A062293275}">
      <dsp:nvSpPr>
        <dsp:cNvPr id="0" name=""/>
        <dsp:cNvSpPr/>
      </dsp:nvSpPr>
      <dsp:spPr>
        <a:xfrm>
          <a:off x="3265820" y="3376802"/>
          <a:ext cx="901857" cy="450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Ass. GM</a:t>
          </a:r>
        </a:p>
      </dsp:txBody>
      <dsp:txXfrm>
        <a:off x="3265820" y="3376802"/>
        <a:ext cx="901857" cy="450727"/>
      </dsp:txXfrm>
    </dsp:sp>
    <dsp:sp modelId="{13AADB21-9553-CD44-9620-04163CA0C87E}">
      <dsp:nvSpPr>
        <dsp:cNvPr id="0" name=""/>
        <dsp:cNvSpPr/>
      </dsp:nvSpPr>
      <dsp:spPr>
        <a:xfrm>
          <a:off x="3474687" y="3827530"/>
          <a:ext cx="1388405" cy="1389220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940F0E-82CA-7141-ABCB-17742C9DA77E}">
      <dsp:nvSpPr>
        <dsp:cNvPr id="0" name=""/>
        <dsp:cNvSpPr/>
      </dsp:nvSpPr>
      <dsp:spPr>
        <a:xfrm>
          <a:off x="3716597" y="4307471"/>
          <a:ext cx="901857" cy="450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GM</a:t>
          </a:r>
        </a:p>
      </dsp:txBody>
      <dsp:txXfrm>
        <a:off x="3716597" y="4307471"/>
        <a:ext cx="901857" cy="45072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95B794-3536-1E42-BBCB-7DC352E2229C}">
      <dsp:nvSpPr>
        <dsp:cNvPr id="0" name=""/>
        <dsp:cNvSpPr/>
      </dsp:nvSpPr>
      <dsp:spPr>
        <a:xfrm>
          <a:off x="0" y="56320"/>
          <a:ext cx="7886700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Timeline</a:t>
          </a:r>
        </a:p>
      </dsp:txBody>
      <dsp:txXfrm>
        <a:off x="32784" y="89104"/>
        <a:ext cx="7821132" cy="606012"/>
      </dsp:txXfrm>
    </dsp:sp>
    <dsp:sp modelId="{58971767-68A6-0C45-B4D7-1F82E293D699}">
      <dsp:nvSpPr>
        <dsp:cNvPr id="0" name=""/>
        <dsp:cNvSpPr/>
      </dsp:nvSpPr>
      <dsp:spPr>
        <a:xfrm>
          <a:off x="0" y="727900"/>
          <a:ext cx="7886700" cy="1304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 err="1"/>
            <a:t>Dalam</a:t>
          </a:r>
          <a:r>
            <a:rPr lang="en-US" sz="2200" kern="1200" dirty="0"/>
            <a:t> </a:t>
          </a:r>
          <a:r>
            <a:rPr lang="en-US" sz="2200" kern="1200" dirty="0" err="1"/>
            <a:t>perencanaan</a:t>
          </a:r>
          <a:r>
            <a:rPr lang="en-US" sz="2200" kern="1200" dirty="0"/>
            <a:t> event, time plan </a:t>
          </a:r>
          <a:r>
            <a:rPr lang="en-US" sz="2200" kern="1200" dirty="0" err="1"/>
            <a:t>sangat</a:t>
          </a:r>
          <a:r>
            <a:rPr lang="en-US" sz="2200" kern="1200" dirty="0"/>
            <a:t> </a:t>
          </a:r>
          <a:r>
            <a:rPr lang="en-US" sz="2200" kern="1200" dirty="0" err="1"/>
            <a:t>penting</a:t>
          </a:r>
          <a:r>
            <a:rPr lang="en-US" sz="2200" kern="1200" dirty="0"/>
            <a:t> </a:t>
          </a:r>
          <a:r>
            <a:rPr lang="en-US" sz="2200" kern="1200" dirty="0" err="1"/>
            <a:t>utk</a:t>
          </a:r>
          <a:r>
            <a:rPr lang="en-US" sz="2200" kern="1200" dirty="0"/>
            <a:t> </a:t>
          </a:r>
          <a:r>
            <a:rPr lang="en-US" sz="2200" kern="1200" dirty="0" err="1"/>
            <a:t>dilakukan</a:t>
          </a:r>
          <a:r>
            <a:rPr lang="en-US" sz="2200" kern="1200" dirty="0"/>
            <a:t> </a:t>
          </a:r>
          <a:r>
            <a:rPr lang="en-US" sz="2200" kern="1200" dirty="0" err="1"/>
            <a:t>biar</a:t>
          </a:r>
          <a:r>
            <a:rPr lang="en-US" sz="2200" kern="1200" dirty="0"/>
            <a:t> agar </a:t>
          </a:r>
          <a:r>
            <a:rPr lang="en-US" sz="2200" kern="1200" dirty="0" err="1"/>
            <a:t>tahu</a:t>
          </a:r>
          <a:r>
            <a:rPr lang="en-US" sz="2200" kern="1200" dirty="0"/>
            <a:t> </a:t>
          </a:r>
          <a:r>
            <a:rPr lang="en-US" sz="2200" kern="1200" dirty="0" err="1"/>
            <a:t>kapan</a:t>
          </a:r>
          <a:r>
            <a:rPr lang="en-US" sz="2200" kern="1200" dirty="0"/>
            <a:t> </a:t>
          </a:r>
          <a:r>
            <a:rPr lang="en-US" sz="2200" kern="1200" dirty="0" err="1"/>
            <a:t>harus</a:t>
          </a:r>
          <a:r>
            <a:rPr lang="en-US" sz="2200" kern="1200" dirty="0"/>
            <a:t> </a:t>
          </a:r>
          <a:r>
            <a:rPr lang="en-US" sz="2200" kern="1200" dirty="0" err="1"/>
            <a:t>melakukan</a:t>
          </a:r>
          <a:r>
            <a:rPr lang="en-US" sz="2200" kern="1200" dirty="0"/>
            <a:t> </a:t>
          </a:r>
          <a:r>
            <a:rPr lang="en-US" sz="2200" kern="1200" dirty="0" err="1"/>
            <a:t>sesuatu</a:t>
          </a:r>
          <a:r>
            <a:rPr lang="en-US" sz="2200" kern="1200" dirty="0"/>
            <a:t>.  </a:t>
          </a:r>
          <a:r>
            <a:rPr lang="en-US" sz="2200" kern="1200" dirty="0" err="1"/>
            <a:t>Timeplan</a:t>
          </a:r>
          <a:r>
            <a:rPr lang="en-US" sz="2200" kern="1200" dirty="0"/>
            <a:t> </a:t>
          </a:r>
          <a:r>
            <a:rPr lang="en-US" sz="2200" kern="1200" dirty="0" err="1"/>
            <a:t>menentukan</a:t>
          </a:r>
          <a:r>
            <a:rPr lang="en-US" sz="2200" kern="1200" dirty="0"/>
            <a:t> </a:t>
          </a:r>
          <a:r>
            <a:rPr lang="en-US" sz="2200" kern="1200" dirty="0" err="1"/>
            <a:t>apa</a:t>
          </a:r>
          <a:r>
            <a:rPr lang="en-US" sz="2200" kern="1200" dirty="0"/>
            <a:t> yang </a:t>
          </a:r>
          <a:r>
            <a:rPr lang="en-US" sz="2200" kern="1200" dirty="0" err="1"/>
            <a:t>akan</a:t>
          </a:r>
          <a:r>
            <a:rPr lang="en-US" sz="2200" kern="1200" dirty="0"/>
            <a:t> </a:t>
          </a:r>
          <a:r>
            <a:rPr lang="en-US" sz="2200" kern="1200" dirty="0" err="1"/>
            <a:t>dilakukan</a:t>
          </a:r>
          <a:r>
            <a:rPr lang="en-US" sz="2200" kern="1200" dirty="0"/>
            <a:t> </a:t>
          </a:r>
          <a:r>
            <a:rPr lang="en-US" sz="2200" kern="1200" dirty="0" err="1"/>
            <a:t>dalam</a:t>
          </a:r>
          <a:r>
            <a:rPr lang="en-US" sz="2200" kern="1200" dirty="0"/>
            <a:t> </a:t>
          </a:r>
          <a:r>
            <a:rPr lang="en-US" sz="2200" kern="1200" dirty="0" err="1"/>
            <a:t>rentang</a:t>
          </a:r>
          <a:r>
            <a:rPr lang="en-US" sz="2200" kern="1200" dirty="0"/>
            <a:t> </a:t>
          </a:r>
          <a:r>
            <a:rPr lang="en-US" sz="2200" kern="1200" dirty="0" err="1"/>
            <a:t>waktu</a:t>
          </a:r>
          <a:r>
            <a:rPr lang="en-US" sz="2200" kern="1200" dirty="0"/>
            <a:t> </a:t>
          </a:r>
          <a:r>
            <a:rPr lang="en-US" sz="2200" kern="1200" dirty="0" err="1"/>
            <a:t>tertentu</a:t>
          </a:r>
          <a:endParaRPr lang="en-US" sz="2200" kern="1200" dirty="0"/>
        </a:p>
      </dsp:txBody>
      <dsp:txXfrm>
        <a:off x="0" y="727900"/>
        <a:ext cx="7886700" cy="1304100"/>
      </dsp:txXfrm>
    </dsp:sp>
    <dsp:sp modelId="{5B321D90-F704-BC4D-BD37-438179CCEB40}">
      <dsp:nvSpPr>
        <dsp:cNvPr id="0" name=""/>
        <dsp:cNvSpPr/>
      </dsp:nvSpPr>
      <dsp:spPr>
        <a:xfrm>
          <a:off x="0" y="2032000"/>
          <a:ext cx="7886700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Time VS Budget</a:t>
          </a:r>
          <a:endParaRPr lang="en-US" sz="2800" kern="1200" dirty="0"/>
        </a:p>
      </dsp:txBody>
      <dsp:txXfrm>
        <a:off x="32784" y="2064784"/>
        <a:ext cx="7821132" cy="606012"/>
      </dsp:txXfrm>
    </dsp:sp>
    <dsp:sp modelId="{66F12E3C-4B17-5345-B698-BD13081398DB}">
      <dsp:nvSpPr>
        <dsp:cNvPr id="0" name=""/>
        <dsp:cNvSpPr/>
      </dsp:nvSpPr>
      <dsp:spPr>
        <a:xfrm>
          <a:off x="0" y="2703580"/>
          <a:ext cx="7886700" cy="1304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Budget </a:t>
          </a:r>
          <a:r>
            <a:rPr lang="en-US" sz="2200" kern="1200" dirty="0" err="1"/>
            <a:t>adalah</a:t>
          </a:r>
          <a:r>
            <a:rPr lang="en-US" sz="2200" kern="1200" dirty="0"/>
            <a:t> </a:t>
          </a:r>
          <a:r>
            <a:rPr lang="en-US" sz="2200" kern="1200" dirty="0" err="1"/>
            <a:t>hal</a:t>
          </a:r>
          <a:r>
            <a:rPr lang="en-US" sz="2200" kern="1200" dirty="0"/>
            <a:t> </a:t>
          </a:r>
          <a:r>
            <a:rPr lang="en-US" sz="2200" kern="1200" dirty="0" err="1"/>
            <a:t>penting</a:t>
          </a:r>
          <a:r>
            <a:rPr lang="en-US" sz="2200" kern="1200" dirty="0"/>
            <a:t> yang </a:t>
          </a:r>
          <a:r>
            <a:rPr lang="en-US" sz="2200" kern="1200" dirty="0" err="1"/>
            <a:t>harus</a:t>
          </a:r>
          <a:r>
            <a:rPr lang="en-US" sz="2200" kern="1200" dirty="0"/>
            <a:t> </a:t>
          </a:r>
          <a:r>
            <a:rPr lang="en-US" sz="2200" kern="1200" dirty="0" err="1"/>
            <a:t>dipertimbangkan</a:t>
          </a:r>
          <a:r>
            <a:rPr lang="en-US" sz="2200" kern="1200" dirty="0"/>
            <a:t>, </a:t>
          </a:r>
          <a:r>
            <a:rPr lang="en-US" sz="2200" kern="1200" dirty="0" err="1"/>
            <a:t>dalam</a:t>
          </a:r>
          <a:r>
            <a:rPr lang="en-US" sz="2200" kern="1200" dirty="0"/>
            <a:t> </a:t>
          </a:r>
          <a:r>
            <a:rPr lang="en-US" sz="2200" kern="1200" dirty="0" err="1"/>
            <a:t>perencanaan</a:t>
          </a:r>
          <a:r>
            <a:rPr lang="en-US" sz="2200" kern="1200" dirty="0"/>
            <a:t> event </a:t>
          </a:r>
          <a:r>
            <a:rPr lang="en-US" sz="2200" kern="1200" dirty="0" err="1"/>
            <a:t>kita</a:t>
          </a:r>
          <a:r>
            <a:rPr lang="en-US" sz="2200" kern="1200" dirty="0"/>
            <a:t> </a:t>
          </a:r>
          <a:r>
            <a:rPr lang="en-US" sz="2200" kern="1200" dirty="0" err="1"/>
            <a:t>harus</a:t>
          </a:r>
          <a:r>
            <a:rPr lang="en-US" sz="2200" kern="1200" dirty="0"/>
            <a:t> juga </a:t>
          </a:r>
          <a:r>
            <a:rPr lang="en-US" sz="2200" kern="1200" dirty="0" err="1"/>
            <a:t>menentukan</a:t>
          </a:r>
          <a:r>
            <a:rPr lang="en-US" sz="2200" kern="1200" dirty="0"/>
            <a:t> budget yang </a:t>
          </a:r>
          <a:r>
            <a:rPr lang="en-US" sz="2200" kern="1200" dirty="0" err="1"/>
            <a:t>dibutuhkan</a:t>
          </a:r>
          <a:r>
            <a:rPr lang="en-US" sz="2200" kern="1200" dirty="0"/>
            <a:t> </a:t>
          </a:r>
          <a:r>
            <a:rPr lang="en-US" sz="2200" kern="1200" dirty="0" err="1"/>
            <a:t>untuk</a:t>
          </a:r>
          <a:r>
            <a:rPr lang="en-US" sz="2200" kern="1200" dirty="0"/>
            <a:t> </a:t>
          </a:r>
          <a:r>
            <a:rPr lang="en-US" sz="2200" kern="1200" dirty="0" err="1"/>
            <a:t>membuat</a:t>
          </a:r>
          <a:r>
            <a:rPr lang="en-US" sz="2200" kern="1200" dirty="0"/>
            <a:t> </a:t>
          </a:r>
          <a:r>
            <a:rPr lang="en-US" sz="2200" kern="1200" dirty="0" err="1"/>
            <a:t>sebuah</a:t>
          </a:r>
          <a:r>
            <a:rPr lang="en-US" sz="2200" kern="1200" dirty="0"/>
            <a:t> acara. </a:t>
          </a:r>
          <a:r>
            <a:rPr lang="en-US" sz="2200" kern="1200" dirty="0" err="1"/>
            <a:t>Bagaimana</a:t>
          </a:r>
          <a:r>
            <a:rPr lang="en-US" sz="2200" kern="1200" dirty="0"/>
            <a:t> </a:t>
          </a:r>
          <a:r>
            <a:rPr lang="en-US" sz="2200" kern="1200" dirty="0" err="1"/>
            <a:t>caranya</a:t>
          </a:r>
          <a:r>
            <a:rPr lang="en-US" sz="2200" kern="1200" dirty="0"/>
            <a:t>? </a:t>
          </a:r>
          <a:r>
            <a:rPr lang="en-US" sz="2200" kern="1200" dirty="0" err="1"/>
            <a:t>Bisa</a:t>
          </a:r>
          <a:r>
            <a:rPr lang="en-US" sz="2200" kern="1200" dirty="0"/>
            <a:t> </a:t>
          </a:r>
          <a:r>
            <a:rPr lang="en-US" sz="2200" kern="1200" dirty="0" err="1"/>
            <a:t>dengan</a:t>
          </a:r>
          <a:r>
            <a:rPr lang="en-US" sz="2200" kern="1200" dirty="0"/>
            <a:t> survey, </a:t>
          </a:r>
          <a:r>
            <a:rPr lang="en-US" sz="2200" kern="1200" dirty="0" err="1"/>
            <a:t>bertanya</a:t>
          </a:r>
          <a:r>
            <a:rPr lang="en-US" sz="2200" kern="1200" dirty="0"/>
            <a:t>, </a:t>
          </a:r>
          <a:r>
            <a:rPr lang="en-US" sz="2200" kern="1200" dirty="0" err="1"/>
            <a:t>mencari</a:t>
          </a:r>
          <a:r>
            <a:rPr lang="en-US" sz="2200" kern="1200" dirty="0"/>
            <a:t> di internet dan lain-lain. </a:t>
          </a:r>
          <a:endParaRPr lang="en-US" sz="2200" b="1" kern="1200" dirty="0"/>
        </a:p>
      </dsp:txBody>
      <dsp:txXfrm>
        <a:off x="0" y="2703580"/>
        <a:ext cx="7886700" cy="13041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5B13-0856-544B-886C-B421BCD6C4D5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D38C-7DF2-6548-B1EB-C76A416718F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CD913C-05EC-6446-8BDE-714833748E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372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483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5B13-0856-544B-886C-B421BCD6C4D5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D38C-7DF2-6548-B1EB-C76A416718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925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5B13-0856-544B-886C-B421BCD6C4D5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D38C-7DF2-6548-B1EB-C76A416718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571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5B13-0856-544B-886C-B421BCD6C4D5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D38C-7DF2-6548-B1EB-C76A416718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704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5B13-0856-544B-886C-B421BCD6C4D5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D38C-7DF2-6548-B1EB-C76A416718F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43F003-4FC3-584B-B4F7-7363C314B6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372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313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5B13-0856-544B-886C-B421BCD6C4D5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D38C-7DF2-6548-B1EB-C76A416718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36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5B13-0856-544B-886C-B421BCD6C4D5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D38C-7DF2-6548-B1EB-C76A416718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510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5B13-0856-544B-886C-B421BCD6C4D5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D38C-7DF2-6548-B1EB-C76A416718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581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5B13-0856-544B-886C-B421BCD6C4D5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D38C-7DF2-6548-B1EB-C76A416718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075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5B13-0856-544B-886C-B421BCD6C4D5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D38C-7DF2-6548-B1EB-C76A416718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9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5B13-0856-544B-886C-B421BCD6C4D5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D38C-7DF2-6548-B1EB-C76A416718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213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B5B13-0856-544B-886C-B421BCD6C4D5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4D38C-7DF2-6548-B1EB-C76A416718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534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635FF-D899-6A46-9910-1C9B8F7F68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Bebas" pitchFamily="2" charset="0"/>
              </a:rPr>
              <a:t>EVENT PLANNING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4FECF5-F630-2C48-AE67-EAC80A3080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62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mv="urn:schemas-microsoft-com:mac:vml" xmlns="">
      <mp:transition xmlns:mp="http://schemas.microsoft.com/office/mac/powerpoint/2008/main"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88845-174C-DA40-838F-EF49E2537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bas" pitchFamily="2" charset="0"/>
              </a:rPr>
              <a:t>TIMING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0FADF09-1339-0149-9D7E-8472619249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2408769"/>
              </p:ext>
            </p:extLst>
          </p:nvPr>
        </p:nvGraphicFramePr>
        <p:xfrm>
          <a:off x="810567" y="1397000"/>
          <a:ext cx="78867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708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mv="urn:schemas-microsoft-com:mac:vml" xmlns="">
      <mp:transition xmlns:mp="http://schemas.microsoft.com/office/mac/powerpoint/2008/main"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04B7C-EF33-DD40-BB47-A90F7372C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bas" pitchFamily="2" charset="0"/>
              </a:rPr>
              <a:t>COMMUNICATION IS A MUST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E48C4-A511-F648-892E-C2B8A97E9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760232"/>
          </a:xfrm>
        </p:spPr>
        <p:txBody>
          <a:bodyPr/>
          <a:lstStyle/>
          <a:p>
            <a:r>
              <a:rPr lang="en-US" dirty="0"/>
              <a:t>Event planning is a profession whose success or failure ratio often depends on people’s ability to communicate effectively with one another. </a:t>
            </a:r>
          </a:p>
          <a:p>
            <a:endParaRPr lang="en-US" dirty="0"/>
          </a:p>
          <a:p>
            <a:r>
              <a:rPr lang="en-US" dirty="0"/>
              <a:t>It does not matter whether this communication is oral, written, electronic, or all three. </a:t>
            </a:r>
          </a:p>
          <a:p>
            <a:endParaRPr lang="en-US" dirty="0"/>
          </a:p>
          <a:p>
            <a:r>
              <a:rPr lang="en-US" dirty="0"/>
              <a:t>What is important is that event planners become practiced communicators in order to maintain clear communications with all stakeholders.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66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mv="urn:schemas-microsoft-com:mac:vml" xmlns="">
      <mp:transition xmlns:mp="http://schemas.microsoft.com/office/mac/powerpoint/2008/main"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3472B-5D94-A54E-8908-8BCE8FF43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ebas" pitchFamily="2" charset="0"/>
              </a:rPr>
              <a:t>MODEL OF EVENT MANAGEMENT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CCE8B3C-5035-E643-9DB3-6F054522BA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7143" y="1090878"/>
            <a:ext cx="4561114" cy="5543021"/>
          </a:xfrm>
        </p:spPr>
      </p:pic>
    </p:spTree>
    <p:extLst>
      <p:ext uri="{BB962C8B-B14F-4D97-AF65-F5344CB8AC3E}">
        <p14:creationId xmlns:p14="http://schemas.microsoft.com/office/powerpoint/2010/main" val="385081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mv="urn:schemas-microsoft-com:mac:vml" xmlns="">
      <mp:transition xmlns:mp="http://schemas.microsoft.com/office/mac/powerpoint/2008/main"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bas" pitchFamily="2" charset="0"/>
              </a:rPr>
              <a:t>SINERGY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Linking administration, coordination, marketing, and risk management</a:t>
            </a:r>
          </a:p>
          <a:p>
            <a:r>
              <a:rPr lang="en-US" dirty="0"/>
              <a:t>The administration process of an event serves as the foundation for the resources you will select and manage during the coordination process</a:t>
            </a:r>
          </a:p>
          <a:p>
            <a:r>
              <a:rPr lang="en-US" dirty="0"/>
              <a:t>Strong coordination will result in better marketing results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BF865E-163B-1B41-A57B-D627F290B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F8E13B-2765-B44A-87E1-AF9666385F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7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mv="urn:schemas-microsoft-com:mac:vml" xmlns="">
      <mp:transition xmlns:mp="http://schemas.microsoft.com/office/mac/powerpoint/2008/main"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6A01C-E7AF-8141-AD58-23C6871C5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bas" pitchFamily="2" charset="0"/>
              </a:rPr>
              <a:t>EVENT PLANNING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8CFABB-069E-6C47-A815-0322403965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8672" y="1571629"/>
            <a:ext cx="5983510" cy="4930773"/>
          </a:xfrm>
        </p:spPr>
      </p:pic>
    </p:spTree>
    <p:extLst>
      <p:ext uri="{BB962C8B-B14F-4D97-AF65-F5344CB8AC3E}">
        <p14:creationId xmlns:p14="http://schemas.microsoft.com/office/powerpoint/2010/main" val="118503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mv="urn:schemas-microsoft-com:mac:vml" xmlns="">
      <mp:transition xmlns:mp="http://schemas.microsoft.com/office/mac/powerpoint/2008/main"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bas" pitchFamily="2" charset="0"/>
              </a:rPr>
              <a:t>EVENT PLANNING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28650" y="1354668"/>
          <a:ext cx="7886700" cy="5401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263C7-7C03-604C-9138-D5FFBD2E2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dirty="0">
                <a:latin typeface="Bebas" pitchFamily="2" charset="0"/>
              </a:rPr>
              <a:t>RESEARCH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1626441"/>
              </p:ext>
            </p:extLst>
          </p:nvPr>
        </p:nvGraphicFramePr>
        <p:xfrm>
          <a:off x="628650" y="1123554"/>
          <a:ext cx="7886700" cy="5503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480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mv="urn:schemas-microsoft-com:mac:vml" xmlns="">
      <mp:transition xmlns:mp="http://schemas.microsoft.com/office/mac/powerpoint/2008/main"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E60A8-06F6-CA4C-8AA5-500E7D0E1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bas" pitchFamily="2" charset="0"/>
              </a:rPr>
              <a:t>SWOT ANALYSIS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EC1F11-D9C1-9A42-80C8-769D5D6B77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1627516"/>
            <a:ext cx="5909733" cy="4844728"/>
          </a:xfrm>
        </p:spPr>
      </p:pic>
    </p:spTree>
    <p:extLst>
      <p:ext uri="{BB962C8B-B14F-4D97-AF65-F5344CB8AC3E}">
        <p14:creationId xmlns:p14="http://schemas.microsoft.com/office/powerpoint/2010/main" val="392091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mv="urn:schemas-microsoft-com:mac:vml" xmlns="">
      <mp:transition xmlns:mp="http://schemas.microsoft.com/office/mac/powerpoint/2008/main"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bas" pitchFamily="2" charset="0"/>
              </a:rPr>
              <a:t>FEASIBILITY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Feasibility study : </a:t>
            </a:r>
            <a:r>
              <a:rPr lang="en-US" err="1"/>
              <a:t>studi</a:t>
            </a:r>
            <a:r>
              <a:rPr lang="en-US" dirty="0"/>
              <a:t> </a:t>
            </a:r>
            <a:r>
              <a:rPr lang="en-US" err="1"/>
              <a:t>kelayakan</a:t>
            </a:r>
            <a:endParaRPr lang="en-US" b="1"/>
          </a:p>
          <a:p>
            <a:r>
              <a:rPr lang="en-US" err="1"/>
              <a:t>Melihat</a:t>
            </a:r>
            <a:r>
              <a:rPr lang="en-US" dirty="0"/>
              <a:t> </a:t>
            </a:r>
            <a:r>
              <a:rPr lang="en-US" err="1"/>
              <a:t>berbagai</a:t>
            </a:r>
            <a:r>
              <a:rPr lang="en-US" dirty="0"/>
              <a:t> </a:t>
            </a:r>
            <a:r>
              <a:rPr lang="en-US" err="1"/>
              <a:t>kemungkinan</a:t>
            </a:r>
            <a:r>
              <a:rPr lang="en-US" dirty="0"/>
              <a:t> yang </a:t>
            </a:r>
            <a:r>
              <a:rPr lang="en-US" err="1"/>
              <a:t>terjadi</a:t>
            </a:r>
            <a:r>
              <a:rPr lang="en-US" dirty="0"/>
              <a:t> </a:t>
            </a:r>
            <a:r>
              <a:rPr lang="en-US" err="1"/>
              <a:t>karena</a:t>
            </a:r>
            <a:r>
              <a:rPr lang="en-US" dirty="0"/>
              <a:t> </a:t>
            </a:r>
            <a:r>
              <a:rPr lang="en-US" err="1"/>
              <a:t>atau</a:t>
            </a:r>
            <a:r>
              <a:rPr lang="en-US" dirty="0"/>
              <a:t> </a:t>
            </a:r>
            <a:r>
              <a:rPr lang="en-US" err="1"/>
              <a:t>kepada</a:t>
            </a:r>
            <a:r>
              <a:rPr lang="en-US" dirty="0"/>
              <a:t> event </a:t>
            </a:r>
            <a:r>
              <a:rPr lang="en-US" err="1"/>
              <a:t>kita</a:t>
            </a:r>
            <a:r>
              <a:rPr lang="en-US" dirty="0"/>
              <a:t> </a:t>
            </a:r>
            <a:r>
              <a:rPr lang="en-US" err="1"/>
              <a:t>berdasarkan</a:t>
            </a:r>
            <a:r>
              <a:rPr lang="en-US" dirty="0"/>
              <a:t> data </a:t>
            </a:r>
            <a:r>
              <a:rPr lang="en-US" err="1"/>
              <a:t>riset</a:t>
            </a:r>
            <a:endParaRPr lang="en-US" b="1"/>
          </a:p>
          <a:p>
            <a:pPr>
              <a:buNone/>
            </a:pPr>
            <a:endParaRPr lang="en-US" b="1" dirty="0"/>
          </a:p>
          <a:p>
            <a:r>
              <a:rPr lang="en-US" err="1"/>
              <a:t>Mengapa</a:t>
            </a:r>
            <a:r>
              <a:rPr lang="en-US" dirty="0"/>
              <a:t> </a:t>
            </a:r>
            <a:r>
              <a:rPr lang="en-US" err="1"/>
              <a:t>penting</a:t>
            </a:r>
            <a:r>
              <a:rPr lang="en-US" dirty="0"/>
              <a:t> </a:t>
            </a:r>
            <a:r>
              <a:rPr lang="en-US" err="1"/>
              <a:t>melakukan</a:t>
            </a:r>
            <a:r>
              <a:rPr lang="en-US" dirty="0"/>
              <a:t> </a:t>
            </a:r>
            <a:r>
              <a:rPr lang="en-US" err="1"/>
              <a:t>studi</a:t>
            </a:r>
            <a:r>
              <a:rPr lang="en-US" dirty="0"/>
              <a:t> </a:t>
            </a:r>
            <a:r>
              <a:rPr lang="en-US" err="1"/>
              <a:t>kelayakan</a:t>
            </a:r>
            <a:r>
              <a:rPr lang="en-US" dirty="0"/>
              <a:t> : </a:t>
            </a:r>
            <a:r>
              <a:rPr lang="en-US" err="1"/>
              <a:t>untuk</a:t>
            </a:r>
            <a:r>
              <a:rPr lang="en-US" dirty="0"/>
              <a:t> </a:t>
            </a:r>
            <a:r>
              <a:rPr lang="en-US" err="1"/>
              <a:t>mempelajari</a:t>
            </a:r>
            <a:r>
              <a:rPr lang="en-US" dirty="0"/>
              <a:t> </a:t>
            </a:r>
            <a:r>
              <a:rPr lang="en-US" err="1"/>
              <a:t>kemungkinan</a:t>
            </a:r>
            <a:r>
              <a:rPr lang="en-US" dirty="0"/>
              <a:t> yang </a:t>
            </a:r>
            <a:r>
              <a:rPr lang="en-US" err="1"/>
              <a:t>akan</a:t>
            </a:r>
            <a:r>
              <a:rPr lang="en-US" dirty="0"/>
              <a:t> </a:t>
            </a:r>
            <a:r>
              <a:rPr lang="en-US" err="1"/>
              <a:t>terjadi</a:t>
            </a:r>
            <a:r>
              <a:rPr lang="en-US" dirty="0"/>
              <a:t> </a:t>
            </a:r>
            <a:r>
              <a:rPr lang="en-US" err="1"/>
              <a:t>secara</a:t>
            </a:r>
            <a:r>
              <a:rPr lang="en-US" dirty="0"/>
              <a:t> </a:t>
            </a:r>
            <a:r>
              <a:rPr lang="en-US" err="1"/>
              <a:t>cermat</a:t>
            </a:r>
            <a:r>
              <a:rPr lang="en-US" dirty="0"/>
              <a:t> </a:t>
            </a:r>
            <a:r>
              <a:rPr lang="en-US" err="1"/>
              <a:t>melalui</a:t>
            </a:r>
            <a:r>
              <a:rPr lang="en-US" dirty="0"/>
              <a:t> data </a:t>
            </a:r>
            <a:r>
              <a:rPr lang="en-US" err="1"/>
              <a:t>riset</a:t>
            </a:r>
            <a:endParaRPr lang="en-US" b="1">
              <a:cs typeface="Calibri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01B7C-0515-874F-8303-9EEA99FC1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bas" pitchFamily="2" charset="0"/>
              </a:rPr>
              <a:t>IS IT FEASIBLE?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A439CB7-F713-AD4F-B2A5-1E6423833E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3905262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144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mv="urn:schemas-microsoft-com:mac:vml" xmlns="">
      <mp:transition xmlns:mp="http://schemas.microsoft.com/office/mac/powerpoint/2008/main"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47BFD-CB7E-AA4C-B62F-6B5E8C5C8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dirty="0">
                <a:latin typeface="Bebas" pitchFamily="2" charset="0"/>
              </a:rPr>
              <a:t>APPROVAL PROCESS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47ADD3D-A117-8442-B856-D8AF5C0CE7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4652593"/>
              </p:ext>
            </p:extLst>
          </p:nvPr>
        </p:nvGraphicFramePr>
        <p:xfrm>
          <a:off x="628650" y="1184049"/>
          <a:ext cx="7886700" cy="5216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124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mv="urn:schemas-microsoft-com:mac:vml" xmlns="">
      <mp:transition xmlns:mp="http://schemas.microsoft.com/office/mac/powerpoint/2008/main"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C9D80-E9A7-CC43-98AF-A93377A29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bas" pitchFamily="2" charset="0"/>
              </a:rPr>
              <a:t>TIMING - SPACE - TEMPO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D7B0F3F-C3F4-C941-B760-7B4104B26F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2262" y="1690689"/>
            <a:ext cx="6697733" cy="4351338"/>
          </a:xfrm>
        </p:spPr>
      </p:pic>
    </p:spTree>
    <p:extLst>
      <p:ext uri="{BB962C8B-B14F-4D97-AF65-F5344CB8AC3E}">
        <p14:creationId xmlns:p14="http://schemas.microsoft.com/office/powerpoint/2010/main" val="3878252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171</TotalTime>
  <Words>508</Words>
  <Application>Microsoft Office PowerPoint</Application>
  <PresentationFormat>Tampilan Layar (4:3)</PresentationFormat>
  <Paragraphs>64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Judul Slide</vt:lpstr>
      </vt:variant>
      <vt:variant>
        <vt:i4>14</vt:i4>
      </vt:variant>
    </vt:vector>
  </HeadingPairs>
  <TitlesOfParts>
    <vt:vector size="15" baseType="lpstr">
      <vt:lpstr>Office Theme</vt:lpstr>
      <vt:lpstr>EVENT PLANNING</vt:lpstr>
      <vt:lpstr>EVENT PLANNING</vt:lpstr>
      <vt:lpstr>EVENT PLANNING</vt:lpstr>
      <vt:lpstr>RESEARCH</vt:lpstr>
      <vt:lpstr>SWOT ANALYSIS</vt:lpstr>
      <vt:lpstr>FEASIBILITY STUDY</vt:lpstr>
      <vt:lpstr>IS IT FEASIBLE?</vt:lpstr>
      <vt:lpstr>APPROVAL PROCESS</vt:lpstr>
      <vt:lpstr>TIMING - SPACE - TEMPO</vt:lpstr>
      <vt:lpstr>TIMING</vt:lpstr>
      <vt:lpstr>COMMUNICATION IS A MUST</vt:lpstr>
      <vt:lpstr>MODEL OF EVENT MANAGEMENT</vt:lpstr>
      <vt:lpstr>SINERGY</vt:lpstr>
      <vt:lpstr>Presentasi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EVENT PLANNING</dc:title>
  <dc:creator>Microsoft Office User</dc:creator>
  <cp:lastModifiedBy>Reni Dyanasari</cp:lastModifiedBy>
  <cp:revision>21</cp:revision>
  <dcterms:created xsi:type="dcterms:W3CDTF">2021-01-31T04:13:24Z</dcterms:created>
  <dcterms:modified xsi:type="dcterms:W3CDTF">2021-03-09T15:57:43Z</dcterms:modified>
</cp:coreProperties>
</file>