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42" autoAdjust="0"/>
  </p:normalViewPr>
  <p:slideViewPr>
    <p:cSldViewPr>
      <p:cViewPr varScale="1">
        <p:scale>
          <a:sx n="64" d="100"/>
          <a:sy n="64" d="100"/>
        </p:scale>
        <p:origin x="656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90A33-AC74-4CBB-BADE-749D3DE96C3B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D5F22-C53D-476B-A17E-430A25FA04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Stratified random</a:t>
            </a:r>
            <a:r>
              <a:rPr lang="en-US" baseline="0" dirty="0"/>
              <a:t> sampling: </a:t>
            </a:r>
            <a:r>
              <a:rPr lang="en-US" baseline="0" dirty="0" err="1"/>
              <a:t>pemilihan</a:t>
            </a:r>
            <a:r>
              <a:rPr lang="en-US" baseline="0" dirty="0"/>
              <a:t> </a:t>
            </a:r>
            <a:r>
              <a:rPr lang="en-US" baseline="0" dirty="0" err="1"/>
              <a:t>sampel</a:t>
            </a:r>
            <a:r>
              <a:rPr lang="en-US" baseline="0" dirty="0"/>
              <a:t> 2.000 TPS </a:t>
            </a:r>
            <a:r>
              <a:rPr lang="en-US" baseline="0" dirty="0" err="1"/>
              <a:t>saat</a:t>
            </a:r>
            <a:r>
              <a:rPr lang="en-US" baseline="0" dirty="0"/>
              <a:t> quick count </a:t>
            </a:r>
            <a:r>
              <a:rPr lang="en-US" baseline="0" dirty="0" err="1"/>
              <a:t>Pemilu</a:t>
            </a:r>
            <a:r>
              <a:rPr lang="en-US" baseline="0" dirty="0"/>
              <a:t> 2019 (Indonesia: 800.000 TPS di 34 </a:t>
            </a:r>
            <a:r>
              <a:rPr lang="en-US" baseline="0" dirty="0" err="1"/>
              <a:t>provinsi</a:t>
            </a:r>
            <a:r>
              <a:rPr lang="en-US" baseline="0" dirty="0"/>
              <a:t>, </a:t>
            </a:r>
            <a:r>
              <a:rPr lang="en-US" baseline="0" dirty="0" err="1"/>
              <a:t>kotamadya</a:t>
            </a:r>
            <a:r>
              <a:rPr lang="en-US" baseline="0" dirty="0"/>
              <a:t>, </a:t>
            </a:r>
            <a:r>
              <a:rPr lang="en-US" baseline="0" dirty="0" err="1"/>
              <a:t>kabupaten</a:t>
            </a:r>
            <a:r>
              <a:rPr lang="en-US" baseline="0" dirty="0"/>
              <a:t>, </a:t>
            </a:r>
            <a:r>
              <a:rPr lang="en-US" baseline="0" dirty="0" err="1"/>
              <a:t>kecamatan</a:t>
            </a:r>
            <a:r>
              <a:rPr lang="en-US" baseline="0" dirty="0"/>
              <a:t>, </a:t>
            </a:r>
            <a:r>
              <a:rPr lang="en-US" baseline="0" dirty="0" err="1"/>
              <a:t>kelurahan</a:t>
            </a:r>
            <a:r>
              <a:rPr lang="en-US" baseline="0" dirty="0"/>
              <a:t>, RW, RT)</a:t>
            </a:r>
          </a:p>
          <a:p>
            <a:r>
              <a:rPr lang="en-US" baseline="0" dirty="0"/>
              <a:t>Simple random sampling: </a:t>
            </a:r>
            <a:r>
              <a:rPr lang="en-US" baseline="0" dirty="0" err="1"/>
              <a:t>arisan</a:t>
            </a:r>
            <a:r>
              <a:rPr lang="en-US" baseline="0" dirty="0"/>
              <a:t>, </a:t>
            </a:r>
            <a:r>
              <a:rPr lang="en-US" baseline="0" dirty="0" err="1"/>
              <a:t>undian</a:t>
            </a:r>
            <a:r>
              <a:rPr lang="en-US" baseline="0" dirty="0"/>
              <a:t> </a:t>
            </a:r>
            <a:r>
              <a:rPr lang="en-US" baseline="0" dirty="0" err="1"/>
              <a:t>berhadiah</a:t>
            </a:r>
            <a:r>
              <a:rPr lang="en-US" baseline="0" dirty="0"/>
              <a:t> di TV, random </a:t>
            </a:r>
            <a:r>
              <a:rPr lang="en-US" baseline="0" dirty="0" err="1"/>
              <a:t>bisa</a:t>
            </a:r>
            <a:r>
              <a:rPr lang="en-US" baseline="0" dirty="0"/>
              <a:t> </a:t>
            </a:r>
            <a:r>
              <a:rPr lang="en-US" baseline="0" dirty="0" err="1"/>
              <a:t>menggunakan</a:t>
            </a:r>
            <a:r>
              <a:rPr lang="en-US" baseline="0" dirty="0"/>
              <a:t> </a:t>
            </a:r>
            <a:r>
              <a:rPr lang="en-US" baseline="0" dirty="0" err="1"/>
              <a:t>aplikasi</a:t>
            </a:r>
            <a:r>
              <a:rPr lang="en-US" baseline="0" dirty="0"/>
              <a:t> </a:t>
            </a:r>
            <a:r>
              <a:rPr lang="en-US" baseline="0" dirty="0" err="1"/>
              <a:t>acak</a:t>
            </a:r>
            <a:r>
              <a:rPr lang="en-US" baseline="0" dirty="0"/>
              <a:t> </a:t>
            </a:r>
            <a:r>
              <a:rPr lang="en-US" baseline="0" dirty="0" err="1"/>
              <a:t>nomor</a:t>
            </a:r>
            <a:endParaRPr lang="en-US" baseline="0" dirty="0"/>
          </a:p>
          <a:p>
            <a:r>
              <a:rPr lang="en-US" baseline="0" dirty="0"/>
              <a:t>Cluster sampling: </a:t>
            </a:r>
            <a:r>
              <a:rPr lang="en-US" baseline="0" dirty="0" err="1"/>
              <a:t>populasinya</a:t>
            </a:r>
            <a:r>
              <a:rPr lang="en-US" baseline="0" dirty="0"/>
              <a:t> </a:t>
            </a:r>
            <a:r>
              <a:rPr lang="en-US" baseline="0" dirty="0" err="1"/>
              <a:t>tidak</a:t>
            </a:r>
            <a:r>
              <a:rPr lang="en-US" baseline="0" dirty="0"/>
              <a:t> </a:t>
            </a:r>
            <a:r>
              <a:rPr lang="en-US" baseline="0" dirty="0" err="1"/>
              <a:t>diketahui</a:t>
            </a:r>
            <a:r>
              <a:rPr lang="en-US" baseline="0" dirty="0"/>
              <a:t>, </a:t>
            </a:r>
            <a:r>
              <a:rPr lang="en-US" baseline="0" dirty="0" err="1"/>
              <a:t>sampel</a:t>
            </a:r>
            <a:r>
              <a:rPr lang="en-US" baseline="0" dirty="0"/>
              <a:t> </a:t>
            </a:r>
            <a:r>
              <a:rPr lang="en-US" baseline="0" dirty="0" err="1"/>
              <a:t>cabang</a:t>
            </a:r>
            <a:r>
              <a:rPr lang="en-US" baseline="0" dirty="0"/>
              <a:t> NU di </a:t>
            </a:r>
            <a:r>
              <a:rPr lang="en-US" baseline="0" dirty="0" err="1"/>
              <a:t>beberapa</a:t>
            </a:r>
            <a:r>
              <a:rPr lang="en-US" baseline="0" dirty="0"/>
              <a:t> </a:t>
            </a:r>
            <a:r>
              <a:rPr lang="en-US" baseline="0" dirty="0" err="1"/>
              <a:t>wilayah</a:t>
            </a:r>
            <a:endParaRPr lang="en-US" baseline="0" dirty="0"/>
          </a:p>
          <a:p>
            <a:r>
              <a:rPr lang="en-US" baseline="0" dirty="0"/>
              <a:t>Systematic sampling: </a:t>
            </a:r>
            <a:r>
              <a:rPr lang="en-US" baseline="0" dirty="0" err="1"/>
              <a:t>awalnya</a:t>
            </a:r>
            <a:r>
              <a:rPr lang="en-US" baseline="0" dirty="0"/>
              <a:t> </a:t>
            </a:r>
            <a:r>
              <a:rPr lang="en-US" baseline="0" dirty="0" err="1"/>
              <a:t>mirip</a:t>
            </a:r>
            <a:r>
              <a:rPr lang="en-US" baseline="0" dirty="0"/>
              <a:t> random sampling, </a:t>
            </a:r>
            <a:r>
              <a:rPr lang="en-US" baseline="0" dirty="0" err="1"/>
              <a:t>tapi</a:t>
            </a:r>
            <a:r>
              <a:rPr lang="en-US" baseline="0" dirty="0"/>
              <a:t> </a:t>
            </a:r>
            <a:r>
              <a:rPr lang="en-US" baseline="0" dirty="0" err="1"/>
              <a:t>pengambilan</a:t>
            </a:r>
            <a:r>
              <a:rPr lang="en-US" baseline="0" dirty="0"/>
              <a:t> </a:t>
            </a:r>
            <a:r>
              <a:rPr lang="en-US" baseline="0" dirty="0" err="1"/>
              <a:t>sampelnya</a:t>
            </a:r>
            <a:r>
              <a:rPr lang="en-US" baseline="0" dirty="0"/>
              <a:t> </a:t>
            </a:r>
            <a:r>
              <a:rPr lang="en-US" baseline="0" dirty="0" err="1"/>
              <a:t>ada</a:t>
            </a:r>
            <a:r>
              <a:rPr lang="en-US" baseline="0" dirty="0"/>
              <a:t> </a:t>
            </a:r>
            <a:r>
              <a:rPr lang="en-US" baseline="0" dirty="0" err="1"/>
              <a:t>pola</a:t>
            </a:r>
            <a:r>
              <a:rPr lang="en-US" baseline="0" dirty="0"/>
              <a:t> </a:t>
            </a:r>
            <a:r>
              <a:rPr lang="en-US" baseline="0" dirty="0" err="1"/>
              <a:t>nya</a:t>
            </a:r>
            <a:r>
              <a:rPr lang="en-US" baseline="0" dirty="0"/>
              <a:t> (</a:t>
            </a:r>
            <a:r>
              <a:rPr lang="en-US" baseline="0" dirty="0" err="1"/>
              <a:t>mis</a:t>
            </a:r>
            <a:r>
              <a:rPr lang="en-US" baseline="0" dirty="0"/>
              <a:t>: </a:t>
            </a:r>
            <a:r>
              <a:rPr lang="en-US" baseline="0" dirty="0" err="1"/>
              <a:t>nomor</a:t>
            </a:r>
            <a:r>
              <a:rPr lang="en-US" baseline="0" dirty="0"/>
              <a:t> </a:t>
            </a:r>
            <a:r>
              <a:rPr lang="en-US" baseline="0" dirty="0" err="1"/>
              <a:t>urut</a:t>
            </a:r>
            <a:r>
              <a:rPr lang="en-US" baseline="0" dirty="0"/>
              <a:t> </a:t>
            </a:r>
            <a:r>
              <a:rPr lang="en-US" baseline="0" dirty="0" err="1"/>
              <a:t>kelipatan</a:t>
            </a:r>
            <a:r>
              <a:rPr lang="en-US" baseline="0" dirty="0"/>
              <a:t> 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5F22-C53D-476B-A17E-430A25FA041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Convenience sampling: </a:t>
            </a: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kecil-kecilan</a:t>
            </a:r>
            <a:r>
              <a:rPr lang="en-US" baseline="0" dirty="0"/>
              <a:t> </a:t>
            </a:r>
            <a:r>
              <a:rPr lang="en-US" baseline="0" dirty="0" err="1"/>
              <a:t>kepada</a:t>
            </a:r>
            <a:r>
              <a:rPr lang="en-US" baseline="0" dirty="0"/>
              <a:t> </a:t>
            </a:r>
            <a:r>
              <a:rPr lang="en-US" baseline="0" dirty="0" err="1"/>
              <a:t>pejalan</a:t>
            </a:r>
            <a:r>
              <a:rPr lang="en-US" baseline="0" dirty="0"/>
              <a:t> kaki yang </a:t>
            </a:r>
            <a:r>
              <a:rPr lang="en-US" baseline="0" dirty="0" err="1"/>
              <a:t>dilakukan</a:t>
            </a:r>
            <a:r>
              <a:rPr lang="en-US" baseline="0" dirty="0"/>
              <a:t> </a:t>
            </a:r>
            <a:r>
              <a:rPr lang="en-US" baseline="0" dirty="0" err="1"/>
              <a:t>oleh</a:t>
            </a:r>
            <a:r>
              <a:rPr lang="en-US" baseline="0" dirty="0"/>
              <a:t> </a:t>
            </a:r>
            <a:r>
              <a:rPr lang="en-US" baseline="0" dirty="0" err="1"/>
              <a:t>stasiun</a:t>
            </a:r>
            <a:r>
              <a:rPr lang="en-US" baseline="0" dirty="0"/>
              <a:t> TV</a:t>
            </a:r>
            <a:endParaRPr lang="en-US" dirty="0"/>
          </a:p>
          <a:p>
            <a:r>
              <a:rPr lang="en-US" dirty="0"/>
              <a:t>Quota</a:t>
            </a:r>
            <a:r>
              <a:rPr lang="en-US" baseline="0" dirty="0"/>
              <a:t> sampling: </a:t>
            </a:r>
            <a:r>
              <a:rPr lang="en-US" baseline="0" dirty="0" err="1"/>
              <a:t>populasinya</a:t>
            </a:r>
            <a:r>
              <a:rPr lang="en-US" baseline="0" dirty="0"/>
              <a:t> </a:t>
            </a:r>
            <a:r>
              <a:rPr lang="en-US" baseline="0" dirty="0" err="1"/>
              <a:t>punya</a:t>
            </a:r>
            <a:r>
              <a:rPr lang="en-US" baseline="0" dirty="0"/>
              <a:t> </a:t>
            </a:r>
            <a:r>
              <a:rPr lang="en-US" baseline="0" dirty="0" err="1"/>
              <a:t>pola</a:t>
            </a:r>
            <a:r>
              <a:rPr lang="en-US" baseline="0" dirty="0"/>
              <a:t> (</a:t>
            </a:r>
            <a:r>
              <a:rPr lang="en-US" baseline="0" dirty="0" err="1"/>
              <a:t>jenis</a:t>
            </a:r>
            <a:r>
              <a:rPr lang="en-US" baseline="0" dirty="0"/>
              <a:t> </a:t>
            </a:r>
            <a:r>
              <a:rPr lang="en-US" baseline="0" dirty="0" err="1"/>
              <a:t>kelamin</a:t>
            </a:r>
            <a:r>
              <a:rPr lang="en-US" baseline="0" dirty="0"/>
              <a:t>, </a:t>
            </a:r>
            <a:r>
              <a:rPr lang="en-US" baseline="0" dirty="0" err="1"/>
              <a:t>usia</a:t>
            </a:r>
            <a:r>
              <a:rPr lang="en-US" baseline="0" dirty="0"/>
              <a:t>, </a:t>
            </a:r>
            <a:r>
              <a:rPr lang="en-US" baseline="0" dirty="0" err="1"/>
              <a:t>pendidikan</a:t>
            </a:r>
            <a:r>
              <a:rPr lang="en-US" baseline="0" dirty="0"/>
              <a:t>) </a:t>
            </a:r>
            <a:r>
              <a:rPr lang="en-US" baseline="0" dirty="0" err="1"/>
              <a:t>lalu</a:t>
            </a:r>
            <a:r>
              <a:rPr lang="en-US" baseline="0" dirty="0"/>
              <a:t> </a:t>
            </a:r>
            <a:r>
              <a:rPr lang="en-US" baseline="0" dirty="0" err="1"/>
              <a:t>dipilih</a:t>
            </a:r>
            <a:r>
              <a:rPr lang="en-US" baseline="0" dirty="0"/>
              <a:t> </a:t>
            </a:r>
            <a:r>
              <a:rPr lang="en-US" baseline="0" dirty="0" err="1"/>
              <a:t>sampel</a:t>
            </a:r>
            <a:r>
              <a:rPr lang="en-US" baseline="0" dirty="0"/>
              <a:t> </a:t>
            </a:r>
            <a:r>
              <a:rPr lang="en-US" baseline="0" dirty="0" err="1"/>
              <a:t>dengan</a:t>
            </a:r>
            <a:r>
              <a:rPr lang="en-US" baseline="0" dirty="0"/>
              <a:t> </a:t>
            </a:r>
            <a:r>
              <a:rPr lang="en-US" baseline="0" dirty="0" err="1"/>
              <a:t>kuota</a:t>
            </a:r>
            <a:r>
              <a:rPr lang="en-US" baseline="0" dirty="0"/>
              <a:t> </a:t>
            </a:r>
            <a:r>
              <a:rPr lang="en-US" baseline="0" dirty="0" err="1"/>
              <a:t>tertentu</a:t>
            </a:r>
            <a:r>
              <a:rPr lang="en-US" baseline="0" dirty="0"/>
              <a:t> di </a:t>
            </a:r>
            <a:r>
              <a:rPr lang="en-US" baseline="0" dirty="0" err="1"/>
              <a:t>masing-masing</a:t>
            </a:r>
            <a:r>
              <a:rPr lang="en-US" baseline="0" dirty="0"/>
              <a:t> </a:t>
            </a:r>
            <a:r>
              <a:rPr lang="en-US" baseline="0" dirty="0" err="1"/>
              <a:t>pola</a:t>
            </a:r>
            <a:endParaRPr lang="en-US" baseline="0" dirty="0"/>
          </a:p>
          <a:p>
            <a:r>
              <a:rPr lang="en-US" baseline="0" dirty="0"/>
              <a:t>Purposive sampling: </a:t>
            </a:r>
            <a:r>
              <a:rPr lang="en-US" baseline="0" dirty="0" err="1"/>
              <a:t>pemilihan</a:t>
            </a:r>
            <a:r>
              <a:rPr lang="en-US" baseline="0" dirty="0"/>
              <a:t> </a:t>
            </a:r>
            <a:r>
              <a:rPr lang="en-US" baseline="0" dirty="0" err="1"/>
              <a:t>sampel</a:t>
            </a:r>
            <a:r>
              <a:rPr lang="en-US" baseline="0" dirty="0"/>
              <a:t> </a:t>
            </a:r>
            <a:r>
              <a:rPr lang="en-US" baseline="0" dirty="0" err="1"/>
              <a:t>berdasarkan</a:t>
            </a:r>
            <a:r>
              <a:rPr lang="en-US" baseline="0" dirty="0"/>
              <a:t> </a:t>
            </a:r>
            <a:r>
              <a:rPr lang="en-US" baseline="0" dirty="0" err="1"/>
              <a:t>pengalaman</a:t>
            </a:r>
            <a:r>
              <a:rPr lang="en-US" baseline="0" dirty="0"/>
              <a:t> </a:t>
            </a:r>
            <a:r>
              <a:rPr lang="en-US" baseline="0" dirty="0" err="1"/>
              <a:t>atau</a:t>
            </a:r>
            <a:r>
              <a:rPr lang="en-US" baseline="0" dirty="0"/>
              <a:t> </a:t>
            </a:r>
            <a:r>
              <a:rPr lang="en-US" baseline="0" dirty="0" err="1"/>
              <a:t>pengetahuan</a:t>
            </a:r>
            <a:r>
              <a:rPr lang="en-US" baseline="0" dirty="0"/>
              <a:t> </a:t>
            </a:r>
            <a:r>
              <a:rPr lang="en-US" baseline="0" dirty="0" err="1"/>
              <a:t>tentang</a:t>
            </a:r>
            <a:r>
              <a:rPr lang="en-US" baseline="0" dirty="0"/>
              <a:t> </a:t>
            </a:r>
            <a:r>
              <a:rPr lang="en-US" baseline="0" dirty="0" err="1"/>
              <a:t>fokus</a:t>
            </a:r>
            <a:r>
              <a:rPr lang="en-US" baseline="0" dirty="0"/>
              <a:t> </a:t>
            </a:r>
            <a:r>
              <a:rPr lang="en-US" baseline="0" dirty="0" err="1"/>
              <a:t>penelitian</a:t>
            </a:r>
            <a:r>
              <a:rPr lang="en-US" baseline="0" dirty="0"/>
              <a:t> (</a:t>
            </a:r>
            <a:r>
              <a:rPr lang="en-US" baseline="0" dirty="0" err="1"/>
              <a:t>mis</a:t>
            </a:r>
            <a:r>
              <a:rPr lang="en-US" baseline="0" dirty="0"/>
              <a:t>: </a:t>
            </a:r>
            <a:r>
              <a:rPr lang="en-US" baseline="0" dirty="0" err="1"/>
              <a:t>survei</a:t>
            </a:r>
            <a:r>
              <a:rPr lang="en-US" baseline="0" dirty="0"/>
              <a:t> orang-orang yang </a:t>
            </a:r>
            <a:r>
              <a:rPr lang="en-US" baseline="0" dirty="0" err="1"/>
              <a:t>pernah</a:t>
            </a:r>
            <a:r>
              <a:rPr lang="en-US" baseline="0" dirty="0"/>
              <a:t> </a:t>
            </a:r>
            <a:r>
              <a:rPr lang="en-US" baseline="0" dirty="0" err="1"/>
              <a:t>ditilang</a:t>
            </a:r>
            <a:r>
              <a:rPr lang="en-US" baseline="0" dirty="0"/>
              <a:t>)</a:t>
            </a:r>
          </a:p>
          <a:p>
            <a:r>
              <a:rPr lang="en-US" baseline="0" dirty="0"/>
              <a:t>Volunteer sampling: </a:t>
            </a:r>
            <a:r>
              <a:rPr lang="en-US" baseline="0" dirty="0" err="1"/>
              <a:t>responden</a:t>
            </a:r>
            <a:r>
              <a:rPr lang="en-US" baseline="0" dirty="0"/>
              <a:t> </a:t>
            </a:r>
            <a:r>
              <a:rPr lang="en-US" baseline="0" dirty="0" err="1"/>
              <a:t>sukarela</a:t>
            </a:r>
            <a:r>
              <a:rPr lang="en-US" baseline="0" dirty="0"/>
              <a:t>, panel </a:t>
            </a:r>
            <a:r>
              <a:rPr lang="en-US" baseline="0" dirty="0" err="1"/>
              <a:t>survei</a:t>
            </a:r>
            <a:r>
              <a:rPr lang="en-US" baseline="0" dirty="0"/>
              <a:t> </a:t>
            </a:r>
            <a:r>
              <a:rPr lang="en-US" baseline="0" dirty="0" err="1"/>
              <a:t>Jakpat</a:t>
            </a:r>
            <a:endParaRPr lang="en-US" baseline="0" dirty="0"/>
          </a:p>
          <a:p>
            <a:r>
              <a:rPr lang="en-US" baseline="0" dirty="0"/>
              <a:t>Network sampling: snowball sampling, </a:t>
            </a:r>
            <a:r>
              <a:rPr lang="en-US" baseline="0" dirty="0" err="1"/>
              <a:t>survei</a:t>
            </a:r>
            <a:r>
              <a:rPr lang="en-US" baseline="0" dirty="0"/>
              <a:t> </a:t>
            </a:r>
            <a:r>
              <a:rPr lang="en-US" baseline="0" dirty="0" err="1"/>
              <a:t>jaringan</a:t>
            </a:r>
            <a:r>
              <a:rPr lang="en-US" baseline="0" dirty="0"/>
              <a:t> </a:t>
            </a:r>
            <a:r>
              <a:rPr lang="en-US" baseline="0" dirty="0" err="1"/>
              <a:t>pengemis</a:t>
            </a:r>
            <a:r>
              <a:rPr lang="en-US" baseline="0" dirty="0"/>
              <a:t> di Jakarta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5F22-C53D-476B-A17E-430A25FA041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5F22-C53D-476B-A17E-430A25FA041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w Cen MT" panose="020B0602020104020603"/>
                <a:cs typeface="Tw Cen MT" panose="020B0602020104020603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w Cen MT" panose="020B0602020104020603"/>
                <a:cs typeface="Tw Cen MT" panose="020B0602020104020603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919" y="2943606"/>
            <a:ext cx="4406900" cy="3817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40404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w Cen MT" panose="020B0602020104020603"/>
                <a:cs typeface="Tw Cen MT" panose="020B0602020104020603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20208" y="165938"/>
            <a:ext cx="2757932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w Cen MT" panose="020B0602020104020603"/>
                <a:cs typeface="Tw Cen MT" panose="020B0602020104020603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7650" y="2127250"/>
            <a:ext cx="9772650" cy="397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52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89728" y="6630416"/>
            <a:ext cx="281241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cs typeface="Arial" panose="020B0604020202020204"/>
                <a:hlinkClick r:id="rId3"/>
              </a:rPr>
              <a:t>http://www.free-powerpoint-templates-design.com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55301" y="6013450"/>
            <a:ext cx="1659255" cy="422275"/>
            <a:chOff x="10155301" y="6013450"/>
            <a:chExt cx="1659255" cy="422275"/>
          </a:xfrm>
        </p:grpSpPr>
        <p:sp>
          <p:nvSpPr>
            <p:cNvPr id="5" name="object 5"/>
            <p:cNvSpPr/>
            <p:nvPr/>
          </p:nvSpPr>
          <p:spPr>
            <a:xfrm>
              <a:off x="10164826" y="6022975"/>
              <a:ext cx="1640205" cy="403225"/>
            </a:xfrm>
            <a:custGeom>
              <a:avLst/>
              <a:gdLst/>
              <a:ahLst/>
              <a:cxnLst/>
              <a:rect l="l" t="t" r="r" b="b"/>
              <a:pathLst>
                <a:path w="1640204" h="403225">
                  <a:moveTo>
                    <a:pt x="0" y="201612"/>
                  </a:moveTo>
                  <a:lnTo>
                    <a:pt x="5319" y="155382"/>
                  </a:lnTo>
                  <a:lnTo>
                    <a:pt x="20474" y="112945"/>
                  </a:lnTo>
                  <a:lnTo>
                    <a:pt x="44257" y="75511"/>
                  </a:lnTo>
                  <a:lnTo>
                    <a:pt x="75462" y="44290"/>
                  </a:lnTo>
                  <a:lnTo>
                    <a:pt x="112883" y="20491"/>
                  </a:lnTo>
                  <a:lnTo>
                    <a:pt x="155314" y="5324"/>
                  </a:lnTo>
                  <a:lnTo>
                    <a:pt x="201549" y="0"/>
                  </a:lnTo>
                  <a:lnTo>
                    <a:pt x="1438275" y="0"/>
                  </a:lnTo>
                  <a:lnTo>
                    <a:pt x="1484469" y="5324"/>
                  </a:lnTo>
                  <a:lnTo>
                    <a:pt x="1526884" y="20491"/>
                  </a:lnTo>
                  <a:lnTo>
                    <a:pt x="1564308" y="44290"/>
                  </a:lnTo>
                  <a:lnTo>
                    <a:pt x="1595526" y="75511"/>
                  </a:lnTo>
                  <a:lnTo>
                    <a:pt x="1619327" y="112945"/>
                  </a:lnTo>
                  <a:lnTo>
                    <a:pt x="1634497" y="155382"/>
                  </a:lnTo>
                  <a:lnTo>
                    <a:pt x="1639824" y="201612"/>
                  </a:lnTo>
                  <a:lnTo>
                    <a:pt x="1634497" y="247842"/>
                  </a:lnTo>
                  <a:lnTo>
                    <a:pt x="1619324" y="290279"/>
                  </a:lnTo>
                  <a:lnTo>
                    <a:pt x="1595516" y="327713"/>
                  </a:lnTo>
                  <a:lnTo>
                    <a:pt x="1564284" y="358934"/>
                  </a:lnTo>
                  <a:lnTo>
                    <a:pt x="1526838" y="382733"/>
                  </a:lnTo>
                  <a:lnTo>
                    <a:pt x="1484389" y="397900"/>
                  </a:lnTo>
                  <a:lnTo>
                    <a:pt x="1438148" y="403225"/>
                  </a:lnTo>
                  <a:lnTo>
                    <a:pt x="201549" y="403225"/>
                  </a:lnTo>
                  <a:lnTo>
                    <a:pt x="155314" y="397900"/>
                  </a:lnTo>
                  <a:lnTo>
                    <a:pt x="112883" y="382733"/>
                  </a:lnTo>
                  <a:lnTo>
                    <a:pt x="75462" y="358934"/>
                  </a:lnTo>
                  <a:lnTo>
                    <a:pt x="44257" y="327713"/>
                  </a:lnTo>
                  <a:lnTo>
                    <a:pt x="20474" y="290279"/>
                  </a:lnTo>
                  <a:lnTo>
                    <a:pt x="5319" y="247842"/>
                  </a:lnTo>
                  <a:lnTo>
                    <a:pt x="0" y="20161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02697" y="6099492"/>
              <a:ext cx="1175562" cy="2450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04078" y="4477004"/>
            <a:ext cx="803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latin typeface="Arial" panose="020B0604020202020204"/>
                <a:cs typeface="Arial" panose="020B0604020202020204"/>
              </a:rPr>
              <a:t>PART</a:t>
            </a:r>
            <a:r>
              <a:rPr sz="180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15" dirty="0">
                <a:latin typeface="Arial" panose="020B0604020202020204"/>
                <a:cs typeface="Arial" panose="020B0604020202020204"/>
              </a:rPr>
              <a:t>II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93823" y="4092575"/>
            <a:ext cx="6195060" cy="2339975"/>
            <a:chOff x="2393823" y="4092575"/>
            <a:chExt cx="6195060" cy="2339975"/>
          </a:xfrm>
        </p:grpSpPr>
        <p:sp>
          <p:nvSpPr>
            <p:cNvPr id="9" name="object 9"/>
            <p:cNvSpPr/>
            <p:nvPr/>
          </p:nvSpPr>
          <p:spPr>
            <a:xfrm>
              <a:off x="3609975" y="4099559"/>
              <a:ext cx="4972050" cy="1445260"/>
            </a:xfrm>
            <a:custGeom>
              <a:avLst/>
              <a:gdLst/>
              <a:ahLst/>
              <a:cxnLst/>
              <a:rect l="l" t="t" r="r" b="b"/>
              <a:pathLst>
                <a:path w="4972050" h="1445260">
                  <a:moveTo>
                    <a:pt x="4972050" y="0"/>
                  </a:moveTo>
                  <a:lnTo>
                    <a:pt x="4846701" y="0"/>
                  </a:lnTo>
                  <a:lnTo>
                    <a:pt x="4846701" y="1320800"/>
                  </a:lnTo>
                  <a:lnTo>
                    <a:pt x="125349" y="1320800"/>
                  </a:lnTo>
                  <a:lnTo>
                    <a:pt x="125349" y="0"/>
                  </a:lnTo>
                  <a:lnTo>
                    <a:pt x="0" y="0"/>
                  </a:lnTo>
                  <a:lnTo>
                    <a:pt x="0" y="1320800"/>
                  </a:lnTo>
                  <a:lnTo>
                    <a:pt x="0" y="1445260"/>
                  </a:lnTo>
                  <a:lnTo>
                    <a:pt x="4972050" y="1445260"/>
                  </a:lnTo>
                  <a:lnTo>
                    <a:pt x="4972050" y="1320800"/>
                  </a:lnTo>
                  <a:lnTo>
                    <a:pt x="4972050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09975" y="4098925"/>
              <a:ext cx="4972050" cy="1446530"/>
            </a:xfrm>
            <a:custGeom>
              <a:avLst/>
              <a:gdLst/>
              <a:ahLst/>
              <a:cxnLst/>
              <a:rect l="l" t="t" r="r" b="b"/>
              <a:pathLst>
                <a:path w="4972050" h="1446529">
                  <a:moveTo>
                    <a:pt x="4972050" y="1446276"/>
                  </a:moveTo>
                  <a:lnTo>
                    <a:pt x="0" y="1446276"/>
                  </a:lnTo>
                  <a:lnTo>
                    <a:pt x="0" y="0"/>
                  </a:lnTo>
                  <a:lnTo>
                    <a:pt x="125349" y="0"/>
                  </a:lnTo>
                  <a:lnTo>
                    <a:pt x="125349" y="1320800"/>
                  </a:lnTo>
                  <a:lnTo>
                    <a:pt x="4846701" y="1320800"/>
                  </a:lnTo>
                  <a:lnTo>
                    <a:pt x="4846701" y="0"/>
                  </a:lnTo>
                  <a:lnTo>
                    <a:pt x="4972050" y="0"/>
                  </a:lnTo>
                  <a:lnTo>
                    <a:pt x="4972050" y="1446276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52750" y="5066791"/>
              <a:ext cx="1106805" cy="1087120"/>
            </a:xfrm>
            <a:custGeom>
              <a:avLst/>
              <a:gdLst/>
              <a:ahLst/>
              <a:cxnLst/>
              <a:rect l="l" t="t" r="r" b="b"/>
              <a:pathLst>
                <a:path w="1106804" h="1087120">
                  <a:moveTo>
                    <a:pt x="1033145" y="0"/>
                  </a:moveTo>
                  <a:lnTo>
                    <a:pt x="0" y="1012050"/>
                  </a:lnTo>
                  <a:lnTo>
                    <a:pt x="73406" y="1086904"/>
                  </a:lnTo>
                  <a:lnTo>
                    <a:pt x="1106424" y="74802"/>
                  </a:lnTo>
                  <a:lnTo>
                    <a:pt x="1033145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52750" y="5066791"/>
              <a:ext cx="1106805" cy="1087120"/>
            </a:xfrm>
            <a:custGeom>
              <a:avLst/>
              <a:gdLst/>
              <a:ahLst/>
              <a:cxnLst/>
              <a:rect l="l" t="t" r="r" b="b"/>
              <a:pathLst>
                <a:path w="1106804" h="1087120">
                  <a:moveTo>
                    <a:pt x="1033145" y="0"/>
                  </a:moveTo>
                  <a:lnTo>
                    <a:pt x="1106424" y="74802"/>
                  </a:lnTo>
                  <a:lnTo>
                    <a:pt x="73406" y="1086904"/>
                  </a:lnTo>
                  <a:lnTo>
                    <a:pt x="0" y="1012050"/>
                  </a:lnTo>
                  <a:lnTo>
                    <a:pt x="1033145" y="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00173" y="5340350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5" h="1085850">
                  <a:moveTo>
                    <a:pt x="1031875" y="0"/>
                  </a:moveTo>
                  <a:lnTo>
                    <a:pt x="0" y="1010996"/>
                  </a:lnTo>
                  <a:lnTo>
                    <a:pt x="73278" y="1085837"/>
                  </a:lnTo>
                  <a:lnTo>
                    <a:pt x="1105153" y="74803"/>
                  </a:lnTo>
                  <a:lnTo>
                    <a:pt x="1031875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00173" y="5340350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5" h="1085850">
                  <a:moveTo>
                    <a:pt x="1031875" y="0"/>
                  </a:moveTo>
                  <a:lnTo>
                    <a:pt x="1105153" y="74803"/>
                  </a:lnTo>
                  <a:lnTo>
                    <a:pt x="73278" y="1085837"/>
                  </a:lnTo>
                  <a:lnTo>
                    <a:pt x="0" y="1010996"/>
                  </a:lnTo>
                  <a:lnTo>
                    <a:pt x="1031875" y="0"/>
                  </a:lnTo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702051" y="385825"/>
            <a:ext cx="7167880" cy="3569335"/>
            <a:chOff x="2702051" y="385825"/>
            <a:chExt cx="7167880" cy="3569335"/>
          </a:xfrm>
        </p:grpSpPr>
        <p:sp>
          <p:nvSpPr>
            <p:cNvPr id="16" name="object 16"/>
            <p:cNvSpPr/>
            <p:nvPr/>
          </p:nvSpPr>
          <p:spPr>
            <a:xfrm>
              <a:off x="3609975" y="1398269"/>
              <a:ext cx="4972050" cy="1446530"/>
            </a:xfrm>
            <a:custGeom>
              <a:avLst/>
              <a:gdLst/>
              <a:ahLst/>
              <a:cxnLst/>
              <a:rect l="l" t="t" r="r" b="b"/>
              <a:pathLst>
                <a:path w="4972050" h="1446530">
                  <a:moveTo>
                    <a:pt x="4972050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1446530"/>
                  </a:lnTo>
                  <a:lnTo>
                    <a:pt x="125349" y="1446530"/>
                  </a:lnTo>
                  <a:lnTo>
                    <a:pt x="125349" y="125730"/>
                  </a:lnTo>
                  <a:lnTo>
                    <a:pt x="4846701" y="125730"/>
                  </a:lnTo>
                  <a:lnTo>
                    <a:pt x="4846701" y="1446530"/>
                  </a:lnTo>
                  <a:lnTo>
                    <a:pt x="4972050" y="1446530"/>
                  </a:lnTo>
                  <a:lnTo>
                    <a:pt x="4972050" y="125730"/>
                  </a:lnTo>
                  <a:lnTo>
                    <a:pt x="4972050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09974" y="1398650"/>
              <a:ext cx="4972050" cy="1446530"/>
            </a:xfrm>
            <a:custGeom>
              <a:avLst/>
              <a:gdLst/>
              <a:ahLst/>
              <a:cxnLst/>
              <a:rect l="l" t="t" r="r" b="b"/>
              <a:pathLst>
                <a:path w="4972050" h="1446530">
                  <a:moveTo>
                    <a:pt x="0" y="0"/>
                  </a:moveTo>
                  <a:lnTo>
                    <a:pt x="4972050" y="0"/>
                  </a:lnTo>
                  <a:lnTo>
                    <a:pt x="4972050" y="1446149"/>
                  </a:lnTo>
                  <a:lnTo>
                    <a:pt x="4846701" y="1446149"/>
                  </a:lnTo>
                  <a:lnTo>
                    <a:pt x="4846701" y="125349"/>
                  </a:lnTo>
                  <a:lnTo>
                    <a:pt x="125349" y="125349"/>
                  </a:lnTo>
                  <a:lnTo>
                    <a:pt x="125349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29448" y="836675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4" h="1085850">
                  <a:moveTo>
                    <a:pt x="1031875" y="0"/>
                  </a:moveTo>
                  <a:lnTo>
                    <a:pt x="0" y="1010920"/>
                  </a:lnTo>
                  <a:lnTo>
                    <a:pt x="73278" y="1085723"/>
                  </a:lnTo>
                  <a:lnTo>
                    <a:pt x="1105153" y="74802"/>
                  </a:lnTo>
                  <a:lnTo>
                    <a:pt x="1031875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29448" y="836675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4" h="1085850">
                  <a:moveTo>
                    <a:pt x="1031875" y="0"/>
                  </a:moveTo>
                  <a:lnTo>
                    <a:pt x="1105153" y="74802"/>
                  </a:lnTo>
                  <a:lnTo>
                    <a:pt x="73278" y="1085723"/>
                  </a:lnTo>
                  <a:lnTo>
                    <a:pt x="0" y="1010920"/>
                  </a:lnTo>
                  <a:lnTo>
                    <a:pt x="1031875" y="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758047" y="392175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4" h="1085850">
                  <a:moveTo>
                    <a:pt x="1032001" y="0"/>
                  </a:moveTo>
                  <a:lnTo>
                    <a:pt x="0" y="1010920"/>
                  </a:lnTo>
                  <a:lnTo>
                    <a:pt x="73278" y="1085723"/>
                  </a:lnTo>
                  <a:lnTo>
                    <a:pt x="1105280" y="74802"/>
                  </a:lnTo>
                  <a:lnTo>
                    <a:pt x="1032001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58047" y="392175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4" h="1085850">
                  <a:moveTo>
                    <a:pt x="1032001" y="0"/>
                  </a:moveTo>
                  <a:lnTo>
                    <a:pt x="1105280" y="74802"/>
                  </a:lnTo>
                  <a:lnTo>
                    <a:pt x="73278" y="1085723"/>
                  </a:lnTo>
                  <a:lnTo>
                    <a:pt x="0" y="1010920"/>
                  </a:lnTo>
                  <a:lnTo>
                    <a:pt x="1032001" y="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6047" y="1869947"/>
              <a:ext cx="2706624" cy="13533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02051" y="2601468"/>
              <a:ext cx="7104888" cy="13533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324983" y="2055952"/>
            <a:ext cx="1825625" cy="755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spc="-295" dirty="0">
                <a:latin typeface="Century Gothic" panose="020B0502020202020204"/>
                <a:cs typeface="Century Gothic" panose="020B0502020202020204"/>
              </a:rPr>
              <a:t>Bab</a:t>
            </a:r>
            <a:r>
              <a:rPr sz="4800" spc="-590" dirty="0">
                <a:latin typeface="Century Gothic" panose="020B0502020202020204"/>
                <a:cs typeface="Century Gothic" panose="020B0502020202020204"/>
              </a:rPr>
              <a:t> </a:t>
            </a:r>
            <a:r>
              <a:rPr sz="4800" spc="-75" dirty="0">
                <a:latin typeface="Century Gothic" panose="020B0502020202020204"/>
                <a:cs typeface="Century Gothic" panose="020B0502020202020204"/>
              </a:rPr>
              <a:t>III.</a:t>
            </a:r>
            <a:endParaRPr sz="48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70351" y="2787802"/>
            <a:ext cx="6331585" cy="756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b="1" spc="-295" dirty="0" err="1">
                <a:latin typeface="Century Gothic" panose="020B0502020202020204"/>
                <a:cs typeface="Century Gothic" panose="020B0502020202020204"/>
              </a:rPr>
              <a:t>Metodologi</a:t>
            </a:r>
            <a:r>
              <a:rPr sz="4800" b="1" spc="-520" dirty="0">
                <a:latin typeface="Century Gothic" panose="020B0502020202020204"/>
                <a:cs typeface="Century Gothic" panose="020B0502020202020204"/>
              </a:rPr>
              <a:t> </a:t>
            </a:r>
            <a:r>
              <a:rPr sz="4800" b="1" spc="-135" dirty="0">
                <a:latin typeface="Century Gothic" panose="020B0502020202020204"/>
                <a:cs typeface="Century Gothic" panose="020B0502020202020204"/>
              </a:rPr>
              <a:t>Penelitian</a:t>
            </a:r>
            <a:endParaRPr sz="4800" dirty="0">
              <a:latin typeface="Century Gothic" panose="020B0502020202020204"/>
              <a:cs typeface="Century Gothic" panose="020B0502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7562" y="228663"/>
            <a:ext cx="10871200" cy="744855"/>
          </a:xfrm>
          <a:prstGeom prst="rect">
            <a:avLst/>
          </a:prstGeom>
          <a:solidFill>
            <a:srgbClr val="DDE8F6"/>
          </a:solidFill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4880"/>
              </a:lnSpc>
            </a:pPr>
            <a:r>
              <a:rPr spc="-25" dirty="0"/>
              <a:t>Validitas</a:t>
            </a:r>
            <a:r>
              <a:rPr spc="15" dirty="0"/>
              <a:t> </a:t>
            </a:r>
            <a:r>
              <a:rPr spc="-20" dirty="0"/>
              <a:t>Wajah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35889" y="2358770"/>
            <a:ext cx="4864735" cy="2924175"/>
            <a:chOff x="335889" y="2358770"/>
            <a:chExt cx="4864735" cy="2924175"/>
          </a:xfrm>
        </p:grpSpPr>
        <p:sp>
          <p:nvSpPr>
            <p:cNvPr id="5" name="object 5"/>
            <p:cNvSpPr/>
            <p:nvPr/>
          </p:nvSpPr>
          <p:spPr>
            <a:xfrm>
              <a:off x="342239" y="2365120"/>
              <a:ext cx="4852035" cy="2911475"/>
            </a:xfrm>
            <a:custGeom>
              <a:avLst/>
              <a:gdLst/>
              <a:ahLst/>
              <a:cxnLst/>
              <a:rect l="l" t="t" r="r" b="b"/>
              <a:pathLst>
                <a:path w="4852035" h="2911475">
                  <a:moveTo>
                    <a:pt x="4560722" y="0"/>
                  </a:moveTo>
                  <a:lnTo>
                    <a:pt x="291109" y="0"/>
                  </a:lnTo>
                  <a:lnTo>
                    <a:pt x="243891" y="3809"/>
                  </a:lnTo>
                  <a:lnTo>
                    <a:pt x="199098" y="14837"/>
                  </a:lnTo>
                  <a:lnTo>
                    <a:pt x="157330" y="32486"/>
                  </a:lnTo>
                  <a:lnTo>
                    <a:pt x="119186" y="56156"/>
                  </a:lnTo>
                  <a:lnTo>
                    <a:pt x="85266" y="85248"/>
                  </a:lnTo>
                  <a:lnTo>
                    <a:pt x="56168" y="119164"/>
                  </a:lnTo>
                  <a:lnTo>
                    <a:pt x="32494" y="157304"/>
                  </a:lnTo>
                  <a:lnTo>
                    <a:pt x="14841" y="199070"/>
                  </a:lnTo>
                  <a:lnTo>
                    <a:pt x="3810" y="243863"/>
                  </a:lnTo>
                  <a:lnTo>
                    <a:pt x="0" y="291083"/>
                  </a:lnTo>
                  <a:lnTo>
                    <a:pt x="0" y="2619883"/>
                  </a:lnTo>
                  <a:lnTo>
                    <a:pt x="3810" y="2667106"/>
                  </a:lnTo>
                  <a:lnTo>
                    <a:pt x="14841" y="2711909"/>
                  </a:lnTo>
                  <a:lnTo>
                    <a:pt x="32494" y="2753689"/>
                  </a:lnTo>
                  <a:lnTo>
                    <a:pt x="56168" y="2791847"/>
                  </a:lnTo>
                  <a:lnTo>
                    <a:pt x="85266" y="2825781"/>
                  </a:lnTo>
                  <a:lnTo>
                    <a:pt x="119186" y="2854892"/>
                  </a:lnTo>
                  <a:lnTo>
                    <a:pt x="157330" y="2878580"/>
                  </a:lnTo>
                  <a:lnTo>
                    <a:pt x="199098" y="2896243"/>
                  </a:lnTo>
                  <a:lnTo>
                    <a:pt x="243891" y="2907281"/>
                  </a:lnTo>
                  <a:lnTo>
                    <a:pt x="291109" y="2911093"/>
                  </a:lnTo>
                  <a:lnTo>
                    <a:pt x="4560722" y="2911093"/>
                  </a:lnTo>
                  <a:lnTo>
                    <a:pt x="4607942" y="2907281"/>
                  </a:lnTo>
                  <a:lnTo>
                    <a:pt x="4652735" y="2896243"/>
                  </a:lnTo>
                  <a:lnTo>
                    <a:pt x="4694501" y="2878580"/>
                  </a:lnTo>
                  <a:lnTo>
                    <a:pt x="4732641" y="2854892"/>
                  </a:lnTo>
                  <a:lnTo>
                    <a:pt x="4766557" y="2825781"/>
                  </a:lnTo>
                  <a:lnTo>
                    <a:pt x="4795650" y="2791847"/>
                  </a:lnTo>
                  <a:lnTo>
                    <a:pt x="4819320" y="2753689"/>
                  </a:lnTo>
                  <a:lnTo>
                    <a:pt x="4836968" y="2711909"/>
                  </a:lnTo>
                  <a:lnTo>
                    <a:pt x="4847997" y="2667106"/>
                  </a:lnTo>
                  <a:lnTo>
                    <a:pt x="4851806" y="2619883"/>
                  </a:lnTo>
                  <a:lnTo>
                    <a:pt x="4851806" y="291083"/>
                  </a:lnTo>
                  <a:lnTo>
                    <a:pt x="4847997" y="243863"/>
                  </a:lnTo>
                  <a:lnTo>
                    <a:pt x="4836968" y="199070"/>
                  </a:lnTo>
                  <a:lnTo>
                    <a:pt x="4819320" y="157304"/>
                  </a:lnTo>
                  <a:lnTo>
                    <a:pt x="4795650" y="119164"/>
                  </a:lnTo>
                  <a:lnTo>
                    <a:pt x="4766557" y="85248"/>
                  </a:lnTo>
                  <a:lnTo>
                    <a:pt x="4732641" y="56156"/>
                  </a:lnTo>
                  <a:lnTo>
                    <a:pt x="4694501" y="32486"/>
                  </a:lnTo>
                  <a:lnTo>
                    <a:pt x="4652735" y="14837"/>
                  </a:lnTo>
                  <a:lnTo>
                    <a:pt x="4607942" y="3809"/>
                  </a:lnTo>
                  <a:lnTo>
                    <a:pt x="456072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2239" y="2365120"/>
              <a:ext cx="4852035" cy="2911475"/>
            </a:xfrm>
            <a:custGeom>
              <a:avLst/>
              <a:gdLst/>
              <a:ahLst/>
              <a:cxnLst/>
              <a:rect l="l" t="t" r="r" b="b"/>
              <a:pathLst>
                <a:path w="4852035" h="2911475">
                  <a:moveTo>
                    <a:pt x="0" y="291083"/>
                  </a:moveTo>
                  <a:lnTo>
                    <a:pt x="3810" y="243863"/>
                  </a:lnTo>
                  <a:lnTo>
                    <a:pt x="14841" y="199070"/>
                  </a:lnTo>
                  <a:lnTo>
                    <a:pt x="32494" y="157304"/>
                  </a:lnTo>
                  <a:lnTo>
                    <a:pt x="56168" y="119164"/>
                  </a:lnTo>
                  <a:lnTo>
                    <a:pt x="85266" y="85248"/>
                  </a:lnTo>
                  <a:lnTo>
                    <a:pt x="119186" y="56156"/>
                  </a:lnTo>
                  <a:lnTo>
                    <a:pt x="157330" y="32486"/>
                  </a:lnTo>
                  <a:lnTo>
                    <a:pt x="199098" y="14837"/>
                  </a:lnTo>
                  <a:lnTo>
                    <a:pt x="243891" y="3809"/>
                  </a:lnTo>
                  <a:lnTo>
                    <a:pt x="291109" y="0"/>
                  </a:lnTo>
                  <a:lnTo>
                    <a:pt x="4560722" y="0"/>
                  </a:lnTo>
                  <a:lnTo>
                    <a:pt x="4607942" y="3809"/>
                  </a:lnTo>
                  <a:lnTo>
                    <a:pt x="4652735" y="14837"/>
                  </a:lnTo>
                  <a:lnTo>
                    <a:pt x="4694501" y="32486"/>
                  </a:lnTo>
                  <a:lnTo>
                    <a:pt x="4732641" y="56156"/>
                  </a:lnTo>
                  <a:lnTo>
                    <a:pt x="4766557" y="85248"/>
                  </a:lnTo>
                  <a:lnTo>
                    <a:pt x="4795650" y="119164"/>
                  </a:lnTo>
                  <a:lnTo>
                    <a:pt x="4819320" y="157304"/>
                  </a:lnTo>
                  <a:lnTo>
                    <a:pt x="4836968" y="199070"/>
                  </a:lnTo>
                  <a:lnTo>
                    <a:pt x="4847997" y="243863"/>
                  </a:lnTo>
                  <a:lnTo>
                    <a:pt x="4851806" y="291083"/>
                  </a:lnTo>
                  <a:lnTo>
                    <a:pt x="4851806" y="2619883"/>
                  </a:lnTo>
                  <a:lnTo>
                    <a:pt x="4847997" y="2667106"/>
                  </a:lnTo>
                  <a:lnTo>
                    <a:pt x="4836968" y="2711909"/>
                  </a:lnTo>
                  <a:lnTo>
                    <a:pt x="4819320" y="2753689"/>
                  </a:lnTo>
                  <a:lnTo>
                    <a:pt x="4795650" y="2791847"/>
                  </a:lnTo>
                  <a:lnTo>
                    <a:pt x="4766557" y="2825781"/>
                  </a:lnTo>
                  <a:lnTo>
                    <a:pt x="4732641" y="2854892"/>
                  </a:lnTo>
                  <a:lnTo>
                    <a:pt x="4694501" y="2878580"/>
                  </a:lnTo>
                  <a:lnTo>
                    <a:pt x="4652735" y="2896243"/>
                  </a:lnTo>
                  <a:lnTo>
                    <a:pt x="4607942" y="2907281"/>
                  </a:lnTo>
                  <a:lnTo>
                    <a:pt x="4560722" y="2911093"/>
                  </a:lnTo>
                  <a:lnTo>
                    <a:pt x="291109" y="2911093"/>
                  </a:lnTo>
                  <a:lnTo>
                    <a:pt x="243891" y="2907281"/>
                  </a:lnTo>
                  <a:lnTo>
                    <a:pt x="199098" y="2896243"/>
                  </a:lnTo>
                  <a:lnTo>
                    <a:pt x="157330" y="2878580"/>
                  </a:lnTo>
                  <a:lnTo>
                    <a:pt x="119186" y="2854892"/>
                  </a:lnTo>
                  <a:lnTo>
                    <a:pt x="85266" y="2825781"/>
                  </a:lnTo>
                  <a:lnTo>
                    <a:pt x="56168" y="2791847"/>
                  </a:lnTo>
                  <a:lnTo>
                    <a:pt x="32494" y="2753689"/>
                  </a:lnTo>
                  <a:lnTo>
                    <a:pt x="14841" y="2711909"/>
                  </a:lnTo>
                  <a:lnTo>
                    <a:pt x="3810" y="2667106"/>
                  </a:lnTo>
                  <a:lnTo>
                    <a:pt x="0" y="2619883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3514" y="3302889"/>
            <a:ext cx="4564380" cy="1072986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ctr">
              <a:lnSpc>
                <a:spcPct val="82000"/>
              </a:lnSpc>
              <a:spcBef>
                <a:spcPts val="495"/>
              </a:spcBef>
            </a:pPr>
            <a:r>
              <a:rPr sz="200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Suatu </a:t>
            </a:r>
            <a:r>
              <a:rPr sz="2000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jenis </a:t>
            </a:r>
            <a:r>
              <a:rPr sz="200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validitas </a:t>
            </a:r>
            <a:r>
              <a:rPr sz="200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pengukuran </a:t>
            </a:r>
            <a:r>
              <a:rPr sz="2000" dirty="0" err="1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dengan</a:t>
            </a:r>
            <a:r>
              <a:rPr sz="2000" spc="-29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lang="en-US" sz="2000" spc="-29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indikator</a:t>
            </a:r>
            <a:r>
              <a:rPr sz="200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 </a:t>
            </a:r>
            <a:r>
              <a:rPr sz="2000"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z="200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“masuk </a:t>
            </a:r>
            <a:r>
              <a:rPr sz="200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akal” </a:t>
            </a:r>
            <a:r>
              <a:rPr sz="2000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sebagai </a:t>
            </a:r>
            <a:r>
              <a:rPr sz="200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ukuran konstruk  </a:t>
            </a:r>
            <a:r>
              <a:rPr sz="200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apabila dinilai oleh pihak </a:t>
            </a:r>
            <a:r>
              <a:rPr sz="2000"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lainnya, </a:t>
            </a:r>
            <a:r>
              <a:rPr sz="200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terutama  dalam komunitas</a:t>
            </a:r>
            <a:r>
              <a:rPr sz="2000" spc="-9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ilmiah</a:t>
            </a:r>
            <a:endParaRPr sz="20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4359" y="3201289"/>
            <a:ext cx="1024255" cy="1203325"/>
          </a:xfrm>
          <a:custGeom>
            <a:avLst/>
            <a:gdLst/>
            <a:ahLst/>
            <a:cxnLst/>
            <a:rect l="l" t="t" r="r" b="b"/>
            <a:pathLst>
              <a:path w="1024254" h="1203325">
                <a:moveTo>
                  <a:pt x="510031" y="0"/>
                </a:moveTo>
                <a:lnTo>
                  <a:pt x="511175" y="240664"/>
                </a:lnTo>
                <a:lnTo>
                  <a:pt x="0" y="243332"/>
                </a:lnTo>
                <a:lnTo>
                  <a:pt x="3810" y="965200"/>
                </a:lnTo>
                <a:lnTo>
                  <a:pt x="514985" y="962533"/>
                </a:lnTo>
                <a:lnTo>
                  <a:pt x="516254" y="1203198"/>
                </a:lnTo>
                <a:lnTo>
                  <a:pt x="1024255" y="598932"/>
                </a:lnTo>
                <a:lnTo>
                  <a:pt x="51003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116698" y="2323592"/>
            <a:ext cx="4864735" cy="2924175"/>
            <a:chOff x="7116698" y="2323592"/>
            <a:chExt cx="4864735" cy="2924175"/>
          </a:xfrm>
        </p:grpSpPr>
        <p:sp>
          <p:nvSpPr>
            <p:cNvPr id="10" name="object 10"/>
            <p:cNvSpPr/>
            <p:nvPr/>
          </p:nvSpPr>
          <p:spPr>
            <a:xfrm>
              <a:off x="7123048" y="2329942"/>
              <a:ext cx="4852035" cy="2911475"/>
            </a:xfrm>
            <a:custGeom>
              <a:avLst/>
              <a:gdLst/>
              <a:ahLst/>
              <a:cxnLst/>
              <a:rect l="l" t="t" r="r" b="b"/>
              <a:pathLst>
                <a:path w="4852034" h="2911475">
                  <a:moveTo>
                    <a:pt x="4560697" y="0"/>
                  </a:moveTo>
                  <a:lnTo>
                    <a:pt x="291083" y="0"/>
                  </a:lnTo>
                  <a:lnTo>
                    <a:pt x="243863" y="3809"/>
                  </a:lnTo>
                  <a:lnTo>
                    <a:pt x="199070" y="14837"/>
                  </a:lnTo>
                  <a:lnTo>
                    <a:pt x="157304" y="32486"/>
                  </a:lnTo>
                  <a:lnTo>
                    <a:pt x="119164" y="56156"/>
                  </a:lnTo>
                  <a:lnTo>
                    <a:pt x="85248" y="85248"/>
                  </a:lnTo>
                  <a:lnTo>
                    <a:pt x="56156" y="119164"/>
                  </a:lnTo>
                  <a:lnTo>
                    <a:pt x="32486" y="157304"/>
                  </a:lnTo>
                  <a:lnTo>
                    <a:pt x="14837" y="199070"/>
                  </a:lnTo>
                  <a:lnTo>
                    <a:pt x="3809" y="243863"/>
                  </a:lnTo>
                  <a:lnTo>
                    <a:pt x="0" y="291084"/>
                  </a:lnTo>
                  <a:lnTo>
                    <a:pt x="0" y="2619883"/>
                  </a:lnTo>
                  <a:lnTo>
                    <a:pt x="3809" y="2667106"/>
                  </a:lnTo>
                  <a:lnTo>
                    <a:pt x="14837" y="2711909"/>
                  </a:lnTo>
                  <a:lnTo>
                    <a:pt x="32486" y="2753689"/>
                  </a:lnTo>
                  <a:lnTo>
                    <a:pt x="56156" y="2791847"/>
                  </a:lnTo>
                  <a:lnTo>
                    <a:pt x="85248" y="2825781"/>
                  </a:lnTo>
                  <a:lnTo>
                    <a:pt x="119164" y="2854892"/>
                  </a:lnTo>
                  <a:lnTo>
                    <a:pt x="157304" y="2878580"/>
                  </a:lnTo>
                  <a:lnTo>
                    <a:pt x="199070" y="2896243"/>
                  </a:lnTo>
                  <a:lnTo>
                    <a:pt x="243863" y="2907281"/>
                  </a:lnTo>
                  <a:lnTo>
                    <a:pt x="291083" y="2911094"/>
                  </a:lnTo>
                  <a:lnTo>
                    <a:pt x="4560697" y="2911094"/>
                  </a:lnTo>
                  <a:lnTo>
                    <a:pt x="4607917" y="2907281"/>
                  </a:lnTo>
                  <a:lnTo>
                    <a:pt x="4652710" y="2896243"/>
                  </a:lnTo>
                  <a:lnTo>
                    <a:pt x="4694476" y="2878580"/>
                  </a:lnTo>
                  <a:lnTo>
                    <a:pt x="4732616" y="2854892"/>
                  </a:lnTo>
                  <a:lnTo>
                    <a:pt x="4766532" y="2825781"/>
                  </a:lnTo>
                  <a:lnTo>
                    <a:pt x="4795624" y="2791847"/>
                  </a:lnTo>
                  <a:lnTo>
                    <a:pt x="4819294" y="2753689"/>
                  </a:lnTo>
                  <a:lnTo>
                    <a:pt x="4836943" y="2711909"/>
                  </a:lnTo>
                  <a:lnTo>
                    <a:pt x="4847971" y="2667106"/>
                  </a:lnTo>
                  <a:lnTo>
                    <a:pt x="4851781" y="2619883"/>
                  </a:lnTo>
                  <a:lnTo>
                    <a:pt x="4851781" y="291084"/>
                  </a:lnTo>
                  <a:lnTo>
                    <a:pt x="4847971" y="243863"/>
                  </a:lnTo>
                  <a:lnTo>
                    <a:pt x="4836943" y="199070"/>
                  </a:lnTo>
                  <a:lnTo>
                    <a:pt x="4819294" y="157304"/>
                  </a:lnTo>
                  <a:lnTo>
                    <a:pt x="4795624" y="119164"/>
                  </a:lnTo>
                  <a:lnTo>
                    <a:pt x="4766532" y="85248"/>
                  </a:lnTo>
                  <a:lnTo>
                    <a:pt x="4732616" y="56156"/>
                  </a:lnTo>
                  <a:lnTo>
                    <a:pt x="4694476" y="32486"/>
                  </a:lnTo>
                  <a:lnTo>
                    <a:pt x="4652710" y="14837"/>
                  </a:lnTo>
                  <a:lnTo>
                    <a:pt x="4607917" y="3809"/>
                  </a:lnTo>
                  <a:lnTo>
                    <a:pt x="4560697" y="0"/>
                  </a:lnTo>
                  <a:close/>
                </a:path>
              </a:pathLst>
            </a:custGeom>
            <a:solidFill>
              <a:srgbClr val="FF46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23048" y="2329942"/>
              <a:ext cx="4852035" cy="2911475"/>
            </a:xfrm>
            <a:custGeom>
              <a:avLst/>
              <a:gdLst/>
              <a:ahLst/>
              <a:cxnLst/>
              <a:rect l="l" t="t" r="r" b="b"/>
              <a:pathLst>
                <a:path w="4852034" h="2911475">
                  <a:moveTo>
                    <a:pt x="0" y="291084"/>
                  </a:moveTo>
                  <a:lnTo>
                    <a:pt x="3809" y="243863"/>
                  </a:lnTo>
                  <a:lnTo>
                    <a:pt x="14837" y="199070"/>
                  </a:lnTo>
                  <a:lnTo>
                    <a:pt x="32486" y="157304"/>
                  </a:lnTo>
                  <a:lnTo>
                    <a:pt x="56156" y="119164"/>
                  </a:lnTo>
                  <a:lnTo>
                    <a:pt x="85248" y="85248"/>
                  </a:lnTo>
                  <a:lnTo>
                    <a:pt x="119164" y="56156"/>
                  </a:lnTo>
                  <a:lnTo>
                    <a:pt x="157304" y="32486"/>
                  </a:lnTo>
                  <a:lnTo>
                    <a:pt x="199070" y="14837"/>
                  </a:lnTo>
                  <a:lnTo>
                    <a:pt x="243863" y="3809"/>
                  </a:lnTo>
                  <a:lnTo>
                    <a:pt x="291083" y="0"/>
                  </a:lnTo>
                  <a:lnTo>
                    <a:pt x="4560697" y="0"/>
                  </a:lnTo>
                  <a:lnTo>
                    <a:pt x="4607917" y="3809"/>
                  </a:lnTo>
                  <a:lnTo>
                    <a:pt x="4652710" y="14837"/>
                  </a:lnTo>
                  <a:lnTo>
                    <a:pt x="4694476" y="32486"/>
                  </a:lnTo>
                  <a:lnTo>
                    <a:pt x="4732616" y="56156"/>
                  </a:lnTo>
                  <a:lnTo>
                    <a:pt x="4766532" y="85248"/>
                  </a:lnTo>
                  <a:lnTo>
                    <a:pt x="4795624" y="119164"/>
                  </a:lnTo>
                  <a:lnTo>
                    <a:pt x="4819294" y="157304"/>
                  </a:lnTo>
                  <a:lnTo>
                    <a:pt x="4836943" y="199070"/>
                  </a:lnTo>
                  <a:lnTo>
                    <a:pt x="4847971" y="243863"/>
                  </a:lnTo>
                  <a:lnTo>
                    <a:pt x="4851781" y="291084"/>
                  </a:lnTo>
                  <a:lnTo>
                    <a:pt x="4851781" y="2619883"/>
                  </a:lnTo>
                  <a:lnTo>
                    <a:pt x="4847971" y="2667106"/>
                  </a:lnTo>
                  <a:lnTo>
                    <a:pt x="4836943" y="2711909"/>
                  </a:lnTo>
                  <a:lnTo>
                    <a:pt x="4819294" y="2753689"/>
                  </a:lnTo>
                  <a:lnTo>
                    <a:pt x="4795624" y="2791847"/>
                  </a:lnTo>
                  <a:lnTo>
                    <a:pt x="4766532" y="2825781"/>
                  </a:lnTo>
                  <a:lnTo>
                    <a:pt x="4732616" y="2854892"/>
                  </a:lnTo>
                  <a:lnTo>
                    <a:pt x="4694476" y="2878580"/>
                  </a:lnTo>
                  <a:lnTo>
                    <a:pt x="4652710" y="2896243"/>
                  </a:lnTo>
                  <a:lnTo>
                    <a:pt x="4607917" y="2907281"/>
                  </a:lnTo>
                  <a:lnTo>
                    <a:pt x="4560697" y="2911094"/>
                  </a:lnTo>
                  <a:lnTo>
                    <a:pt x="291083" y="2911094"/>
                  </a:lnTo>
                  <a:lnTo>
                    <a:pt x="243863" y="2907281"/>
                  </a:lnTo>
                  <a:lnTo>
                    <a:pt x="199070" y="2896243"/>
                  </a:lnTo>
                  <a:lnTo>
                    <a:pt x="157304" y="2878580"/>
                  </a:lnTo>
                  <a:lnTo>
                    <a:pt x="119164" y="2854892"/>
                  </a:lnTo>
                  <a:lnTo>
                    <a:pt x="85248" y="2825781"/>
                  </a:lnTo>
                  <a:lnTo>
                    <a:pt x="56156" y="2791847"/>
                  </a:lnTo>
                  <a:lnTo>
                    <a:pt x="32486" y="2753689"/>
                  </a:lnTo>
                  <a:lnTo>
                    <a:pt x="14837" y="2711909"/>
                  </a:lnTo>
                  <a:lnTo>
                    <a:pt x="3809" y="2667106"/>
                  </a:lnTo>
                  <a:lnTo>
                    <a:pt x="0" y="2619883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01555" y="3206393"/>
            <a:ext cx="4370070" cy="1072986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ctr">
              <a:lnSpc>
                <a:spcPct val="82000"/>
              </a:lnSpc>
              <a:spcBef>
                <a:spcPts val="495"/>
              </a:spcBef>
            </a:pPr>
            <a:r>
              <a:rPr sz="2000"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Penilaian </a:t>
            </a:r>
            <a:r>
              <a:rPr sz="2000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ini </a:t>
            </a:r>
            <a:r>
              <a:rPr sz="2000" spc="-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menjawab </a:t>
            </a:r>
            <a:r>
              <a:rPr sz="2000" i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“ </a:t>
            </a:r>
            <a:r>
              <a:rPr sz="2000" i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Apakah </a:t>
            </a:r>
            <a:r>
              <a:rPr sz="2000" i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orang</a:t>
            </a:r>
            <a:r>
              <a:rPr sz="2000" i="1" spc="-3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percaya  dengan definisi </a:t>
            </a:r>
            <a:r>
              <a:rPr sz="2000" i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dan </a:t>
            </a:r>
            <a:r>
              <a:rPr sz="2000" i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metode pengukuran yang  ditentukan? </a:t>
            </a:r>
            <a:r>
              <a:rPr sz="2000" i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Apakah </a:t>
            </a:r>
            <a:r>
              <a:rPr sz="2000" i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sudah</a:t>
            </a:r>
            <a:r>
              <a:rPr sz="2000" i="1" spc="-5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sesuai?”</a:t>
            </a:r>
            <a:endParaRPr sz="20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46400" y="5638800"/>
            <a:ext cx="6096000" cy="923925"/>
          </a:xfrm>
          <a:prstGeom prst="rect">
            <a:avLst/>
          </a:prstGeom>
          <a:solidFill>
            <a:srgbClr val="DDE8F6"/>
          </a:solidFill>
        </p:spPr>
        <p:txBody>
          <a:bodyPr vert="horz" wrap="square" lIns="0" tIns="35560" rIns="0" bIns="0" rtlCol="0">
            <a:spAutoFit/>
          </a:bodyPr>
          <a:lstStyle/>
          <a:p>
            <a:pPr marL="115570" marR="108585" algn="ctr">
              <a:lnSpc>
                <a:spcPct val="100000"/>
              </a:lnSpc>
              <a:spcBef>
                <a:spcPts val="280"/>
              </a:spcBef>
            </a:pPr>
            <a:r>
              <a:rPr sz="1800" spc="-5" dirty="0">
                <a:latin typeface="Tw Cen MT" panose="020B0602020104020603"/>
                <a:cs typeface="Tw Cen MT" panose="020B0602020104020603"/>
              </a:rPr>
              <a:t>Jika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alat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ukur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merupakan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kuesioner,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maka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item-item</a:t>
            </a:r>
            <a:r>
              <a:rPr sz="1800" spc="-19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pertanyaan 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dalam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kuesioner </a:t>
            </a:r>
            <a:r>
              <a:rPr sz="1800" spc="10" dirty="0">
                <a:latin typeface="Tw Cen MT" panose="020B0602020104020603"/>
                <a:cs typeface="Tw Cen MT" panose="020B0602020104020603"/>
              </a:rPr>
              <a:t>harus dapat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dipahami oleh subjek penelitian  dengan</a:t>
            </a:r>
            <a:r>
              <a:rPr sz="1800" spc="-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benar.</a:t>
            </a:r>
            <a:endParaRPr sz="18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946" y="179654"/>
            <a:ext cx="59836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 panose="020B0604020202020204"/>
                <a:cs typeface="Arial" panose="020B0604020202020204"/>
              </a:rPr>
              <a:t>Face </a:t>
            </a:r>
            <a:r>
              <a:rPr b="0" spc="-45" dirty="0">
                <a:latin typeface="Arial" panose="020B0604020202020204"/>
                <a:cs typeface="Arial" panose="020B0604020202020204"/>
              </a:rPr>
              <a:t>Validity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(Neuman, 2006:</a:t>
            </a:r>
            <a:r>
              <a:rPr sz="2200" b="0" spc="95" dirty="0">
                <a:latin typeface="Arial" panose="020B0604020202020204"/>
                <a:cs typeface="Arial" panose="020B0604020202020204"/>
              </a:rPr>
              <a:t>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195)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03976" y="2565400"/>
            <a:ext cx="5708650" cy="252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76450" y="2630551"/>
            <a:ext cx="2317750" cy="1525905"/>
            <a:chOff x="1576450" y="2630551"/>
            <a:chExt cx="2317750" cy="1525905"/>
          </a:xfrm>
        </p:grpSpPr>
        <p:sp>
          <p:nvSpPr>
            <p:cNvPr id="5" name="object 5"/>
            <p:cNvSpPr/>
            <p:nvPr/>
          </p:nvSpPr>
          <p:spPr>
            <a:xfrm>
              <a:off x="1582800" y="2636901"/>
              <a:ext cx="2305050" cy="1513205"/>
            </a:xfrm>
            <a:custGeom>
              <a:avLst/>
              <a:gdLst/>
              <a:ahLst/>
              <a:cxnLst/>
              <a:rect l="l" t="t" r="r" b="b"/>
              <a:pathLst>
                <a:path w="2305050" h="1513204">
                  <a:moveTo>
                    <a:pt x="1152525" y="0"/>
                  </a:moveTo>
                  <a:lnTo>
                    <a:pt x="1095002" y="925"/>
                  </a:lnTo>
                  <a:lnTo>
                    <a:pt x="1038209" y="3673"/>
                  </a:lnTo>
                  <a:lnTo>
                    <a:pt x="982212" y="8199"/>
                  </a:lnTo>
                  <a:lnTo>
                    <a:pt x="927078" y="14461"/>
                  </a:lnTo>
                  <a:lnTo>
                    <a:pt x="872871" y="22416"/>
                  </a:lnTo>
                  <a:lnTo>
                    <a:pt x="819659" y="32019"/>
                  </a:lnTo>
                  <a:lnTo>
                    <a:pt x="767507" y="43228"/>
                  </a:lnTo>
                  <a:lnTo>
                    <a:pt x="716482" y="56000"/>
                  </a:lnTo>
                  <a:lnTo>
                    <a:pt x="666648" y="70290"/>
                  </a:lnTo>
                  <a:lnTo>
                    <a:pt x="618073" y="86056"/>
                  </a:lnTo>
                  <a:lnTo>
                    <a:pt x="570822" y="103255"/>
                  </a:lnTo>
                  <a:lnTo>
                    <a:pt x="524962" y="121843"/>
                  </a:lnTo>
                  <a:lnTo>
                    <a:pt x="480558" y="141777"/>
                  </a:lnTo>
                  <a:lnTo>
                    <a:pt x="437676" y="163013"/>
                  </a:lnTo>
                  <a:lnTo>
                    <a:pt x="396383" y="185509"/>
                  </a:lnTo>
                  <a:lnTo>
                    <a:pt x="356744" y="209221"/>
                  </a:lnTo>
                  <a:lnTo>
                    <a:pt x="318826" y="234105"/>
                  </a:lnTo>
                  <a:lnTo>
                    <a:pt x="282694" y="260119"/>
                  </a:lnTo>
                  <a:lnTo>
                    <a:pt x="248415" y="287219"/>
                  </a:lnTo>
                  <a:lnTo>
                    <a:pt x="216054" y="315362"/>
                  </a:lnTo>
                  <a:lnTo>
                    <a:pt x="185678" y="344504"/>
                  </a:lnTo>
                  <a:lnTo>
                    <a:pt x="157353" y="374602"/>
                  </a:lnTo>
                  <a:lnTo>
                    <a:pt x="131144" y="405614"/>
                  </a:lnTo>
                  <a:lnTo>
                    <a:pt x="107118" y="437495"/>
                  </a:lnTo>
                  <a:lnTo>
                    <a:pt x="85340" y="470202"/>
                  </a:lnTo>
                  <a:lnTo>
                    <a:pt x="65878" y="503692"/>
                  </a:lnTo>
                  <a:lnTo>
                    <a:pt x="48796" y="537922"/>
                  </a:lnTo>
                  <a:lnTo>
                    <a:pt x="22039" y="608428"/>
                  </a:lnTo>
                  <a:lnTo>
                    <a:pt x="5597" y="681373"/>
                  </a:lnTo>
                  <a:lnTo>
                    <a:pt x="0" y="756412"/>
                  </a:lnTo>
                  <a:lnTo>
                    <a:pt x="1410" y="794160"/>
                  </a:lnTo>
                  <a:lnTo>
                    <a:pt x="12496" y="868177"/>
                  </a:lnTo>
                  <a:lnTo>
                    <a:pt x="34161" y="939933"/>
                  </a:lnTo>
                  <a:lnTo>
                    <a:pt x="65878" y="1009081"/>
                  </a:lnTo>
                  <a:lnTo>
                    <a:pt x="85340" y="1042568"/>
                  </a:lnTo>
                  <a:lnTo>
                    <a:pt x="107118" y="1075273"/>
                  </a:lnTo>
                  <a:lnTo>
                    <a:pt x="131144" y="1107153"/>
                  </a:lnTo>
                  <a:lnTo>
                    <a:pt x="157353" y="1138164"/>
                  </a:lnTo>
                  <a:lnTo>
                    <a:pt x="185678" y="1168263"/>
                  </a:lnTo>
                  <a:lnTo>
                    <a:pt x="216054" y="1197406"/>
                  </a:lnTo>
                  <a:lnTo>
                    <a:pt x="248415" y="1225550"/>
                  </a:lnTo>
                  <a:lnTo>
                    <a:pt x="282694" y="1252652"/>
                  </a:lnTo>
                  <a:lnTo>
                    <a:pt x="318826" y="1278669"/>
                  </a:lnTo>
                  <a:lnTo>
                    <a:pt x="356744" y="1303556"/>
                  </a:lnTo>
                  <a:lnTo>
                    <a:pt x="396383" y="1327271"/>
                  </a:lnTo>
                  <a:lnTo>
                    <a:pt x="437676" y="1349770"/>
                  </a:lnTo>
                  <a:lnTo>
                    <a:pt x="480558" y="1371010"/>
                  </a:lnTo>
                  <a:lnTo>
                    <a:pt x="524962" y="1390948"/>
                  </a:lnTo>
                  <a:lnTo>
                    <a:pt x="570822" y="1409540"/>
                  </a:lnTo>
                  <a:lnTo>
                    <a:pt x="618073" y="1426742"/>
                  </a:lnTo>
                  <a:lnTo>
                    <a:pt x="666648" y="1442512"/>
                  </a:lnTo>
                  <a:lnTo>
                    <a:pt x="716482" y="1456806"/>
                  </a:lnTo>
                  <a:lnTo>
                    <a:pt x="767507" y="1469581"/>
                  </a:lnTo>
                  <a:lnTo>
                    <a:pt x="819659" y="1480794"/>
                  </a:lnTo>
                  <a:lnTo>
                    <a:pt x="872871" y="1490400"/>
                  </a:lnTo>
                  <a:lnTo>
                    <a:pt x="927078" y="1498357"/>
                  </a:lnTo>
                  <a:lnTo>
                    <a:pt x="982212" y="1504621"/>
                  </a:lnTo>
                  <a:lnTo>
                    <a:pt x="1038209" y="1509149"/>
                  </a:lnTo>
                  <a:lnTo>
                    <a:pt x="1095002" y="1511898"/>
                  </a:lnTo>
                  <a:lnTo>
                    <a:pt x="1152525" y="1512824"/>
                  </a:lnTo>
                  <a:lnTo>
                    <a:pt x="1210036" y="1511898"/>
                  </a:lnTo>
                  <a:lnTo>
                    <a:pt x="1266820" y="1509149"/>
                  </a:lnTo>
                  <a:lnTo>
                    <a:pt x="1322808" y="1504621"/>
                  </a:lnTo>
                  <a:lnTo>
                    <a:pt x="1377935" y="1498357"/>
                  </a:lnTo>
                  <a:lnTo>
                    <a:pt x="1432136" y="1490400"/>
                  </a:lnTo>
                  <a:lnTo>
                    <a:pt x="1485343" y="1480794"/>
                  </a:lnTo>
                  <a:lnTo>
                    <a:pt x="1537491" y="1469581"/>
                  </a:lnTo>
                  <a:lnTo>
                    <a:pt x="1588514" y="1456806"/>
                  </a:lnTo>
                  <a:lnTo>
                    <a:pt x="1638346" y="1442512"/>
                  </a:lnTo>
                  <a:lnTo>
                    <a:pt x="1686920" y="1426742"/>
                  </a:lnTo>
                  <a:lnTo>
                    <a:pt x="1734170" y="1409540"/>
                  </a:lnTo>
                  <a:lnTo>
                    <a:pt x="1780031" y="1390948"/>
                  </a:lnTo>
                  <a:lnTo>
                    <a:pt x="1824436" y="1371010"/>
                  </a:lnTo>
                  <a:lnTo>
                    <a:pt x="1867320" y="1349770"/>
                  </a:lnTo>
                  <a:lnTo>
                    <a:pt x="1908615" y="1327271"/>
                  </a:lnTo>
                  <a:lnTo>
                    <a:pt x="1948256" y="1303556"/>
                  </a:lnTo>
                  <a:lnTo>
                    <a:pt x="1986177" y="1278669"/>
                  </a:lnTo>
                  <a:lnTo>
                    <a:pt x="2022312" y="1252652"/>
                  </a:lnTo>
                  <a:lnTo>
                    <a:pt x="2056595" y="1225550"/>
                  </a:lnTo>
                  <a:lnTo>
                    <a:pt x="2088959" y="1197406"/>
                  </a:lnTo>
                  <a:lnTo>
                    <a:pt x="2119339" y="1168263"/>
                  </a:lnTo>
                  <a:lnTo>
                    <a:pt x="2147668" y="1138164"/>
                  </a:lnTo>
                  <a:lnTo>
                    <a:pt x="2173881" y="1107153"/>
                  </a:lnTo>
                  <a:lnTo>
                    <a:pt x="2197911" y="1075273"/>
                  </a:lnTo>
                  <a:lnTo>
                    <a:pt x="2219692" y="1042568"/>
                  </a:lnTo>
                  <a:lnTo>
                    <a:pt x="2239158" y="1009081"/>
                  </a:lnTo>
                  <a:lnTo>
                    <a:pt x="2256243" y="974854"/>
                  </a:lnTo>
                  <a:lnTo>
                    <a:pt x="2283005" y="904359"/>
                  </a:lnTo>
                  <a:lnTo>
                    <a:pt x="2299450" y="831429"/>
                  </a:lnTo>
                  <a:lnTo>
                    <a:pt x="2305050" y="756412"/>
                  </a:lnTo>
                  <a:lnTo>
                    <a:pt x="2303639" y="718652"/>
                  </a:lnTo>
                  <a:lnTo>
                    <a:pt x="2292550" y="644618"/>
                  </a:lnTo>
                  <a:lnTo>
                    <a:pt x="2270880" y="572849"/>
                  </a:lnTo>
                  <a:lnTo>
                    <a:pt x="2239158" y="503692"/>
                  </a:lnTo>
                  <a:lnTo>
                    <a:pt x="2219692" y="470202"/>
                  </a:lnTo>
                  <a:lnTo>
                    <a:pt x="2197911" y="437495"/>
                  </a:lnTo>
                  <a:lnTo>
                    <a:pt x="2173881" y="405614"/>
                  </a:lnTo>
                  <a:lnTo>
                    <a:pt x="2147668" y="374602"/>
                  </a:lnTo>
                  <a:lnTo>
                    <a:pt x="2119339" y="344504"/>
                  </a:lnTo>
                  <a:lnTo>
                    <a:pt x="2088959" y="315362"/>
                  </a:lnTo>
                  <a:lnTo>
                    <a:pt x="2056595" y="287219"/>
                  </a:lnTo>
                  <a:lnTo>
                    <a:pt x="2022312" y="260119"/>
                  </a:lnTo>
                  <a:lnTo>
                    <a:pt x="1986177" y="234105"/>
                  </a:lnTo>
                  <a:lnTo>
                    <a:pt x="1948256" y="209221"/>
                  </a:lnTo>
                  <a:lnTo>
                    <a:pt x="1908615" y="185509"/>
                  </a:lnTo>
                  <a:lnTo>
                    <a:pt x="1867320" y="163013"/>
                  </a:lnTo>
                  <a:lnTo>
                    <a:pt x="1824436" y="141777"/>
                  </a:lnTo>
                  <a:lnTo>
                    <a:pt x="1780031" y="121843"/>
                  </a:lnTo>
                  <a:lnTo>
                    <a:pt x="1734170" y="103255"/>
                  </a:lnTo>
                  <a:lnTo>
                    <a:pt x="1686920" y="86056"/>
                  </a:lnTo>
                  <a:lnTo>
                    <a:pt x="1638346" y="70290"/>
                  </a:lnTo>
                  <a:lnTo>
                    <a:pt x="1588514" y="56000"/>
                  </a:lnTo>
                  <a:lnTo>
                    <a:pt x="1537491" y="43228"/>
                  </a:lnTo>
                  <a:lnTo>
                    <a:pt x="1485343" y="32019"/>
                  </a:lnTo>
                  <a:lnTo>
                    <a:pt x="1432136" y="22416"/>
                  </a:lnTo>
                  <a:lnTo>
                    <a:pt x="1377935" y="14461"/>
                  </a:lnTo>
                  <a:lnTo>
                    <a:pt x="1322808" y="8199"/>
                  </a:lnTo>
                  <a:lnTo>
                    <a:pt x="1266820" y="3673"/>
                  </a:lnTo>
                  <a:lnTo>
                    <a:pt x="1210036" y="925"/>
                  </a:lnTo>
                  <a:lnTo>
                    <a:pt x="1152525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2800" y="2636901"/>
              <a:ext cx="2305050" cy="1513205"/>
            </a:xfrm>
            <a:custGeom>
              <a:avLst/>
              <a:gdLst/>
              <a:ahLst/>
              <a:cxnLst/>
              <a:rect l="l" t="t" r="r" b="b"/>
              <a:pathLst>
                <a:path w="2305050" h="1513204">
                  <a:moveTo>
                    <a:pt x="0" y="756412"/>
                  </a:moveTo>
                  <a:lnTo>
                    <a:pt x="5597" y="681373"/>
                  </a:lnTo>
                  <a:lnTo>
                    <a:pt x="22039" y="608428"/>
                  </a:lnTo>
                  <a:lnTo>
                    <a:pt x="48796" y="537922"/>
                  </a:lnTo>
                  <a:lnTo>
                    <a:pt x="65878" y="503692"/>
                  </a:lnTo>
                  <a:lnTo>
                    <a:pt x="85340" y="470202"/>
                  </a:lnTo>
                  <a:lnTo>
                    <a:pt x="107118" y="437495"/>
                  </a:lnTo>
                  <a:lnTo>
                    <a:pt x="131144" y="405614"/>
                  </a:lnTo>
                  <a:lnTo>
                    <a:pt x="157353" y="374602"/>
                  </a:lnTo>
                  <a:lnTo>
                    <a:pt x="185678" y="344504"/>
                  </a:lnTo>
                  <a:lnTo>
                    <a:pt x="216054" y="315362"/>
                  </a:lnTo>
                  <a:lnTo>
                    <a:pt x="248415" y="287219"/>
                  </a:lnTo>
                  <a:lnTo>
                    <a:pt x="282694" y="260119"/>
                  </a:lnTo>
                  <a:lnTo>
                    <a:pt x="318826" y="234105"/>
                  </a:lnTo>
                  <a:lnTo>
                    <a:pt x="356744" y="209221"/>
                  </a:lnTo>
                  <a:lnTo>
                    <a:pt x="396383" y="185509"/>
                  </a:lnTo>
                  <a:lnTo>
                    <a:pt x="437676" y="163013"/>
                  </a:lnTo>
                  <a:lnTo>
                    <a:pt x="480558" y="141777"/>
                  </a:lnTo>
                  <a:lnTo>
                    <a:pt x="524962" y="121843"/>
                  </a:lnTo>
                  <a:lnTo>
                    <a:pt x="570822" y="103255"/>
                  </a:lnTo>
                  <a:lnTo>
                    <a:pt x="618073" y="86056"/>
                  </a:lnTo>
                  <a:lnTo>
                    <a:pt x="666648" y="70290"/>
                  </a:lnTo>
                  <a:lnTo>
                    <a:pt x="716482" y="56000"/>
                  </a:lnTo>
                  <a:lnTo>
                    <a:pt x="767507" y="43228"/>
                  </a:lnTo>
                  <a:lnTo>
                    <a:pt x="819659" y="32019"/>
                  </a:lnTo>
                  <a:lnTo>
                    <a:pt x="872871" y="22416"/>
                  </a:lnTo>
                  <a:lnTo>
                    <a:pt x="927078" y="14461"/>
                  </a:lnTo>
                  <a:lnTo>
                    <a:pt x="982212" y="8199"/>
                  </a:lnTo>
                  <a:lnTo>
                    <a:pt x="1038209" y="3673"/>
                  </a:lnTo>
                  <a:lnTo>
                    <a:pt x="1095002" y="925"/>
                  </a:lnTo>
                  <a:lnTo>
                    <a:pt x="1152525" y="0"/>
                  </a:lnTo>
                  <a:lnTo>
                    <a:pt x="1210036" y="925"/>
                  </a:lnTo>
                  <a:lnTo>
                    <a:pt x="1266820" y="3673"/>
                  </a:lnTo>
                  <a:lnTo>
                    <a:pt x="1322808" y="8199"/>
                  </a:lnTo>
                  <a:lnTo>
                    <a:pt x="1377935" y="14461"/>
                  </a:lnTo>
                  <a:lnTo>
                    <a:pt x="1432136" y="22416"/>
                  </a:lnTo>
                  <a:lnTo>
                    <a:pt x="1485343" y="32019"/>
                  </a:lnTo>
                  <a:lnTo>
                    <a:pt x="1537491" y="43228"/>
                  </a:lnTo>
                  <a:lnTo>
                    <a:pt x="1588514" y="56000"/>
                  </a:lnTo>
                  <a:lnTo>
                    <a:pt x="1638346" y="70290"/>
                  </a:lnTo>
                  <a:lnTo>
                    <a:pt x="1686920" y="86056"/>
                  </a:lnTo>
                  <a:lnTo>
                    <a:pt x="1734170" y="103255"/>
                  </a:lnTo>
                  <a:lnTo>
                    <a:pt x="1780031" y="121843"/>
                  </a:lnTo>
                  <a:lnTo>
                    <a:pt x="1824436" y="141777"/>
                  </a:lnTo>
                  <a:lnTo>
                    <a:pt x="1867320" y="163013"/>
                  </a:lnTo>
                  <a:lnTo>
                    <a:pt x="1908615" y="185509"/>
                  </a:lnTo>
                  <a:lnTo>
                    <a:pt x="1948256" y="209221"/>
                  </a:lnTo>
                  <a:lnTo>
                    <a:pt x="1986177" y="234105"/>
                  </a:lnTo>
                  <a:lnTo>
                    <a:pt x="2022312" y="260119"/>
                  </a:lnTo>
                  <a:lnTo>
                    <a:pt x="2056595" y="287219"/>
                  </a:lnTo>
                  <a:lnTo>
                    <a:pt x="2088959" y="315362"/>
                  </a:lnTo>
                  <a:lnTo>
                    <a:pt x="2119339" y="344504"/>
                  </a:lnTo>
                  <a:lnTo>
                    <a:pt x="2147668" y="374602"/>
                  </a:lnTo>
                  <a:lnTo>
                    <a:pt x="2173881" y="405614"/>
                  </a:lnTo>
                  <a:lnTo>
                    <a:pt x="2197911" y="437495"/>
                  </a:lnTo>
                  <a:lnTo>
                    <a:pt x="2219692" y="470202"/>
                  </a:lnTo>
                  <a:lnTo>
                    <a:pt x="2239158" y="503692"/>
                  </a:lnTo>
                  <a:lnTo>
                    <a:pt x="2256243" y="537922"/>
                  </a:lnTo>
                  <a:lnTo>
                    <a:pt x="2283005" y="608428"/>
                  </a:lnTo>
                  <a:lnTo>
                    <a:pt x="2299450" y="681373"/>
                  </a:lnTo>
                  <a:lnTo>
                    <a:pt x="2305050" y="756412"/>
                  </a:lnTo>
                  <a:lnTo>
                    <a:pt x="2303639" y="794160"/>
                  </a:lnTo>
                  <a:lnTo>
                    <a:pt x="2292550" y="868177"/>
                  </a:lnTo>
                  <a:lnTo>
                    <a:pt x="2270880" y="939933"/>
                  </a:lnTo>
                  <a:lnTo>
                    <a:pt x="2239158" y="1009081"/>
                  </a:lnTo>
                  <a:lnTo>
                    <a:pt x="2219692" y="1042568"/>
                  </a:lnTo>
                  <a:lnTo>
                    <a:pt x="2197911" y="1075273"/>
                  </a:lnTo>
                  <a:lnTo>
                    <a:pt x="2173881" y="1107153"/>
                  </a:lnTo>
                  <a:lnTo>
                    <a:pt x="2147668" y="1138164"/>
                  </a:lnTo>
                  <a:lnTo>
                    <a:pt x="2119339" y="1168263"/>
                  </a:lnTo>
                  <a:lnTo>
                    <a:pt x="2088959" y="1197406"/>
                  </a:lnTo>
                  <a:lnTo>
                    <a:pt x="2056595" y="1225550"/>
                  </a:lnTo>
                  <a:lnTo>
                    <a:pt x="2022312" y="1252652"/>
                  </a:lnTo>
                  <a:lnTo>
                    <a:pt x="1986177" y="1278669"/>
                  </a:lnTo>
                  <a:lnTo>
                    <a:pt x="1948256" y="1303556"/>
                  </a:lnTo>
                  <a:lnTo>
                    <a:pt x="1908615" y="1327271"/>
                  </a:lnTo>
                  <a:lnTo>
                    <a:pt x="1867320" y="1349770"/>
                  </a:lnTo>
                  <a:lnTo>
                    <a:pt x="1824436" y="1371010"/>
                  </a:lnTo>
                  <a:lnTo>
                    <a:pt x="1780031" y="1390948"/>
                  </a:lnTo>
                  <a:lnTo>
                    <a:pt x="1734170" y="1409540"/>
                  </a:lnTo>
                  <a:lnTo>
                    <a:pt x="1686920" y="1426742"/>
                  </a:lnTo>
                  <a:lnTo>
                    <a:pt x="1638346" y="1442512"/>
                  </a:lnTo>
                  <a:lnTo>
                    <a:pt x="1588514" y="1456806"/>
                  </a:lnTo>
                  <a:lnTo>
                    <a:pt x="1537491" y="1469581"/>
                  </a:lnTo>
                  <a:lnTo>
                    <a:pt x="1485343" y="1480794"/>
                  </a:lnTo>
                  <a:lnTo>
                    <a:pt x="1432136" y="1490400"/>
                  </a:lnTo>
                  <a:lnTo>
                    <a:pt x="1377935" y="1498357"/>
                  </a:lnTo>
                  <a:lnTo>
                    <a:pt x="1322808" y="1504621"/>
                  </a:lnTo>
                  <a:lnTo>
                    <a:pt x="1266820" y="1509149"/>
                  </a:lnTo>
                  <a:lnTo>
                    <a:pt x="1210036" y="1511898"/>
                  </a:lnTo>
                  <a:lnTo>
                    <a:pt x="1152525" y="1512824"/>
                  </a:lnTo>
                  <a:lnTo>
                    <a:pt x="1095002" y="1511898"/>
                  </a:lnTo>
                  <a:lnTo>
                    <a:pt x="1038209" y="1509149"/>
                  </a:lnTo>
                  <a:lnTo>
                    <a:pt x="982212" y="1504621"/>
                  </a:lnTo>
                  <a:lnTo>
                    <a:pt x="927078" y="1498357"/>
                  </a:lnTo>
                  <a:lnTo>
                    <a:pt x="872871" y="1490400"/>
                  </a:lnTo>
                  <a:lnTo>
                    <a:pt x="819659" y="1480794"/>
                  </a:lnTo>
                  <a:lnTo>
                    <a:pt x="767507" y="1469581"/>
                  </a:lnTo>
                  <a:lnTo>
                    <a:pt x="716482" y="1456806"/>
                  </a:lnTo>
                  <a:lnTo>
                    <a:pt x="666648" y="1442512"/>
                  </a:lnTo>
                  <a:lnTo>
                    <a:pt x="618073" y="1426742"/>
                  </a:lnTo>
                  <a:lnTo>
                    <a:pt x="570822" y="1409540"/>
                  </a:lnTo>
                  <a:lnTo>
                    <a:pt x="524962" y="1390948"/>
                  </a:lnTo>
                  <a:lnTo>
                    <a:pt x="480558" y="1371010"/>
                  </a:lnTo>
                  <a:lnTo>
                    <a:pt x="437676" y="1349770"/>
                  </a:lnTo>
                  <a:lnTo>
                    <a:pt x="396383" y="1327271"/>
                  </a:lnTo>
                  <a:lnTo>
                    <a:pt x="356744" y="1303556"/>
                  </a:lnTo>
                  <a:lnTo>
                    <a:pt x="318826" y="1278669"/>
                  </a:lnTo>
                  <a:lnTo>
                    <a:pt x="282694" y="1252652"/>
                  </a:lnTo>
                  <a:lnTo>
                    <a:pt x="248415" y="1225550"/>
                  </a:lnTo>
                  <a:lnTo>
                    <a:pt x="216054" y="1197406"/>
                  </a:lnTo>
                  <a:lnTo>
                    <a:pt x="185678" y="1168263"/>
                  </a:lnTo>
                  <a:lnTo>
                    <a:pt x="157353" y="1138164"/>
                  </a:lnTo>
                  <a:lnTo>
                    <a:pt x="131144" y="1107153"/>
                  </a:lnTo>
                  <a:lnTo>
                    <a:pt x="107118" y="1075273"/>
                  </a:lnTo>
                  <a:lnTo>
                    <a:pt x="85340" y="1042568"/>
                  </a:lnTo>
                  <a:lnTo>
                    <a:pt x="65878" y="1009081"/>
                  </a:lnTo>
                  <a:lnTo>
                    <a:pt x="48796" y="974854"/>
                  </a:lnTo>
                  <a:lnTo>
                    <a:pt x="22039" y="904359"/>
                  </a:lnTo>
                  <a:lnTo>
                    <a:pt x="5597" y="831429"/>
                  </a:lnTo>
                  <a:lnTo>
                    <a:pt x="0" y="756412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28850" y="3241040"/>
            <a:ext cx="10077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Co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nst</a:t>
            </a:r>
            <a:r>
              <a:rPr sz="1800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uct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400" y="4941887"/>
            <a:ext cx="2881630" cy="1008380"/>
          </a:xfrm>
          <a:custGeom>
            <a:avLst/>
            <a:gdLst/>
            <a:ahLst/>
            <a:cxnLst/>
            <a:rect l="l" t="t" r="r" b="b"/>
            <a:pathLst>
              <a:path w="2881629" h="1008379">
                <a:moveTo>
                  <a:pt x="2881376" y="0"/>
                </a:moveTo>
                <a:lnTo>
                  <a:pt x="0" y="0"/>
                </a:lnTo>
                <a:lnTo>
                  <a:pt x="0" y="1008062"/>
                </a:lnTo>
                <a:lnTo>
                  <a:pt x="2881376" y="1008062"/>
                </a:lnTo>
                <a:lnTo>
                  <a:pt x="2881376" y="0"/>
                </a:lnTo>
                <a:close/>
              </a:path>
            </a:pathLst>
          </a:custGeom>
          <a:solidFill>
            <a:srgbClr val="79D1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95400" y="4941887"/>
            <a:ext cx="2881630" cy="1008380"/>
          </a:xfrm>
          <a:prstGeom prst="rect">
            <a:avLst/>
          </a:prstGeom>
          <a:ln w="12700">
            <a:solidFill>
              <a:srgbClr val="56993B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93853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Measures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87470" y="3381821"/>
            <a:ext cx="1609725" cy="2146300"/>
          </a:xfrm>
          <a:custGeom>
            <a:avLst/>
            <a:gdLst/>
            <a:ahLst/>
            <a:cxnLst/>
            <a:rect l="l" t="t" r="r" b="b"/>
            <a:pathLst>
              <a:path w="1609725" h="2146300">
                <a:moveTo>
                  <a:pt x="326199" y="2046614"/>
                </a:moveTo>
                <a:lnTo>
                  <a:pt x="288925" y="2070100"/>
                </a:lnTo>
                <a:lnTo>
                  <a:pt x="432815" y="2146300"/>
                </a:lnTo>
                <a:lnTo>
                  <a:pt x="458724" y="2146300"/>
                </a:lnTo>
                <a:lnTo>
                  <a:pt x="461075" y="2133600"/>
                </a:lnTo>
                <a:lnTo>
                  <a:pt x="460486" y="2133600"/>
                </a:lnTo>
                <a:lnTo>
                  <a:pt x="457205" y="2120900"/>
                </a:lnTo>
                <a:lnTo>
                  <a:pt x="451484" y="2120900"/>
                </a:lnTo>
                <a:lnTo>
                  <a:pt x="382219" y="2082800"/>
                </a:lnTo>
                <a:lnTo>
                  <a:pt x="327405" y="2082800"/>
                </a:lnTo>
                <a:lnTo>
                  <a:pt x="326199" y="2046614"/>
                </a:lnTo>
                <a:close/>
              </a:path>
              <a:path w="1609725" h="2146300">
                <a:moveTo>
                  <a:pt x="451060" y="1981200"/>
                </a:moveTo>
                <a:lnTo>
                  <a:pt x="430021" y="1981200"/>
                </a:lnTo>
                <a:lnTo>
                  <a:pt x="326199" y="2046614"/>
                </a:lnTo>
                <a:lnTo>
                  <a:pt x="327405" y="2082800"/>
                </a:lnTo>
                <a:lnTo>
                  <a:pt x="336676" y="2082800"/>
                </a:lnTo>
                <a:lnTo>
                  <a:pt x="336041" y="2057400"/>
                </a:lnTo>
                <a:lnTo>
                  <a:pt x="381939" y="2057400"/>
                </a:lnTo>
                <a:lnTo>
                  <a:pt x="449833" y="2019300"/>
                </a:lnTo>
                <a:lnTo>
                  <a:pt x="455398" y="2006600"/>
                </a:lnTo>
                <a:lnTo>
                  <a:pt x="458438" y="2006600"/>
                </a:lnTo>
                <a:lnTo>
                  <a:pt x="458763" y="1993900"/>
                </a:lnTo>
                <a:lnTo>
                  <a:pt x="456183" y="1993900"/>
                </a:lnTo>
                <a:lnTo>
                  <a:pt x="451060" y="1981200"/>
                </a:lnTo>
                <a:close/>
              </a:path>
              <a:path w="1609725" h="2146300">
                <a:moveTo>
                  <a:pt x="336041" y="2057400"/>
                </a:moveTo>
                <a:lnTo>
                  <a:pt x="336676" y="2082800"/>
                </a:lnTo>
                <a:lnTo>
                  <a:pt x="359220" y="2070149"/>
                </a:lnTo>
                <a:lnTo>
                  <a:pt x="336041" y="2057400"/>
                </a:lnTo>
                <a:close/>
              </a:path>
              <a:path w="1609725" h="2146300">
                <a:moveTo>
                  <a:pt x="359220" y="2070149"/>
                </a:moveTo>
                <a:lnTo>
                  <a:pt x="336676" y="2082800"/>
                </a:lnTo>
                <a:lnTo>
                  <a:pt x="382219" y="2082800"/>
                </a:lnTo>
                <a:lnTo>
                  <a:pt x="359220" y="2070149"/>
                </a:lnTo>
                <a:close/>
              </a:path>
              <a:path w="1609725" h="2146300">
                <a:moveTo>
                  <a:pt x="655954" y="2032000"/>
                </a:moveTo>
                <a:lnTo>
                  <a:pt x="469138" y="2032000"/>
                </a:lnTo>
                <a:lnTo>
                  <a:pt x="438784" y="2044700"/>
                </a:lnTo>
                <a:lnTo>
                  <a:pt x="404571" y="2044700"/>
                </a:lnTo>
                <a:lnTo>
                  <a:pt x="359220" y="2070149"/>
                </a:lnTo>
                <a:lnTo>
                  <a:pt x="382219" y="2082800"/>
                </a:lnTo>
                <a:lnTo>
                  <a:pt x="443483" y="2082800"/>
                </a:lnTo>
                <a:lnTo>
                  <a:pt x="474217" y="2070100"/>
                </a:lnTo>
                <a:lnTo>
                  <a:pt x="535304" y="2070100"/>
                </a:lnTo>
                <a:lnTo>
                  <a:pt x="565657" y="2057400"/>
                </a:lnTo>
                <a:lnTo>
                  <a:pt x="595883" y="2057400"/>
                </a:lnTo>
                <a:lnTo>
                  <a:pt x="655954" y="2032000"/>
                </a:lnTo>
                <a:close/>
              </a:path>
              <a:path w="1609725" h="2146300">
                <a:moveTo>
                  <a:pt x="381939" y="2057400"/>
                </a:moveTo>
                <a:lnTo>
                  <a:pt x="336041" y="2057400"/>
                </a:lnTo>
                <a:lnTo>
                  <a:pt x="359220" y="2070149"/>
                </a:lnTo>
                <a:lnTo>
                  <a:pt x="381939" y="2057400"/>
                </a:lnTo>
                <a:close/>
              </a:path>
              <a:path w="1609725" h="2146300">
                <a:moveTo>
                  <a:pt x="329238" y="2044700"/>
                </a:moveTo>
                <a:lnTo>
                  <a:pt x="326135" y="2044700"/>
                </a:lnTo>
                <a:lnTo>
                  <a:pt x="326199" y="2046614"/>
                </a:lnTo>
                <a:lnTo>
                  <a:pt x="329238" y="2044700"/>
                </a:lnTo>
                <a:close/>
              </a:path>
              <a:path w="1609725" h="2146300">
                <a:moveTo>
                  <a:pt x="1564258" y="1130300"/>
                </a:moveTo>
                <a:lnTo>
                  <a:pt x="1560067" y="1155700"/>
                </a:lnTo>
                <a:lnTo>
                  <a:pt x="1555241" y="1181100"/>
                </a:lnTo>
                <a:lnTo>
                  <a:pt x="1549527" y="1206500"/>
                </a:lnTo>
                <a:lnTo>
                  <a:pt x="1542922" y="1231900"/>
                </a:lnTo>
                <a:lnTo>
                  <a:pt x="1543050" y="1231900"/>
                </a:lnTo>
                <a:lnTo>
                  <a:pt x="1535556" y="1257300"/>
                </a:lnTo>
                <a:lnTo>
                  <a:pt x="1527302" y="1270000"/>
                </a:lnTo>
                <a:lnTo>
                  <a:pt x="1527555" y="1270000"/>
                </a:lnTo>
                <a:lnTo>
                  <a:pt x="1518284" y="1295400"/>
                </a:lnTo>
                <a:lnTo>
                  <a:pt x="1518539" y="1295400"/>
                </a:lnTo>
                <a:lnTo>
                  <a:pt x="1508632" y="1320800"/>
                </a:lnTo>
                <a:lnTo>
                  <a:pt x="1508887" y="1320800"/>
                </a:lnTo>
                <a:lnTo>
                  <a:pt x="1498091" y="1346200"/>
                </a:lnTo>
                <a:lnTo>
                  <a:pt x="1498345" y="1346200"/>
                </a:lnTo>
                <a:lnTo>
                  <a:pt x="1486789" y="1371600"/>
                </a:lnTo>
                <a:lnTo>
                  <a:pt x="1487042" y="1371600"/>
                </a:lnTo>
                <a:lnTo>
                  <a:pt x="1474851" y="1384300"/>
                </a:lnTo>
                <a:lnTo>
                  <a:pt x="1475104" y="1384300"/>
                </a:lnTo>
                <a:lnTo>
                  <a:pt x="1462151" y="1409700"/>
                </a:lnTo>
                <a:lnTo>
                  <a:pt x="1462404" y="1409700"/>
                </a:lnTo>
                <a:lnTo>
                  <a:pt x="1448689" y="1435100"/>
                </a:lnTo>
                <a:lnTo>
                  <a:pt x="1448942" y="1435100"/>
                </a:lnTo>
                <a:lnTo>
                  <a:pt x="1434464" y="1460500"/>
                </a:lnTo>
                <a:lnTo>
                  <a:pt x="1434845" y="1460500"/>
                </a:lnTo>
                <a:lnTo>
                  <a:pt x="1419732" y="1473200"/>
                </a:lnTo>
                <a:lnTo>
                  <a:pt x="1419987" y="1473200"/>
                </a:lnTo>
                <a:lnTo>
                  <a:pt x="1404239" y="1498600"/>
                </a:lnTo>
                <a:lnTo>
                  <a:pt x="1404492" y="1498600"/>
                </a:lnTo>
                <a:lnTo>
                  <a:pt x="1388109" y="1524000"/>
                </a:lnTo>
                <a:lnTo>
                  <a:pt x="1388364" y="1524000"/>
                </a:lnTo>
                <a:lnTo>
                  <a:pt x="1371345" y="1536700"/>
                </a:lnTo>
                <a:lnTo>
                  <a:pt x="1371600" y="1536700"/>
                </a:lnTo>
                <a:lnTo>
                  <a:pt x="1353946" y="1562100"/>
                </a:lnTo>
                <a:lnTo>
                  <a:pt x="1354327" y="1562100"/>
                </a:lnTo>
                <a:lnTo>
                  <a:pt x="1336039" y="1574800"/>
                </a:lnTo>
                <a:lnTo>
                  <a:pt x="1336293" y="1574800"/>
                </a:lnTo>
                <a:lnTo>
                  <a:pt x="1317370" y="1600200"/>
                </a:lnTo>
                <a:lnTo>
                  <a:pt x="1317625" y="1600200"/>
                </a:lnTo>
                <a:lnTo>
                  <a:pt x="1298193" y="1625600"/>
                </a:lnTo>
                <a:lnTo>
                  <a:pt x="1298702" y="1625600"/>
                </a:lnTo>
                <a:lnTo>
                  <a:pt x="1258062" y="1663700"/>
                </a:lnTo>
                <a:lnTo>
                  <a:pt x="1258696" y="1663700"/>
                </a:lnTo>
                <a:lnTo>
                  <a:pt x="1215897" y="1701800"/>
                </a:lnTo>
                <a:lnTo>
                  <a:pt x="1216532" y="1701800"/>
                </a:lnTo>
                <a:lnTo>
                  <a:pt x="1171702" y="1739900"/>
                </a:lnTo>
                <a:lnTo>
                  <a:pt x="1172337" y="1739900"/>
                </a:lnTo>
                <a:lnTo>
                  <a:pt x="1125601" y="1765300"/>
                </a:lnTo>
                <a:lnTo>
                  <a:pt x="1126235" y="1765300"/>
                </a:lnTo>
                <a:lnTo>
                  <a:pt x="1077849" y="1803400"/>
                </a:lnTo>
                <a:lnTo>
                  <a:pt x="1078483" y="1803400"/>
                </a:lnTo>
                <a:lnTo>
                  <a:pt x="1028191" y="1828800"/>
                </a:lnTo>
                <a:lnTo>
                  <a:pt x="1028826" y="1828800"/>
                </a:lnTo>
                <a:lnTo>
                  <a:pt x="977264" y="1866900"/>
                </a:lnTo>
                <a:lnTo>
                  <a:pt x="977900" y="1866900"/>
                </a:lnTo>
                <a:lnTo>
                  <a:pt x="924687" y="1892300"/>
                </a:lnTo>
                <a:lnTo>
                  <a:pt x="925449" y="1892300"/>
                </a:lnTo>
                <a:lnTo>
                  <a:pt x="870965" y="1917700"/>
                </a:lnTo>
                <a:lnTo>
                  <a:pt x="871727" y="1917700"/>
                </a:lnTo>
                <a:lnTo>
                  <a:pt x="816101" y="1943100"/>
                </a:lnTo>
                <a:lnTo>
                  <a:pt x="816737" y="1943100"/>
                </a:lnTo>
                <a:lnTo>
                  <a:pt x="759967" y="1968500"/>
                </a:lnTo>
                <a:lnTo>
                  <a:pt x="732154" y="1968500"/>
                </a:lnTo>
                <a:lnTo>
                  <a:pt x="703199" y="1981200"/>
                </a:lnTo>
                <a:lnTo>
                  <a:pt x="703706" y="1981200"/>
                </a:lnTo>
                <a:lnTo>
                  <a:pt x="674496" y="1993900"/>
                </a:lnTo>
                <a:lnTo>
                  <a:pt x="674877" y="1993900"/>
                </a:lnTo>
                <a:lnTo>
                  <a:pt x="645540" y="2006600"/>
                </a:lnTo>
                <a:lnTo>
                  <a:pt x="616712" y="2006600"/>
                </a:lnTo>
                <a:lnTo>
                  <a:pt x="586993" y="2019300"/>
                </a:lnTo>
                <a:lnTo>
                  <a:pt x="558038" y="2019300"/>
                </a:lnTo>
                <a:lnTo>
                  <a:pt x="528065" y="2032000"/>
                </a:lnTo>
                <a:lnTo>
                  <a:pt x="685672" y="2032000"/>
                </a:lnTo>
                <a:lnTo>
                  <a:pt x="773556" y="1993900"/>
                </a:lnTo>
                <a:lnTo>
                  <a:pt x="830960" y="1981200"/>
                </a:lnTo>
                <a:lnTo>
                  <a:pt x="887349" y="1955800"/>
                </a:lnTo>
                <a:lnTo>
                  <a:pt x="942339" y="1930400"/>
                </a:lnTo>
                <a:lnTo>
                  <a:pt x="996188" y="1892300"/>
                </a:lnTo>
                <a:lnTo>
                  <a:pt x="1048384" y="1866900"/>
                </a:lnTo>
                <a:lnTo>
                  <a:pt x="1099184" y="1828800"/>
                </a:lnTo>
                <a:lnTo>
                  <a:pt x="1148333" y="1803400"/>
                </a:lnTo>
                <a:lnTo>
                  <a:pt x="1195577" y="1765300"/>
                </a:lnTo>
                <a:lnTo>
                  <a:pt x="1241043" y="1727200"/>
                </a:lnTo>
                <a:lnTo>
                  <a:pt x="1284351" y="1689100"/>
                </a:lnTo>
                <a:lnTo>
                  <a:pt x="1325499" y="1651000"/>
                </a:lnTo>
                <a:lnTo>
                  <a:pt x="1364488" y="1600200"/>
                </a:lnTo>
                <a:lnTo>
                  <a:pt x="1383029" y="1587500"/>
                </a:lnTo>
                <a:lnTo>
                  <a:pt x="1400937" y="1562100"/>
                </a:lnTo>
                <a:lnTo>
                  <a:pt x="1418335" y="1536700"/>
                </a:lnTo>
                <a:lnTo>
                  <a:pt x="1434972" y="1524000"/>
                </a:lnTo>
                <a:lnTo>
                  <a:pt x="1451102" y="1498600"/>
                </a:lnTo>
                <a:lnTo>
                  <a:pt x="1466341" y="1473200"/>
                </a:lnTo>
                <a:lnTo>
                  <a:pt x="1481074" y="1447800"/>
                </a:lnTo>
                <a:lnTo>
                  <a:pt x="1495043" y="1435100"/>
                </a:lnTo>
                <a:lnTo>
                  <a:pt x="1520825" y="1384300"/>
                </a:lnTo>
                <a:lnTo>
                  <a:pt x="1543557" y="1333500"/>
                </a:lnTo>
                <a:lnTo>
                  <a:pt x="1563115" y="1282700"/>
                </a:lnTo>
                <a:lnTo>
                  <a:pt x="1571752" y="1270000"/>
                </a:lnTo>
                <a:lnTo>
                  <a:pt x="1586356" y="1219200"/>
                </a:lnTo>
                <a:lnTo>
                  <a:pt x="1597532" y="1168400"/>
                </a:lnTo>
                <a:lnTo>
                  <a:pt x="1601851" y="1143000"/>
                </a:lnTo>
                <a:lnTo>
                  <a:pt x="1564131" y="1143000"/>
                </a:lnTo>
                <a:lnTo>
                  <a:pt x="1564258" y="1130300"/>
                </a:lnTo>
                <a:close/>
              </a:path>
              <a:path w="1609725" h="2146300">
                <a:moveTo>
                  <a:pt x="1607184" y="990600"/>
                </a:moveTo>
                <a:lnTo>
                  <a:pt x="1569084" y="990600"/>
                </a:lnTo>
                <a:lnTo>
                  <a:pt x="1571370" y="1041400"/>
                </a:lnTo>
                <a:lnTo>
                  <a:pt x="1570989" y="1066800"/>
                </a:lnTo>
                <a:lnTo>
                  <a:pt x="1569592" y="1092200"/>
                </a:lnTo>
                <a:lnTo>
                  <a:pt x="1567306" y="1117600"/>
                </a:lnTo>
                <a:lnTo>
                  <a:pt x="1564131" y="1143000"/>
                </a:lnTo>
                <a:lnTo>
                  <a:pt x="1601851" y="1143000"/>
                </a:lnTo>
                <a:lnTo>
                  <a:pt x="1605152" y="1117600"/>
                </a:lnTo>
                <a:lnTo>
                  <a:pt x="1607565" y="1092200"/>
                </a:lnTo>
                <a:lnTo>
                  <a:pt x="1608963" y="1066800"/>
                </a:lnTo>
                <a:lnTo>
                  <a:pt x="1609470" y="1041400"/>
                </a:lnTo>
                <a:lnTo>
                  <a:pt x="1607184" y="990600"/>
                </a:lnTo>
                <a:close/>
              </a:path>
              <a:path w="1609725" h="2146300">
                <a:moveTo>
                  <a:pt x="1408641" y="584200"/>
                </a:moveTo>
                <a:lnTo>
                  <a:pt x="1367281" y="584200"/>
                </a:lnTo>
                <a:lnTo>
                  <a:pt x="1405001" y="635000"/>
                </a:lnTo>
                <a:lnTo>
                  <a:pt x="1404365" y="635000"/>
                </a:lnTo>
                <a:lnTo>
                  <a:pt x="1438655" y="673100"/>
                </a:lnTo>
                <a:lnTo>
                  <a:pt x="1438020" y="673100"/>
                </a:lnTo>
                <a:lnTo>
                  <a:pt x="1468881" y="723900"/>
                </a:lnTo>
                <a:lnTo>
                  <a:pt x="1468246" y="723900"/>
                </a:lnTo>
                <a:lnTo>
                  <a:pt x="1495425" y="762000"/>
                </a:lnTo>
                <a:lnTo>
                  <a:pt x="1494789" y="762000"/>
                </a:lnTo>
                <a:lnTo>
                  <a:pt x="1518157" y="812800"/>
                </a:lnTo>
                <a:lnTo>
                  <a:pt x="1517650" y="812800"/>
                </a:lnTo>
                <a:lnTo>
                  <a:pt x="1537080" y="863600"/>
                </a:lnTo>
                <a:lnTo>
                  <a:pt x="1536572" y="863600"/>
                </a:lnTo>
                <a:lnTo>
                  <a:pt x="1552066" y="901700"/>
                </a:lnTo>
                <a:lnTo>
                  <a:pt x="1551558" y="901700"/>
                </a:lnTo>
                <a:lnTo>
                  <a:pt x="1562734" y="952500"/>
                </a:lnTo>
                <a:lnTo>
                  <a:pt x="1562480" y="952500"/>
                </a:lnTo>
                <a:lnTo>
                  <a:pt x="1569339" y="1003300"/>
                </a:lnTo>
                <a:lnTo>
                  <a:pt x="1569084" y="990600"/>
                </a:lnTo>
                <a:lnTo>
                  <a:pt x="1607184" y="990600"/>
                </a:lnTo>
                <a:lnTo>
                  <a:pt x="1600072" y="939800"/>
                </a:lnTo>
                <a:lnTo>
                  <a:pt x="1588515" y="889000"/>
                </a:lnTo>
                <a:lnTo>
                  <a:pt x="1572640" y="850900"/>
                </a:lnTo>
                <a:lnTo>
                  <a:pt x="1552575" y="800100"/>
                </a:lnTo>
                <a:lnTo>
                  <a:pt x="1528571" y="749300"/>
                </a:lnTo>
                <a:lnTo>
                  <a:pt x="1500758" y="698500"/>
                </a:lnTo>
                <a:lnTo>
                  <a:pt x="1469263" y="660400"/>
                </a:lnTo>
                <a:lnTo>
                  <a:pt x="1434210" y="609600"/>
                </a:lnTo>
                <a:lnTo>
                  <a:pt x="1408641" y="584200"/>
                </a:lnTo>
                <a:close/>
              </a:path>
              <a:path w="1609725" h="2146300">
                <a:moveTo>
                  <a:pt x="150749" y="0"/>
                </a:moveTo>
                <a:lnTo>
                  <a:pt x="762" y="0"/>
                </a:lnTo>
                <a:lnTo>
                  <a:pt x="0" y="38100"/>
                </a:lnTo>
                <a:lnTo>
                  <a:pt x="147319" y="38100"/>
                </a:lnTo>
                <a:lnTo>
                  <a:pt x="221487" y="50800"/>
                </a:lnTo>
                <a:lnTo>
                  <a:pt x="220725" y="50800"/>
                </a:lnTo>
                <a:lnTo>
                  <a:pt x="294385" y="63500"/>
                </a:lnTo>
                <a:lnTo>
                  <a:pt x="293750" y="63500"/>
                </a:lnTo>
                <a:lnTo>
                  <a:pt x="366775" y="76200"/>
                </a:lnTo>
                <a:lnTo>
                  <a:pt x="366140" y="76200"/>
                </a:lnTo>
                <a:lnTo>
                  <a:pt x="438403" y="88900"/>
                </a:lnTo>
                <a:lnTo>
                  <a:pt x="437768" y="88900"/>
                </a:lnTo>
                <a:lnTo>
                  <a:pt x="509269" y="101600"/>
                </a:lnTo>
                <a:lnTo>
                  <a:pt x="508507" y="101600"/>
                </a:lnTo>
                <a:lnTo>
                  <a:pt x="578992" y="127000"/>
                </a:lnTo>
                <a:lnTo>
                  <a:pt x="578357" y="127000"/>
                </a:lnTo>
                <a:lnTo>
                  <a:pt x="647700" y="139700"/>
                </a:lnTo>
                <a:lnTo>
                  <a:pt x="647064" y="139700"/>
                </a:lnTo>
                <a:lnTo>
                  <a:pt x="715137" y="165100"/>
                </a:lnTo>
                <a:lnTo>
                  <a:pt x="714501" y="165100"/>
                </a:lnTo>
                <a:lnTo>
                  <a:pt x="780922" y="190500"/>
                </a:lnTo>
                <a:lnTo>
                  <a:pt x="780288" y="190500"/>
                </a:lnTo>
                <a:lnTo>
                  <a:pt x="845184" y="228600"/>
                </a:lnTo>
                <a:lnTo>
                  <a:pt x="844676" y="228600"/>
                </a:lnTo>
                <a:lnTo>
                  <a:pt x="907795" y="254000"/>
                </a:lnTo>
                <a:lnTo>
                  <a:pt x="907160" y="254000"/>
                </a:lnTo>
                <a:lnTo>
                  <a:pt x="968375" y="279400"/>
                </a:lnTo>
                <a:lnTo>
                  <a:pt x="967866" y="279400"/>
                </a:lnTo>
                <a:lnTo>
                  <a:pt x="1027049" y="317500"/>
                </a:lnTo>
                <a:lnTo>
                  <a:pt x="1026413" y="317500"/>
                </a:lnTo>
                <a:lnTo>
                  <a:pt x="1083564" y="355600"/>
                </a:lnTo>
                <a:lnTo>
                  <a:pt x="1082928" y="355600"/>
                </a:lnTo>
                <a:lnTo>
                  <a:pt x="1137665" y="393700"/>
                </a:lnTo>
                <a:lnTo>
                  <a:pt x="1137030" y="393700"/>
                </a:lnTo>
                <a:lnTo>
                  <a:pt x="1189227" y="431800"/>
                </a:lnTo>
                <a:lnTo>
                  <a:pt x="1188592" y="431800"/>
                </a:lnTo>
                <a:lnTo>
                  <a:pt x="1238250" y="469900"/>
                </a:lnTo>
                <a:lnTo>
                  <a:pt x="1237614" y="469900"/>
                </a:lnTo>
                <a:lnTo>
                  <a:pt x="1284477" y="508000"/>
                </a:lnTo>
                <a:lnTo>
                  <a:pt x="1283842" y="508000"/>
                </a:lnTo>
                <a:lnTo>
                  <a:pt x="1327784" y="546100"/>
                </a:lnTo>
                <a:lnTo>
                  <a:pt x="1327150" y="546100"/>
                </a:lnTo>
                <a:lnTo>
                  <a:pt x="1367916" y="596900"/>
                </a:lnTo>
                <a:lnTo>
                  <a:pt x="1367281" y="584200"/>
                </a:lnTo>
                <a:lnTo>
                  <a:pt x="1408641" y="584200"/>
                </a:lnTo>
                <a:lnTo>
                  <a:pt x="1395856" y="571500"/>
                </a:lnTo>
                <a:lnTo>
                  <a:pt x="1354327" y="520700"/>
                </a:lnTo>
                <a:lnTo>
                  <a:pt x="1309877" y="482600"/>
                </a:lnTo>
                <a:lnTo>
                  <a:pt x="1262252" y="431800"/>
                </a:lnTo>
                <a:lnTo>
                  <a:pt x="1212088" y="393700"/>
                </a:lnTo>
                <a:lnTo>
                  <a:pt x="1159255" y="355600"/>
                </a:lnTo>
                <a:lnTo>
                  <a:pt x="1103883" y="317500"/>
                </a:lnTo>
                <a:lnTo>
                  <a:pt x="1046226" y="292100"/>
                </a:lnTo>
                <a:lnTo>
                  <a:pt x="986408" y="254000"/>
                </a:lnTo>
                <a:lnTo>
                  <a:pt x="924559" y="215900"/>
                </a:lnTo>
                <a:lnTo>
                  <a:pt x="860805" y="190500"/>
                </a:lnTo>
                <a:lnTo>
                  <a:pt x="728217" y="139700"/>
                </a:lnTo>
                <a:lnTo>
                  <a:pt x="518667" y="63500"/>
                </a:lnTo>
                <a:lnTo>
                  <a:pt x="150749" y="0"/>
                </a:lnTo>
                <a:close/>
              </a:path>
            </a:pathLst>
          </a:custGeom>
          <a:solidFill>
            <a:srgbClr val="79D1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40497" y="5247513"/>
            <a:ext cx="2490470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5" dirty="0">
                <a:latin typeface="Tw Cen MT" panose="020B0602020104020603"/>
                <a:cs typeface="Tw Cen MT" panose="020B0602020104020603"/>
              </a:rPr>
              <a:t>Scientific</a:t>
            </a:r>
            <a:r>
              <a:rPr sz="2400" spc="-13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Community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844" y="1708226"/>
            <a:ext cx="10741025" cy="759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5"/>
              </a:spcBef>
            </a:pPr>
            <a:r>
              <a:rPr sz="2400" spc="-10" dirty="0">
                <a:latin typeface="Tw Cen MT" panose="020B0602020104020603"/>
                <a:cs typeface="Tw Cen MT" panose="020B0602020104020603"/>
              </a:rPr>
              <a:t>Penilaian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ini dilakukan 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oleh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komunitas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ilmiah </a:t>
            </a:r>
            <a:r>
              <a:rPr sz="2400" spc="-20" dirty="0">
                <a:latin typeface="Tw Cen MT" panose="020B0602020104020603"/>
                <a:cs typeface="Tw Cen MT" panose="020B0602020104020603"/>
              </a:rPr>
              <a:t>bahwa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indikator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tsb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benar-benar</a:t>
            </a:r>
            <a:r>
              <a:rPr sz="2400" spc="-3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mengukur 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konstruk.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7848600" cy="6419215"/>
            <a:chOff x="-1" y="0"/>
            <a:chExt cx="7848600" cy="6419215"/>
          </a:xfrm>
        </p:grpSpPr>
        <p:sp>
          <p:nvSpPr>
            <p:cNvPr id="3" name="object 3"/>
            <p:cNvSpPr/>
            <p:nvPr/>
          </p:nvSpPr>
          <p:spPr>
            <a:xfrm>
              <a:off x="-1" y="0"/>
              <a:ext cx="7848600" cy="6257925"/>
            </a:xfrm>
            <a:custGeom>
              <a:avLst/>
              <a:gdLst/>
              <a:ahLst/>
              <a:cxnLst/>
              <a:rect l="l" t="t" r="r" b="b"/>
              <a:pathLst>
                <a:path w="7848600" h="6257925">
                  <a:moveTo>
                    <a:pt x="7848601" y="0"/>
                  </a:moveTo>
                  <a:lnTo>
                    <a:pt x="0" y="0"/>
                  </a:lnTo>
                  <a:lnTo>
                    <a:pt x="0" y="6257925"/>
                  </a:lnTo>
                  <a:lnTo>
                    <a:pt x="7848601" y="0"/>
                  </a:lnTo>
                  <a:close/>
                </a:path>
              </a:pathLst>
            </a:custGeom>
            <a:solidFill>
              <a:srgbClr val="558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4924" y="489204"/>
              <a:ext cx="4320540" cy="59298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349" y="600075"/>
              <a:ext cx="4051300" cy="5657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3249" y="561975"/>
              <a:ext cx="4127500" cy="5734050"/>
            </a:xfrm>
            <a:custGeom>
              <a:avLst/>
              <a:gdLst/>
              <a:ahLst/>
              <a:cxnLst/>
              <a:rect l="l" t="t" r="r" b="b"/>
              <a:pathLst>
                <a:path w="4127500" h="5734050">
                  <a:moveTo>
                    <a:pt x="0" y="5734050"/>
                  </a:moveTo>
                  <a:lnTo>
                    <a:pt x="4127500" y="5734050"/>
                  </a:lnTo>
                  <a:lnTo>
                    <a:pt x="4127500" y="0"/>
                  </a:lnTo>
                  <a:lnTo>
                    <a:pt x="0" y="0"/>
                  </a:lnTo>
                  <a:lnTo>
                    <a:pt x="0" y="573405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124200"/>
              <a:ext cx="5181600" cy="1271905"/>
            </a:xfrm>
            <a:custGeom>
              <a:avLst/>
              <a:gdLst/>
              <a:ahLst/>
              <a:cxnLst/>
              <a:rect l="l" t="t" r="r" b="b"/>
              <a:pathLst>
                <a:path w="5181600" h="1271904">
                  <a:moveTo>
                    <a:pt x="5181600" y="0"/>
                  </a:moveTo>
                  <a:lnTo>
                    <a:pt x="0" y="0"/>
                  </a:lnTo>
                  <a:lnTo>
                    <a:pt x="0" y="1271651"/>
                  </a:lnTo>
                  <a:lnTo>
                    <a:pt x="5181600" y="1271651"/>
                  </a:lnTo>
                  <a:lnTo>
                    <a:pt x="5181600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13623" y="674573"/>
            <a:ext cx="3487420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005840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Langkah  Melakukan</a:t>
            </a:r>
            <a:r>
              <a:rPr sz="3200" spc="-80" dirty="0"/>
              <a:t> </a:t>
            </a:r>
            <a:r>
              <a:rPr sz="3200" spc="-20" dirty="0"/>
              <a:t>Validitas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179933" y="3113658"/>
            <a:ext cx="4820285" cy="8820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85"/>
              </a:spcBef>
            </a:pPr>
            <a:r>
              <a:rPr sz="2000" spc="-5" dirty="0">
                <a:latin typeface="Tw Cen MT" panose="020B0602020104020603"/>
                <a:cs typeface="Tw Cen MT" panose="020B0602020104020603"/>
              </a:rPr>
              <a:t>Relevansi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isi (</a:t>
            </a:r>
            <a:r>
              <a:rPr sz="2000" i="1" dirty="0">
                <a:latin typeface="Tw Cen MT" panose="020B0602020104020603"/>
                <a:cs typeface="Tw Cen MT" panose="020B0602020104020603"/>
              </a:rPr>
              <a:t>content relevance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)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merujuk</a:t>
            </a:r>
            <a:r>
              <a:rPr sz="2000" spc="-35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kepada 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kesesuaian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antara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masing-masing item 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pengukuran</a:t>
            </a:r>
            <a:r>
              <a:rPr sz="2000" spc="-14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dengan</a:t>
            </a:r>
            <a:r>
              <a:rPr sz="2000" spc="-10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isi</a:t>
            </a:r>
            <a:r>
              <a:rPr sz="200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variabel</a:t>
            </a:r>
            <a:r>
              <a:rPr sz="2000" spc="-9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-10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2000" spc="-9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-10" dirty="0">
                <a:latin typeface="Tw Cen MT" panose="020B0602020104020603"/>
                <a:cs typeface="Tw Cen MT" panose="020B0602020104020603"/>
              </a:rPr>
              <a:t>diukur.</a:t>
            </a:r>
            <a:endParaRPr sz="20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33771" y="128015"/>
            <a:ext cx="2592705" cy="6675120"/>
            <a:chOff x="5033771" y="128015"/>
            <a:chExt cx="2592705" cy="6675120"/>
          </a:xfrm>
        </p:grpSpPr>
        <p:sp>
          <p:nvSpPr>
            <p:cNvPr id="11" name="object 11"/>
            <p:cNvSpPr/>
            <p:nvPr/>
          </p:nvSpPr>
          <p:spPr>
            <a:xfrm>
              <a:off x="5033771" y="128015"/>
              <a:ext cx="2555748" cy="32872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40324" y="234950"/>
              <a:ext cx="2286000" cy="30179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02224" y="196850"/>
              <a:ext cx="2362200" cy="3094355"/>
            </a:xfrm>
            <a:custGeom>
              <a:avLst/>
              <a:gdLst/>
              <a:ahLst/>
              <a:cxnLst/>
              <a:rect l="l" t="t" r="r" b="b"/>
              <a:pathLst>
                <a:path w="2362200" h="3094354">
                  <a:moveTo>
                    <a:pt x="0" y="3094101"/>
                  </a:moveTo>
                  <a:lnTo>
                    <a:pt x="2362200" y="3094101"/>
                  </a:lnTo>
                  <a:lnTo>
                    <a:pt x="2362200" y="0"/>
                  </a:lnTo>
                  <a:lnTo>
                    <a:pt x="0" y="0"/>
                  </a:lnTo>
                  <a:lnTo>
                    <a:pt x="0" y="3094101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65775" y="3515866"/>
              <a:ext cx="2560320" cy="3287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75249" y="3624325"/>
              <a:ext cx="2286000" cy="30177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37149" y="3586225"/>
              <a:ext cx="2362200" cy="3094355"/>
            </a:xfrm>
            <a:custGeom>
              <a:avLst/>
              <a:gdLst/>
              <a:ahLst/>
              <a:cxnLst/>
              <a:rect l="l" t="t" r="r" b="b"/>
              <a:pathLst>
                <a:path w="2362200" h="3094354">
                  <a:moveTo>
                    <a:pt x="0" y="3093974"/>
                  </a:moveTo>
                  <a:lnTo>
                    <a:pt x="2362200" y="3093974"/>
                  </a:lnTo>
                  <a:lnTo>
                    <a:pt x="2362200" y="0"/>
                  </a:lnTo>
                  <a:lnTo>
                    <a:pt x="0" y="0"/>
                  </a:lnTo>
                  <a:lnTo>
                    <a:pt x="0" y="3093974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94650" y="2238375"/>
            <a:ext cx="3552825" cy="16306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217805" marR="205740" algn="ctr">
              <a:lnSpc>
                <a:spcPct val="90000"/>
              </a:lnSpc>
              <a:spcBef>
                <a:spcPts val="265"/>
              </a:spcBef>
            </a:pPr>
            <a:r>
              <a:rPr sz="2000" spc="10" dirty="0">
                <a:latin typeface="Tw Cen MT" panose="020B0602020104020603"/>
                <a:cs typeface="Tw Cen MT" panose="020B0602020104020603"/>
              </a:rPr>
              <a:t>Cakupan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isi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(content</a:t>
            </a:r>
            <a:r>
              <a:rPr sz="2000" spc="-2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coverage) 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merujuk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kepada lingkup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item 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pengukuran dalam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meliputi  segala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aspek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isi variabel</a:t>
            </a:r>
            <a:r>
              <a:rPr sz="2000" spc="-29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-10" dirty="0">
                <a:latin typeface="Tw Cen MT" panose="020B0602020104020603"/>
                <a:cs typeface="Tw Cen MT" panose="020B0602020104020603"/>
              </a:rPr>
              <a:t>yang  diukur.</a:t>
            </a:r>
            <a:endParaRPr sz="20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35136" y="4291265"/>
            <a:ext cx="3157855" cy="232664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60"/>
              </a:spcBef>
              <a:buFont typeface="Arial" panose="020B0604020202020204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Tw Cen MT" panose="020B0602020104020603"/>
                <a:cs typeface="Tw Cen MT" panose="020B0602020104020603"/>
              </a:rPr>
              <a:t>Non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Statistik</a:t>
            </a:r>
            <a:endParaRPr sz="2000">
              <a:latin typeface="Tw Cen MT" panose="020B0602020104020603"/>
              <a:cs typeface="Tw Cen MT" panose="020B0602020104020603"/>
            </a:endParaRPr>
          </a:p>
          <a:p>
            <a:pPr marL="241300" marR="724535" indent="-229235">
              <a:lnSpc>
                <a:spcPts val="2160"/>
              </a:lnSpc>
              <a:spcBef>
                <a:spcPts val="1045"/>
              </a:spcBef>
              <a:buFont typeface="Arial" panose="020B0604020202020204"/>
              <a:buChar char="•"/>
              <a:tabLst>
                <a:tab pos="241300" algn="l"/>
                <a:tab pos="241935" algn="l"/>
              </a:tabLst>
            </a:pPr>
            <a:r>
              <a:rPr sz="2000" spc="5" dirty="0">
                <a:latin typeface="Tw Cen MT" panose="020B0602020104020603"/>
                <a:cs typeface="Tw Cen MT" panose="020B0602020104020603"/>
              </a:rPr>
              <a:t>Menelaah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setiap</a:t>
            </a:r>
            <a:r>
              <a:rPr sz="2000" spc="-2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item 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pertanyaan</a:t>
            </a:r>
            <a:endParaRPr sz="2000">
              <a:latin typeface="Tw Cen MT" panose="020B0602020104020603"/>
              <a:cs typeface="Tw Cen MT" panose="020B0602020104020603"/>
            </a:endParaRPr>
          </a:p>
          <a:p>
            <a:pPr marL="241300" marR="5080" indent="-229235">
              <a:lnSpc>
                <a:spcPct val="90000"/>
              </a:lnSpc>
              <a:spcBef>
                <a:spcPts val="940"/>
              </a:spcBef>
              <a:buFont typeface="Arial" panose="020B0604020202020204"/>
              <a:buChar char="•"/>
              <a:tabLst>
                <a:tab pos="241300" algn="l"/>
                <a:tab pos="241935" algn="l"/>
              </a:tabLst>
            </a:pPr>
            <a:r>
              <a:rPr sz="2000" spc="5" dirty="0">
                <a:latin typeface="Tw Cen MT" panose="020B0602020104020603"/>
                <a:cs typeface="Tw Cen MT" panose="020B0602020104020603"/>
              </a:rPr>
              <a:t>Contoh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: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Jika soal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ujian</a:t>
            </a:r>
            <a:r>
              <a:rPr sz="2000" spc="-27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tidak 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sesuai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dengan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apa </a:t>
            </a:r>
            <a:r>
              <a:rPr sz="2000" spc="-10" dirty="0">
                <a:latin typeface="Tw Cen MT" panose="020B0602020104020603"/>
                <a:cs typeface="Tw Cen MT" panose="020B0602020104020603"/>
              </a:rPr>
              <a:t>yang 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dijelaskan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oleh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dosen.</a:t>
            </a:r>
            <a:r>
              <a:rPr sz="2000" spc="-2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Maka 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tidak</a:t>
            </a:r>
            <a:r>
              <a:rPr sz="2000" spc="-4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reliabel</a:t>
            </a:r>
            <a:endParaRPr sz="20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8628" y="165938"/>
            <a:ext cx="54787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18005" algn="l"/>
                <a:tab pos="4001135" algn="l"/>
              </a:tabLst>
            </a:pPr>
            <a:r>
              <a:rPr spc="-5" dirty="0"/>
              <a:t>Con</a:t>
            </a:r>
            <a:r>
              <a:rPr spc="5" dirty="0"/>
              <a:t>t</a:t>
            </a:r>
            <a:r>
              <a:rPr spc="-5" dirty="0"/>
              <a:t>oh</a:t>
            </a:r>
            <a:r>
              <a:rPr dirty="0"/>
              <a:t>	</a:t>
            </a:r>
            <a:r>
              <a:rPr spc="-210" dirty="0"/>
              <a:t>V</a:t>
            </a:r>
            <a:r>
              <a:rPr spc="-25" dirty="0"/>
              <a:t>a</a:t>
            </a:r>
            <a:r>
              <a:rPr spc="-5" dirty="0"/>
              <a:t>l</a:t>
            </a:r>
            <a:r>
              <a:rPr spc="5" dirty="0"/>
              <a:t>i</a:t>
            </a:r>
            <a:r>
              <a:rPr spc="-5" dirty="0"/>
              <a:t>d</a:t>
            </a:r>
            <a:r>
              <a:rPr spc="5" dirty="0"/>
              <a:t>i</a:t>
            </a:r>
            <a:r>
              <a:rPr spc="-5" dirty="0"/>
              <a:t>tas</a:t>
            </a:r>
            <a:r>
              <a:rPr dirty="0"/>
              <a:t>	</a:t>
            </a:r>
            <a:r>
              <a:rPr spc="-60" dirty="0"/>
              <a:t>W</a:t>
            </a:r>
            <a:r>
              <a:rPr spc="-25" dirty="0"/>
              <a:t>a</a:t>
            </a:r>
            <a:r>
              <a:rPr spc="-5" dirty="0"/>
              <a:t>jah</a:t>
            </a:r>
          </a:p>
        </p:txBody>
      </p:sp>
      <p:sp>
        <p:nvSpPr>
          <p:cNvPr id="3" name="object 3"/>
          <p:cNvSpPr/>
          <p:nvPr/>
        </p:nvSpPr>
        <p:spPr>
          <a:xfrm>
            <a:off x="5588000" y="3857625"/>
            <a:ext cx="6604000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3341" y="1619377"/>
            <a:ext cx="8199718" cy="1877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2800" y="228663"/>
            <a:ext cx="8718550" cy="709930"/>
          </a:xfrm>
          <a:prstGeom prst="rect">
            <a:avLst/>
          </a:prstGeom>
          <a:solidFill>
            <a:srgbClr val="DDE8F6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880"/>
              </a:lnSpc>
            </a:pPr>
            <a:r>
              <a:rPr spc="-25" dirty="0"/>
              <a:t>Validitas</a:t>
            </a:r>
            <a:r>
              <a:rPr spc="15" dirty="0"/>
              <a:t> </a:t>
            </a:r>
            <a:r>
              <a:rPr spc="-25" dirty="0"/>
              <a:t>Konten/Isi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5512" y="1589150"/>
            <a:ext cx="5069205" cy="2573655"/>
          </a:xfrm>
          <a:prstGeom prst="rect">
            <a:avLst/>
          </a:prstGeom>
          <a:solidFill>
            <a:srgbClr val="C8ECBA"/>
          </a:solidFill>
        </p:spPr>
        <p:txBody>
          <a:bodyPr vert="horz" wrap="square" lIns="0" tIns="26034" rIns="0" bIns="0" rtlCol="0">
            <a:spAutoFit/>
          </a:bodyPr>
          <a:lstStyle/>
          <a:p>
            <a:pPr marL="201930" marR="192405" indent="-635" algn="ctr">
              <a:lnSpc>
                <a:spcPct val="90000"/>
              </a:lnSpc>
              <a:spcBef>
                <a:spcPts val="205"/>
              </a:spcBef>
              <a:tabLst>
                <a:tab pos="3004820" algn="l"/>
              </a:tabLst>
            </a:pPr>
            <a:r>
              <a:rPr sz="2800" dirty="0">
                <a:latin typeface="Tw Cen MT" panose="020B0602020104020603"/>
                <a:cs typeface="Tw Cen MT" panose="020B0602020104020603"/>
              </a:rPr>
              <a:t>Suatu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jenis </a:t>
            </a:r>
            <a:r>
              <a:rPr sz="2800" spc="-10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pengukuran  </a:t>
            </a:r>
            <a:r>
              <a:rPr sz="2800" spc="-3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800" spc="-15" dirty="0">
                <a:latin typeface="Tw Cen MT" panose="020B0602020104020603"/>
                <a:cs typeface="Tw Cen MT" panose="020B0602020104020603"/>
              </a:rPr>
              <a:t>mensyaratkan </a:t>
            </a:r>
            <a:r>
              <a:rPr sz="2800" spc="-20" dirty="0">
                <a:latin typeface="Tw Cen MT" panose="020B0602020104020603"/>
                <a:cs typeface="Tw Cen MT" panose="020B0602020104020603"/>
              </a:rPr>
              <a:t>bahwa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suatu  </a:t>
            </a:r>
            <a:r>
              <a:rPr sz="2800" spc="-10" dirty="0">
                <a:latin typeface="Tw Cen MT" panose="020B0602020104020603"/>
                <a:cs typeface="Tw Cen MT" panose="020B0602020104020603"/>
              </a:rPr>
              <a:t>ukuran </a:t>
            </a:r>
            <a:r>
              <a:rPr sz="2800" spc="-25" dirty="0">
                <a:latin typeface="Tw Cen MT" panose="020B0602020104020603"/>
                <a:cs typeface="Tw Cen MT" panose="020B0602020104020603"/>
              </a:rPr>
              <a:t>mewakili </a:t>
            </a:r>
            <a:r>
              <a:rPr sz="2800" spc="10" dirty="0">
                <a:latin typeface="Tw Cen MT" panose="020B0602020104020603"/>
                <a:cs typeface="Tw Cen MT" panose="020B0602020104020603"/>
              </a:rPr>
              <a:t>seluruh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aspek 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definisi</a:t>
            </a:r>
            <a:r>
              <a:rPr sz="2800" spc="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konseptual	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dari suatu  konstruk</a:t>
            </a:r>
            <a:endParaRPr sz="28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2151" y="3500501"/>
            <a:ext cx="5040630" cy="134175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162560" marR="154305" algn="ctr">
              <a:lnSpc>
                <a:spcPts val="3030"/>
              </a:lnSpc>
              <a:spcBef>
                <a:spcPts val="260"/>
              </a:spcBef>
            </a:pPr>
            <a:r>
              <a:rPr sz="2800" spc="-25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2800" spc="-15" dirty="0">
                <a:latin typeface="Tw Cen MT" panose="020B0602020104020603"/>
                <a:cs typeface="Tw Cen MT" panose="020B0602020104020603"/>
              </a:rPr>
              <a:t>menjawab </a:t>
            </a:r>
            <a:r>
              <a:rPr sz="2800" spc="-10" dirty="0">
                <a:latin typeface="Tw Cen MT" panose="020B0602020104020603"/>
                <a:cs typeface="Tw Cen MT" panose="020B0602020104020603"/>
              </a:rPr>
              <a:t>pertanyaan</a:t>
            </a:r>
            <a:r>
              <a:rPr sz="2800" spc="-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:  </a:t>
            </a:r>
            <a:r>
              <a:rPr sz="2800" spc="-25" dirty="0">
                <a:latin typeface="Tw Cen MT" panose="020B0602020104020603"/>
                <a:cs typeface="Tw Cen MT" panose="020B0602020104020603"/>
              </a:rPr>
              <a:t>“Apakah </a:t>
            </a:r>
            <a:r>
              <a:rPr sz="2800" spc="10" dirty="0">
                <a:latin typeface="Tw Cen MT" panose="020B0602020104020603"/>
                <a:cs typeface="Tw Cen MT" panose="020B0602020104020603"/>
              </a:rPr>
              <a:t>seluruh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isi</a:t>
            </a:r>
            <a:r>
              <a:rPr sz="2800" spc="-2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definisi</a:t>
            </a:r>
            <a:endParaRPr sz="2800">
              <a:latin typeface="Tw Cen MT" panose="020B0602020104020603"/>
              <a:cs typeface="Tw Cen MT" panose="020B0602020104020603"/>
            </a:endParaRPr>
          </a:p>
          <a:p>
            <a:pPr marL="3810" algn="ctr">
              <a:lnSpc>
                <a:spcPts val="2975"/>
              </a:lnSpc>
            </a:pPr>
            <a:r>
              <a:rPr sz="2800" spc="-15" dirty="0">
                <a:latin typeface="Tw Cen MT" panose="020B0602020104020603"/>
                <a:cs typeface="Tw Cen MT" panose="020B0602020104020603"/>
              </a:rPr>
              <a:t>terwakili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dalam suatu</a:t>
            </a:r>
            <a:r>
              <a:rPr sz="280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ukuran?”</a:t>
            </a:r>
            <a:endParaRPr sz="28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946" y="179654"/>
            <a:ext cx="669670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 panose="020B0604020202020204"/>
                <a:cs typeface="Arial" panose="020B0604020202020204"/>
              </a:rPr>
              <a:t>Content </a:t>
            </a:r>
            <a:r>
              <a:rPr b="0" spc="-45" dirty="0">
                <a:latin typeface="Arial" panose="020B0604020202020204"/>
                <a:cs typeface="Arial" panose="020B0604020202020204"/>
              </a:rPr>
              <a:t>Validity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(Neuman, 2006:</a:t>
            </a:r>
            <a:r>
              <a:rPr sz="2200" b="0" spc="95" dirty="0">
                <a:latin typeface="Arial" panose="020B0604020202020204"/>
                <a:cs typeface="Arial" panose="020B0604020202020204"/>
              </a:rPr>
              <a:t>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195)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1701" y="3135376"/>
            <a:ext cx="9591675" cy="2028825"/>
            <a:chOff x="1671701" y="3135376"/>
            <a:chExt cx="9591675" cy="2028825"/>
          </a:xfrm>
        </p:grpSpPr>
        <p:sp>
          <p:nvSpPr>
            <p:cNvPr id="4" name="object 4"/>
            <p:cNvSpPr/>
            <p:nvPr/>
          </p:nvSpPr>
          <p:spPr>
            <a:xfrm>
              <a:off x="1678051" y="3141726"/>
              <a:ext cx="2978150" cy="2016125"/>
            </a:xfrm>
            <a:custGeom>
              <a:avLst/>
              <a:gdLst/>
              <a:ahLst/>
              <a:cxnLst/>
              <a:rect l="l" t="t" r="r" b="b"/>
              <a:pathLst>
                <a:path w="2978150" h="2016125">
                  <a:moveTo>
                    <a:pt x="1489075" y="0"/>
                  </a:moveTo>
                  <a:lnTo>
                    <a:pt x="1431953" y="727"/>
                  </a:lnTo>
                  <a:lnTo>
                    <a:pt x="1375376" y="2893"/>
                  </a:lnTo>
                  <a:lnTo>
                    <a:pt x="1319382" y="6471"/>
                  </a:lnTo>
                  <a:lnTo>
                    <a:pt x="1264009" y="11435"/>
                  </a:lnTo>
                  <a:lnTo>
                    <a:pt x="1209297" y="17759"/>
                  </a:lnTo>
                  <a:lnTo>
                    <a:pt x="1155282" y="25417"/>
                  </a:lnTo>
                  <a:lnTo>
                    <a:pt x="1102004" y="34382"/>
                  </a:lnTo>
                  <a:lnTo>
                    <a:pt x="1049502" y="44629"/>
                  </a:lnTo>
                  <a:lnTo>
                    <a:pt x="997814" y="56132"/>
                  </a:lnTo>
                  <a:lnTo>
                    <a:pt x="946979" y="68864"/>
                  </a:lnTo>
                  <a:lnTo>
                    <a:pt x="897034" y="82799"/>
                  </a:lnTo>
                  <a:lnTo>
                    <a:pt x="848019" y="97912"/>
                  </a:lnTo>
                  <a:lnTo>
                    <a:pt x="799973" y="114176"/>
                  </a:lnTo>
                  <a:lnTo>
                    <a:pt x="752933" y="131565"/>
                  </a:lnTo>
                  <a:lnTo>
                    <a:pt x="706939" y="150052"/>
                  </a:lnTo>
                  <a:lnTo>
                    <a:pt x="662028" y="169613"/>
                  </a:lnTo>
                  <a:lnTo>
                    <a:pt x="618240" y="190221"/>
                  </a:lnTo>
                  <a:lnTo>
                    <a:pt x="575613" y="211850"/>
                  </a:lnTo>
                  <a:lnTo>
                    <a:pt x="534186" y="234473"/>
                  </a:lnTo>
                  <a:lnTo>
                    <a:pt x="493996" y="258064"/>
                  </a:lnTo>
                  <a:lnTo>
                    <a:pt x="455083" y="282599"/>
                  </a:lnTo>
                  <a:lnTo>
                    <a:pt x="417485" y="308049"/>
                  </a:lnTo>
                  <a:lnTo>
                    <a:pt x="381241" y="334390"/>
                  </a:lnTo>
                  <a:lnTo>
                    <a:pt x="346390" y="361595"/>
                  </a:lnTo>
                  <a:lnTo>
                    <a:pt x="312968" y="389639"/>
                  </a:lnTo>
                  <a:lnTo>
                    <a:pt x="281017" y="418494"/>
                  </a:lnTo>
                  <a:lnTo>
                    <a:pt x="250573" y="448135"/>
                  </a:lnTo>
                  <a:lnTo>
                    <a:pt x="221676" y="478536"/>
                  </a:lnTo>
                  <a:lnTo>
                    <a:pt x="194363" y="509671"/>
                  </a:lnTo>
                  <a:lnTo>
                    <a:pt x="168674" y="541514"/>
                  </a:lnTo>
                  <a:lnTo>
                    <a:pt x="144648" y="574038"/>
                  </a:lnTo>
                  <a:lnTo>
                    <a:pt x="122321" y="607218"/>
                  </a:lnTo>
                  <a:lnTo>
                    <a:pt x="101734" y="641027"/>
                  </a:lnTo>
                  <a:lnTo>
                    <a:pt x="82925" y="675440"/>
                  </a:lnTo>
                  <a:lnTo>
                    <a:pt x="65932" y="710429"/>
                  </a:lnTo>
                  <a:lnTo>
                    <a:pt x="50794" y="745970"/>
                  </a:lnTo>
                  <a:lnTo>
                    <a:pt x="37549" y="782036"/>
                  </a:lnTo>
                  <a:lnTo>
                    <a:pt x="26236" y="818601"/>
                  </a:lnTo>
                  <a:lnTo>
                    <a:pt x="16894" y="855639"/>
                  </a:lnTo>
                  <a:lnTo>
                    <a:pt x="9560" y="893124"/>
                  </a:lnTo>
                  <a:lnTo>
                    <a:pt x="4274" y="931030"/>
                  </a:lnTo>
                  <a:lnTo>
                    <a:pt x="1075" y="969330"/>
                  </a:lnTo>
                  <a:lnTo>
                    <a:pt x="0" y="1007999"/>
                  </a:lnTo>
                  <a:lnTo>
                    <a:pt x="1075" y="1046667"/>
                  </a:lnTo>
                  <a:lnTo>
                    <a:pt x="4274" y="1084968"/>
                  </a:lnTo>
                  <a:lnTo>
                    <a:pt x="9560" y="1122875"/>
                  </a:lnTo>
                  <a:lnTo>
                    <a:pt x="16894" y="1160361"/>
                  </a:lnTo>
                  <a:lnTo>
                    <a:pt x="26236" y="1197400"/>
                  </a:lnTo>
                  <a:lnTo>
                    <a:pt x="37549" y="1233967"/>
                  </a:lnTo>
                  <a:lnTo>
                    <a:pt x="50794" y="1270036"/>
                  </a:lnTo>
                  <a:lnTo>
                    <a:pt x="65932" y="1305579"/>
                  </a:lnTo>
                  <a:lnTo>
                    <a:pt x="82925" y="1340572"/>
                  </a:lnTo>
                  <a:lnTo>
                    <a:pt x="101734" y="1374987"/>
                  </a:lnTo>
                  <a:lnTo>
                    <a:pt x="122321" y="1408800"/>
                  </a:lnTo>
                  <a:lnTo>
                    <a:pt x="144648" y="1441983"/>
                  </a:lnTo>
                  <a:lnTo>
                    <a:pt x="168674" y="1474511"/>
                  </a:lnTo>
                  <a:lnTo>
                    <a:pt x="194363" y="1506357"/>
                  </a:lnTo>
                  <a:lnTo>
                    <a:pt x="221676" y="1537496"/>
                  </a:lnTo>
                  <a:lnTo>
                    <a:pt x="250573" y="1567902"/>
                  </a:lnTo>
                  <a:lnTo>
                    <a:pt x="281017" y="1597547"/>
                  </a:lnTo>
                  <a:lnTo>
                    <a:pt x="312968" y="1626407"/>
                  </a:lnTo>
                  <a:lnTo>
                    <a:pt x="346390" y="1654454"/>
                  </a:lnTo>
                  <a:lnTo>
                    <a:pt x="381241" y="1681664"/>
                  </a:lnTo>
                  <a:lnTo>
                    <a:pt x="417485" y="1708009"/>
                  </a:lnTo>
                  <a:lnTo>
                    <a:pt x="455083" y="1733464"/>
                  </a:lnTo>
                  <a:lnTo>
                    <a:pt x="493996" y="1758003"/>
                  </a:lnTo>
                  <a:lnTo>
                    <a:pt x="534186" y="1781599"/>
                  </a:lnTo>
                  <a:lnTo>
                    <a:pt x="575613" y="1804226"/>
                  </a:lnTo>
                  <a:lnTo>
                    <a:pt x="618240" y="1825859"/>
                  </a:lnTo>
                  <a:lnTo>
                    <a:pt x="662028" y="1846471"/>
                  </a:lnTo>
                  <a:lnTo>
                    <a:pt x="706939" y="1866036"/>
                  </a:lnTo>
                  <a:lnTo>
                    <a:pt x="752933" y="1884528"/>
                  </a:lnTo>
                  <a:lnTo>
                    <a:pt x="799973" y="1901921"/>
                  </a:lnTo>
                  <a:lnTo>
                    <a:pt x="848019" y="1918188"/>
                  </a:lnTo>
                  <a:lnTo>
                    <a:pt x="897034" y="1933304"/>
                  </a:lnTo>
                  <a:lnTo>
                    <a:pt x="946979" y="1947243"/>
                  </a:lnTo>
                  <a:lnTo>
                    <a:pt x="997814" y="1959978"/>
                  </a:lnTo>
                  <a:lnTo>
                    <a:pt x="1049502" y="1971483"/>
                  </a:lnTo>
                  <a:lnTo>
                    <a:pt x="1102004" y="1981733"/>
                  </a:lnTo>
                  <a:lnTo>
                    <a:pt x="1155282" y="1990701"/>
                  </a:lnTo>
                  <a:lnTo>
                    <a:pt x="1209297" y="1998360"/>
                  </a:lnTo>
                  <a:lnTo>
                    <a:pt x="1264009" y="2004686"/>
                  </a:lnTo>
                  <a:lnTo>
                    <a:pt x="1319382" y="2009651"/>
                  </a:lnTo>
                  <a:lnTo>
                    <a:pt x="1375376" y="2013230"/>
                  </a:lnTo>
                  <a:lnTo>
                    <a:pt x="1431953" y="2015397"/>
                  </a:lnTo>
                  <a:lnTo>
                    <a:pt x="1489075" y="2016125"/>
                  </a:lnTo>
                  <a:lnTo>
                    <a:pt x="1546187" y="2015397"/>
                  </a:lnTo>
                  <a:lnTo>
                    <a:pt x="1602756" y="2013230"/>
                  </a:lnTo>
                  <a:lnTo>
                    <a:pt x="1658744" y="2009651"/>
                  </a:lnTo>
                  <a:lnTo>
                    <a:pt x="1714110" y="2004686"/>
                  </a:lnTo>
                  <a:lnTo>
                    <a:pt x="1768818" y="1998360"/>
                  </a:lnTo>
                  <a:lnTo>
                    <a:pt x="1822828" y="1990701"/>
                  </a:lnTo>
                  <a:lnTo>
                    <a:pt x="1876101" y="1981733"/>
                  </a:lnTo>
                  <a:lnTo>
                    <a:pt x="1928600" y="1971483"/>
                  </a:lnTo>
                  <a:lnTo>
                    <a:pt x="1980285" y="1959978"/>
                  </a:lnTo>
                  <a:lnTo>
                    <a:pt x="2031118" y="1947243"/>
                  </a:lnTo>
                  <a:lnTo>
                    <a:pt x="2081061" y="1933304"/>
                  </a:lnTo>
                  <a:lnTo>
                    <a:pt x="2130074" y="1918188"/>
                  </a:lnTo>
                  <a:lnTo>
                    <a:pt x="2178120" y="1901921"/>
                  </a:lnTo>
                  <a:lnTo>
                    <a:pt x="2225159" y="1884528"/>
                  </a:lnTo>
                  <a:lnTo>
                    <a:pt x="2271154" y="1866036"/>
                  </a:lnTo>
                  <a:lnTo>
                    <a:pt x="2316065" y="1846471"/>
                  </a:lnTo>
                  <a:lnTo>
                    <a:pt x="2359854" y="1825859"/>
                  </a:lnTo>
                  <a:lnTo>
                    <a:pt x="2402482" y="1804226"/>
                  </a:lnTo>
                  <a:lnTo>
                    <a:pt x="2443911" y="1781599"/>
                  </a:lnTo>
                  <a:lnTo>
                    <a:pt x="2484102" y="1758003"/>
                  </a:lnTo>
                  <a:lnTo>
                    <a:pt x="2523017" y="1733464"/>
                  </a:lnTo>
                  <a:lnTo>
                    <a:pt x="2560617" y="1708009"/>
                  </a:lnTo>
                  <a:lnTo>
                    <a:pt x="2596864" y="1681664"/>
                  </a:lnTo>
                  <a:lnTo>
                    <a:pt x="2631718" y="1654454"/>
                  </a:lnTo>
                  <a:lnTo>
                    <a:pt x="2665142" y="1626407"/>
                  </a:lnTo>
                  <a:lnTo>
                    <a:pt x="2697096" y="1597547"/>
                  </a:lnTo>
                  <a:lnTo>
                    <a:pt x="2727543" y="1567902"/>
                  </a:lnTo>
                  <a:lnTo>
                    <a:pt x="2756443" y="1537496"/>
                  </a:lnTo>
                  <a:lnTo>
                    <a:pt x="2783759" y="1506357"/>
                  </a:lnTo>
                  <a:lnTo>
                    <a:pt x="2809450" y="1474511"/>
                  </a:lnTo>
                  <a:lnTo>
                    <a:pt x="2833480" y="1441983"/>
                  </a:lnTo>
                  <a:lnTo>
                    <a:pt x="2855809" y="1408800"/>
                  </a:lnTo>
                  <a:lnTo>
                    <a:pt x="2876399" y="1374987"/>
                  </a:lnTo>
                  <a:lnTo>
                    <a:pt x="2895211" y="1340572"/>
                  </a:lnTo>
                  <a:lnTo>
                    <a:pt x="2912206" y="1305579"/>
                  </a:lnTo>
                  <a:lnTo>
                    <a:pt x="2927347" y="1270036"/>
                  </a:lnTo>
                  <a:lnTo>
                    <a:pt x="2940593" y="1233967"/>
                  </a:lnTo>
                  <a:lnTo>
                    <a:pt x="2951908" y="1197400"/>
                  </a:lnTo>
                  <a:lnTo>
                    <a:pt x="2961252" y="1160361"/>
                  </a:lnTo>
                  <a:lnTo>
                    <a:pt x="2968587" y="1122875"/>
                  </a:lnTo>
                  <a:lnTo>
                    <a:pt x="2973874" y="1084968"/>
                  </a:lnTo>
                  <a:lnTo>
                    <a:pt x="2977074" y="1046667"/>
                  </a:lnTo>
                  <a:lnTo>
                    <a:pt x="2978150" y="1007999"/>
                  </a:lnTo>
                  <a:lnTo>
                    <a:pt x="2977074" y="969330"/>
                  </a:lnTo>
                  <a:lnTo>
                    <a:pt x="2973874" y="931030"/>
                  </a:lnTo>
                  <a:lnTo>
                    <a:pt x="2968587" y="893124"/>
                  </a:lnTo>
                  <a:lnTo>
                    <a:pt x="2961252" y="855639"/>
                  </a:lnTo>
                  <a:lnTo>
                    <a:pt x="2951908" y="818601"/>
                  </a:lnTo>
                  <a:lnTo>
                    <a:pt x="2940593" y="782036"/>
                  </a:lnTo>
                  <a:lnTo>
                    <a:pt x="2927347" y="745970"/>
                  </a:lnTo>
                  <a:lnTo>
                    <a:pt x="2912206" y="710429"/>
                  </a:lnTo>
                  <a:lnTo>
                    <a:pt x="2895211" y="675440"/>
                  </a:lnTo>
                  <a:lnTo>
                    <a:pt x="2876399" y="641027"/>
                  </a:lnTo>
                  <a:lnTo>
                    <a:pt x="2855809" y="607218"/>
                  </a:lnTo>
                  <a:lnTo>
                    <a:pt x="2833480" y="574038"/>
                  </a:lnTo>
                  <a:lnTo>
                    <a:pt x="2809450" y="541514"/>
                  </a:lnTo>
                  <a:lnTo>
                    <a:pt x="2783759" y="509671"/>
                  </a:lnTo>
                  <a:lnTo>
                    <a:pt x="2756443" y="478536"/>
                  </a:lnTo>
                  <a:lnTo>
                    <a:pt x="2727543" y="448135"/>
                  </a:lnTo>
                  <a:lnTo>
                    <a:pt x="2697096" y="418494"/>
                  </a:lnTo>
                  <a:lnTo>
                    <a:pt x="2665142" y="389639"/>
                  </a:lnTo>
                  <a:lnTo>
                    <a:pt x="2631718" y="361595"/>
                  </a:lnTo>
                  <a:lnTo>
                    <a:pt x="2596864" y="334390"/>
                  </a:lnTo>
                  <a:lnTo>
                    <a:pt x="2560617" y="308049"/>
                  </a:lnTo>
                  <a:lnTo>
                    <a:pt x="2523017" y="282599"/>
                  </a:lnTo>
                  <a:lnTo>
                    <a:pt x="2484102" y="258064"/>
                  </a:lnTo>
                  <a:lnTo>
                    <a:pt x="2443911" y="234473"/>
                  </a:lnTo>
                  <a:lnTo>
                    <a:pt x="2402482" y="211850"/>
                  </a:lnTo>
                  <a:lnTo>
                    <a:pt x="2359854" y="190221"/>
                  </a:lnTo>
                  <a:lnTo>
                    <a:pt x="2316065" y="169613"/>
                  </a:lnTo>
                  <a:lnTo>
                    <a:pt x="2271154" y="150052"/>
                  </a:lnTo>
                  <a:lnTo>
                    <a:pt x="2225159" y="131565"/>
                  </a:lnTo>
                  <a:lnTo>
                    <a:pt x="2178120" y="114176"/>
                  </a:lnTo>
                  <a:lnTo>
                    <a:pt x="2130074" y="97912"/>
                  </a:lnTo>
                  <a:lnTo>
                    <a:pt x="2081061" y="82799"/>
                  </a:lnTo>
                  <a:lnTo>
                    <a:pt x="2031118" y="68864"/>
                  </a:lnTo>
                  <a:lnTo>
                    <a:pt x="1980285" y="56132"/>
                  </a:lnTo>
                  <a:lnTo>
                    <a:pt x="1928600" y="44629"/>
                  </a:lnTo>
                  <a:lnTo>
                    <a:pt x="1876101" y="34382"/>
                  </a:lnTo>
                  <a:lnTo>
                    <a:pt x="1822828" y="25417"/>
                  </a:lnTo>
                  <a:lnTo>
                    <a:pt x="1768818" y="17759"/>
                  </a:lnTo>
                  <a:lnTo>
                    <a:pt x="1714110" y="11435"/>
                  </a:lnTo>
                  <a:lnTo>
                    <a:pt x="1658744" y="6471"/>
                  </a:lnTo>
                  <a:lnTo>
                    <a:pt x="1602756" y="2893"/>
                  </a:lnTo>
                  <a:lnTo>
                    <a:pt x="1546187" y="727"/>
                  </a:lnTo>
                  <a:lnTo>
                    <a:pt x="1489075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8051" y="3141726"/>
              <a:ext cx="2978150" cy="2016125"/>
            </a:xfrm>
            <a:custGeom>
              <a:avLst/>
              <a:gdLst/>
              <a:ahLst/>
              <a:cxnLst/>
              <a:rect l="l" t="t" r="r" b="b"/>
              <a:pathLst>
                <a:path w="2978150" h="2016125">
                  <a:moveTo>
                    <a:pt x="0" y="1007999"/>
                  </a:moveTo>
                  <a:lnTo>
                    <a:pt x="1075" y="969330"/>
                  </a:lnTo>
                  <a:lnTo>
                    <a:pt x="4274" y="931030"/>
                  </a:lnTo>
                  <a:lnTo>
                    <a:pt x="9560" y="893124"/>
                  </a:lnTo>
                  <a:lnTo>
                    <a:pt x="16894" y="855639"/>
                  </a:lnTo>
                  <a:lnTo>
                    <a:pt x="26236" y="818601"/>
                  </a:lnTo>
                  <a:lnTo>
                    <a:pt x="37549" y="782036"/>
                  </a:lnTo>
                  <a:lnTo>
                    <a:pt x="50794" y="745970"/>
                  </a:lnTo>
                  <a:lnTo>
                    <a:pt x="65932" y="710429"/>
                  </a:lnTo>
                  <a:lnTo>
                    <a:pt x="82925" y="675440"/>
                  </a:lnTo>
                  <a:lnTo>
                    <a:pt x="101734" y="641027"/>
                  </a:lnTo>
                  <a:lnTo>
                    <a:pt x="122321" y="607218"/>
                  </a:lnTo>
                  <a:lnTo>
                    <a:pt x="144648" y="574038"/>
                  </a:lnTo>
                  <a:lnTo>
                    <a:pt x="168674" y="541514"/>
                  </a:lnTo>
                  <a:lnTo>
                    <a:pt x="194363" y="509671"/>
                  </a:lnTo>
                  <a:lnTo>
                    <a:pt x="221676" y="478536"/>
                  </a:lnTo>
                  <a:lnTo>
                    <a:pt x="250573" y="448135"/>
                  </a:lnTo>
                  <a:lnTo>
                    <a:pt x="281017" y="418494"/>
                  </a:lnTo>
                  <a:lnTo>
                    <a:pt x="312968" y="389639"/>
                  </a:lnTo>
                  <a:lnTo>
                    <a:pt x="346390" y="361595"/>
                  </a:lnTo>
                  <a:lnTo>
                    <a:pt x="381241" y="334390"/>
                  </a:lnTo>
                  <a:lnTo>
                    <a:pt x="417485" y="308049"/>
                  </a:lnTo>
                  <a:lnTo>
                    <a:pt x="455083" y="282599"/>
                  </a:lnTo>
                  <a:lnTo>
                    <a:pt x="493996" y="258064"/>
                  </a:lnTo>
                  <a:lnTo>
                    <a:pt x="534186" y="234473"/>
                  </a:lnTo>
                  <a:lnTo>
                    <a:pt x="575613" y="211850"/>
                  </a:lnTo>
                  <a:lnTo>
                    <a:pt x="618240" y="190221"/>
                  </a:lnTo>
                  <a:lnTo>
                    <a:pt x="662028" y="169613"/>
                  </a:lnTo>
                  <a:lnTo>
                    <a:pt x="706939" y="150052"/>
                  </a:lnTo>
                  <a:lnTo>
                    <a:pt x="752933" y="131565"/>
                  </a:lnTo>
                  <a:lnTo>
                    <a:pt x="799973" y="114176"/>
                  </a:lnTo>
                  <a:lnTo>
                    <a:pt x="848019" y="97912"/>
                  </a:lnTo>
                  <a:lnTo>
                    <a:pt x="897034" y="82799"/>
                  </a:lnTo>
                  <a:lnTo>
                    <a:pt x="946979" y="68864"/>
                  </a:lnTo>
                  <a:lnTo>
                    <a:pt x="997814" y="56132"/>
                  </a:lnTo>
                  <a:lnTo>
                    <a:pt x="1049502" y="44629"/>
                  </a:lnTo>
                  <a:lnTo>
                    <a:pt x="1102004" y="34382"/>
                  </a:lnTo>
                  <a:lnTo>
                    <a:pt x="1155282" y="25417"/>
                  </a:lnTo>
                  <a:lnTo>
                    <a:pt x="1209297" y="17759"/>
                  </a:lnTo>
                  <a:lnTo>
                    <a:pt x="1264009" y="11435"/>
                  </a:lnTo>
                  <a:lnTo>
                    <a:pt x="1319382" y="6471"/>
                  </a:lnTo>
                  <a:lnTo>
                    <a:pt x="1375376" y="2893"/>
                  </a:lnTo>
                  <a:lnTo>
                    <a:pt x="1431953" y="727"/>
                  </a:lnTo>
                  <a:lnTo>
                    <a:pt x="1489075" y="0"/>
                  </a:lnTo>
                  <a:lnTo>
                    <a:pt x="1546187" y="727"/>
                  </a:lnTo>
                  <a:lnTo>
                    <a:pt x="1602756" y="2893"/>
                  </a:lnTo>
                  <a:lnTo>
                    <a:pt x="1658744" y="6471"/>
                  </a:lnTo>
                  <a:lnTo>
                    <a:pt x="1714110" y="11435"/>
                  </a:lnTo>
                  <a:lnTo>
                    <a:pt x="1768818" y="17759"/>
                  </a:lnTo>
                  <a:lnTo>
                    <a:pt x="1822828" y="25417"/>
                  </a:lnTo>
                  <a:lnTo>
                    <a:pt x="1876101" y="34382"/>
                  </a:lnTo>
                  <a:lnTo>
                    <a:pt x="1928600" y="44629"/>
                  </a:lnTo>
                  <a:lnTo>
                    <a:pt x="1980285" y="56132"/>
                  </a:lnTo>
                  <a:lnTo>
                    <a:pt x="2031118" y="68864"/>
                  </a:lnTo>
                  <a:lnTo>
                    <a:pt x="2081061" y="82799"/>
                  </a:lnTo>
                  <a:lnTo>
                    <a:pt x="2130074" y="97912"/>
                  </a:lnTo>
                  <a:lnTo>
                    <a:pt x="2178120" y="114176"/>
                  </a:lnTo>
                  <a:lnTo>
                    <a:pt x="2225159" y="131565"/>
                  </a:lnTo>
                  <a:lnTo>
                    <a:pt x="2271154" y="150052"/>
                  </a:lnTo>
                  <a:lnTo>
                    <a:pt x="2316065" y="169613"/>
                  </a:lnTo>
                  <a:lnTo>
                    <a:pt x="2359854" y="190221"/>
                  </a:lnTo>
                  <a:lnTo>
                    <a:pt x="2402482" y="211850"/>
                  </a:lnTo>
                  <a:lnTo>
                    <a:pt x="2443911" y="234473"/>
                  </a:lnTo>
                  <a:lnTo>
                    <a:pt x="2484102" y="258064"/>
                  </a:lnTo>
                  <a:lnTo>
                    <a:pt x="2523017" y="282599"/>
                  </a:lnTo>
                  <a:lnTo>
                    <a:pt x="2560617" y="308049"/>
                  </a:lnTo>
                  <a:lnTo>
                    <a:pt x="2596864" y="334390"/>
                  </a:lnTo>
                  <a:lnTo>
                    <a:pt x="2631718" y="361595"/>
                  </a:lnTo>
                  <a:lnTo>
                    <a:pt x="2665142" y="389639"/>
                  </a:lnTo>
                  <a:lnTo>
                    <a:pt x="2697096" y="418494"/>
                  </a:lnTo>
                  <a:lnTo>
                    <a:pt x="2727543" y="448135"/>
                  </a:lnTo>
                  <a:lnTo>
                    <a:pt x="2756443" y="478536"/>
                  </a:lnTo>
                  <a:lnTo>
                    <a:pt x="2783759" y="509671"/>
                  </a:lnTo>
                  <a:lnTo>
                    <a:pt x="2809450" y="541514"/>
                  </a:lnTo>
                  <a:lnTo>
                    <a:pt x="2833480" y="574038"/>
                  </a:lnTo>
                  <a:lnTo>
                    <a:pt x="2855809" y="607218"/>
                  </a:lnTo>
                  <a:lnTo>
                    <a:pt x="2876399" y="641027"/>
                  </a:lnTo>
                  <a:lnTo>
                    <a:pt x="2895211" y="675440"/>
                  </a:lnTo>
                  <a:lnTo>
                    <a:pt x="2912206" y="710429"/>
                  </a:lnTo>
                  <a:lnTo>
                    <a:pt x="2927347" y="745970"/>
                  </a:lnTo>
                  <a:lnTo>
                    <a:pt x="2940593" y="782036"/>
                  </a:lnTo>
                  <a:lnTo>
                    <a:pt x="2951908" y="818601"/>
                  </a:lnTo>
                  <a:lnTo>
                    <a:pt x="2961252" y="855639"/>
                  </a:lnTo>
                  <a:lnTo>
                    <a:pt x="2968587" y="893124"/>
                  </a:lnTo>
                  <a:lnTo>
                    <a:pt x="2973874" y="931030"/>
                  </a:lnTo>
                  <a:lnTo>
                    <a:pt x="2977074" y="969330"/>
                  </a:lnTo>
                  <a:lnTo>
                    <a:pt x="2978150" y="1007999"/>
                  </a:lnTo>
                  <a:lnTo>
                    <a:pt x="2977074" y="1046667"/>
                  </a:lnTo>
                  <a:lnTo>
                    <a:pt x="2973874" y="1084968"/>
                  </a:lnTo>
                  <a:lnTo>
                    <a:pt x="2968587" y="1122875"/>
                  </a:lnTo>
                  <a:lnTo>
                    <a:pt x="2961252" y="1160361"/>
                  </a:lnTo>
                  <a:lnTo>
                    <a:pt x="2951908" y="1197400"/>
                  </a:lnTo>
                  <a:lnTo>
                    <a:pt x="2940593" y="1233967"/>
                  </a:lnTo>
                  <a:lnTo>
                    <a:pt x="2927347" y="1270036"/>
                  </a:lnTo>
                  <a:lnTo>
                    <a:pt x="2912206" y="1305579"/>
                  </a:lnTo>
                  <a:lnTo>
                    <a:pt x="2895211" y="1340572"/>
                  </a:lnTo>
                  <a:lnTo>
                    <a:pt x="2876399" y="1374987"/>
                  </a:lnTo>
                  <a:lnTo>
                    <a:pt x="2855809" y="1408800"/>
                  </a:lnTo>
                  <a:lnTo>
                    <a:pt x="2833480" y="1441983"/>
                  </a:lnTo>
                  <a:lnTo>
                    <a:pt x="2809450" y="1474511"/>
                  </a:lnTo>
                  <a:lnTo>
                    <a:pt x="2783759" y="1506357"/>
                  </a:lnTo>
                  <a:lnTo>
                    <a:pt x="2756443" y="1537496"/>
                  </a:lnTo>
                  <a:lnTo>
                    <a:pt x="2727543" y="1567902"/>
                  </a:lnTo>
                  <a:lnTo>
                    <a:pt x="2697096" y="1597547"/>
                  </a:lnTo>
                  <a:lnTo>
                    <a:pt x="2665142" y="1626407"/>
                  </a:lnTo>
                  <a:lnTo>
                    <a:pt x="2631718" y="1654454"/>
                  </a:lnTo>
                  <a:lnTo>
                    <a:pt x="2596864" y="1681664"/>
                  </a:lnTo>
                  <a:lnTo>
                    <a:pt x="2560617" y="1708009"/>
                  </a:lnTo>
                  <a:lnTo>
                    <a:pt x="2523017" y="1733464"/>
                  </a:lnTo>
                  <a:lnTo>
                    <a:pt x="2484102" y="1758003"/>
                  </a:lnTo>
                  <a:lnTo>
                    <a:pt x="2443911" y="1781599"/>
                  </a:lnTo>
                  <a:lnTo>
                    <a:pt x="2402482" y="1804226"/>
                  </a:lnTo>
                  <a:lnTo>
                    <a:pt x="2359854" y="1825859"/>
                  </a:lnTo>
                  <a:lnTo>
                    <a:pt x="2316065" y="1846471"/>
                  </a:lnTo>
                  <a:lnTo>
                    <a:pt x="2271154" y="1866036"/>
                  </a:lnTo>
                  <a:lnTo>
                    <a:pt x="2225159" y="1884528"/>
                  </a:lnTo>
                  <a:lnTo>
                    <a:pt x="2178120" y="1901921"/>
                  </a:lnTo>
                  <a:lnTo>
                    <a:pt x="2130074" y="1918188"/>
                  </a:lnTo>
                  <a:lnTo>
                    <a:pt x="2081061" y="1933304"/>
                  </a:lnTo>
                  <a:lnTo>
                    <a:pt x="2031118" y="1947243"/>
                  </a:lnTo>
                  <a:lnTo>
                    <a:pt x="1980285" y="1959978"/>
                  </a:lnTo>
                  <a:lnTo>
                    <a:pt x="1928600" y="1971483"/>
                  </a:lnTo>
                  <a:lnTo>
                    <a:pt x="1876101" y="1981733"/>
                  </a:lnTo>
                  <a:lnTo>
                    <a:pt x="1822828" y="1990701"/>
                  </a:lnTo>
                  <a:lnTo>
                    <a:pt x="1768818" y="1998360"/>
                  </a:lnTo>
                  <a:lnTo>
                    <a:pt x="1714110" y="2004686"/>
                  </a:lnTo>
                  <a:lnTo>
                    <a:pt x="1658744" y="2009651"/>
                  </a:lnTo>
                  <a:lnTo>
                    <a:pt x="1602756" y="2013230"/>
                  </a:lnTo>
                  <a:lnTo>
                    <a:pt x="1546187" y="2015397"/>
                  </a:lnTo>
                  <a:lnTo>
                    <a:pt x="1489075" y="2016125"/>
                  </a:lnTo>
                  <a:lnTo>
                    <a:pt x="1431953" y="2015397"/>
                  </a:lnTo>
                  <a:lnTo>
                    <a:pt x="1375376" y="2013230"/>
                  </a:lnTo>
                  <a:lnTo>
                    <a:pt x="1319382" y="2009651"/>
                  </a:lnTo>
                  <a:lnTo>
                    <a:pt x="1264009" y="2004686"/>
                  </a:lnTo>
                  <a:lnTo>
                    <a:pt x="1209297" y="1998360"/>
                  </a:lnTo>
                  <a:lnTo>
                    <a:pt x="1155282" y="1990701"/>
                  </a:lnTo>
                  <a:lnTo>
                    <a:pt x="1102004" y="1981733"/>
                  </a:lnTo>
                  <a:lnTo>
                    <a:pt x="1049502" y="1971483"/>
                  </a:lnTo>
                  <a:lnTo>
                    <a:pt x="997814" y="1959978"/>
                  </a:lnTo>
                  <a:lnTo>
                    <a:pt x="946979" y="1947243"/>
                  </a:lnTo>
                  <a:lnTo>
                    <a:pt x="897034" y="1933304"/>
                  </a:lnTo>
                  <a:lnTo>
                    <a:pt x="848019" y="1918188"/>
                  </a:lnTo>
                  <a:lnTo>
                    <a:pt x="799973" y="1901921"/>
                  </a:lnTo>
                  <a:lnTo>
                    <a:pt x="752933" y="1884528"/>
                  </a:lnTo>
                  <a:lnTo>
                    <a:pt x="706939" y="1866036"/>
                  </a:lnTo>
                  <a:lnTo>
                    <a:pt x="662028" y="1846471"/>
                  </a:lnTo>
                  <a:lnTo>
                    <a:pt x="618240" y="1825859"/>
                  </a:lnTo>
                  <a:lnTo>
                    <a:pt x="575613" y="1804226"/>
                  </a:lnTo>
                  <a:lnTo>
                    <a:pt x="534186" y="1781599"/>
                  </a:lnTo>
                  <a:lnTo>
                    <a:pt x="493996" y="1758003"/>
                  </a:lnTo>
                  <a:lnTo>
                    <a:pt x="455083" y="1733464"/>
                  </a:lnTo>
                  <a:lnTo>
                    <a:pt x="417485" y="1708009"/>
                  </a:lnTo>
                  <a:lnTo>
                    <a:pt x="381241" y="1681664"/>
                  </a:lnTo>
                  <a:lnTo>
                    <a:pt x="346390" y="1654454"/>
                  </a:lnTo>
                  <a:lnTo>
                    <a:pt x="312968" y="1626407"/>
                  </a:lnTo>
                  <a:lnTo>
                    <a:pt x="281017" y="1597547"/>
                  </a:lnTo>
                  <a:lnTo>
                    <a:pt x="250573" y="1567902"/>
                  </a:lnTo>
                  <a:lnTo>
                    <a:pt x="221676" y="1537496"/>
                  </a:lnTo>
                  <a:lnTo>
                    <a:pt x="194363" y="1506357"/>
                  </a:lnTo>
                  <a:lnTo>
                    <a:pt x="168674" y="1474511"/>
                  </a:lnTo>
                  <a:lnTo>
                    <a:pt x="144648" y="1441983"/>
                  </a:lnTo>
                  <a:lnTo>
                    <a:pt x="122321" y="1408800"/>
                  </a:lnTo>
                  <a:lnTo>
                    <a:pt x="101734" y="1374987"/>
                  </a:lnTo>
                  <a:lnTo>
                    <a:pt x="82925" y="1340572"/>
                  </a:lnTo>
                  <a:lnTo>
                    <a:pt x="65932" y="1305579"/>
                  </a:lnTo>
                  <a:lnTo>
                    <a:pt x="50794" y="1270036"/>
                  </a:lnTo>
                  <a:lnTo>
                    <a:pt x="37549" y="1233967"/>
                  </a:lnTo>
                  <a:lnTo>
                    <a:pt x="26236" y="1197400"/>
                  </a:lnTo>
                  <a:lnTo>
                    <a:pt x="16894" y="1160361"/>
                  </a:lnTo>
                  <a:lnTo>
                    <a:pt x="9560" y="1122875"/>
                  </a:lnTo>
                  <a:lnTo>
                    <a:pt x="4274" y="1084968"/>
                  </a:lnTo>
                  <a:lnTo>
                    <a:pt x="1075" y="1046667"/>
                  </a:lnTo>
                  <a:lnTo>
                    <a:pt x="0" y="1007999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14751" y="4076700"/>
              <a:ext cx="863600" cy="504825"/>
            </a:xfrm>
            <a:custGeom>
              <a:avLst/>
              <a:gdLst/>
              <a:ahLst/>
              <a:cxnLst/>
              <a:rect l="l" t="t" r="r" b="b"/>
              <a:pathLst>
                <a:path w="863600" h="504825">
                  <a:moveTo>
                    <a:pt x="863600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863600" y="504825"/>
                  </a:lnTo>
                  <a:lnTo>
                    <a:pt x="86360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4751" y="4076700"/>
              <a:ext cx="863600" cy="504825"/>
            </a:xfrm>
            <a:custGeom>
              <a:avLst/>
              <a:gdLst/>
              <a:ahLst/>
              <a:cxnLst/>
              <a:rect l="l" t="t" r="r" b="b"/>
              <a:pathLst>
                <a:path w="863600" h="504825">
                  <a:moveTo>
                    <a:pt x="0" y="504825"/>
                  </a:moveTo>
                  <a:lnTo>
                    <a:pt x="863600" y="504825"/>
                  </a:lnTo>
                  <a:lnTo>
                    <a:pt x="863600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27921" y="3284474"/>
              <a:ext cx="1016635" cy="649605"/>
            </a:xfrm>
            <a:custGeom>
              <a:avLst/>
              <a:gdLst/>
              <a:ahLst/>
              <a:cxnLst/>
              <a:rect l="l" t="t" r="r" b="b"/>
              <a:pathLst>
                <a:path w="1016635" h="649604">
                  <a:moveTo>
                    <a:pt x="720153" y="0"/>
                  </a:moveTo>
                  <a:lnTo>
                    <a:pt x="669235" y="811"/>
                  </a:lnTo>
                  <a:lnTo>
                    <a:pt x="618708" y="3236"/>
                  </a:lnTo>
                  <a:lnTo>
                    <a:pt x="568753" y="7254"/>
                  </a:lnTo>
                  <a:lnTo>
                    <a:pt x="519549" y="12850"/>
                  </a:lnTo>
                  <a:lnTo>
                    <a:pt x="471277" y="20005"/>
                  </a:lnTo>
                  <a:lnTo>
                    <a:pt x="424116" y="28701"/>
                  </a:lnTo>
                  <a:lnTo>
                    <a:pt x="362198" y="42900"/>
                  </a:lnTo>
                  <a:lnTo>
                    <a:pt x="304605" y="59380"/>
                  </a:lnTo>
                  <a:lnTo>
                    <a:pt x="251490" y="77960"/>
                  </a:lnTo>
                  <a:lnTo>
                    <a:pt x="203005" y="98461"/>
                  </a:lnTo>
                  <a:lnTo>
                    <a:pt x="159301" y="120704"/>
                  </a:lnTo>
                  <a:lnTo>
                    <a:pt x="120529" y="144509"/>
                  </a:lnTo>
                  <a:lnTo>
                    <a:pt x="86843" y="169696"/>
                  </a:lnTo>
                  <a:lnTo>
                    <a:pt x="58393" y="196087"/>
                  </a:lnTo>
                  <a:lnTo>
                    <a:pt x="17812" y="251757"/>
                  </a:lnTo>
                  <a:lnTo>
                    <a:pt x="0" y="310083"/>
                  </a:lnTo>
                  <a:lnTo>
                    <a:pt x="11" y="339793"/>
                  </a:lnTo>
                  <a:lnTo>
                    <a:pt x="18630" y="399409"/>
                  </a:lnTo>
                  <a:lnTo>
                    <a:pt x="63055" y="458088"/>
                  </a:lnTo>
                  <a:lnTo>
                    <a:pt x="119661" y="504347"/>
                  </a:lnTo>
                  <a:lnTo>
                    <a:pt x="153274" y="525332"/>
                  </a:lnTo>
                  <a:lnTo>
                    <a:pt x="190101" y="544831"/>
                  </a:lnTo>
                  <a:lnTo>
                    <a:pt x="229895" y="562802"/>
                  </a:lnTo>
                  <a:lnTo>
                    <a:pt x="272413" y="579204"/>
                  </a:lnTo>
                  <a:lnTo>
                    <a:pt x="317407" y="593995"/>
                  </a:lnTo>
                  <a:lnTo>
                    <a:pt x="364634" y="607134"/>
                  </a:lnTo>
                  <a:lnTo>
                    <a:pt x="413848" y="618577"/>
                  </a:lnTo>
                  <a:lnTo>
                    <a:pt x="464804" y="628284"/>
                  </a:lnTo>
                  <a:lnTo>
                    <a:pt x="517256" y="636213"/>
                  </a:lnTo>
                  <a:lnTo>
                    <a:pt x="570958" y="642322"/>
                  </a:lnTo>
                  <a:lnTo>
                    <a:pt x="625667" y="646569"/>
                  </a:lnTo>
                  <a:lnTo>
                    <a:pt x="681137" y="648911"/>
                  </a:lnTo>
                  <a:lnTo>
                    <a:pt x="737121" y="649309"/>
                  </a:lnTo>
                  <a:lnTo>
                    <a:pt x="793376" y="647719"/>
                  </a:lnTo>
                  <a:lnTo>
                    <a:pt x="849656" y="644100"/>
                  </a:lnTo>
                  <a:lnTo>
                    <a:pt x="905715" y="638409"/>
                  </a:lnTo>
                  <a:lnTo>
                    <a:pt x="961308" y="630606"/>
                  </a:lnTo>
                  <a:lnTo>
                    <a:pt x="1016190" y="620649"/>
                  </a:lnTo>
                  <a:lnTo>
                    <a:pt x="720153" y="0"/>
                  </a:lnTo>
                  <a:close/>
                </a:path>
              </a:pathLst>
            </a:custGeom>
            <a:solidFill>
              <a:srgbClr val="C8E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27921" y="3284474"/>
              <a:ext cx="1016635" cy="649605"/>
            </a:xfrm>
            <a:custGeom>
              <a:avLst/>
              <a:gdLst/>
              <a:ahLst/>
              <a:cxnLst/>
              <a:rect l="l" t="t" r="r" b="b"/>
              <a:pathLst>
                <a:path w="1016635" h="649604">
                  <a:moveTo>
                    <a:pt x="1016190" y="620649"/>
                  </a:moveTo>
                  <a:lnTo>
                    <a:pt x="961308" y="630606"/>
                  </a:lnTo>
                  <a:lnTo>
                    <a:pt x="905715" y="638409"/>
                  </a:lnTo>
                  <a:lnTo>
                    <a:pt x="849656" y="644100"/>
                  </a:lnTo>
                  <a:lnTo>
                    <a:pt x="793376" y="647719"/>
                  </a:lnTo>
                  <a:lnTo>
                    <a:pt x="737121" y="649309"/>
                  </a:lnTo>
                  <a:lnTo>
                    <a:pt x="681137" y="648911"/>
                  </a:lnTo>
                  <a:lnTo>
                    <a:pt x="625667" y="646569"/>
                  </a:lnTo>
                  <a:lnTo>
                    <a:pt x="570958" y="642322"/>
                  </a:lnTo>
                  <a:lnTo>
                    <a:pt x="517256" y="636213"/>
                  </a:lnTo>
                  <a:lnTo>
                    <a:pt x="464804" y="628284"/>
                  </a:lnTo>
                  <a:lnTo>
                    <a:pt x="413848" y="618577"/>
                  </a:lnTo>
                  <a:lnTo>
                    <a:pt x="364634" y="607134"/>
                  </a:lnTo>
                  <a:lnTo>
                    <a:pt x="317407" y="593995"/>
                  </a:lnTo>
                  <a:lnTo>
                    <a:pt x="272413" y="579204"/>
                  </a:lnTo>
                  <a:lnTo>
                    <a:pt x="229895" y="562802"/>
                  </a:lnTo>
                  <a:lnTo>
                    <a:pt x="190101" y="544831"/>
                  </a:lnTo>
                  <a:lnTo>
                    <a:pt x="153274" y="525332"/>
                  </a:lnTo>
                  <a:lnTo>
                    <a:pt x="119661" y="504347"/>
                  </a:lnTo>
                  <a:lnTo>
                    <a:pt x="63055" y="458088"/>
                  </a:lnTo>
                  <a:lnTo>
                    <a:pt x="37541" y="428955"/>
                  </a:lnTo>
                  <a:lnTo>
                    <a:pt x="6171" y="369628"/>
                  </a:lnTo>
                  <a:lnTo>
                    <a:pt x="0" y="310083"/>
                  </a:lnTo>
                  <a:lnTo>
                    <a:pt x="5984" y="280678"/>
                  </a:lnTo>
                  <a:lnTo>
                    <a:pt x="35332" y="223500"/>
                  </a:lnTo>
                  <a:lnTo>
                    <a:pt x="86843" y="169696"/>
                  </a:lnTo>
                  <a:lnTo>
                    <a:pt x="120529" y="144509"/>
                  </a:lnTo>
                  <a:lnTo>
                    <a:pt x="159301" y="120704"/>
                  </a:lnTo>
                  <a:lnTo>
                    <a:pt x="203005" y="98461"/>
                  </a:lnTo>
                  <a:lnTo>
                    <a:pt x="251490" y="77960"/>
                  </a:lnTo>
                  <a:lnTo>
                    <a:pt x="304605" y="59380"/>
                  </a:lnTo>
                  <a:lnTo>
                    <a:pt x="362198" y="42900"/>
                  </a:lnTo>
                  <a:lnTo>
                    <a:pt x="424116" y="28701"/>
                  </a:lnTo>
                  <a:lnTo>
                    <a:pt x="471277" y="20005"/>
                  </a:lnTo>
                  <a:lnTo>
                    <a:pt x="519549" y="12850"/>
                  </a:lnTo>
                  <a:lnTo>
                    <a:pt x="568753" y="7254"/>
                  </a:lnTo>
                  <a:lnTo>
                    <a:pt x="618708" y="3236"/>
                  </a:lnTo>
                  <a:lnTo>
                    <a:pt x="669235" y="811"/>
                  </a:lnTo>
                  <a:lnTo>
                    <a:pt x="720153" y="0"/>
                  </a:lnTo>
                  <a:lnTo>
                    <a:pt x="1016190" y="620649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8500" y="4292600"/>
              <a:ext cx="863600" cy="504825"/>
            </a:xfrm>
            <a:custGeom>
              <a:avLst/>
              <a:gdLst/>
              <a:ahLst/>
              <a:cxnLst/>
              <a:rect l="l" t="t" r="r" b="b"/>
              <a:pathLst>
                <a:path w="863600" h="504825">
                  <a:moveTo>
                    <a:pt x="863600" y="0"/>
                  </a:moveTo>
                  <a:lnTo>
                    <a:pt x="431800" y="0"/>
                  </a:lnTo>
                  <a:lnTo>
                    <a:pt x="373201" y="2304"/>
                  </a:lnTo>
                  <a:lnTo>
                    <a:pt x="317000" y="9018"/>
                  </a:lnTo>
                  <a:lnTo>
                    <a:pt x="263711" y="19839"/>
                  </a:lnTo>
                  <a:lnTo>
                    <a:pt x="213849" y="34468"/>
                  </a:lnTo>
                  <a:lnTo>
                    <a:pt x="167927" y="52604"/>
                  </a:lnTo>
                  <a:lnTo>
                    <a:pt x="126460" y="73945"/>
                  </a:lnTo>
                  <a:lnTo>
                    <a:pt x="89962" y="98192"/>
                  </a:lnTo>
                  <a:lnTo>
                    <a:pt x="58946" y="125043"/>
                  </a:lnTo>
                  <a:lnTo>
                    <a:pt x="33928" y="154197"/>
                  </a:lnTo>
                  <a:lnTo>
                    <a:pt x="3941" y="218214"/>
                  </a:lnTo>
                  <a:lnTo>
                    <a:pt x="0" y="252475"/>
                  </a:lnTo>
                  <a:lnTo>
                    <a:pt x="3941" y="286707"/>
                  </a:lnTo>
                  <a:lnTo>
                    <a:pt x="33928" y="350680"/>
                  </a:lnTo>
                  <a:lnTo>
                    <a:pt x="58946" y="379819"/>
                  </a:lnTo>
                  <a:lnTo>
                    <a:pt x="89962" y="406657"/>
                  </a:lnTo>
                  <a:lnTo>
                    <a:pt x="126460" y="430895"/>
                  </a:lnTo>
                  <a:lnTo>
                    <a:pt x="167927" y="452229"/>
                  </a:lnTo>
                  <a:lnTo>
                    <a:pt x="213849" y="470360"/>
                  </a:lnTo>
                  <a:lnTo>
                    <a:pt x="263711" y="484987"/>
                  </a:lnTo>
                  <a:lnTo>
                    <a:pt x="317000" y="495807"/>
                  </a:lnTo>
                  <a:lnTo>
                    <a:pt x="373201" y="502520"/>
                  </a:lnTo>
                  <a:lnTo>
                    <a:pt x="431800" y="504825"/>
                  </a:lnTo>
                  <a:lnTo>
                    <a:pt x="490398" y="502520"/>
                  </a:lnTo>
                  <a:lnTo>
                    <a:pt x="546599" y="495807"/>
                  </a:lnTo>
                  <a:lnTo>
                    <a:pt x="599888" y="484987"/>
                  </a:lnTo>
                  <a:lnTo>
                    <a:pt x="649750" y="470360"/>
                  </a:lnTo>
                  <a:lnTo>
                    <a:pt x="695672" y="452229"/>
                  </a:lnTo>
                  <a:lnTo>
                    <a:pt x="737139" y="430895"/>
                  </a:lnTo>
                  <a:lnTo>
                    <a:pt x="773637" y="406657"/>
                  </a:lnTo>
                  <a:lnTo>
                    <a:pt x="804653" y="379819"/>
                  </a:lnTo>
                  <a:lnTo>
                    <a:pt x="829671" y="350680"/>
                  </a:lnTo>
                  <a:lnTo>
                    <a:pt x="859658" y="286707"/>
                  </a:lnTo>
                  <a:lnTo>
                    <a:pt x="863600" y="252475"/>
                  </a:lnTo>
                  <a:lnTo>
                    <a:pt x="863600" y="0"/>
                  </a:lnTo>
                  <a:close/>
                </a:path>
              </a:pathLst>
            </a:custGeom>
            <a:solidFill>
              <a:srgbClr val="AEE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68500" y="4292600"/>
              <a:ext cx="863600" cy="504825"/>
            </a:xfrm>
            <a:custGeom>
              <a:avLst/>
              <a:gdLst/>
              <a:ahLst/>
              <a:cxnLst/>
              <a:rect l="l" t="t" r="r" b="b"/>
              <a:pathLst>
                <a:path w="863600" h="504825">
                  <a:moveTo>
                    <a:pt x="0" y="252475"/>
                  </a:moveTo>
                  <a:lnTo>
                    <a:pt x="15422" y="185355"/>
                  </a:lnTo>
                  <a:lnTo>
                    <a:pt x="58946" y="125043"/>
                  </a:lnTo>
                  <a:lnTo>
                    <a:pt x="89962" y="98192"/>
                  </a:lnTo>
                  <a:lnTo>
                    <a:pt x="126460" y="73945"/>
                  </a:lnTo>
                  <a:lnTo>
                    <a:pt x="167927" y="52604"/>
                  </a:lnTo>
                  <a:lnTo>
                    <a:pt x="213849" y="34468"/>
                  </a:lnTo>
                  <a:lnTo>
                    <a:pt x="263711" y="19839"/>
                  </a:lnTo>
                  <a:lnTo>
                    <a:pt x="317000" y="9018"/>
                  </a:lnTo>
                  <a:lnTo>
                    <a:pt x="373201" y="2304"/>
                  </a:lnTo>
                  <a:lnTo>
                    <a:pt x="431800" y="0"/>
                  </a:lnTo>
                  <a:lnTo>
                    <a:pt x="485764" y="0"/>
                  </a:lnTo>
                  <a:lnTo>
                    <a:pt x="539738" y="0"/>
                  </a:lnTo>
                  <a:lnTo>
                    <a:pt x="863600" y="0"/>
                  </a:lnTo>
                  <a:lnTo>
                    <a:pt x="863600" y="50458"/>
                  </a:lnTo>
                  <a:lnTo>
                    <a:pt x="863600" y="100941"/>
                  </a:lnTo>
                  <a:lnTo>
                    <a:pt x="863600" y="151442"/>
                  </a:lnTo>
                  <a:lnTo>
                    <a:pt x="863600" y="201956"/>
                  </a:lnTo>
                  <a:lnTo>
                    <a:pt x="863600" y="252475"/>
                  </a:lnTo>
                  <a:lnTo>
                    <a:pt x="859658" y="286707"/>
                  </a:lnTo>
                  <a:lnTo>
                    <a:pt x="829671" y="350680"/>
                  </a:lnTo>
                  <a:lnTo>
                    <a:pt x="804653" y="379819"/>
                  </a:lnTo>
                  <a:lnTo>
                    <a:pt x="773637" y="406657"/>
                  </a:lnTo>
                  <a:lnTo>
                    <a:pt x="737139" y="430895"/>
                  </a:lnTo>
                  <a:lnTo>
                    <a:pt x="695672" y="452229"/>
                  </a:lnTo>
                  <a:lnTo>
                    <a:pt x="649750" y="470360"/>
                  </a:lnTo>
                  <a:lnTo>
                    <a:pt x="599888" y="484987"/>
                  </a:lnTo>
                  <a:lnTo>
                    <a:pt x="546599" y="495807"/>
                  </a:lnTo>
                  <a:lnTo>
                    <a:pt x="490398" y="502520"/>
                  </a:lnTo>
                  <a:lnTo>
                    <a:pt x="431800" y="504825"/>
                  </a:lnTo>
                  <a:lnTo>
                    <a:pt x="373201" y="502520"/>
                  </a:lnTo>
                  <a:lnTo>
                    <a:pt x="317000" y="495807"/>
                  </a:lnTo>
                  <a:lnTo>
                    <a:pt x="263711" y="484987"/>
                  </a:lnTo>
                  <a:lnTo>
                    <a:pt x="213849" y="470360"/>
                  </a:lnTo>
                  <a:lnTo>
                    <a:pt x="167927" y="452229"/>
                  </a:lnTo>
                  <a:lnTo>
                    <a:pt x="126460" y="430895"/>
                  </a:lnTo>
                  <a:lnTo>
                    <a:pt x="89962" y="406657"/>
                  </a:lnTo>
                  <a:lnTo>
                    <a:pt x="58946" y="379819"/>
                  </a:lnTo>
                  <a:lnTo>
                    <a:pt x="33928" y="350680"/>
                  </a:lnTo>
                  <a:lnTo>
                    <a:pt x="3941" y="286707"/>
                  </a:lnTo>
                  <a:lnTo>
                    <a:pt x="0" y="252475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35926" y="3500501"/>
              <a:ext cx="3721100" cy="1657350"/>
            </a:xfrm>
            <a:custGeom>
              <a:avLst/>
              <a:gdLst/>
              <a:ahLst/>
              <a:cxnLst/>
              <a:rect l="l" t="t" r="r" b="b"/>
              <a:pathLst>
                <a:path w="3721100" h="1657350">
                  <a:moveTo>
                    <a:pt x="3721100" y="0"/>
                  </a:moveTo>
                  <a:lnTo>
                    <a:pt x="0" y="0"/>
                  </a:lnTo>
                  <a:lnTo>
                    <a:pt x="0" y="1657350"/>
                  </a:lnTo>
                  <a:lnTo>
                    <a:pt x="3721100" y="1657350"/>
                  </a:lnTo>
                  <a:lnTo>
                    <a:pt x="3721100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35926" y="3500501"/>
              <a:ext cx="3721100" cy="1657350"/>
            </a:xfrm>
            <a:custGeom>
              <a:avLst/>
              <a:gdLst/>
              <a:ahLst/>
              <a:cxnLst/>
              <a:rect l="l" t="t" r="r" b="b"/>
              <a:pathLst>
                <a:path w="3721100" h="1657350">
                  <a:moveTo>
                    <a:pt x="0" y="1657350"/>
                  </a:moveTo>
                  <a:lnTo>
                    <a:pt x="3721100" y="1657350"/>
                  </a:lnTo>
                  <a:lnTo>
                    <a:pt x="3721100" y="0"/>
                  </a:lnTo>
                  <a:lnTo>
                    <a:pt x="0" y="0"/>
                  </a:lnTo>
                  <a:lnTo>
                    <a:pt x="0" y="165735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67876" y="4076700"/>
              <a:ext cx="865505" cy="504825"/>
            </a:xfrm>
            <a:custGeom>
              <a:avLst/>
              <a:gdLst/>
              <a:ahLst/>
              <a:cxnLst/>
              <a:rect l="l" t="t" r="r" b="b"/>
              <a:pathLst>
                <a:path w="865504" h="504825">
                  <a:moveTo>
                    <a:pt x="865187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865187" y="504825"/>
                  </a:lnTo>
                  <a:lnTo>
                    <a:pt x="86518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67876" y="4076700"/>
              <a:ext cx="865505" cy="504825"/>
            </a:xfrm>
            <a:custGeom>
              <a:avLst/>
              <a:gdLst/>
              <a:ahLst/>
              <a:cxnLst/>
              <a:rect l="l" t="t" r="r" b="b"/>
              <a:pathLst>
                <a:path w="865504" h="504825">
                  <a:moveTo>
                    <a:pt x="0" y="504825"/>
                  </a:moveTo>
                  <a:lnTo>
                    <a:pt x="865187" y="504825"/>
                  </a:lnTo>
                  <a:lnTo>
                    <a:pt x="865187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41448" y="3500374"/>
              <a:ext cx="1014730" cy="649605"/>
            </a:xfrm>
            <a:custGeom>
              <a:avLst/>
              <a:gdLst/>
              <a:ahLst/>
              <a:cxnLst/>
              <a:rect l="l" t="t" r="r" b="b"/>
              <a:pathLst>
                <a:path w="1014729" h="649604">
                  <a:moveTo>
                    <a:pt x="718601" y="0"/>
                  </a:moveTo>
                  <a:lnTo>
                    <a:pt x="667728" y="821"/>
                  </a:lnTo>
                  <a:lnTo>
                    <a:pt x="617218" y="3269"/>
                  </a:lnTo>
                  <a:lnTo>
                    <a:pt x="567265" y="7318"/>
                  </a:lnTo>
                  <a:lnTo>
                    <a:pt x="518064" y="12944"/>
                  </a:lnTo>
                  <a:lnTo>
                    <a:pt x="469808" y="20123"/>
                  </a:lnTo>
                  <a:lnTo>
                    <a:pt x="422691" y="28828"/>
                  </a:lnTo>
                  <a:lnTo>
                    <a:pt x="360929" y="43050"/>
                  </a:lnTo>
                  <a:lnTo>
                    <a:pt x="303488" y="59551"/>
                  </a:lnTo>
                  <a:lnTo>
                    <a:pt x="250520" y="78153"/>
                  </a:lnTo>
                  <a:lnTo>
                    <a:pt x="202177" y="98675"/>
                  </a:lnTo>
                  <a:lnTo>
                    <a:pt x="158608" y="120937"/>
                  </a:lnTo>
                  <a:lnTo>
                    <a:pt x="119965" y="144759"/>
                  </a:lnTo>
                  <a:lnTo>
                    <a:pt x="86399" y="169963"/>
                  </a:lnTo>
                  <a:lnTo>
                    <a:pt x="58060" y="196366"/>
                  </a:lnTo>
                  <a:lnTo>
                    <a:pt x="17669" y="252056"/>
                  </a:lnTo>
                  <a:lnTo>
                    <a:pt x="0" y="310389"/>
                  </a:lnTo>
                  <a:lnTo>
                    <a:pt x="62" y="340098"/>
                  </a:lnTo>
                  <a:lnTo>
                    <a:pt x="18739" y="399697"/>
                  </a:lnTo>
                  <a:lnTo>
                    <a:pt x="63154" y="458343"/>
                  </a:lnTo>
                  <a:lnTo>
                    <a:pt x="119738" y="504563"/>
                  </a:lnTo>
                  <a:lnTo>
                    <a:pt x="153324" y="525529"/>
                  </a:lnTo>
                  <a:lnTo>
                    <a:pt x="190113" y="545009"/>
                  </a:lnTo>
                  <a:lnTo>
                    <a:pt x="229860" y="562963"/>
                  </a:lnTo>
                  <a:lnTo>
                    <a:pt x="272320" y="579347"/>
                  </a:lnTo>
                  <a:lnTo>
                    <a:pt x="317248" y="594121"/>
                  </a:lnTo>
                  <a:lnTo>
                    <a:pt x="364400" y="607243"/>
                  </a:lnTo>
                  <a:lnTo>
                    <a:pt x="413531" y="618671"/>
                  </a:lnTo>
                  <a:lnTo>
                    <a:pt x="464395" y="628364"/>
                  </a:lnTo>
                  <a:lnTo>
                    <a:pt x="516748" y="636279"/>
                  </a:lnTo>
                  <a:lnTo>
                    <a:pt x="570345" y="642375"/>
                  </a:lnTo>
                  <a:lnTo>
                    <a:pt x="624940" y="646610"/>
                  </a:lnTo>
                  <a:lnTo>
                    <a:pt x="680290" y="648942"/>
                  </a:lnTo>
                  <a:lnTo>
                    <a:pt x="736149" y="649331"/>
                  </a:lnTo>
                  <a:lnTo>
                    <a:pt x="792272" y="647733"/>
                  </a:lnTo>
                  <a:lnTo>
                    <a:pt x="848415" y="644108"/>
                  </a:lnTo>
                  <a:lnTo>
                    <a:pt x="904333" y="638413"/>
                  </a:lnTo>
                  <a:lnTo>
                    <a:pt x="959780" y="630607"/>
                  </a:lnTo>
                  <a:lnTo>
                    <a:pt x="1014511" y="620649"/>
                  </a:lnTo>
                  <a:lnTo>
                    <a:pt x="718601" y="0"/>
                  </a:lnTo>
                  <a:close/>
                </a:path>
              </a:pathLst>
            </a:custGeom>
            <a:solidFill>
              <a:srgbClr val="C8E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41448" y="3500374"/>
              <a:ext cx="1014730" cy="649605"/>
            </a:xfrm>
            <a:custGeom>
              <a:avLst/>
              <a:gdLst/>
              <a:ahLst/>
              <a:cxnLst/>
              <a:rect l="l" t="t" r="r" b="b"/>
              <a:pathLst>
                <a:path w="1014729" h="649604">
                  <a:moveTo>
                    <a:pt x="1014511" y="620649"/>
                  </a:moveTo>
                  <a:lnTo>
                    <a:pt x="959780" y="630607"/>
                  </a:lnTo>
                  <a:lnTo>
                    <a:pt x="904333" y="638413"/>
                  </a:lnTo>
                  <a:lnTo>
                    <a:pt x="848415" y="644108"/>
                  </a:lnTo>
                  <a:lnTo>
                    <a:pt x="792272" y="647733"/>
                  </a:lnTo>
                  <a:lnTo>
                    <a:pt x="736149" y="649331"/>
                  </a:lnTo>
                  <a:lnTo>
                    <a:pt x="680290" y="648942"/>
                  </a:lnTo>
                  <a:lnTo>
                    <a:pt x="624940" y="646610"/>
                  </a:lnTo>
                  <a:lnTo>
                    <a:pt x="570345" y="642375"/>
                  </a:lnTo>
                  <a:lnTo>
                    <a:pt x="516748" y="636279"/>
                  </a:lnTo>
                  <a:lnTo>
                    <a:pt x="464395" y="628364"/>
                  </a:lnTo>
                  <a:lnTo>
                    <a:pt x="413531" y="618671"/>
                  </a:lnTo>
                  <a:lnTo>
                    <a:pt x="364400" y="607243"/>
                  </a:lnTo>
                  <a:lnTo>
                    <a:pt x="317248" y="594121"/>
                  </a:lnTo>
                  <a:lnTo>
                    <a:pt x="272320" y="579347"/>
                  </a:lnTo>
                  <a:lnTo>
                    <a:pt x="229860" y="562963"/>
                  </a:lnTo>
                  <a:lnTo>
                    <a:pt x="190113" y="545009"/>
                  </a:lnTo>
                  <a:lnTo>
                    <a:pt x="153324" y="525529"/>
                  </a:lnTo>
                  <a:lnTo>
                    <a:pt x="119738" y="504563"/>
                  </a:lnTo>
                  <a:lnTo>
                    <a:pt x="63154" y="458343"/>
                  </a:lnTo>
                  <a:lnTo>
                    <a:pt x="37654" y="429229"/>
                  </a:lnTo>
                  <a:lnTo>
                    <a:pt x="6259" y="369927"/>
                  </a:lnTo>
                  <a:lnTo>
                    <a:pt x="0" y="310389"/>
                  </a:lnTo>
                  <a:lnTo>
                    <a:pt x="5919" y="280982"/>
                  </a:lnTo>
                  <a:lnTo>
                    <a:pt x="35100" y="223791"/>
                  </a:lnTo>
                  <a:lnTo>
                    <a:pt x="86399" y="169963"/>
                  </a:lnTo>
                  <a:lnTo>
                    <a:pt x="119965" y="144759"/>
                  </a:lnTo>
                  <a:lnTo>
                    <a:pt x="158608" y="120937"/>
                  </a:lnTo>
                  <a:lnTo>
                    <a:pt x="202177" y="98675"/>
                  </a:lnTo>
                  <a:lnTo>
                    <a:pt x="250520" y="78153"/>
                  </a:lnTo>
                  <a:lnTo>
                    <a:pt x="303488" y="59551"/>
                  </a:lnTo>
                  <a:lnTo>
                    <a:pt x="360929" y="43050"/>
                  </a:lnTo>
                  <a:lnTo>
                    <a:pt x="422691" y="28828"/>
                  </a:lnTo>
                  <a:lnTo>
                    <a:pt x="469808" y="20123"/>
                  </a:lnTo>
                  <a:lnTo>
                    <a:pt x="518064" y="12944"/>
                  </a:lnTo>
                  <a:lnTo>
                    <a:pt x="567265" y="7318"/>
                  </a:lnTo>
                  <a:lnTo>
                    <a:pt x="617218" y="3269"/>
                  </a:lnTo>
                  <a:lnTo>
                    <a:pt x="667728" y="821"/>
                  </a:lnTo>
                  <a:lnTo>
                    <a:pt x="718601" y="0"/>
                  </a:lnTo>
                  <a:lnTo>
                    <a:pt x="1014511" y="620649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23200" y="4508500"/>
              <a:ext cx="865505" cy="504825"/>
            </a:xfrm>
            <a:custGeom>
              <a:avLst/>
              <a:gdLst/>
              <a:ahLst/>
              <a:cxnLst/>
              <a:rect l="l" t="t" r="r" b="b"/>
              <a:pathLst>
                <a:path w="865504" h="504825">
                  <a:moveTo>
                    <a:pt x="865251" y="0"/>
                  </a:moveTo>
                  <a:lnTo>
                    <a:pt x="432561" y="0"/>
                  </a:lnTo>
                  <a:lnTo>
                    <a:pt x="373868" y="2304"/>
                  </a:lnTo>
                  <a:lnTo>
                    <a:pt x="317573" y="9018"/>
                  </a:lnTo>
                  <a:lnTo>
                    <a:pt x="264193" y="19839"/>
                  </a:lnTo>
                  <a:lnTo>
                    <a:pt x="214244" y="34468"/>
                  </a:lnTo>
                  <a:lnTo>
                    <a:pt x="168240" y="52604"/>
                  </a:lnTo>
                  <a:lnTo>
                    <a:pt x="126698" y="73945"/>
                  </a:lnTo>
                  <a:lnTo>
                    <a:pt x="90132" y="98192"/>
                  </a:lnTo>
                  <a:lnTo>
                    <a:pt x="59059" y="125043"/>
                  </a:lnTo>
                  <a:lnTo>
                    <a:pt x="33994" y="154197"/>
                  </a:lnTo>
                  <a:lnTo>
                    <a:pt x="3948" y="218214"/>
                  </a:lnTo>
                  <a:lnTo>
                    <a:pt x="0" y="252475"/>
                  </a:lnTo>
                  <a:lnTo>
                    <a:pt x="3948" y="286707"/>
                  </a:lnTo>
                  <a:lnTo>
                    <a:pt x="33994" y="350680"/>
                  </a:lnTo>
                  <a:lnTo>
                    <a:pt x="59059" y="379819"/>
                  </a:lnTo>
                  <a:lnTo>
                    <a:pt x="90132" y="406657"/>
                  </a:lnTo>
                  <a:lnTo>
                    <a:pt x="126698" y="430895"/>
                  </a:lnTo>
                  <a:lnTo>
                    <a:pt x="168240" y="452229"/>
                  </a:lnTo>
                  <a:lnTo>
                    <a:pt x="214244" y="470360"/>
                  </a:lnTo>
                  <a:lnTo>
                    <a:pt x="264193" y="484987"/>
                  </a:lnTo>
                  <a:lnTo>
                    <a:pt x="317573" y="495807"/>
                  </a:lnTo>
                  <a:lnTo>
                    <a:pt x="373868" y="502520"/>
                  </a:lnTo>
                  <a:lnTo>
                    <a:pt x="432561" y="504825"/>
                  </a:lnTo>
                  <a:lnTo>
                    <a:pt x="491258" y="502520"/>
                  </a:lnTo>
                  <a:lnTo>
                    <a:pt x="547559" y="495807"/>
                  </a:lnTo>
                  <a:lnTo>
                    <a:pt x="600950" y="484987"/>
                  </a:lnTo>
                  <a:lnTo>
                    <a:pt x="650912" y="470360"/>
                  </a:lnTo>
                  <a:lnTo>
                    <a:pt x="696931" y="452229"/>
                  </a:lnTo>
                  <a:lnTo>
                    <a:pt x="738489" y="430895"/>
                  </a:lnTo>
                  <a:lnTo>
                    <a:pt x="775070" y="406657"/>
                  </a:lnTo>
                  <a:lnTo>
                    <a:pt x="806158" y="379819"/>
                  </a:lnTo>
                  <a:lnTo>
                    <a:pt x="831236" y="350680"/>
                  </a:lnTo>
                  <a:lnTo>
                    <a:pt x="861299" y="286707"/>
                  </a:lnTo>
                  <a:lnTo>
                    <a:pt x="865251" y="252475"/>
                  </a:lnTo>
                  <a:lnTo>
                    <a:pt x="865251" y="0"/>
                  </a:lnTo>
                  <a:close/>
                </a:path>
              </a:pathLst>
            </a:custGeom>
            <a:solidFill>
              <a:srgbClr val="AEE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23200" y="4508500"/>
              <a:ext cx="865505" cy="504825"/>
            </a:xfrm>
            <a:custGeom>
              <a:avLst/>
              <a:gdLst/>
              <a:ahLst/>
              <a:cxnLst/>
              <a:rect l="l" t="t" r="r" b="b"/>
              <a:pathLst>
                <a:path w="865504" h="504825">
                  <a:moveTo>
                    <a:pt x="0" y="252475"/>
                  </a:moveTo>
                  <a:lnTo>
                    <a:pt x="15452" y="185355"/>
                  </a:lnTo>
                  <a:lnTo>
                    <a:pt x="59059" y="125043"/>
                  </a:lnTo>
                  <a:lnTo>
                    <a:pt x="90132" y="98192"/>
                  </a:lnTo>
                  <a:lnTo>
                    <a:pt x="126698" y="73945"/>
                  </a:lnTo>
                  <a:lnTo>
                    <a:pt x="168240" y="52604"/>
                  </a:lnTo>
                  <a:lnTo>
                    <a:pt x="214244" y="34468"/>
                  </a:lnTo>
                  <a:lnTo>
                    <a:pt x="264193" y="19839"/>
                  </a:lnTo>
                  <a:lnTo>
                    <a:pt x="317573" y="9018"/>
                  </a:lnTo>
                  <a:lnTo>
                    <a:pt x="373868" y="2304"/>
                  </a:lnTo>
                  <a:lnTo>
                    <a:pt x="432561" y="0"/>
                  </a:lnTo>
                  <a:lnTo>
                    <a:pt x="480648" y="0"/>
                  </a:lnTo>
                  <a:lnTo>
                    <a:pt x="528727" y="0"/>
                  </a:lnTo>
                  <a:lnTo>
                    <a:pt x="865251" y="0"/>
                  </a:lnTo>
                  <a:lnTo>
                    <a:pt x="865251" y="50458"/>
                  </a:lnTo>
                  <a:lnTo>
                    <a:pt x="865251" y="100941"/>
                  </a:lnTo>
                  <a:lnTo>
                    <a:pt x="865251" y="151442"/>
                  </a:lnTo>
                  <a:lnTo>
                    <a:pt x="865251" y="201956"/>
                  </a:lnTo>
                  <a:lnTo>
                    <a:pt x="865251" y="252475"/>
                  </a:lnTo>
                  <a:lnTo>
                    <a:pt x="861299" y="286707"/>
                  </a:lnTo>
                  <a:lnTo>
                    <a:pt x="831236" y="350680"/>
                  </a:lnTo>
                  <a:lnTo>
                    <a:pt x="806158" y="379819"/>
                  </a:lnTo>
                  <a:lnTo>
                    <a:pt x="775070" y="406657"/>
                  </a:lnTo>
                  <a:lnTo>
                    <a:pt x="738489" y="430895"/>
                  </a:lnTo>
                  <a:lnTo>
                    <a:pt x="696931" y="452229"/>
                  </a:lnTo>
                  <a:lnTo>
                    <a:pt x="650912" y="470360"/>
                  </a:lnTo>
                  <a:lnTo>
                    <a:pt x="600950" y="484987"/>
                  </a:lnTo>
                  <a:lnTo>
                    <a:pt x="547559" y="495807"/>
                  </a:lnTo>
                  <a:lnTo>
                    <a:pt x="491258" y="502520"/>
                  </a:lnTo>
                  <a:lnTo>
                    <a:pt x="432561" y="504825"/>
                  </a:lnTo>
                  <a:lnTo>
                    <a:pt x="373868" y="502520"/>
                  </a:lnTo>
                  <a:lnTo>
                    <a:pt x="317573" y="495807"/>
                  </a:lnTo>
                  <a:lnTo>
                    <a:pt x="264193" y="484987"/>
                  </a:lnTo>
                  <a:lnTo>
                    <a:pt x="214244" y="470360"/>
                  </a:lnTo>
                  <a:lnTo>
                    <a:pt x="168240" y="452229"/>
                  </a:lnTo>
                  <a:lnTo>
                    <a:pt x="126698" y="430895"/>
                  </a:lnTo>
                  <a:lnTo>
                    <a:pt x="90132" y="406657"/>
                  </a:lnTo>
                  <a:lnTo>
                    <a:pt x="59059" y="379819"/>
                  </a:lnTo>
                  <a:lnTo>
                    <a:pt x="33994" y="350680"/>
                  </a:lnTo>
                  <a:lnTo>
                    <a:pt x="3948" y="286707"/>
                  </a:lnTo>
                  <a:lnTo>
                    <a:pt x="0" y="252475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04973" y="3567175"/>
              <a:ext cx="7231380" cy="1278255"/>
            </a:xfrm>
            <a:custGeom>
              <a:avLst/>
              <a:gdLst/>
              <a:ahLst/>
              <a:cxnLst/>
              <a:rect l="l" t="t" r="r" b="b"/>
              <a:pathLst>
                <a:path w="7231380" h="1278254">
                  <a:moveTo>
                    <a:pt x="5118354" y="1193673"/>
                  </a:moveTo>
                  <a:lnTo>
                    <a:pt x="4976368" y="1109599"/>
                  </a:lnTo>
                  <a:lnTo>
                    <a:pt x="4969243" y="1107059"/>
                  </a:lnTo>
                  <a:lnTo>
                    <a:pt x="4961966" y="1107478"/>
                  </a:lnTo>
                  <a:lnTo>
                    <a:pt x="4955375" y="1110602"/>
                  </a:lnTo>
                  <a:lnTo>
                    <a:pt x="4950333" y="1116203"/>
                  </a:lnTo>
                  <a:lnTo>
                    <a:pt x="4947844" y="1123327"/>
                  </a:lnTo>
                  <a:lnTo>
                    <a:pt x="4948250" y="1130617"/>
                  </a:lnTo>
                  <a:lnTo>
                    <a:pt x="4951349" y="1137246"/>
                  </a:lnTo>
                  <a:lnTo>
                    <a:pt x="4956937" y="1142365"/>
                  </a:lnTo>
                  <a:lnTo>
                    <a:pt x="5010048" y="1173848"/>
                  </a:lnTo>
                  <a:lnTo>
                    <a:pt x="254" y="1136523"/>
                  </a:lnTo>
                  <a:lnTo>
                    <a:pt x="0" y="1174623"/>
                  </a:lnTo>
                  <a:lnTo>
                    <a:pt x="5009896" y="1211948"/>
                  </a:lnTo>
                  <a:lnTo>
                    <a:pt x="4956302" y="1242695"/>
                  </a:lnTo>
                  <a:lnTo>
                    <a:pt x="4950599" y="1247736"/>
                  </a:lnTo>
                  <a:lnTo>
                    <a:pt x="4947361" y="1254290"/>
                  </a:lnTo>
                  <a:lnTo>
                    <a:pt x="4946815" y="1261554"/>
                  </a:lnTo>
                  <a:lnTo>
                    <a:pt x="4949190" y="1268730"/>
                  </a:lnTo>
                  <a:lnTo>
                    <a:pt x="4954168" y="1274432"/>
                  </a:lnTo>
                  <a:lnTo>
                    <a:pt x="4960721" y="1277670"/>
                  </a:lnTo>
                  <a:lnTo>
                    <a:pt x="4968024" y="1278216"/>
                  </a:lnTo>
                  <a:lnTo>
                    <a:pt x="4975225" y="1275842"/>
                  </a:lnTo>
                  <a:lnTo>
                    <a:pt x="5085613" y="1212469"/>
                  </a:lnTo>
                  <a:lnTo>
                    <a:pt x="5118354" y="1193673"/>
                  </a:lnTo>
                  <a:close/>
                </a:path>
                <a:path w="7231380" h="1278254">
                  <a:moveTo>
                    <a:pt x="6462903" y="763524"/>
                  </a:moveTo>
                  <a:lnTo>
                    <a:pt x="6320409" y="680339"/>
                  </a:lnTo>
                  <a:lnTo>
                    <a:pt x="6313284" y="677875"/>
                  </a:lnTo>
                  <a:lnTo>
                    <a:pt x="6306007" y="678345"/>
                  </a:lnTo>
                  <a:lnTo>
                    <a:pt x="6299416" y="681520"/>
                  </a:lnTo>
                  <a:lnTo>
                    <a:pt x="6294374" y="687197"/>
                  </a:lnTo>
                  <a:lnTo>
                    <a:pt x="6291897" y="694385"/>
                  </a:lnTo>
                  <a:lnTo>
                    <a:pt x="6292367" y="701649"/>
                  </a:lnTo>
                  <a:lnTo>
                    <a:pt x="6295542" y="708202"/>
                  </a:lnTo>
                  <a:lnTo>
                    <a:pt x="6301232" y="713232"/>
                  </a:lnTo>
                  <a:lnTo>
                    <a:pt x="6354750" y="744461"/>
                  </a:lnTo>
                  <a:lnTo>
                    <a:pt x="1373378" y="742823"/>
                  </a:lnTo>
                  <a:lnTo>
                    <a:pt x="1373251" y="780923"/>
                  </a:lnTo>
                  <a:lnTo>
                    <a:pt x="6354610" y="782561"/>
                  </a:lnTo>
                  <a:lnTo>
                    <a:pt x="6425184" y="782574"/>
                  </a:lnTo>
                  <a:lnTo>
                    <a:pt x="6354559" y="782574"/>
                  </a:lnTo>
                  <a:lnTo>
                    <a:pt x="6301232" y="813689"/>
                  </a:lnTo>
                  <a:lnTo>
                    <a:pt x="6295542" y="818743"/>
                  </a:lnTo>
                  <a:lnTo>
                    <a:pt x="6292367" y="825334"/>
                  </a:lnTo>
                  <a:lnTo>
                    <a:pt x="6291897" y="832612"/>
                  </a:lnTo>
                  <a:lnTo>
                    <a:pt x="6294374" y="839724"/>
                  </a:lnTo>
                  <a:lnTo>
                    <a:pt x="6299352" y="845413"/>
                  </a:lnTo>
                  <a:lnTo>
                    <a:pt x="6305905" y="848588"/>
                  </a:lnTo>
                  <a:lnTo>
                    <a:pt x="6313208" y="849058"/>
                  </a:lnTo>
                  <a:lnTo>
                    <a:pt x="6320409" y="846582"/>
                  </a:lnTo>
                  <a:lnTo>
                    <a:pt x="6430213" y="782574"/>
                  </a:lnTo>
                  <a:lnTo>
                    <a:pt x="6462903" y="763524"/>
                  </a:lnTo>
                  <a:close/>
                </a:path>
                <a:path w="7231380" h="1278254">
                  <a:moveTo>
                    <a:pt x="7231253" y="293624"/>
                  </a:moveTo>
                  <a:lnTo>
                    <a:pt x="7092696" y="204216"/>
                  </a:lnTo>
                  <a:lnTo>
                    <a:pt x="7085609" y="201447"/>
                  </a:lnTo>
                  <a:lnTo>
                    <a:pt x="7078294" y="201587"/>
                  </a:lnTo>
                  <a:lnTo>
                    <a:pt x="7071563" y="204431"/>
                  </a:lnTo>
                  <a:lnTo>
                    <a:pt x="7066280" y="209804"/>
                  </a:lnTo>
                  <a:lnTo>
                    <a:pt x="7063511" y="216890"/>
                  </a:lnTo>
                  <a:lnTo>
                    <a:pt x="7063651" y="224205"/>
                  </a:lnTo>
                  <a:lnTo>
                    <a:pt x="7066547" y="230936"/>
                  </a:lnTo>
                  <a:lnTo>
                    <a:pt x="7071995" y="236220"/>
                  </a:lnTo>
                  <a:lnTo>
                    <a:pt x="7123912" y="269760"/>
                  </a:lnTo>
                  <a:lnTo>
                    <a:pt x="1129665" y="0"/>
                  </a:lnTo>
                  <a:lnTo>
                    <a:pt x="1128014" y="37973"/>
                  </a:lnTo>
                  <a:lnTo>
                    <a:pt x="7122147" y="307860"/>
                  </a:lnTo>
                  <a:lnTo>
                    <a:pt x="7067423" y="336550"/>
                  </a:lnTo>
                  <a:lnTo>
                    <a:pt x="7061581" y="341299"/>
                  </a:lnTo>
                  <a:lnTo>
                    <a:pt x="7058126" y="347713"/>
                  </a:lnTo>
                  <a:lnTo>
                    <a:pt x="7057326" y="354965"/>
                  </a:lnTo>
                  <a:lnTo>
                    <a:pt x="7059422" y="362204"/>
                  </a:lnTo>
                  <a:lnTo>
                    <a:pt x="7064210" y="368122"/>
                  </a:lnTo>
                  <a:lnTo>
                    <a:pt x="7070636" y="371589"/>
                  </a:lnTo>
                  <a:lnTo>
                    <a:pt x="7077900" y="372376"/>
                  </a:lnTo>
                  <a:lnTo>
                    <a:pt x="7085203" y="370205"/>
                  </a:lnTo>
                  <a:lnTo>
                    <a:pt x="7198068" y="311023"/>
                  </a:lnTo>
                  <a:lnTo>
                    <a:pt x="7231253" y="293624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752470" y="5534964"/>
            <a:ext cx="111823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spc="-15" dirty="0">
                <a:latin typeface="Tw Cen MT" panose="020B0602020104020603"/>
                <a:cs typeface="Tw Cen MT" panose="020B0602020104020603"/>
              </a:rPr>
              <a:t>C</a:t>
            </a:r>
            <a:r>
              <a:rPr sz="2400" spc="20" dirty="0">
                <a:latin typeface="Tw Cen MT" panose="020B0602020104020603"/>
                <a:cs typeface="Tw Cen MT" panose="020B0602020104020603"/>
              </a:rPr>
              <a:t>o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ns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r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u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ct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32317" y="5463641"/>
            <a:ext cx="107505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latin typeface="Tw Cen MT" panose="020B0602020104020603"/>
                <a:cs typeface="Tw Cen MT" panose="020B0602020104020603"/>
              </a:rPr>
              <a:t>Measure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666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22818" y="100660"/>
            <a:ext cx="37687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45" dirty="0">
                <a:latin typeface="Tw Cen MT" panose="020B0602020104020603"/>
                <a:cs typeface="Tw Cen MT" panose="020B0602020104020603"/>
              </a:rPr>
              <a:t>Validitas</a:t>
            </a:r>
            <a:r>
              <a:rPr b="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b="0" spc="-5" dirty="0">
                <a:latin typeface="Tw Cen MT" panose="020B0602020104020603"/>
                <a:cs typeface="Tw Cen MT" panose="020B0602020104020603"/>
              </a:rPr>
              <a:t>Kriteria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325" y="3927475"/>
            <a:ext cx="7221855" cy="2308225"/>
          </a:xfrm>
          <a:prstGeom prst="rect">
            <a:avLst/>
          </a:prstGeom>
          <a:solidFill>
            <a:srgbClr val="DDE8F6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 marR="328930">
              <a:lnSpc>
                <a:spcPct val="100000"/>
              </a:lnSpc>
              <a:spcBef>
                <a:spcPts val="250"/>
              </a:spcBef>
            </a:pPr>
            <a:r>
              <a:rPr sz="2400" spc="-15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Kriteria menggunakan beberapa standar</a:t>
            </a:r>
            <a:r>
              <a:rPr sz="2400" spc="-2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atau  kriteria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untuk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menunjukkan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konstruk secara</a:t>
            </a:r>
            <a:r>
              <a:rPr sz="2400" spc="-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akurat.</a:t>
            </a:r>
            <a:endParaRPr sz="24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2650">
              <a:latin typeface="Tw Cen MT" panose="020B0602020104020603"/>
              <a:cs typeface="Tw Cen MT" panose="020B0602020104020603"/>
            </a:endParaRPr>
          </a:p>
          <a:p>
            <a:pPr marL="91440" marR="577850">
              <a:lnSpc>
                <a:spcPct val="100000"/>
              </a:lnSpc>
            </a:pPr>
            <a:r>
              <a:rPr sz="2400" spc="-15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dari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suatu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indikator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dengan 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membandiingkannya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dengan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ukuran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lain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dari</a:t>
            </a:r>
            <a:r>
              <a:rPr sz="2400" spc="-21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konstruk 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sama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dipercaya 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oleh</a:t>
            </a:r>
            <a:r>
              <a:rPr sz="2400" spc="-19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peneliti.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687" y="1398650"/>
            <a:ext cx="12195175" cy="4745355"/>
            <a:chOff x="-2687" y="1398650"/>
            <a:chExt cx="12195175" cy="4745355"/>
          </a:xfrm>
        </p:grpSpPr>
        <p:sp>
          <p:nvSpPr>
            <p:cNvPr id="3" name="object 3"/>
            <p:cNvSpPr/>
            <p:nvPr/>
          </p:nvSpPr>
          <p:spPr>
            <a:xfrm>
              <a:off x="5064124" y="1398650"/>
              <a:ext cx="7127875" cy="47449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606118"/>
              <a:ext cx="6659245" cy="4132579"/>
            </a:xfrm>
            <a:custGeom>
              <a:avLst/>
              <a:gdLst/>
              <a:ahLst/>
              <a:cxnLst/>
              <a:rect l="l" t="t" r="r" b="b"/>
              <a:pathLst>
                <a:path w="6659245" h="4132579">
                  <a:moveTo>
                    <a:pt x="6658736" y="0"/>
                  </a:moveTo>
                  <a:lnTo>
                    <a:pt x="0" y="0"/>
                  </a:lnTo>
                  <a:lnTo>
                    <a:pt x="0" y="4132326"/>
                  </a:lnTo>
                  <a:lnTo>
                    <a:pt x="6658736" y="4132326"/>
                  </a:lnTo>
                  <a:lnTo>
                    <a:pt x="6658736" y="0"/>
                  </a:lnTo>
                  <a:close/>
                </a:path>
              </a:pathLst>
            </a:custGeom>
            <a:solidFill>
              <a:srgbClr val="BAD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62" y="1606041"/>
              <a:ext cx="2197735" cy="1983739"/>
            </a:xfrm>
            <a:custGeom>
              <a:avLst/>
              <a:gdLst/>
              <a:ahLst/>
              <a:cxnLst/>
              <a:rect l="l" t="t" r="r" b="b"/>
              <a:pathLst>
                <a:path w="2197735" h="1983739">
                  <a:moveTo>
                    <a:pt x="1098685" y="0"/>
                  </a:moveTo>
                  <a:lnTo>
                    <a:pt x="0" y="991743"/>
                  </a:lnTo>
                  <a:lnTo>
                    <a:pt x="549346" y="991743"/>
                  </a:lnTo>
                  <a:lnTo>
                    <a:pt x="549346" y="1983613"/>
                  </a:lnTo>
                  <a:lnTo>
                    <a:pt x="1647972" y="1983613"/>
                  </a:lnTo>
                  <a:lnTo>
                    <a:pt x="1647972" y="991743"/>
                  </a:lnTo>
                  <a:lnTo>
                    <a:pt x="2197374" y="991743"/>
                  </a:lnTo>
                  <a:lnTo>
                    <a:pt x="1098685" y="0"/>
                  </a:lnTo>
                  <a:close/>
                </a:path>
              </a:pathLst>
            </a:custGeom>
            <a:solidFill>
              <a:srgbClr val="569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62" y="1606041"/>
              <a:ext cx="2197735" cy="1983739"/>
            </a:xfrm>
            <a:custGeom>
              <a:avLst/>
              <a:gdLst/>
              <a:ahLst/>
              <a:cxnLst/>
              <a:rect l="l" t="t" r="r" b="b"/>
              <a:pathLst>
                <a:path w="2197735" h="1983739">
                  <a:moveTo>
                    <a:pt x="0" y="991743"/>
                  </a:moveTo>
                  <a:lnTo>
                    <a:pt x="1098685" y="0"/>
                  </a:lnTo>
                  <a:lnTo>
                    <a:pt x="2197374" y="991743"/>
                  </a:lnTo>
                  <a:lnTo>
                    <a:pt x="1647972" y="991743"/>
                  </a:lnTo>
                  <a:lnTo>
                    <a:pt x="1647972" y="1983613"/>
                  </a:lnTo>
                  <a:lnTo>
                    <a:pt x="549346" y="1983613"/>
                  </a:lnTo>
                  <a:lnTo>
                    <a:pt x="549346" y="991743"/>
                  </a:lnTo>
                  <a:lnTo>
                    <a:pt x="0" y="9917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78860" y="165938"/>
            <a:ext cx="63423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31055" algn="l"/>
              </a:tabLst>
            </a:pPr>
            <a:r>
              <a:rPr spc="-10" dirty="0"/>
              <a:t>Dua</a:t>
            </a:r>
            <a:r>
              <a:rPr spc="35" dirty="0"/>
              <a:t> </a:t>
            </a:r>
            <a:r>
              <a:rPr dirty="0"/>
              <a:t>Jenis</a:t>
            </a:r>
            <a:r>
              <a:rPr spc="10" dirty="0"/>
              <a:t> </a:t>
            </a:r>
            <a:r>
              <a:rPr spc="-25" dirty="0"/>
              <a:t>Validitas	</a:t>
            </a:r>
            <a:r>
              <a:rPr spc="-10" dirty="0"/>
              <a:t>Kriteria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83027" y="1902916"/>
            <a:ext cx="3353435" cy="11969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ct val="82000"/>
              </a:lnSpc>
              <a:spcBef>
                <a:spcPts val="495"/>
              </a:spcBef>
            </a:pPr>
            <a:r>
              <a:rPr sz="1800" spc="-10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Serentak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: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Validitas  Pengukuran </a:t>
            </a:r>
            <a:r>
              <a:rPr sz="1800" spc="-2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bergantung </a:t>
            </a:r>
            <a:r>
              <a:rPr sz="1800" spc="15" dirty="0">
                <a:latin typeface="Tw Cen MT" panose="020B0602020104020603"/>
                <a:cs typeface="Tw Cen MT" panose="020B0602020104020603"/>
              </a:rPr>
              <a:t>pada 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ukuran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telah </a:t>
            </a:r>
            <a:r>
              <a:rPr sz="1800" spc="10" dirty="0">
                <a:latin typeface="Tw Cen MT" panose="020B0602020104020603"/>
                <a:cs typeface="Tw Cen MT" panose="020B0602020104020603"/>
              </a:rPr>
              <a:t>ada dan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telah 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diterima untuk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memverikasi</a:t>
            </a:r>
            <a:r>
              <a:rPr sz="1800" spc="-114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indikator 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suatu</a:t>
            </a:r>
            <a:r>
              <a:rPr sz="1800" spc="-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10" dirty="0">
                <a:latin typeface="Tw Cen MT" panose="020B0602020104020603"/>
                <a:cs typeface="Tw Cen MT" panose="020B0602020104020603"/>
              </a:rPr>
              <a:t>konstruk</a:t>
            </a:r>
            <a:endParaRPr sz="18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6526" y="3748532"/>
            <a:ext cx="2210435" cy="1996439"/>
            <a:chOff x="656526" y="3748532"/>
            <a:chExt cx="2210435" cy="1996439"/>
          </a:xfrm>
        </p:grpSpPr>
        <p:sp>
          <p:nvSpPr>
            <p:cNvPr id="10" name="object 10"/>
            <p:cNvSpPr/>
            <p:nvPr/>
          </p:nvSpPr>
          <p:spPr>
            <a:xfrm>
              <a:off x="662876" y="3754882"/>
              <a:ext cx="2197735" cy="1983739"/>
            </a:xfrm>
            <a:custGeom>
              <a:avLst/>
              <a:gdLst/>
              <a:ahLst/>
              <a:cxnLst/>
              <a:rect l="l" t="t" r="r" b="b"/>
              <a:pathLst>
                <a:path w="2197735" h="1983739">
                  <a:moveTo>
                    <a:pt x="1648015" y="0"/>
                  </a:moveTo>
                  <a:lnTo>
                    <a:pt x="549338" y="0"/>
                  </a:lnTo>
                  <a:lnTo>
                    <a:pt x="549338" y="991743"/>
                  </a:lnTo>
                  <a:lnTo>
                    <a:pt x="0" y="991743"/>
                  </a:lnTo>
                  <a:lnTo>
                    <a:pt x="1098740" y="1983562"/>
                  </a:lnTo>
                  <a:lnTo>
                    <a:pt x="2197417" y="991743"/>
                  </a:lnTo>
                  <a:lnTo>
                    <a:pt x="1648015" y="991743"/>
                  </a:lnTo>
                  <a:lnTo>
                    <a:pt x="1648015" y="0"/>
                  </a:lnTo>
                  <a:close/>
                </a:path>
              </a:pathLst>
            </a:custGeom>
            <a:solidFill>
              <a:srgbClr val="C4E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2876" y="3754882"/>
              <a:ext cx="2197735" cy="1983739"/>
            </a:xfrm>
            <a:custGeom>
              <a:avLst/>
              <a:gdLst/>
              <a:ahLst/>
              <a:cxnLst/>
              <a:rect l="l" t="t" r="r" b="b"/>
              <a:pathLst>
                <a:path w="2197735" h="1983739">
                  <a:moveTo>
                    <a:pt x="0" y="991743"/>
                  </a:moveTo>
                  <a:lnTo>
                    <a:pt x="549338" y="991743"/>
                  </a:lnTo>
                  <a:lnTo>
                    <a:pt x="549338" y="0"/>
                  </a:lnTo>
                  <a:lnTo>
                    <a:pt x="1648015" y="0"/>
                  </a:lnTo>
                  <a:lnTo>
                    <a:pt x="1648015" y="991743"/>
                  </a:lnTo>
                  <a:lnTo>
                    <a:pt x="2197417" y="991743"/>
                  </a:lnTo>
                  <a:lnTo>
                    <a:pt x="1098740" y="1983562"/>
                  </a:lnTo>
                  <a:lnTo>
                    <a:pt x="0" y="9917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42666" y="3941445"/>
            <a:ext cx="3373120" cy="14211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ct val="82000"/>
              </a:lnSpc>
              <a:spcBef>
                <a:spcPts val="495"/>
              </a:spcBef>
            </a:pPr>
            <a:r>
              <a:rPr sz="1800" spc="-10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prediktif :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Pengukuran 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tergantung </a:t>
            </a:r>
            <a:r>
              <a:rPr sz="1800" spc="10" dirty="0">
                <a:latin typeface="Tw Cen MT" panose="020B0602020104020603"/>
                <a:cs typeface="Tw Cen MT" panose="020B0602020104020603"/>
              </a:rPr>
              <a:t>pada 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terjadinya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peristiwa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atau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perilaku</a:t>
            </a:r>
            <a:r>
              <a:rPr sz="1800" spc="-204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di 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masa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depan,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konsisten secara 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logika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untuk membuktikan indikator 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dari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sebuah</a:t>
            </a:r>
            <a:r>
              <a:rPr sz="1800" spc="-9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konstruk.</a:t>
            </a:r>
            <a:endParaRPr sz="18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946" y="179654"/>
            <a:ext cx="685228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 panose="020B0604020202020204"/>
                <a:cs typeface="Arial" panose="020B0604020202020204"/>
              </a:rPr>
              <a:t>Criterion </a:t>
            </a:r>
            <a:r>
              <a:rPr b="0" spc="-45" dirty="0">
                <a:latin typeface="Arial" panose="020B0604020202020204"/>
                <a:cs typeface="Arial" panose="020B0604020202020204"/>
              </a:rPr>
              <a:t>Validity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(Neuman, 2006:</a:t>
            </a:r>
            <a:r>
              <a:rPr sz="2200" b="0" spc="120" dirty="0">
                <a:latin typeface="Arial" panose="020B0604020202020204"/>
                <a:cs typeface="Arial" panose="020B0604020202020204"/>
              </a:rPr>
              <a:t>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195)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7283" y="5318861"/>
            <a:ext cx="1917700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spc="-5" dirty="0">
                <a:latin typeface="Tw Cen MT" panose="020B0602020104020603"/>
                <a:cs typeface="Tw Cen MT" panose="020B0602020104020603"/>
              </a:rPr>
              <a:t>Future</a:t>
            </a:r>
            <a:r>
              <a:rPr sz="2400" spc="-4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Behavior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3134" y="5751067"/>
            <a:ext cx="172402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spc="10" dirty="0">
                <a:latin typeface="Tw Cen MT" panose="020B0602020104020603"/>
                <a:cs typeface="Tw Cen MT" panose="020B0602020104020603"/>
              </a:rPr>
              <a:t>Similar</a:t>
            </a:r>
            <a:r>
              <a:rPr sz="2400" spc="-17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Results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3887" y="2559050"/>
            <a:ext cx="5861685" cy="2554605"/>
            <a:chOff x="623887" y="2559050"/>
            <a:chExt cx="5861685" cy="2554605"/>
          </a:xfrm>
        </p:grpSpPr>
        <p:sp>
          <p:nvSpPr>
            <p:cNvPr id="6" name="object 6"/>
            <p:cNvSpPr/>
            <p:nvPr/>
          </p:nvSpPr>
          <p:spPr>
            <a:xfrm>
              <a:off x="623887" y="2708147"/>
              <a:ext cx="2286000" cy="24051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76776" y="2565400"/>
              <a:ext cx="2301875" cy="1511300"/>
            </a:xfrm>
            <a:custGeom>
              <a:avLst/>
              <a:gdLst/>
              <a:ahLst/>
              <a:cxnLst/>
              <a:rect l="l" t="t" r="r" b="b"/>
              <a:pathLst>
                <a:path w="2301875" h="1511300">
                  <a:moveTo>
                    <a:pt x="1150874" y="0"/>
                  </a:moveTo>
                  <a:lnTo>
                    <a:pt x="1093431" y="924"/>
                  </a:lnTo>
                  <a:lnTo>
                    <a:pt x="1036718" y="3670"/>
                  </a:lnTo>
                  <a:lnTo>
                    <a:pt x="980800" y="8193"/>
                  </a:lnTo>
                  <a:lnTo>
                    <a:pt x="925743" y="14450"/>
                  </a:lnTo>
                  <a:lnTo>
                    <a:pt x="871614" y="22398"/>
                  </a:lnTo>
                  <a:lnTo>
                    <a:pt x="818477" y="31994"/>
                  </a:lnTo>
                  <a:lnTo>
                    <a:pt x="766399" y="43194"/>
                  </a:lnTo>
                  <a:lnTo>
                    <a:pt x="715446" y="55955"/>
                  </a:lnTo>
                  <a:lnTo>
                    <a:pt x="665683" y="70233"/>
                  </a:lnTo>
                  <a:lnTo>
                    <a:pt x="617178" y="85986"/>
                  </a:lnTo>
                  <a:lnTo>
                    <a:pt x="569994" y="103171"/>
                  </a:lnTo>
                  <a:lnTo>
                    <a:pt x="524200" y="121742"/>
                  </a:lnTo>
                  <a:lnTo>
                    <a:pt x="479859" y="141659"/>
                  </a:lnTo>
                  <a:lnTo>
                    <a:pt x="437039" y="162876"/>
                  </a:lnTo>
                  <a:lnTo>
                    <a:pt x="395806" y="185352"/>
                  </a:lnTo>
                  <a:lnTo>
                    <a:pt x="356224" y="209042"/>
                  </a:lnTo>
                  <a:lnTo>
                    <a:pt x="318361" y="233903"/>
                  </a:lnTo>
                  <a:lnTo>
                    <a:pt x="282281" y="259892"/>
                  </a:lnTo>
                  <a:lnTo>
                    <a:pt x="248052" y="286966"/>
                  </a:lnTo>
                  <a:lnTo>
                    <a:pt x="215738" y="315082"/>
                  </a:lnTo>
                  <a:lnTo>
                    <a:pt x="185406" y="344195"/>
                  </a:lnTo>
                  <a:lnTo>
                    <a:pt x="157122" y="374264"/>
                  </a:lnTo>
                  <a:lnTo>
                    <a:pt x="130952" y="405244"/>
                  </a:lnTo>
                  <a:lnTo>
                    <a:pt x="106961" y="437092"/>
                  </a:lnTo>
                  <a:lnTo>
                    <a:pt x="85215" y="469765"/>
                  </a:lnTo>
                  <a:lnTo>
                    <a:pt x="65781" y="503219"/>
                  </a:lnTo>
                  <a:lnTo>
                    <a:pt x="48724" y="537412"/>
                  </a:lnTo>
                  <a:lnTo>
                    <a:pt x="22007" y="607840"/>
                  </a:lnTo>
                  <a:lnTo>
                    <a:pt x="5589" y="680701"/>
                  </a:lnTo>
                  <a:lnTo>
                    <a:pt x="0" y="755650"/>
                  </a:lnTo>
                  <a:lnTo>
                    <a:pt x="1408" y="793363"/>
                  </a:lnTo>
                  <a:lnTo>
                    <a:pt x="12477" y="867311"/>
                  </a:lnTo>
                  <a:lnTo>
                    <a:pt x="34111" y="938999"/>
                  </a:lnTo>
                  <a:lnTo>
                    <a:pt x="65781" y="1008080"/>
                  </a:lnTo>
                  <a:lnTo>
                    <a:pt x="85215" y="1041534"/>
                  </a:lnTo>
                  <a:lnTo>
                    <a:pt x="106961" y="1074207"/>
                  </a:lnTo>
                  <a:lnTo>
                    <a:pt x="130952" y="1106055"/>
                  </a:lnTo>
                  <a:lnTo>
                    <a:pt x="157122" y="1137035"/>
                  </a:lnTo>
                  <a:lnTo>
                    <a:pt x="185406" y="1167104"/>
                  </a:lnTo>
                  <a:lnTo>
                    <a:pt x="215738" y="1196217"/>
                  </a:lnTo>
                  <a:lnTo>
                    <a:pt x="248052" y="1224333"/>
                  </a:lnTo>
                  <a:lnTo>
                    <a:pt x="282281" y="1251407"/>
                  </a:lnTo>
                  <a:lnTo>
                    <a:pt x="318361" y="1277396"/>
                  </a:lnTo>
                  <a:lnTo>
                    <a:pt x="356224" y="1302257"/>
                  </a:lnTo>
                  <a:lnTo>
                    <a:pt x="395806" y="1325947"/>
                  </a:lnTo>
                  <a:lnTo>
                    <a:pt x="437039" y="1348423"/>
                  </a:lnTo>
                  <a:lnTo>
                    <a:pt x="479859" y="1369640"/>
                  </a:lnTo>
                  <a:lnTo>
                    <a:pt x="524200" y="1389557"/>
                  </a:lnTo>
                  <a:lnTo>
                    <a:pt x="569994" y="1408128"/>
                  </a:lnTo>
                  <a:lnTo>
                    <a:pt x="617178" y="1425313"/>
                  </a:lnTo>
                  <a:lnTo>
                    <a:pt x="665683" y="1441066"/>
                  </a:lnTo>
                  <a:lnTo>
                    <a:pt x="715446" y="1455344"/>
                  </a:lnTo>
                  <a:lnTo>
                    <a:pt x="766399" y="1468105"/>
                  </a:lnTo>
                  <a:lnTo>
                    <a:pt x="818477" y="1479305"/>
                  </a:lnTo>
                  <a:lnTo>
                    <a:pt x="871614" y="1488901"/>
                  </a:lnTo>
                  <a:lnTo>
                    <a:pt x="925743" y="1496849"/>
                  </a:lnTo>
                  <a:lnTo>
                    <a:pt x="980800" y="1503106"/>
                  </a:lnTo>
                  <a:lnTo>
                    <a:pt x="1036718" y="1507629"/>
                  </a:lnTo>
                  <a:lnTo>
                    <a:pt x="1093431" y="1510375"/>
                  </a:lnTo>
                  <a:lnTo>
                    <a:pt x="1150874" y="1511300"/>
                  </a:lnTo>
                  <a:lnTo>
                    <a:pt x="1208316" y="1510375"/>
                  </a:lnTo>
                  <a:lnTo>
                    <a:pt x="1265030" y="1507629"/>
                  </a:lnTo>
                  <a:lnTo>
                    <a:pt x="1320950" y="1503106"/>
                  </a:lnTo>
                  <a:lnTo>
                    <a:pt x="1376009" y="1496849"/>
                  </a:lnTo>
                  <a:lnTo>
                    <a:pt x="1430141" y="1488901"/>
                  </a:lnTo>
                  <a:lnTo>
                    <a:pt x="1483281" y="1479305"/>
                  </a:lnTo>
                  <a:lnTo>
                    <a:pt x="1535363" y="1468105"/>
                  </a:lnTo>
                  <a:lnTo>
                    <a:pt x="1586320" y="1455344"/>
                  </a:lnTo>
                  <a:lnTo>
                    <a:pt x="1636087" y="1441066"/>
                  </a:lnTo>
                  <a:lnTo>
                    <a:pt x="1684597" y="1425313"/>
                  </a:lnTo>
                  <a:lnTo>
                    <a:pt x="1731786" y="1408128"/>
                  </a:lnTo>
                  <a:lnTo>
                    <a:pt x="1777586" y="1389557"/>
                  </a:lnTo>
                  <a:lnTo>
                    <a:pt x="1821931" y="1369640"/>
                  </a:lnTo>
                  <a:lnTo>
                    <a:pt x="1864757" y="1348423"/>
                  </a:lnTo>
                  <a:lnTo>
                    <a:pt x="1905996" y="1325947"/>
                  </a:lnTo>
                  <a:lnTo>
                    <a:pt x="1945584" y="1302257"/>
                  </a:lnTo>
                  <a:lnTo>
                    <a:pt x="1983453" y="1277396"/>
                  </a:lnTo>
                  <a:lnTo>
                    <a:pt x="2019538" y="1251407"/>
                  </a:lnTo>
                  <a:lnTo>
                    <a:pt x="2053773" y="1224333"/>
                  </a:lnTo>
                  <a:lnTo>
                    <a:pt x="2086092" y="1196217"/>
                  </a:lnTo>
                  <a:lnTo>
                    <a:pt x="2116430" y="1167104"/>
                  </a:lnTo>
                  <a:lnTo>
                    <a:pt x="2144719" y="1137035"/>
                  </a:lnTo>
                  <a:lnTo>
                    <a:pt x="2170895" y="1106055"/>
                  </a:lnTo>
                  <a:lnTo>
                    <a:pt x="2194890" y="1074207"/>
                  </a:lnTo>
                  <a:lnTo>
                    <a:pt x="2216640" y="1041534"/>
                  </a:lnTo>
                  <a:lnTo>
                    <a:pt x="2236078" y="1008080"/>
                  </a:lnTo>
                  <a:lnTo>
                    <a:pt x="2253139" y="973887"/>
                  </a:lnTo>
                  <a:lnTo>
                    <a:pt x="2279862" y="903459"/>
                  </a:lnTo>
                  <a:lnTo>
                    <a:pt x="2296283" y="830598"/>
                  </a:lnTo>
                  <a:lnTo>
                    <a:pt x="2301875" y="755650"/>
                  </a:lnTo>
                  <a:lnTo>
                    <a:pt x="2300466" y="717936"/>
                  </a:lnTo>
                  <a:lnTo>
                    <a:pt x="2289394" y="643988"/>
                  </a:lnTo>
                  <a:lnTo>
                    <a:pt x="2267755" y="572300"/>
                  </a:lnTo>
                  <a:lnTo>
                    <a:pt x="2236078" y="503219"/>
                  </a:lnTo>
                  <a:lnTo>
                    <a:pt x="2216640" y="469765"/>
                  </a:lnTo>
                  <a:lnTo>
                    <a:pt x="2194890" y="437092"/>
                  </a:lnTo>
                  <a:lnTo>
                    <a:pt x="2170895" y="405244"/>
                  </a:lnTo>
                  <a:lnTo>
                    <a:pt x="2144719" y="374264"/>
                  </a:lnTo>
                  <a:lnTo>
                    <a:pt x="2116430" y="344195"/>
                  </a:lnTo>
                  <a:lnTo>
                    <a:pt x="2086092" y="315082"/>
                  </a:lnTo>
                  <a:lnTo>
                    <a:pt x="2053773" y="286966"/>
                  </a:lnTo>
                  <a:lnTo>
                    <a:pt x="2019538" y="259892"/>
                  </a:lnTo>
                  <a:lnTo>
                    <a:pt x="1983453" y="233903"/>
                  </a:lnTo>
                  <a:lnTo>
                    <a:pt x="1945584" y="209042"/>
                  </a:lnTo>
                  <a:lnTo>
                    <a:pt x="1905996" y="185352"/>
                  </a:lnTo>
                  <a:lnTo>
                    <a:pt x="1864757" y="162876"/>
                  </a:lnTo>
                  <a:lnTo>
                    <a:pt x="1821931" y="141659"/>
                  </a:lnTo>
                  <a:lnTo>
                    <a:pt x="1777586" y="121742"/>
                  </a:lnTo>
                  <a:lnTo>
                    <a:pt x="1731786" y="103171"/>
                  </a:lnTo>
                  <a:lnTo>
                    <a:pt x="1684597" y="85986"/>
                  </a:lnTo>
                  <a:lnTo>
                    <a:pt x="1636087" y="70233"/>
                  </a:lnTo>
                  <a:lnTo>
                    <a:pt x="1586320" y="55955"/>
                  </a:lnTo>
                  <a:lnTo>
                    <a:pt x="1535363" y="43194"/>
                  </a:lnTo>
                  <a:lnTo>
                    <a:pt x="1483281" y="31994"/>
                  </a:lnTo>
                  <a:lnTo>
                    <a:pt x="1430141" y="22398"/>
                  </a:lnTo>
                  <a:lnTo>
                    <a:pt x="1376009" y="14450"/>
                  </a:lnTo>
                  <a:lnTo>
                    <a:pt x="1320950" y="8193"/>
                  </a:lnTo>
                  <a:lnTo>
                    <a:pt x="1265030" y="3670"/>
                  </a:lnTo>
                  <a:lnTo>
                    <a:pt x="1208316" y="924"/>
                  </a:lnTo>
                  <a:lnTo>
                    <a:pt x="1150874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76776" y="2565400"/>
              <a:ext cx="2301875" cy="1511300"/>
            </a:xfrm>
            <a:custGeom>
              <a:avLst/>
              <a:gdLst/>
              <a:ahLst/>
              <a:cxnLst/>
              <a:rect l="l" t="t" r="r" b="b"/>
              <a:pathLst>
                <a:path w="2301875" h="1511300">
                  <a:moveTo>
                    <a:pt x="0" y="755650"/>
                  </a:moveTo>
                  <a:lnTo>
                    <a:pt x="5589" y="680701"/>
                  </a:lnTo>
                  <a:lnTo>
                    <a:pt x="22007" y="607840"/>
                  </a:lnTo>
                  <a:lnTo>
                    <a:pt x="48724" y="537412"/>
                  </a:lnTo>
                  <a:lnTo>
                    <a:pt x="65781" y="503219"/>
                  </a:lnTo>
                  <a:lnTo>
                    <a:pt x="85215" y="469765"/>
                  </a:lnTo>
                  <a:lnTo>
                    <a:pt x="106961" y="437092"/>
                  </a:lnTo>
                  <a:lnTo>
                    <a:pt x="130952" y="405244"/>
                  </a:lnTo>
                  <a:lnTo>
                    <a:pt x="157122" y="374264"/>
                  </a:lnTo>
                  <a:lnTo>
                    <a:pt x="185406" y="344195"/>
                  </a:lnTo>
                  <a:lnTo>
                    <a:pt x="215738" y="315082"/>
                  </a:lnTo>
                  <a:lnTo>
                    <a:pt x="248052" y="286966"/>
                  </a:lnTo>
                  <a:lnTo>
                    <a:pt x="282281" y="259892"/>
                  </a:lnTo>
                  <a:lnTo>
                    <a:pt x="318361" y="233903"/>
                  </a:lnTo>
                  <a:lnTo>
                    <a:pt x="356224" y="209042"/>
                  </a:lnTo>
                  <a:lnTo>
                    <a:pt x="395806" y="185352"/>
                  </a:lnTo>
                  <a:lnTo>
                    <a:pt x="437039" y="162876"/>
                  </a:lnTo>
                  <a:lnTo>
                    <a:pt x="479859" y="141659"/>
                  </a:lnTo>
                  <a:lnTo>
                    <a:pt x="524200" y="121742"/>
                  </a:lnTo>
                  <a:lnTo>
                    <a:pt x="569994" y="103171"/>
                  </a:lnTo>
                  <a:lnTo>
                    <a:pt x="617178" y="85986"/>
                  </a:lnTo>
                  <a:lnTo>
                    <a:pt x="665683" y="70233"/>
                  </a:lnTo>
                  <a:lnTo>
                    <a:pt x="715446" y="55955"/>
                  </a:lnTo>
                  <a:lnTo>
                    <a:pt x="766399" y="43194"/>
                  </a:lnTo>
                  <a:lnTo>
                    <a:pt x="818477" y="31994"/>
                  </a:lnTo>
                  <a:lnTo>
                    <a:pt x="871614" y="22398"/>
                  </a:lnTo>
                  <a:lnTo>
                    <a:pt x="925743" y="14450"/>
                  </a:lnTo>
                  <a:lnTo>
                    <a:pt x="980800" y="8193"/>
                  </a:lnTo>
                  <a:lnTo>
                    <a:pt x="1036718" y="3670"/>
                  </a:lnTo>
                  <a:lnTo>
                    <a:pt x="1093431" y="924"/>
                  </a:lnTo>
                  <a:lnTo>
                    <a:pt x="1150874" y="0"/>
                  </a:lnTo>
                  <a:lnTo>
                    <a:pt x="1208316" y="924"/>
                  </a:lnTo>
                  <a:lnTo>
                    <a:pt x="1265030" y="3670"/>
                  </a:lnTo>
                  <a:lnTo>
                    <a:pt x="1320950" y="8193"/>
                  </a:lnTo>
                  <a:lnTo>
                    <a:pt x="1376009" y="14450"/>
                  </a:lnTo>
                  <a:lnTo>
                    <a:pt x="1430141" y="22398"/>
                  </a:lnTo>
                  <a:lnTo>
                    <a:pt x="1483281" y="31994"/>
                  </a:lnTo>
                  <a:lnTo>
                    <a:pt x="1535363" y="43194"/>
                  </a:lnTo>
                  <a:lnTo>
                    <a:pt x="1586320" y="55955"/>
                  </a:lnTo>
                  <a:lnTo>
                    <a:pt x="1636087" y="70233"/>
                  </a:lnTo>
                  <a:lnTo>
                    <a:pt x="1684597" y="85986"/>
                  </a:lnTo>
                  <a:lnTo>
                    <a:pt x="1731786" y="103171"/>
                  </a:lnTo>
                  <a:lnTo>
                    <a:pt x="1777586" y="121742"/>
                  </a:lnTo>
                  <a:lnTo>
                    <a:pt x="1821931" y="141659"/>
                  </a:lnTo>
                  <a:lnTo>
                    <a:pt x="1864757" y="162876"/>
                  </a:lnTo>
                  <a:lnTo>
                    <a:pt x="1905996" y="185352"/>
                  </a:lnTo>
                  <a:lnTo>
                    <a:pt x="1945584" y="209042"/>
                  </a:lnTo>
                  <a:lnTo>
                    <a:pt x="1983453" y="233903"/>
                  </a:lnTo>
                  <a:lnTo>
                    <a:pt x="2019538" y="259892"/>
                  </a:lnTo>
                  <a:lnTo>
                    <a:pt x="2053773" y="286966"/>
                  </a:lnTo>
                  <a:lnTo>
                    <a:pt x="2086092" y="315082"/>
                  </a:lnTo>
                  <a:lnTo>
                    <a:pt x="2116430" y="344195"/>
                  </a:lnTo>
                  <a:lnTo>
                    <a:pt x="2144719" y="374264"/>
                  </a:lnTo>
                  <a:lnTo>
                    <a:pt x="2170895" y="405244"/>
                  </a:lnTo>
                  <a:lnTo>
                    <a:pt x="2194890" y="437092"/>
                  </a:lnTo>
                  <a:lnTo>
                    <a:pt x="2216640" y="469765"/>
                  </a:lnTo>
                  <a:lnTo>
                    <a:pt x="2236078" y="503219"/>
                  </a:lnTo>
                  <a:lnTo>
                    <a:pt x="2253139" y="537412"/>
                  </a:lnTo>
                  <a:lnTo>
                    <a:pt x="2279862" y="607840"/>
                  </a:lnTo>
                  <a:lnTo>
                    <a:pt x="2296283" y="680701"/>
                  </a:lnTo>
                  <a:lnTo>
                    <a:pt x="2301875" y="755650"/>
                  </a:lnTo>
                  <a:lnTo>
                    <a:pt x="2300466" y="793363"/>
                  </a:lnTo>
                  <a:lnTo>
                    <a:pt x="2289394" y="867311"/>
                  </a:lnTo>
                  <a:lnTo>
                    <a:pt x="2267755" y="938999"/>
                  </a:lnTo>
                  <a:lnTo>
                    <a:pt x="2236078" y="1008080"/>
                  </a:lnTo>
                  <a:lnTo>
                    <a:pt x="2216640" y="1041534"/>
                  </a:lnTo>
                  <a:lnTo>
                    <a:pt x="2194890" y="1074207"/>
                  </a:lnTo>
                  <a:lnTo>
                    <a:pt x="2170895" y="1106055"/>
                  </a:lnTo>
                  <a:lnTo>
                    <a:pt x="2144719" y="1137035"/>
                  </a:lnTo>
                  <a:lnTo>
                    <a:pt x="2116430" y="1167104"/>
                  </a:lnTo>
                  <a:lnTo>
                    <a:pt x="2086092" y="1196217"/>
                  </a:lnTo>
                  <a:lnTo>
                    <a:pt x="2053773" y="1224333"/>
                  </a:lnTo>
                  <a:lnTo>
                    <a:pt x="2019538" y="1251407"/>
                  </a:lnTo>
                  <a:lnTo>
                    <a:pt x="1983453" y="1277396"/>
                  </a:lnTo>
                  <a:lnTo>
                    <a:pt x="1945584" y="1302257"/>
                  </a:lnTo>
                  <a:lnTo>
                    <a:pt x="1905996" y="1325947"/>
                  </a:lnTo>
                  <a:lnTo>
                    <a:pt x="1864757" y="1348423"/>
                  </a:lnTo>
                  <a:lnTo>
                    <a:pt x="1821931" y="1369640"/>
                  </a:lnTo>
                  <a:lnTo>
                    <a:pt x="1777586" y="1389557"/>
                  </a:lnTo>
                  <a:lnTo>
                    <a:pt x="1731786" y="1408128"/>
                  </a:lnTo>
                  <a:lnTo>
                    <a:pt x="1684597" y="1425313"/>
                  </a:lnTo>
                  <a:lnTo>
                    <a:pt x="1636087" y="1441066"/>
                  </a:lnTo>
                  <a:lnTo>
                    <a:pt x="1586320" y="1455344"/>
                  </a:lnTo>
                  <a:lnTo>
                    <a:pt x="1535363" y="1468105"/>
                  </a:lnTo>
                  <a:lnTo>
                    <a:pt x="1483281" y="1479305"/>
                  </a:lnTo>
                  <a:lnTo>
                    <a:pt x="1430141" y="1488901"/>
                  </a:lnTo>
                  <a:lnTo>
                    <a:pt x="1376009" y="1496849"/>
                  </a:lnTo>
                  <a:lnTo>
                    <a:pt x="1320950" y="1503106"/>
                  </a:lnTo>
                  <a:lnTo>
                    <a:pt x="1265030" y="1507629"/>
                  </a:lnTo>
                  <a:lnTo>
                    <a:pt x="1208316" y="1510375"/>
                  </a:lnTo>
                  <a:lnTo>
                    <a:pt x="1150874" y="1511300"/>
                  </a:lnTo>
                  <a:lnTo>
                    <a:pt x="1093431" y="1510375"/>
                  </a:lnTo>
                  <a:lnTo>
                    <a:pt x="1036718" y="1507629"/>
                  </a:lnTo>
                  <a:lnTo>
                    <a:pt x="980800" y="1503106"/>
                  </a:lnTo>
                  <a:lnTo>
                    <a:pt x="925743" y="1496849"/>
                  </a:lnTo>
                  <a:lnTo>
                    <a:pt x="871614" y="1488901"/>
                  </a:lnTo>
                  <a:lnTo>
                    <a:pt x="818477" y="1479305"/>
                  </a:lnTo>
                  <a:lnTo>
                    <a:pt x="766399" y="1468105"/>
                  </a:lnTo>
                  <a:lnTo>
                    <a:pt x="715446" y="1455344"/>
                  </a:lnTo>
                  <a:lnTo>
                    <a:pt x="665683" y="1441066"/>
                  </a:lnTo>
                  <a:lnTo>
                    <a:pt x="617178" y="1425313"/>
                  </a:lnTo>
                  <a:lnTo>
                    <a:pt x="569994" y="1408128"/>
                  </a:lnTo>
                  <a:lnTo>
                    <a:pt x="524200" y="1389557"/>
                  </a:lnTo>
                  <a:lnTo>
                    <a:pt x="479859" y="1369640"/>
                  </a:lnTo>
                  <a:lnTo>
                    <a:pt x="437039" y="1348423"/>
                  </a:lnTo>
                  <a:lnTo>
                    <a:pt x="395806" y="1325947"/>
                  </a:lnTo>
                  <a:lnTo>
                    <a:pt x="356224" y="1302257"/>
                  </a:lnTo>
                  <a:lnTo>
                    <a:pt x="318361" y="1277396"/>
                  </a:lnTo>
                  <a:lnTo>
                    <a:pt x="282281" y="1251407"/>
                  </a:lnTo>
                  <a:lnTo>
                    <a:pt x="248052" y="1224333"/>
                  </a:lnTo>
                  <a:lnTo>
                    <a:pt x="215738" y="1196217"/>
                  </a:lnTo>
                  <a:lnTo>
                    <a:pt x="185406" y="1167104"/>
                  </a:lnTo>
                  <a:lnTo>
                    <a:pt x="157122" y="1137035"/>
                  </a:lnTo>
                  <a:lnTo>
                    <a:pt x="130952" y="1106055"/>
                  </a:lnTo>
                  <a:lnTo>
                    <a:pt x="106961" y="1074207"/>
                  </a:lnTo>
                  <a:lnTo>
                    <a:pt x="85215" y="1041534"/>
                  </a:lnTo>
                  <a:lnTo>
                    <a:pt x="65781" y="1008080"/>
                  </a:lnTo>
                  <a:lnTo>
                    <a:pt x="48724" y="973887"/>
                  </a:lnTo>
                  <a:lnTo>
                    <a:pt x="22007" y="903459"/>
                  </a:lnTo>
                  <a:lnTo>
                    <a:pt x="5589" y="830598"/>
                  </a:lnTo>
                  <a:lnTo>
                    <a:pt x="0" y="75565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22952" y="3168777"/>
            <a:ext cx="10077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Co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nst</a:t>
            </a:r>
            <a:r>
              <a:rPr sz="1800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uct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7851" y="4868862"/>
            <a:ext cx="2881630" cy="1008380"/>
          </a:xfrm>
          <a:prstGeom prst="rect">
            <a:avLst/>
          </a:prstGeom>
          <a:solidFill>
            <a:srgbClr val="79D154"/>
          </a:solidFill>
          <a:ln w="12700">
            <a:solidFill>
              <a:srgbClr val="56993B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93916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Measures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09823" y="3303778"/>
            <a:ext cx="5688330" cy="2292350"/>
            <a:chOff x="2909823" y="3303778"/>
            <a:chExt cx="5688330" cy="2292350"/>
          </a:xfrm>
        </p:grpSpPr>
        <p:sp>
          <p:nvSpPr>
            <p:cNvPr id="12" name="object 12"/>
            <p:cNvSpPr/>
            <p:nvPr/>
          </p:nvSpPr>
          <p:spPr>
            <a:xfrm>
              <a:off x="2909824" y="3303778"/>
              <a:ext cx="5681980" cy="1567180"/>
            </a:xfrm>
            <a:custGeom>
              <a:avLst/>
              <a:gdLst/>
              <a:ahLst/>
              <a:cxnLst/>
              <a:rect l="l" t="t" r="r" b="b"/>
              <a:pathLst>
                <a:path w="5681980" h="1567179">
                  <a:moveTo>
                    <a:pt x="1274953" y="34544"/>
                  </a:moveTo>
                  <a:lnTo>
                    <a:pt x="1258824" y="0"/>
                  </a:lnTo>
                  <a:lnTo>
                    <a:pt x="90055" y="544893"/>
                  </a:lnTo>
                  <a:lnTo>
                    <a:pt x="68529" y="575919"/>
                  </a:lnTo>
                  <a:lnTo>
                    <a:pt x="70612" y="572897"/>
                  </a:lnTo>
                  <a:lnTo>
                    <a:pt x="125349" y="494030"/>
                  </a:lnTo>
                  <a:lnTo>
                    <a:pt x="106299" y="464426"/>
                  </a:lnTo>
                  <a:lnTo>
                    <a:pt x="99479" y="467080"/>
                  </a:lnTo>
                  <a:lnTo>
                    <a:pt x="93980" y="472313"/>
                  </a:lnTo>
                  <a:lnTo>
                    <a:pt x="0" y="607822"/>
                  </a:lnTo>
                  <a:lnTo>
                    <a:pt x="164211" y="622935"/>
                  </a:lnTo>
                  <a:lnTo>
                    <a:pt x="171767" y="622160"/>
                  </a:lnTo>
                  <a:lnTo>
                    <a:pt x="178193" y="618655"/>
                  </a:lnTo>
                  <a:lnTo>
                    <a:pt x="182829" y="613016"/>
                  </a:lnTo>
                  <a:lnTo>
                    <a:pt x="184023" y="609092"/>
                  </a:lnTo>
                  <a:lnTo>
                    <a:pt x="185039" y="605790"/>
                  </a:lnTo>
                  <a:lnTo>
                    <a:pt x="106032" y="579386"/>
                  </a:lnTo>
                  <a:lnTo>
                    <a:pt x="1274953" y="34544"/>
                  </a:lnTo>
                  <a:close/>
                </a:path>
                <a:path w="5681980" h="1567179">
                  <a:moveTo>
                    <a:pt x="2503728" y="1417269"/>
                  </a:moveTo>
                  <a:lnTo>
                    <a:pt x="2503259" y="1409992"/>
                  </a:lnTo>
                  <a:lnTo>
                    <a:pt x="2500084" y="1403438"/>
                  </a:lnTo>
                  <a:lnTo>
                    <a:pt x="2494407" y="1398397"/>
                  </a:lnTo>
                  <a:lnTo>
                    <a:pt x="2487282" y="1395933"/>
                  </a:lnTo>
                  <a:lnTo>
                    <a:pt x="2480005" y="1396390"/>
                  </a:lnTo>
                  <a:lnTo>
                    <a:pt x="2473414" y="1399527"/>
                  </a:lnTo>
                  <a:lnTo>
                    <a:pt x="2468372" y="1405128"/>
                  </a:lnTo>
                  <a:lnTo>
                    <a:pt x="2437142" y="1458404"/>
                  </a:lnTo>
                  <a:lnTo>
                    <a:pt x="2438527" y="774573"/>
                  </a:lnTo>
                  <a:lnTo>
                    <a:pt x="2400427" y="774446"/>
                  </a:lnTo>
                  <a:lnTo>
                    <a:pt x="2399042" y="1458633"/>
                  </a:lnTo>
                  <a:lnTo>
                    <a:pt x="2367915" y="1405001"/>
                  </a:lnTo>
                  <a:lnTo>
                    <a:pt x="2362924" y="1399324"/>
                  </a:lnTo>
                  <a:lnTo>
                    <a:pt x="2356370" y="1396136"/>
                  </a:lnTo>
                  <a:lnTo>
                    <a:pt x="2349068" y="1395628"/>
                  </a:lnTo>
                  <a:lnTo>
                    <a:pt x="2341880" y="1398016"/>
                  </a:lnTo>
                  <a:lnTo>
                    <a:pt x="2336190" y="1403070"/>
                  </a:lnTo>
                  <a:lnTo>
                    <a:pt x="2333015" y="1409661"/>
                  </a:lnTo>
                  <a:lnTo>
                    <a:pt x="2332545" y="1416939"/>
                  </a:lnTo>
                  <a:lnTo>
                    <a:pt x="2335022" y="1424051"/>
                  </a:lnTo>
                  <a:lnTo>
                    <a:pt x="2417826" y="1566799"/>
                  </a:lnTo>
                  <a:lnTo>
                    <a:pt x="2440000" y="1528953"/>
                  </a:lnTo>
                  <a:lnTo>
                    <a:pt x="2501265" y="1424432"/>
                  </a:lnTo>
                  <a:lnTo>
                    <a:pt x="2503728" y="1417269"/>
                  </a:lnTo>
                  <a:close/>
                </a:path>
                <a:path w="5681980" h="1567179">
                  <a:moveTo>
                    <a:pt x="5681726" y="269684"/>
                  </a:moveTo>
                  <a:lnTo>
                    <a:pt x="4818126" y="269684"/>
                  </a:lnTo>
                  <a:lnTo>
                    <a:pt x="4818126" y="1277747"/>
                  </a:lnTo>
                  <a:lnTo>
                    <a:pt x="5681726" y="1277747"/>
                  </a:lnTo>
                  <a:lnTo>
                    <a:pt x="5681726" y="269684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27950" y="3573462"/>
              <a:ext cx="863600" cy="1008380"/>
            </a:xfrm>
            <a:custGeom>
              <a:avLst/>
              <a:gdLst/>
              <a:ahLst/>
              <a:cxnLst/>
              <a:rect l="l" t="t" r="r" b="b"/>
              <a:pathLst>
                <a:path w="863600" h="1008379">
                  <a:moveTo>
                    <a:pt x="0" y="1008062"/>
                  </a:moveTo>
                  <a:lnTo>
                    <a:pt x="863600" y="1008062"/>
                  </a:lnTo>
                  <a:lnTo>
                    <a:pt x="863600" y="0"/>
                  </a:lnTo>
                  <a:lnTo>
                    <a:pt x="0" y="0"/>
                  </a:lnTo>
                  <a:lnTo>
                    <a:pt x="0" y="1008062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27950" y="4581525"/>
              <a:ext cx="863600" cy="1008380"/>
            </a:xfrm>
            <a:custGeom>
              <a:avLst/>
              <a:gdLst/>
              <a:ahLst/>
              <a:cxnLst/>
              <a:rect l="l" t="t" r="r" b="b"/>
              <a:pathLst>
                <a:path w="863600" h="1008379">
                  <a:moveTo>
                    <a:pt x="863600" y="0"/>
                  </a:moveTo>
                  <a:lnTo>
                    <a:pt x="0" y="0"/>
                  </a:lnTo>
                  <a:lnTo>
                    <a:pt x="0" y="1008062"/>
                  </a:lnTo>
                  <a:lnTo>
                    <a:pt x="863600" y="1008062"/>
                  </a:lnTo>
                  <a:lnTo>
                    <a:pt x="863600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27950" y="4581525"/>
              <a:ext cx="863600" cy="1008380"/>
            </a:xfrm>
            <a:custGeom>
              <a:avLst/>
              <a:gdLst/>
              <a:ahLst/>
              <a:cxnLst/>
              <a:rect l="l" t="t" r="r" b="b"/>
              <a:pathLst>
                <a:path w="863600" h="1008379">
                  <a:moveTo>
                    <a:pt x="0" y="1008062"/>
                  </a:moveTo>
                  <a:lnTo>
                    <a:pt x="863600" y="1008062"/>
                  </a:lnTo>
                  <a:lnTo>
                    <a:pt x="863600" y="0"/>
                  </a:lnTo>
                  <a:lnTo>
                    <a:pt x="0" y="0"/>
                  </a:lnTo>
                  <a:lnTo>
                    <a:pt x="0" y="1008062"/>
                  </a:lnTo>
                  <a:close/>
                </a:path>
              </a:pathLst>
            </a:custGeom>
            <a:ln w="12700">
              <a:solidFill>
                <a:srgbClr val="9B9B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68745" y="3304794"/>
              <a:ext cx="1259840" cy="772160"/>
            </a:xfrm>
            <a:custGeom>
              <a:avLst/>
              <a:gdLst/>
              <a:ahLst/>
              <a:cxnLst/>
              <a:rect l="l" t="t" r="r" b="b"/>
              <a:pathLst>
                <a:path w="1259840" h="772160">
                  <a:moveTo>
                    <a:pt x="1094866" y="731265"/>
                  </a:moveTo>
                  <a:lnTo>
                    <a:pt x="1087475" y="732611"/>
                  </a:lnTo>
                  <a:lnTo>
                    <a:pt x="1081357" y="736599"/>
                  </a:lnTo>
                  <a:lnTo>
                    <a:pt x="1077168" y="742588"/>
                  </a:lnTo>
                  <a:lnTo>
                    <a:pt x="1075562" y="749934"/>
                  </a:lnTo>
                  <a:lnTo>
                    <a:pt x="1076963" y="757382"/>
                  </a:lnTo>
                  <a:lnTo>
                    <a:pt x="1080960" y="763508"/>
                  </a:lnTo>
                  <a:lnTo>
                    <a:pt x="1086957" y="767705"/>
                  </a:lnTo>
                  <a:lnTo>
                    <a:pt x="1094358" y="769365"/>
                  </a:lnTo>
                  <a:lnTo>
                    <a:pt x="1259331" y="771905"/>
                  </a:lnTo>
                  <a:lnTo>
                    <a:pt x="1257599" y="768730"/>
                  </a:lnTo>
                  <a:lnTo>
                    <a:pt x="1217040" y="768730"/>
                  </a:lnTo>
                  <a:lnTo>
                    <a:pt x="1156676" y="732215"/>
                  </a:lnTo>
                  <a:lnTo>
                    <a:pt x="1094866" y="731265"/>
                  </a:lnTo>
                  <a:close/>
                </a:path>
                <a:path w="1259840" h="772160">
                  <a:moveTo>
                    <a:pt x="1156676" y="732215"/>
                  </a:moveTo>
                  <a:lnTo>
                    <a:pt x="1217040" y="768730"/>
                  </a:lnTo>
                  <a:lnTo>
                    <a:pt x="1221435" y="761491"/>
                  </a:lnTo>
                  <a:lnTo>
                    <a:pt x="1210182" y="761491"/>
                  </a:lnTo>
                  <a:lnTo>
                    <a:pt x="1194565" y="732796"/>
                  </a:lnTo>
                  <a:lnTo>
                    <a:pt x="1156676" y="732215"/>
                  </a:lnTo>
                  <a:close/>
                </a:path>
                <a:path w="1259840" h="772160">
                  <a:moveTo>
                    <a:pt x="1161746" y="617249"/>
                  </a:moveTo>
                  <a:lnTo>
                    <a:pt x="1154556" y="619505"/>
                  </a:lnTo>
                  <a:lnTo>
                    <a:pt x="1148740" y="624320"/>
                  </a:lnTo>
                  <a:lnTo>
                    <a:pt x="1145365" y="630777"/>
                  </a:lnTo>
                  <a:lnTo>
                    <a:pt x="1144680" y="638044"/>
                  </a:lnTo>
                  <a:lnTo>
                    <a:pt x="1146936" y="645286"/>
                  </a:lnTo>
                  <a:lnTo>
                    <a:pt x="1176490" y="699587"/>
                  </a:lnTo>
                  <a:lnTo>
                    <a:pt x="1236852" y="736091"/>
                  </a:lnTo>
                  <a:lnTo>
                    <a:pt x="1217040" y="768730"/>
                  </a:lnTo>
                  <a:lnTo>
                    <a:pt x="1257599" y="768730"/>
                  </a:lnTo>
                  <a:lnTo>
                    <a:pt x="1180337" y="627125"/>
                  </a:lnTo>
                  <a:lnTo>
                    <a:pt x="1175506" y="621309"/>
                  </a:lnTo>
                  <a:lnTo>
                    <a:pt x="1169019" y="617934"/>
                  </a:lnTo>
                  <a:lnTo>
                    <a:pt x="1161746" y="617249"/>
                  </a:lnTo>
                  <a:close/>
                </a:path>
                <a:path w="1259840" h="772160">
                  <a:moveTo>
                    <a:pt x="1194565" y="732796"/>
                  </a:moveTo>
                  <a:lnTo>
                    <a:pt x="1210182" y="761491"/>
                  </a:lnTo>
                  <a:lnTo>
                    <a:pt x="1227201" y="733297"/>
                  </a:lnTo>
                  <a:lnTo>
                    <a:pt x="1194565" y="732796"/>
                  </a:lnTo>
                  <a:close/>
                </a:path>
                <a:path w="1259840" h="772160">
                  <a:moveTo>
                    <a:pt x="1176490" y="699587"/>
                  </a:moveTo>
                  <a:lnTo>
                    <a:pt x="1194565" y="732796"/>
                  </a:lnTo>
                  <a:lnTo>
                    <a:pt x="1227201" y="733297"/>
                  </a:lnTo>
                  <a:lnTo>
                    <a:pt x="1210182" y="761491"/>
                  </a:lnTo>
                  <a:lnTo>
                    <a:pt x="1221435" y="761491"/>
                  </a:lnTo>
                  <a:lnTo>
                    <a:pt x="1236852" y="736091"/>
                  </a:lnTo>
                  <a:lnTo>
                    <a:pt x="1176490" y="699587"/>
                  </a:lnTo>
                  <a:close/>
                </a:path>
                <a:path w="1259840" h="772160">
                  <a:moveTo>
                    <a:pt x="19684" y="0"/>
                  </a:moveTo>
                  <a:lnTo>
                    <a:pt x="0" y="32511"/>
                  </a:lnTo>
                  <a:lnTo>
                    <a:pt x="1156676" y="732215"/>
                  </a:lnTo>
                  <a:lnTo>
                    <a:pt x="1194565" y="732796"/>
                  </a:lnTo>
                  <a:lnTo>
                    <a:pt x="1176490" y="699587"/>
                  </a:lnTo>
                  <a:lnTo>
                    <a:pt x="19684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359900" y="2924175"/>
            <a:ext cx="2354580" cy="936625"/>
          </a:xfrm>
          <a:prstGeom prst="rect">
            <a:avLst/>
          </a:prstGeom>
          <a:solidFill>
            <a:srgbClr val="79D154"/>
          </a:solidFill>
          <a:ln w="12700">
            <a:solidFill>
              <a:srgbClr val="56993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50">
              <a:latin typeface="Times New Roman" panose="02020603050405020304"/>
              <a:cs typeface="Times New Roman" panose="02020603050405020304"/>
            </a:endParaRPr>
          </a:p>
          <a:p>
            <a:pPr marL="2463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Existing</a:t>
            </a:r>
            <a:r>
              <a:rPr sz="1800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Measures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7525" y="2076653"/>
            <a:ext cx="126428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dirty="0">
                <a:latin typeface="Tw Cen MT" panose="020B0602020104020603"/>
                <a:cs typeface="Tw Cen MT" panose="020B0602020104020603"/>
              </a:rPr>
              <a:t>Predictive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91422" y="3378200"/>
            <a:ext cx="781685" cy="698500"/>
          </a:xfrm>
          <a:custGeom>
            <a:avLst/>
            <a:gdLst/>
            <a:ahLst/>
            <a:cxnLst/>
            <a:rect l="l" t="t" r="r" b="b"/>
            <a:pathLst>
              <a:path w="781684" h="698500">
                <a:moveTo>
                  <a:pt x="67718" y="528635"/>
                </a:moveTo>
                <a:lnTo>
                  <a:pt x="60705" y="530653"/>
                </a:lnTo>
                <a:lnTo>
                  <a:pt x="54931" y="535124"/>
                </a:lnTo>
                <a:lnTo>
                  <a:pt x="51180" y="541655"/>
                </a:lnTo>
                <a:lnTo>
                  <a:pt x="0" y="698500"/>
                </a:lnTo>
                <a:lnTo>
                  <a:pt x="53512" y="687705"/>
                </a:lnTo>
                <a:lnTo>
                  <a:pt x="41021" y="687705"/>
                </a:lnTo>
                <a:lnTo>
                  <a:pt x="15621" y="659130"/>
                </a:lnTo>
                <a:lnTo>
                  <a:pt x="68196" y="612309"/>
                </a:lnTo>
                <a:lnTo>
                  <a:pt x="87375" y="553466"/>
                </a:lnTo>
                <a:lnTo>
                  <a:pt x="88274" y="546000"/>
                </a:lnTo>
                <a:lnTo>
                  <a:pt x="86280" y="538988"/>
                </a:lnTo>
                <a:lnTo>
                  <a:pt x="81786" y="533213"/>
                </a:lnTo>
                <a:lnTo>
                  <a:pt x="75183" y="529463"/>
                </a:lnTo>
                <a:lnTo>
                  <a:pt x="67718" y="528635"/>
                </a:lnTo>
                <a:close/>
              </a:path>
              <a:path w="781684" h="698500">
                <a:moveTo>
                  <a:pt x="68196" y="612309"/>
                </a:moveTo>
                <a:lnTo>
                  <a:pt x="15621" y="659130"/>
                </a:lnTo>
                <a:lnTo>
                  <a:pt x="41021" y="687705"/>
                </a:lnTo>
                <a:lnTo>
                  <a:pt x="50433" y="679323"/>
                </a:lnTo>
                <a:lnTo>
                  <a:pt x="46354" y="679323"/>
                </a:lnTo>
                <a:lnTo>
                  <a:pt x="24510" y="654685"/>
                </a:lnTo>
                <a:lnTo>
                  <a:pt x="56488" y="648233"/>
                </a:lnTo>
                <a:lnTo>
                  <a:pt x="68196" y="612309"/>
                </a:lnTo>
                <a:close/>
              </a:path>
              <a:path w="781684" h="698500">
                <a:moveTo>
                  <a:pt x="154177" y="628523"/>
                </a:moveTo>
                <a:lnTo>
                  <a:pt x="93798" y="640705"/>
                </a:lnTo>
                <a:lnTo>
                  <a:pt x="41021" y="687705"/>
                </a:lnTo>
                <a:lnTo>
                  <a:pt x="53512" y="687705"/>
                </a:lnTo>
                <a:lnTo>
                  <a:pt x="161798" y="665861"/>
                </a:lnTo>
                <a:lnTo>
                  <a:pt x="168763" y="662955"/>
                </a:lnTo>
                <a:lnTo>
                  <a:pt x="173894" y="657764"/>
                </a:lnTo>
                <a:lnTo>
                  <a:pt x="176692" y="651002"/>
                </a:lnTo>
                <a:lnTo>
                  <a:pt x="176656" y="643382"/>
                </a:lnTo>
                <a:lnTo>
                  <a:pt x="173751" y="636434"/>
                </a:lnTo>
                <a:lnTo>
                  <a:pt x="168560" y="631332"/>
                </a:lnTo>
                <a:lnTo>
                  <a:pt x="161798" y="628540"/>
                </a:lnTo>
                <a:lnTo>
                  <a:pt x="154177" y="628523"/>
                </a:lnTo>
                <a:close/>
              </a:path>
              <a:path w="781684" h="698500">
                <a:moveTo>
                  <a:pt x="56488" y="648233"/>
                </a:moveTo>
                <a:lnTo>
                  <a:pt x="24510" y="654685"/>
                </a:lnTo>
                <a:lnTo>
                  <a:pt x="46354" y="679323"/>
                </a:lnTo>
                <a:lnTo>
                  <a:pt x="56488" y="648233"/>
                </a:lnTo>
                <a:close/>
              </a:path>
              <a:path w="781684" h="698500">
                <a:moveTo>
                  <a:pt x="93798" y="640705"/>
                </a:moveTo>
                <a:lnTo>
                  <a:pt x="56488" y="648233"/>
                </a:lnTo>
                <a:lnTo>
                  <a:pt x="46354" y="679323"/>
                </a:lnTo>
                <a:lnTo>
                  <a:pt x="50433" y="679323"/>
                </a:lnTo>
                <a:lnTo>
                  <a:pt x="93798" y="640705"/>
                </a:lnTo>
                <a:close/>
              </a:path>
              <a:path w="781684" h="698500">
                <a:moveTo>
                  <a:pt x="755776" y="0"/>
                </a:moveTo>
                <a:lnTo>
                  <a:pt x="68196" y="612309"/>
                </a:lnTo>
                <a:lnTo>
                  <a:pt x="56488" y="648233"/>
                </a:lnTo>
                <a:lnTo>
                  <a:pt x="93798" y="640705"/>
                </a:lnTo>
                <a:lnTo>
                  <a:pt x="781176" y="28575"/>
                </a:lnTo>
                <a:lnTo>
                  <a:pt x="755776" y="0"/>
                </a:lnTo>
                <a:close/>
              </a:path>
            </a:pathLst>
          </a:custGeom>
          <a:solidFill>
            <a:srgbClr val="79D1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808591" y="2149855"/>
            <a:ext cx="141033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1" spc="10" dirty="0">
                <a:latin typeface="Tw Cen MT" panose="020B0602020104020603"/>
                <a:cs typeface="Tw Cen MT" panose="020B0602020104020603"/>
              </a:rPr>
              <a:t>Concurrent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002" y="179654"/>
            <a:ext cx="68535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 panose="020B0604020202020204"/>
                <a:cs typeface="Arial" panose="020B0604020202020204"/>
              </a:rPr>
              <a:t>Contoh </a:t>
            </a:r>
            <a:r>
              <a:rPr spc="-30" dirty="0">
                <a:latin typeface="Arial" panose="020B0604020202020204"/>
                <a:cs typeface="Arial" panose="020B0604020202020204"/>
              </a:rPr>
              <a:t>Validitas </a:t>
            </a:r>
            <a:r>
              <a:rPr spc="-10" dirty="0">
                <a:latin typeface="Arial" panose="020B0604020202020204"/>
                <a:cs typeface="Arial" panose="020B0604020202020204"/>
              </a:rPr>
              <a:t>Kriteria </a:t>
            </a:r>
            <a:r>
              <a:rPr spc="-5" dirty="0">
                <a:latin typeface="Arial" panose="020B0604020202020204"/>
                <a:cs typeface="Arial" panose="020B0604020202020204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444" y="2149855"/>
            <a:ext cx="10553700" cy="3687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65430">
              <a:lnSpc>
                <a:spcPct val="100000"/>
              </a:lnSpc>
              <a:spcBef>
                <a:spcPts val="110"/>
              </a:spcBef>
            </a:pPr>
            <a:r>
              <a:rPr sz="2400" spc="-15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serentak : kita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membuat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uji 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baru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untuk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mengukur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kecerdasan, </a:t>
            </a:r>
            <a:r>
              <a:rPr sz="2400" spc="-15" dirty="0">
                <a:latin typeface="Tw Cen MT" panose="020B0602020104020603"/>
                <a:cs typeface="Tw Cen MT" panose="020B0602020104020603"/>
              </a:rPr>
              <a:t>yaitu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suatu</a:t>
            </a:r>
            <a:r>
              <a:rPr sz="2400" spc="-2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uji 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sangat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dihubungkan dengan</a:t>
            </a:r>
            <a:r>
              <a:rPr sz="2400" spc="-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IQ</a:t>
            </a:r>
            <a:endParaRPr sz="24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2650">
              <a:latin typeface="Tw Cen MT" panose="020B0602020104020603"/>
              <a:cs typeface="Tw Cen MT" panose="020B0602020104020603"/>
            </a:endParaRPr>
          </a:p>
          <a:p>
            <a:pPr marL="12700" marR="356870">
              <a:lnSpc>
                <a:spcPct val="100000"/>
              </a:lnSpc>
            </a:pPr>
            <a:r>
              <a:rPr sz="2400" spc="-20" dirty="0">
                <a:latin typeface="Tw Cen MT" panose="020B0602020104020603"/>
                <a:cs typeface="Tw Cen MT" panose="020B0602020104020603"/>
              </a:rPr>
              <a:t>Asumsinya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: jika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orang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mendapatkan nilai tinggi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pada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test </a:t>
            </a:r>
            <a:r>
              <a:rPr sz="2400" spc="-15" dirty="0">
                <a:latin typeface="Tw Cen MT" panose="020B0602020104020603"/>
                <a:cs typeface="Tw Cen MT" panose="020B0602020104020603"/>
              </a:rPr>
              <a:t>sebelumnya, yaitu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tes</a:t>
            </a:r>
            <a:r>
              <a:rPr sz="2400" spc="-3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IQ. 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Kemudian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uji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pada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test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baru, </a:t>
            </a:r>
            <a:r>
              <a:rPr sz="2400" spc="-20" dirty="0">
                <a:latin typeface="Tw Cen MT" panose="020B0602020104020603"/>
                <a:cs typeface="Tw Cen MT" panose="020B0602020104020603"/>
              </a:rPr>
              <a:t>hasilnya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sama.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Berarti,</a:t>
            </a:r>
            <a:r>
              <a:rPr sz="2400" spc="-23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valid</a:t>
            </a:r>
            <a:endParaRPr sz="24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26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Tw Cen MT" panose="020B0602020104020603"/>
              <a:cs typeface="Tw Cen MT" panose="020B0602020104020603"/>
            </a:endParaRPr>
          </a:p>
          <a:p>
            <a:pPr marL="12700" marR="5080">
              <a:lnSpc>
                <a:spcPct val="100000"/>
              </a:lnSpc>
              <a:tabLst>
                <a:tab pos="2515870" algn="l"/>
                <a:tab pos="9615170" algn="l"/>
              </a:tabLst>
            </a:pPr>
            <a:r>
              <a:rPr sz="2400" spc="-195" dirty="0">
                <a:latin typeface="Tw Cen MT" panose="020B0602020104020603"/>
                <a:cs typeface="Tw Cen MT" panose="020B0602020104020603"/>
              </a:rPr>
              <a:t>V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aliditas</a:t>
            </a:r>
            <a:r>
              <a:rPr sz="2400" spc="-7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</a:t>
            </a:r>
            <a:r>
              <a:rPr sz="2400" spc="-15" dirty="0">
                <a:latin typeface="Tw Cen MT" panose="020B0602020104020603"/>
                <a:cs typeface="Tw Cen MT" panose="020B0602020104020603"/>
              </a:rPr>
              <a:t>r</a:t>
            </a:r>
            <a:r>
              <a:rPr sz="2400" spc="15" dirty="0">
                <a:latin typeface="Tw Cen MT" panose="020B0602020104020603"/>
                <a:cs typeface="Tw Cen MT" panose="020B0602020104020603"/>
              </a:rPr>
              <a:t>e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di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k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tif</a:t>
            </a:r>
            <a:r>
              <a:rPr sz="2400" spc="4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:	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k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ita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m</a:t>
            </a:r>
            <a:r>
              <a:rPr sz="2400" spc="15" dirty="0">
                <a:latin typeface="Tw Cen MT" panose="020B0602020104020603"/>
                <a:cs typeface="Tw Cen MT" panose="020B0602020104020603"/>
              </a:rPr>
              <a:t>e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n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gg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un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k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an</a:t>
            </a:r>
            <a:r>
              <a:rPr sz="2400" spc="-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</a:t>
            </a:r>
            <a:r>
              <a:rPr sz="2400" spc="20" dirty="0">
                <a:latin typeface="Tw Cen MT" panose="020B0602020104020603"/>
                <a:cs typeface="Tw Cen MT" panose="020B0602020104020603"/>
              </a:rPr>
              <a:t>e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n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ilaian</a:t>
            </a:r>
            <a:r>
              <a:rPr sz="2400" spc="-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lai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n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,</a:t>
            </a:r>
            <a:r>
              <a:rPr sz="2400" spc="-4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15" dirty="0">
                <a:latin typeface="Tw Cen MT" panose="020B0602020104020603"/>
                <a:cs typeface="Tw Cen MT" panose="020B0602020104020603"/>
              </a:rPr>
              <a:t>s</a:t>
            </a:r>
            <a:r>
              <a:rPr sz="2400" spc="15" dirty="0">
                <a:latin typeface="Tw Cen MT" panose="020B0602020104020603"/>
                <a:cs typeface="Tw Cen MT" panose="020B0602020104020603"/>
              </a:rPr>
              <a:t>e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</a:t>
            </a:r>
            <a:r>
              <a:rPr sz="2400" spc="20" dirty="0">
                <a:latin typeface="Tw Cen MT" panose="020B0602020104020603"/>
                <a:cs typeface="Tw Cen MT" panose="020B0602020104020603"/>
              </a:rPr>
              <a:t>er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ti</a:t>
            </a:r>
            <a:r>
              <a:rPr sz="2400" spc="-4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h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</a:t>
            </a:r>
            <a:r>
              <a:rPr sz="2400" spc="-15" dirty="0">
                <a:latin typeface="Tw Cen MT" panose="020B0602020104020603"/>
                <a:cs typeface="Tw Cen MT" panose="020B0602020104020603"/>
              </a:rPr>
              <a:t>s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l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e</a:t>
            </a:r>
            <a:r>
              <a:rPr sz="2400" spc="-15" dirty="0">
                <a:latin typeface="Tw Cen MT" panose="020B0602020104020603"/>
                <a:cs typeface="Tw Cen MT" panose="020B0602020104020603"/>
              </a:rPr>
              <a:t>s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</a:t>
            </a:r>
            <a:r>
              <a:rPr sz="2400" spc="-2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</a:t>
            </a:r>
            <a:r>
              <a:rPr sz="2400" spc="-20" dirty="0">
                <a:latin typeface="Tw Cen MT" panose="020B0602020104020603"/>
                <a:cs typeface="Tw Cen MT" panose="020B0602020104020603"/>
              </a:rPr>
              <a:t>r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y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15" dirty="0">
                <a:latin typeface="Tw Cen MT" panose="020B0602020104020603"/>
                <a:cs typeface="Tw Cen MT" panose="020B0602020104020603"/>
              </a:rPr>
              <a:t>o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u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	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d</a:t>
            </a:r>
            <a:r>
              <a:rPr sz="2400" spc="20" dirty="0">
                <a:latin typeface="Tw Cen MT" panose="020B0602020104020603"/>
                <a:cs typeface="Tw Cen MT" panose="020B0602020104020603"/>
              </a:rPr>
              <a:t>e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n</a:t>
            </a:r>
            <a:r>
              <a:rPr sz="2400" spc="-35" dirty="0">
                <a:latin typeface="Tw Cen MT" panose="020B0602020104020603"/>
                <a:cs typeface="Tw Cen MT" panose="020B0602020104020603"/>
              </a:rPr>
              <a:t>g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an 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menunggu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6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bulan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kemudian setelah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proses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belajar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untuk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membantu memprediksikan 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tingkat</a:t>
            </a:r>
            <a:r>
              <a:rPr sz="240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keberhasilan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40272" y="1857678"/>
            <a:ext cx="5275328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b="1" spc="-20" dirty="0">
                <a:latin typeface="Tw Cen MT" panose="020B0602020104020603"/>
                <a:cs typeface="Tw Cen MT" panose="020B0602020104020603"/>
              </a:rPr>
              <a:t>Populasi </a:t>
            </a:r>
            <a:r>
              <a:rPr sz="2700" b="1" spc="5" dirty="0">
                <a:latin typeface="Tw Cen MT" panose="020B0602020104020603"/>
                <a:cs typeface="Tw Cen MT" panose="020B0602020104020603"/>
              </a:rPr>
              <a:t>dan</a:t>
            </a:r>
            <a:r>
              <a:rPr sz="2700" b="1" spc="-1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700" b="1" dirty="0">
                <a:latin typeface="Tw Cen MT" panose="020B0602020104020603"/>
                <a:cs typeface="Tw Cen MT" panose="020B0602020104020603"/>
              </a:rPr>
              <a:t>Sampel  </a:t>
            </a:r>
            <a:r>
              <a:rPr sz="2700" b="1" spc="-20" dirty="0">
                <a:latin typeface="Tw Cen MT" panose="020B0602020104020603"/>
                <a:cs typeface="Tw Cen MT" panose="020B0602020104020603"/>
              </a:rPr>
              <a:t>Penelitian</a:t>
            </a:r>
            <a:endParaRPr sz="27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0273" y="2991485"/>
            <a:ext cx="236410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20" dirty="0">
                <a:latin typeface="Tw Cen MT" panose="020B0602020104020603"/>
                <a:cs typeface="Tw Cen MT" panose="020B0602020104020603"/>
              </a:rPr>
              <a:t>Teknik</a:t>
            </a:r>
            <a:r>
              <a:rPr sz="2700" b="1" spc="-114" dirty="0">
                <a:latin typeface="Tw Cen MT" panose="020B0602020104020603"/>
                <a:cs typeface="Tw Cen MT" panose="020B0602020104020603"/>
              </a:rPr>
              <a:t> </a:t>
            </a:r>
            <a:r>
              <a:rPr sz="2700" b="1" spc="-5" dirty="0">
                <a:latin typeface="Tw Cen MT" panose="020B0602020104020603"/>
                <a:cs typeface="Tw Cen MT" panose="020B0602020104020603"/>
              </a:rPr>
              <a:t>Sampling</a:t>
            </a:r>
            <a:endParaRPr sz="27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0273" y="4134485"/>
            <a:ext cx="335026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Tw Cen MT" panose="020B0602020104020603"/>
                <a:cs typeface="Tw Cen MT" panose="020B0602020104020603"/>
              </a:rPr>
              <a:t>Metode </a:t>
            </a:r>
            <a:r>
              <a:rPr sz="2700" b="1" spc="-15" dirty="0">
                <a:latin typeface="Tw Cen MT" panose="020B0602020104020603"/>
                <a:cs typeface="Tw Cen MT" panose="020B0602020104020603"/>
              </a:rPr>
              <a:t>Pengujian</a:t>
            </a:r>
            <a:r>
              <a:rPr sz="2700" b="1" spc="-7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700" b="1" spc="5" dirty="0">
                <a:latin typeface="Tw Cen MT" panose="020B0602020104020603"/>
                <a:cs typeface="Tw Cen MT" panose="020B0602020104020603"/>
              </a:rPr>
              <a:t>Data</a:t>
            </a:r>
            <a:endParaRPr sz="27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0273" y="5278120"/>
            <a:ext cx="33915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Tw Cen MT" panose="020B0602020104020603"/>
                <a:cs typeface="Tw Cen MT" panose="020B0602020104020603"/>
              </a:rPr>
              <a:t>Keterbatasan</a:t>
            </a:r>
            <a:r>
              <a:rPr sz="2700" b="1" spc="-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700" b="1" spc="-20" dirty="0">
                <a:latin typeface="Tw Cen MT" panose="020B0602020104020603"/>
                <a:cs typeface="Tw Cen MT" panose="020B0602020104020603"/>
              </a:rPr>
              <a:t>Penelitian</a:t>
            </a:r>
            <a:endParaRPr sz="27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9998" y="1302707"/>
            <a:ext cx="675005" cy="4588510"/>
          </a:xfrm>
          <a:prstGeom prst="rect">
            <a:avLst/>
          </a:prstGeom>
        </p:spPr>
        <p:txBody>
          <a:bodyPr vert="horz" wrap="square" lIns="0" tIns="422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25"/>
              </a:spcBef>
            </a:pPr>
            <a:r>
              <a:rPr sz="4800" b="1" spc="5" dirty="0">
                <a:latin typeface="Tw Cen MT" panose="020B0602020104020603"/>
                <a:cs typeface="Tw Cen MT" panose="020B0602020104020603"/>
              </a:rPr>
              <a:t>01</a:t>
            </a:r>
            <a:endParaRPr sz="4800">
              <a:latin typeface="Tw Cen MT" panose="020B0602020104020603"/>
              <a:cs typeface="Tw Cen MT" panose="020B0602020104020603"/>
            </a:endParaRPr>
          </a:p>
          <a:p>
            <a:pPr marL="12700">
              <a:lnSpc>
                <a:spcPct val="100000"/>
              </a:lnSpc>
              <a:spcBef>
                <a:spcPts val="3220"/>
              </a:spcBef>
            </a:pPr>
            <a:r>
              <a:rPr sz="4800" b="1" dirty="0">
                <a:latin typeface="Tw Cen MT" panose="020B0602020104020603"/>
                <a:cs typeface="Tw Cen MT" panose="020B0602020104020603"/>
              </a:rPr>
              <a:t>02</a:t>
            </a:r>
            <a:endParaRPr sz="4800">
              <a:latin typeface="Tw Cen MT" panose="020B0602020104020603"/>
              <a:cs typeface="Tw Cen MT" panose="020B0602020104020603"/>
            </a:endParaRPr>
          </a:p>
          <a:p>
            <a:pPr marL="12700">
              <a:lnSpc>
                <a:spcPct val="100000"/>
              </a:lnSpc>
              <a:spcBef>
                <a:spcPts val="3220"/>
              </a:spcBef>
            </a:pPr>
            <a:r>
              <a:rPr sz="4800" b="1" dirty="0">
                <a:latin typeface="Tw Cen MT" panose="020B0602020104020603"/>
                <a:cs typeface="Tw Cen MT" panose="020B0602020104020603"/>
              </a:rPr>
              <a:t>03</a:t>
            </a:r>
            <a:endParaRPr sz="4800">
              <a:latin typeface="Tw Cen MT" panose="020B0602020104020603"/>
              <a:cs typeface="Tw Cen MT" panose="020B0602020104020603"/>
            </a:endParaRPr>
          </a:p>
          <a:p>
            <a:pPr marL="12700">
              <a:lnSpc>
                <a:spcPct val="100000"/>
              </a:lnSpc>
              <a:spcBef>
                <a:spcPts val="3220"/>
              </a:spcBef>
            </a:pPr>
            <a:r>
              <a:rPr sz="4800" b="1" dirty="0">
                <a:latin typeface="Tw Cen MT" panose="020B0602020104020603"/>
                <a:cs typeface="Tw Cen MT" panose="020B0602020104020603"/>
              </a:rPr>
              <a:t>04</a:t>
            </a:r>
            <a:endParaRPr sz="48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61045" y="623281"/>
            <a:ext cx="4331335" cy="55244"/>
          </a:xfrm>
          <a:custGeom>
            <a:avLst/>
            <a:gdLst/>
            <a:ahLst/>
            <a:cxnLst/>
            <a:rect l="l" t="t" r="r" b="b"/>
            <a:pathLst>
              <a:path w="4331334" h="55245">
                <a:moveTo>
                  <a:pt x="4330827" y="0"/>
                </a:moveTo>
                <a:lnTo>
                  <a:pt x="0" y="0"/>
                </a:lnTo>
                <a:lnTo>
                  <a:pt x="0" y="55152"/>
                </a:lnTo>
                <a:lnTo>
                  <a:pt x="4330827" y="55152"/>
                </a:lnTo>
                <a:lnTo>
                  <a:pt x="4330827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61045" y="744566"/>
            <a:ext cx="4331335" cy="55244"/>
          </a:xfrm>
          <a:custGeom>
            <a:avLst/>
            <a:gdLst/>
            <a:ahLst/>
            <a:cxnLst/>
            <a:rect l="l" t="t" r="r" b="b"/>
            <a:pathLst>
              <a:path w="4331334" h="55245">
                <a:moveTo>
                  <a:pt x="4330827" y="0"/>
                </a:moveTo>
                <a:lnTo>
                  <a:pt x="0" y="0"/>
                </a:lnTo>
                <a:lnTo>
                  <a:pt x="0" y="55152"/>
                </a:lnTo>
                <a:lnTo>
                  <a:pt x="4330827" y="55152"/>
                </a:lnTo>
                <a:lnTo>
                  <a:pt x="4330827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61045" y="865851"/>
            <a:ext cx="4331335" cy="55244"/>
          </a:xfrm>
          <a:custGeom>
            <a:avLst/>
            <a:gdLst/>
            <a:ahLst/>
            <a:cxnLst/>
            <a:rect l="l" t="t" r="r" b="b"/>
            <a:pathLst>
              <a:path w="4331334" h="55244">
                <a:moveTo>
                  <a:pt x="4330827" y="0"/>
                </a:moveTo>
                <a:lnTo>
                  <a:pt x="0" y="0"/>
                </a:lnTo>
                <a:lnTo>
                  <a:pt x="0" y="55152"/>
                </a:lnTo>
                <a:lnTo>
                  <a:pt x="4330827" y="55152"/>
                </a:lnTo>
                <a:lnTo>
                  <a:pt x="4330827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61045" y="987263"/>
            <a:ext cx="4331335" cy="55244"/>
          </a:xfrm>
          <a:custGeom>
            <a:avLst/>
            <a:gdLst/>
            <a:ahLst/>
            <a:cxnLst/>
            <a:rect l="l" t="t" r="r" b="b"/>
            <a:pathLst>
              <a:path w="4331334" h="55244">
                <a:moveTo>
                  <a:pt x="4330827" y="0"/>
                </a:moveTo>
                <a:lnTo>
                  <a:pt x="0" y="0"/>
                </a:lnTo>
                <a:lnTo>
                  <a:pt x="0" y="55152"/>
                </a:lnTo>
                <a:lnTo>
                  <a:pt x="4330827" y="55152"/>
                </a:lnTo>
                <a:lnTo>
                  <a:pt x="4330827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762" y="41275"/>
            <a:ext cx="2683510" cy="5893435"/>
            <a:chOff x="4762" y="41275"/>
            <a:chExt cx="2683510" cy="5893435"/>
          </a:xfrm>
        </p:grpSpPr>
        <p:sp>
          <p:nvSpPr>
            <p:cNvPr id="13" name="object 13"/>
            <p:cNvSpPr/>
            <p:nvPr/>
          </p:nvSpPr>
          <p:spPr>
            <a:xfrm>
              <a:off x="4762" y="485774"/>
              <a:ext cx="1954530" cy="5448935"/>
            </a:xfrm>
            <a:custGeom>
              <a:avLst/>
              <a:gdLst/>
              <a:ahLst/>
              <a:cxnLst/>
              <a:rect l="l" t="t" r="r" b="b"/>
              <a:pathLst>
                <a:path w="1954530" h="5448935">
                  <a:moveTo>
                    <a:pt x="1954339" y="74803"/>
                  </a:moveTo>
                  <a:lnTo>
                    <a:pt x="1881060" y="0"/>
                  </a:lnTo>
                  <a:lnTo>
                    <a:pt x="1394320" y="476885"/>
                  </a:lnTo>
                  <a:lnTo>
                    <a:pt x="0" y="476885"/>
                  </a:lnTo>
                  <a:lnTo>
                    <a:pt x="0" y="601345"/>
                  </a:lnTo>
                  <a:lnTo>
                    <a:pt x="1267294" y="601345"/>
                  </a:lnTo>
                  <a:lnTo>
                    <a:pt x="849134" y="1011047"/>
                  </a:lnTo>
                  <a:lnTo>
                    <a:pt x="922464" y="1085850"/>
                  </a:lnTo>
                  <a:lnTo>
                    <a:pt x="1320736" y="695617"/>
                  </a:lnTo>
                  <a:lnTo>
                    <a:pt x="1320736" y="5323205"/>
                  </a:lnTo>
                  <a:lnTo>
                    <a:pt x="0" y="5323205"/>
                  </a:lnTo>
                  <a:lnTo>
                    <a:pt x="0" y="5448935"/>
                  </a:lnTo>
                  <a:lnTo>
                    <a:pt x="1446212" y="5448935"/>
                  </a:lnTo>
                  <a:lnTo>
                    <a:pt x="1446212" y="5323205"/>
                  </a:lnTo>
                  <a:lnTo>
                    <a:pt x="1446212" y="601345"/>
                  </a:lnTo>
                  <a:lnTo>
                    <a:pt x="1446212" y="572681"/>
                  </a:lnTo>
                  <a:lnTo>
                    <a:pt x="1954339" y="748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82546" y="41275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5" h="1085850">
                  <a:moveTo>
                    <a:pt x="1032002" y="0"/>
                  </a:moveTo>
                  <a:lnTo>
                    <a:pt x="0" y="1011047"/>
                  </a:lnTo>
                  <a:lnTo>
                    <a:pt x="73278" y="1085850"/>
                  </a:lnTo>
                  <a:lnTo>
                    <a:pt x="1105280" y="74802"/>
                  </a:lnTo>
                  <a:lnTo>
                    <a:pt x="103200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09446" y="247599"/>
            <a:ext cx="56305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5" dirty="0" err="1"/>
              <a:t>Materi</a:t>
            </a:r>
            <a:r>
              <a:rPr sz="5400" spc="15" dirty="0"/>
              <a:t> </a:t>
            </a:r>
            <a:r>
              <a:rPr sz="5400" spc="10" dirty="0" err="1"/>
              <a:t>Pertemuan</a:t>
            </a:r>
            <a:endParaRPr sz="5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4755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1946" y="179654"/>
            <a:ext cx="44545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45" dirty="0">
                <a:latin typeface="Arial" panose="020B0604020202020204"/>
                <a:cs typeface="Arial" panose="020B0604020202020204"/>
              </a:rPr>
              <a:t>Validitas</a:t>
            </a:r>
            <a:r>
              <a:rPr b="0" spc="-5" dirty="0">
                <a:latin typeface="Arial" panose="020B0604020202020204"/>
                <a:cs typeface="Arial" panose="020B0604020202020204"/>
              </a:rPr>
              <a:t> Konstruk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1946" y="1768551"/>
            <a:ext cx="10242550" cy="341567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5"/>
              </a:spcBef>
            </a:pPr>
            <a:r>
              <a:rPr sz="2400" spc="5" dirty="0">
                <a:latin typeface="Tw Cen MT" panose="020B0602020104020603"/>
                <a:cs typeface="Tw Cen MT" panose="020B0602020104020603"/>
              </a:rPr>
              <a:t>Suatu jenis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pengukuran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menggunakan indikator 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majemuk.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Sebuah</a:t>
            </a:r>
            <a:r>
              <a:rPr sz="2400" spc="-40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test  dikatakan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memiliki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validitas konstruk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apabila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setiap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item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pertanyaan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membangun </a:t>
            </a:r>
            <a:r>
              <a:rPr sz="2400" spc="5" dirty="0" err="1">
                <a:latin typeface="Tw Cen MT" panose="020B0602020104020603"/>
                <a:cs typeface="Tw Cen MT" panose="020B0602020104020603"/>
              </a:rPr>
              <a:t>tes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 err="1">
                <a:latin typeface="Tw Cen MT" panose="020B0602020104020603"/>
                <a:cs typeface="Tw Cen MT" panose="020B0602020104020603"/>
              </a:rPr>
              <a:t>t</a:t>
            </a:r>
            <a:r>
              <a:rPr lang="en-US" sz="2400" spc="-5" dirty="0" err="1">
                <a:latin typeface="Tw Cen MT" panose="020B0602020104020603"/>
                <a:cs typeface="Tw Cen MT" panose="020B0602020104020603"/>
              </a:rPr>
              <a:t>ersebut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mengukur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aspek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berpikir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dan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konstruk</a:t>
            </a:r>
            <a:r>
              <a:rPr sz="2400" spc="-24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penelitian.</a:t>
            </a:r>
            <a:endParaRPr sz="2400" dirty="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2650" dirty="0">
              <a:latin typeface="Tw Cen MT" panose="020B0602020104020603"/>
              <a:cs typeface="Tw Cen MT" panose="020B0602020104020603"/>
            </a:endParaRPr>
          </a:p>
          <a:p>
            <a:pPr marL="12700" marR="772160">
              <a:lnSpc>
                <a:spcPct val="100000"/>
              </a:lnSpc>
            </a:pPr>
            <a:r>
              <a:rPr sz="2400" spc="-5" dirty="0">
                <a:latin typeface="Tw Cen MT" panose="020B0602020104020603"/>
                <a:cs typeface="Tw Cen MT" panose="020B0602020104020603"/>
              </a:rPr>
              <a:t>Menjawab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pertanyaan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: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“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Apakah </a:t>
            </a:r>
            <a:r>
              <a:rPr sz="2400" spc="-30" dirty="0">
                <a:latin typeface="Tw Cen MT" panose="020B0602020104020603"/>
                <a:cs typeface="Tw Cen MT" panose="020B0602020104020603"/>
              </a:rPr>
              <a:t>ukurannya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valid,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apakah berbagai</a:t>
            </a:r>
            <a:r>
              <a:rPr sz="2400" spc="-22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macam 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indikator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beroperasi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dalam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cara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2400" spc="-21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konsisten?</a:t>
            </a:r>
            <a:endParaRPr sz="2400" dirty="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2650" dirty="0">
              <a:latin typeface="Tw Cen MT" panose="020B0602020104020603"/>
              <a:cs typeface="Tw Cen MT" panose="020B0602020104020603"/>
            </a:endParaRPr>
          </a:p>
          <a:p>
            <a:pPr marL="12700" marR="158115">
              <a:lnSpc>
                <a:spcPct val="100000"/>
              </a:lnSpc>
            </a:pPr>
            <a:r>
              <a:rPr sz="2400" dirty="0">
                <a:latin typeface="Tw Cen MT" panose="020B0602020104020603"/>
                <a:cs typeface="Tw Cen MT" panose="020B0602020104020603"/>
              </a:rPr>
              <a:t>Ada dua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syarat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dalam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konstruk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: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relevan dengan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teori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dan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variabel</a:t>
            </a:r>
            <a:r>
              <a:rPr sz="2400" spc="-31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ingin</a:t>
            </a:r>
            <a:r>
              <a:rPr sz="2400" spc="-3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30" dirty="0">
                <a:latin typeface="Tw Cen MT" panose="020B0602020104020603"/>
                <a:cs typeface="Tw Cen MT" panose="020B0602020104020603"/>
              </a:rPr>
              <a:t>diukur.</a:t>
            </a:r>
            <a:endParaRPr sz="2400" dirty="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4870" y="165938"/>
            <a:ext cx="669035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31055" algn="l"/>
              </a:tabLst>
            </a:pPr>
            <a:r>
              <a:rPr spc="-10" dirty="0"/>
              <a:t>Dua</a:t>
            </a:r>
            <a:r>
              <a:rPr spc="35" dirty="0"/>
              <a:t> </a:t>
            </a:r>
            <a:r>
              <a:rPr dirty="0"/>
              <a:t>Jenis</a:t>
            </a:r>
            <a:r>
              <a:rPr spc="10" dirty="0"/>
              <a:t> </a:t>
            </a:r>
            <a:r>
              <a:rPr spc="-25" dirty="0"/>
              <a:t>Validitas	</a:t>
            </a:r>
            <a:r>
              <a:rPr spc="-30" dirty="0"/>
              <a:t>Konstruk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57326" y="1460627"/>
            <a:ext cx="10888065" cy="4909820"/>
            <a:chOff x="757326" y="1460627"/>
            <a:chExt cx="10888065" cy="4909820"/>
          </a:xfrm>
        </p:grpSpPr>
        <p:sp>
          <p:nvSpPr>
            <p:cNvPr id="4" name="object 4"/>
            <p:cNvSpPr/>
            <p:nvPr/>
          </p:nvSpPr>
          <p:spPr>
            <a:xfrm>
              <a:off x="757326" y="1460627"/>
              <a:ext cx="1032510" cy="4909820"/>
            </a:xfrm>
            <a:custGeom>
              <a:avLst/>
              <a:gdLst/>
              <a:ahLst/>
              <a:cxnLst/>
              <a:rect l="l" t="t" r="r" b="b"/>
              <a:pathLst>
                <a:path w="1032510" h="4909820">
                  <a:moveTo>
                    <a:pt x="15265" y="0"/>
                  </a:moveTo>
                  <a:lnTo>
                    <a:pt x="49158" y="34358"/>
                  </a:lnTo>
                  <a:lnTo>
                    <a:pt x="82476" y="69068"/>
                  </a:lnTo>
                  <a:lnTo>
                    <a:pt x="115219" y="104122"/>
                  </a:lnTo>
                  <a:lnTo>
                    <a:pt x="147389" y="139515"/>
                  </a:lnTo>
                  <a:lnTo>
                    <a:pt x="178984" y="175241"/>
                  </a:lnTo>
                  <a:lnTo>
                    <a:pt x="210004" y="211294"/>
                  </a:lnTo>
                  <a:lnTo>
                    <a:pt x="240450" y="247668"/>
                  </a:lnTo>
                  <a:lnTo>
                    <a:pt x="270321" y="284357"/>
                  </a:lnTo>
                  <a:lnTo>
                    <a:pt x="299618" y="321354"/>
                  </a:lnTo>
                  <a:lnTo>
                    <a:pt x="328341" y="358655"/>
                  </a:lnTo>
                  <a:lnTo>
                    <a:pt x="356489" y="396252"/>
                  </a:lnTo>
                  <a:lnTo>
                    <a:pt x="384063" y="434140"/>
                  </a:lnTo>
                  <a:lnTo>
                    <a:pt x="411062" y="472313"/>
                  </a:lnTo>
                  <a:lnTo>
                    <a:pt x="437487" y="510765"/>
                  </a:lnTo>
                  <a:lnTo>
                    <a:pt x="463337" y="549490"/>
                  </a:lnTo>
                  <a:lnTo>
                    <a:pt x="488613" y="588482"/>
                  </a:lnTo>
                  <a:lnTo>
                    <a:pt x="513314" y="627735"/>
                  </a:lnTo>
                  <a:lnTo>
                    <a:pt x="537441" y="667242"/>
                  </a:lnTo>
                  <a:lnTo>
                    <a:pt x="560994" y="706999"/>
                  </a:lnTo>
                  <a:lnTo>
                    <a:pt x="583972" y="746998"/>
                  </a:lnTo>
                  <a:lnTo>
                    <a:pt x="606375" y="787235"/>
                  </a:lnTo>
                  <a:lnTo>
                    <a:pt x="628205" y="827702"/>
                  </a:lnTo>
                  <a:lnTo>
                    <a:pt x="649459" y="868394"/>
                  </a:lnTo>
                  <a:lnTo>
                    <a:pt x="670140" y="909305"/>
                  </a:lnTo>
                  <a:lnTo>
                    <a:pt x="690245" y="950429"/>
                  </a:lnTo>
                  <a:lnTo>
                    <a:pt x="709777" y="991760"/>
                  </a:lnTo>
                  <a:lnTo>
                    <a:pt x="728734" y="1033291"/>
                  </a:lnTo>
                  <a:lnTo>
                    <a:pt x="747116" y="1075018"/>
                  </a:lnTo>
                  <a:lnTo>
                    <a:pt x="764924" y="1116934"/>
                  </a:lnTo>
                  <a:lnTo>
                    <a:pt x="782158" y="1159032"/>
                  </a:lnTo>
                  <a:lnTo>
                    <a:pt x="798817" y="1201308"/>
                  </a:lnTo>
                  <a:lnTo>
                    <a:pt x="814901" y="1243754"/>
                  </a:lnTo>
                  <a:lnTo>
                    <a:pt x="830412" y="1286365"/>
                  </a:lnTo>
                  <a:lnTo>
                    <a:pt x="845347" y="1329136"/>
                  </a:lnTo>
                  <a:lnTo>
                    <a:pt x="859709" y="1372059"/>
                  </a:lnTo>
                  <a:lnTo>
                    <a:pt x="873495" y="1415129"/>
                  </a:lnTo>
                  <a:lnTo>
                    <a:pt x="886708" y="1458340"/>
                  </a:lnTo>
                  <a:lnTo>
                    <a:pt x="899346" y="1501686"/>
                  </a:lnTo>
                  <a:lnTo>
                    <a:pt x="911409" y="1545161"/>
                  </a:lnTo>
                  <a:lnTo>
                    <a:pt x="922898" y="1588759"/>
                  </a:lnTo>
                  <a:lnTo>
                    <a:pt x="933813" y="1632474"/>
                  </a:lnTo>
                  <a:lnTo>
                    <a:pt x="944153" y="1676299"/>
                  </a:lnTo>
                  <a:lnTo>
                    <a:pt x="953919" y="1720230"/>
                  </a:lnTo>
                  <a:lnTo>
                    <a:pt x="963110" y="1764260"/>
                  </a:lnTo>
                  <a:lnTo>
                    <a:pt x="971727" y="1808382"/>
                  </a:lnTo>
                  <a:lnTo>
                    <a:pt x="979769" y="1852592"/>
                  </a:lnTo>
                  <a:lnTo>
                    <a:pt x="987237" y="1896882"/>
                  </a:lnTo>
                  <a:lnTo>
                    <a:pt x="994130" y="1941248"/>
                  </a:lnTo>
                  <a:lnTo>
                    <a:pt x="1000449" y="1985682"/>
                  </a:lnTo>
                  <a:lnTo>
                    <a:pt x="1006194" y="2030180"/>
                  </a:lnTo>
                  <a:lnTo>
                    <a:pt x="1011364" y="2074734"/>
                  </a:lnTo>
                  <a:lnTo>
                    <a:pt x="1015959" y="2119339"/>
                  </a:lnTo>
                  <a:lnTo>
                    <a:pt x="1019981" y="2163990"/>
                  </a:lnTo>
                  <a:lnTo>
                    <a:pt x="1023427" y="2208679"/>
                  </a:lnTo>
                  <a:lnTo>
                    <a:pt x="1026299" y="2253401"/>
                  </a:lnTo>
                  <a:lnTo>
                    <a:pt x="1028597" y="2298150"/>
                  </a:lnTo>
                  <a:lnTo>
                    <a:pt x="1030321" y="2342921"/>
                  </a:lnTo>
                  <a:lnTo>
                    <a:pt x="1031470" y="2387706"/>
                  </a:lnTo>
                  <a:lnTo>
                    <a:pt x="1032044" y="2432500"/>
                  </a:lnTo>
                  <a:lnTo>
                    <a:pt x="1032044" y="2477297"/>
                  </a:lnTo>
                  <a:lnTo>
                    <a:pt x="1031470" y="2522091"/>
                  </a:lnTo>
                  <a:lnTo>
                    <a:pt x="1030321" y="2566876"/>
                  </a:lnTo>
                  <a:lnTo>
                    <a:pt x="1028597" y="2611646"/>
                  </a:lnTo>
                  <a:lnTo>
                    <a:pt x="1026299" y="2656395"/>
                  </a:lnTo>
                  <a:lnTo>
                    <a:pt x="1023427" y="2701117"/>
                  </a:lnTo>
                  <a:lnTo>
                    <a:pt x="1019981" y="2745806"/>
                  </a:lnTo>
                  <a:lnTo>
                    <a:pt x="1015959" y="2790456"/>
                  </a:lnTo>
                  <a:lnTo>
                    <a:pt x="1011364" y="2835061"/>
                  </a:lnTo>
                  <a:lnTo>
                    <a:pt x="1006194" y="2879615"/>
                  </a:lnTo>
                  <a:lnTo>
                    <a:pt x="1000449" y="2924112"/>
                  </a:lnTo>
                  <a:lnTo>
                    <a:pt x="994130" y="2968546"/>
                  </a:lnTo>
                  <a:lnTo>
                    <a:pt x="987237" y="3012911"/>
                  </a:lnTo>
                  <a:lnTo>
                    <a:pt x="979769" y="3057201"/>
                  </a:lnTo>
                  <a:lnTo>
                    <a:pt x="971727" y="3101410"/>
                  </a:lnTo>
                  <a:lnTo>
                    <a:pt x="963110" y="3145532"/>
                  </a:lnTo>
                  <a:lnTo>
                    <a:pt x="953919" y="3189562"/>
                  </a:lnTo>
                  <a:lnTo>
                    <a:pt x="944153" y="3233492"/>
                  </a:lnTo>
                  <a:lnTo>
                    <a:pt x="933813" y="3277317"/>
                  </a:lnTo>
                  <a:lnTo>
                    <a:pt x="922898" y="3321031"/>
                  </a:lnTo>
                  <a:lnTo>
                    <a:pt x="911409" y="3364628"/>
                  </a:lnTo>
                  <a:lnTo>
                    <a:pt x="899346" y="3408102"/>
                  </a:lnTo>
                  <a:lnTo>
                    <a:pt x="886708" y="3451447"/>
                  </a:lnTo>
                  <a:lnTo>
                    <a:pt x="873495" y="3494657"/>
                  </a:lnTo>
                  <a:lnTo>
                    <a:pt x="859709" y="3537727"/>
                  </a:lnTo>
                  <a:lnTo>
                    <a:pt x="845347" y="3580649"/>
                  </a:lnTo>
                  <a:lnTo>
                    <a:pt x="830412" y="3623418"/>
                  </a:lnTo>
                  <a:lnTo>
                    <a:pt x="814901" y="3666028"/>
                  </a:lnTo>
                  <a:lnTo>
                    <a:pt x="798817" y="3708474"/>
                  </a:lnTo>
                  <a:lnTo>
                    <a:pt x="782158" y="3750748"/>
                  </a:lnTo>
                  <a:lnTo>
                    <a:pt x="764924" y="3792845"/>
                  </a:lnTo>
                  <a:lnTo>
                    <a:pt x="747116" y="3834760"/>
                  </a:lnTo>
                  <a:lnTo>
                    <a:pt x="728734" y="3876485"/>
                  </a:lnTo>
                  <a:lnTo>
                    <a:pt x="709777" y="3918016"/>
                  </a:lnTo>
                  <a:lnTo>
                    <a:pt x="690245" y="3959346"/>
                  </a:lnTo>
                  <a:lnTo>
                    <a:pt x="670140" y="4000468"/>
                  </a:lnTo>
                  <a:lnTo>
                    <a:pt x="649459" y="4041378"/>
                  </a:lnTo>
                  <a:lnTo>
                    <a:pt x="628205" y="4082069"/>
                  </a:lnTo>
                  <a:lnTo>
                    <a:pt x="606375" y="4122534"/>
                  </a:lnTo>
                  <a:lnTo>
                    <a:pt x="583972" y="4162769"/>
                  </a:lnTo>
                  <a:lnTo>
                    <a:pt x="560994" y="4202767"/>
                  </a:lnTo>
                  <a:lnTo>
                    <a:pt x="537441" y="4242522"/>
                  </a:lnTo>
                  <a:lnTo>
                    <a:pt x="513314" y="4282028"/>
                  </a:lnTo>
                  <a:lnTo>
                    <a:pt x="488613" y="4321279"/>
                  </a:lnTo>
                  <a:lnTo>
                    <a:pt x="463337" y="4360269"/>
                  </a:lnTo>
                  <a:lnTo>
                    <a:pt x="437487" y="4398993"/>
                  </a:lnTo>
                  <a:lnTo>
                    <a:pt x="411062" y="4437443"/>
                  </a:lnTo>
                  <a:lnTo>
                    <a:pt x="384063" y="4475614"/>
                  </a:lnTo>
                  <a:lnTo>
                    <a:pt x="356489" y="4513501"/>
                  </a:lnTo>
                  <a:lnTo>
                    <a:pt x="328341" y="4551096"/>
                  </a:lnTo>
                  <a:lnTo>
                    <a:pt x="299618" y="4588395"/>
                  </a:lnTo>
                  <a:lnTo>
                    <a:pt x="270321" y="4625390"/>
                  </a:lnTo>
                  <a:lnTo>
                    <a:pt x="240450" y="4662077"/>
                  </a:lnTo>
                  <a:lnTo>
                    <a:pt x="210004" y="4698449"/>
                  </a:lnTo>
                  <a:lnTo>
                    <a:pt x="178984" y="4734500"/>
                  </a:lnTo>
                  <a:lnTo>
                    <a:pt x="147389" y="4770224"/>
                  </a:lnTo>
                  <a:lnTo>
                    <a:pt x="115219" y="4805615"/>
                  </a:lnTo>
                  <a:lnTo>
                    <a:pt x="82476" y="4840667"/>
                  </a:lnTo>
                  <a:lnTo>
                    <a:pt x="49158" y="4875374"/>
                  </a:lnTo>
                  <a:lnTo>
                    <a:pt x="15265" y="4909731"/>
                  </a:lnTo>
                  <a:lnTo>
                    <a:pt x="0" y="4894465"/>
                  </a:lnTo>
                  <a:lnTo>
                    <a:pt x="33963" y="4860031"/>
                  </a:lnTo>
                  <a:lnTo>
                    <a:pt x="67346" y="4825242"/>
                  </a:lnTo>
                  <a:lnTo>
                    <a:pt x="100148" y="4790105"/>
                  </a:lnTo>
                  <a:lnTo>
                    <a:pt x="132370" y="4754625"/>
                  </a:lnTo>
                  <a:lnTo>
                    <a:pt x="164012" y="4718809"/>
                  </a:lnTo>
                  <a:lnTo>
                    <a:pt x="195072" y="4682663"/>
                  </a:lnTo>
                  <a:lnTo>
                    <a:pt x="225552" y="4646193"/>
                  </a:lnTo>
                  <a:lnTo>
                    <a:pt x="255452" y="4609405"/>
                  </a:lnTo>
                  <a:lnTo>
                    <a:pt x="284771" y="4572305"/>
                  </a:lnTo>
                  <a:lnTo>
                    <a:pt x="313509" y="4534899"/>
                  </a:lnTo>
                  <a:lnTo>
                    <a:pt x="341667" y="4497194"/>
                  </a:lnTo>
                  <a:lnTo>
                    <a:pt x="369244" y="4459195"/>
                  </a:lnTo>
                  <a:lnTo>
                    <a:pt x="396241" y="4420909"/>
                  </a:lnTo>
                  <a:lnTo>
                    <a:pt x="422657" y="4382341"/>
                  </a:lnTo>
                  <a:lnTo>
                    <a:pt x="448493" y="4343499"/>
                  </a:lnTo>
                  <a:lnTo>
                    <a:pt x="473747" y="4304387"/>
                  </a:lnTo>
                  <a:lnTo>
                    <a:pt x="498422" y="4265013"/>
                  </a:lnTo>
                  <a:lnTo>
                    <a:pt x="522516" y="4225381"/>
                  </a:lnTo>
                  <a:lnTo>
                    <a:pt x="546029" y="4185500"/>
                  </a:lnTo>
                  <a:lnTo>
                    <a:pt x="568962" y="4145373"/>
                  </a:lnTo>
                  <a:lnTo>
                    <a:pt x="591314" y="4105008"/>
                  </a:lnTo>
                  <a:lnTo>
                    <a:pt x="613085" y="4064411"/>
                  </a:lnTo>
                  <a:lnTo>
                    <a:pt x="634276" y="4023587"/>
                  </a:lnTo>
                  <a:lnTo>
                    <a:pt x="654886" y="3982544"/>
                  </a:lnTo>
                  <a:lnTo>
                    <a:pt x="674916" y="3941286"/>
                  </a:lnTo>
                  <a:lnTo>
                    <a:pt x="694365" y="3899821"/>
                  </a:lnTo>
                  <a:lnTo>
                    <a:pt x="713234" y="3858153"/>
                  </a:lnTo>
                  <a:lnTo>
                    <a:pt x="731522" y="3816290"/>
                  </a:lnTo>
                  <a:lnTo>
                    <a:pt x="749230" y="3774238"/>
                  </a:lnTo>
                  <a:lnTo>
                    <a:pt x="766357" y="3732002"/>
                  </a:lnTo>
                  <a:lnTo>
                    <a:pt x="782903" y="3689589"/>
                  </a:lnTo>
                  <a:lnTo>
                    <a:pt x="798869" y="3647005"/>
                  </a:lnTo>
                  <a:lnTo>
                    <a:pt x="814254" y="3604255"/>
                  </a:lnTo>
                  <a:lnTo>
                    <a:pt x="829058" y="3561347"/>
                  </a:lnTo>
                  <a:lnTo>
                    <a:pt x="843283" y="3518286"/>
                  </a:lnTo>
                  <a:lnTo>
                    <a:pt x="856926" y="3475078"/>
                  </a:lnTo>
                  <a:lnTo>
                    <a:pt x="869989" y="3431729"/>
                  </a:lnTo>
                  <a:lnTo>
                    <a:pt x="882471" y="3388246"/>
                  </a:lnTo>
                  <a:lnTo>
                    <a:pt x="894373" y="3344635"/>
                  </a:lnTo>
                  <a:lnTo>
                    <a:pt x="905694" y="3300901"/>
                  </a:lnTo>
                  <a:lnTo>
                    <a:pt x="916435" y="3257051"/>
                  </a:lnTo>
                  <a:lnTo>
                    <a:pt x="926595" y="3213092"/>
                  </a:lnTo>
                  <a:lnTo>
                    <a:pt x="936174" y="3169028"/>
                  </a:lnTo>
                  <a:lnTo>
                    <a:pt x="945173" y="3124866"/>
                  </a:lnTo>
                  <a:lnTo>
                    <a:pt x="953591" y="3080613"/>
                  </a:lnTo>
                  <a:lnTo>
                    <a:pt x="961429" y="3036274"/>
                  </a:lnTo>
                  <a:lnTo>
                    <a:pt x="968686" y="2991856"/>
                  </a:lnTo>
                  <a:lnTo>
                    <a:pt x="975363" y="2947364"/>
                  </a:lnTo>
                  <a:lnTo>
                    <a:pt x="981459" y="2902805"/>
                  </a:lnTo>
                  <a:lnTo>
                    <a:pt x="986974" y="2858185"/>
                  </a:lnTo>
                  <a:lnTo>
                    <a:pt x="991909" y="2813510"/>
                  </a:lnTo>
                  <a:lnTo>
                    <a:pt x="996264" y="2768786"/>
                  </a:lnTo>
                  <a:lnTo>
                    <a:pt x="1000037" y="2724019"/>
                  </a:lnTo>
                  <a:lnTo>
                    <a:pt x="1003231" y="2679216"/>
                  </a:lnTo>
                  <a:lnTo>
                    <a:pt x="1005843" y="2634382"/>
                  </a:lnTo>
                  <a:lnTo>
                    <a:pt x="1007875" y="2589524"/>
                  </a:lnTo>
                  <a:lnTo>
                    <a:pt x="1009327" y="2544647"/>
                  </a:lnTo>
                  <a:lnTo>
                    <a:pt x="1010197" y="2499758"/>
                  </a:lnTo>
                  <a:lnTo>
                    <a:pt x="1010488" y="2454863"/>
                  </a:lnTo>
                  <a:lnTo>
                    <a:pt x="1010197" y="2409969"/>
                  </a:lnTo>
                  <a:lnTo>
                    <a:pt x="1009327" y="2365080"/>
                  </a:lnTo>
                  <a:lnTo>
                    <a:pt x="1007875" y="2320203"/>
                  </a:lnTo>
                  <a:lnTo>
                    <a:pt x="1005843" y="2275345"/>
                  </a:lnTo>
                  <a:lnTo>
                    <a:pt x="1003231" y="2230512"/>
                  </a:lnTo>
                  <a:lnTo>
                    <a:pt x="1000037" y="2185709"/>
                  </a:lnTo>
                  <a:lnTo>
                    <a:pt x="996264" y="2140942"/>
                  </a:lnTo>
                  <a:lnTo>
                    <a:pt x="991909" y="2096219"/>
                  </a:lnTo>
                  <a:lnTo>
                    <a:pt x="986974" y="2051544"/>
                  </a:lnTo>
                  <a:lnTo>
                    <a:pt x="981459" y="2006925"/>
                  </a:lnTo>
                  <a:lnTo>
                    <a:pt x="975363" y="1962367"/>
                  </a:lnTo>
                  <a:lnTo>
                    <a:pt x="968686" y="1917876"/>
                  </a:lnTo>
                  <a:lnTo>
                    <a:pt x="961429" y="1873458"/>
                  </a:lnTo>
                  <a:lnTo>
                    <a:pt x="953591" y="1829120"/>
                  </a:lnTo>
                  <a:lnTo>
                    <a:pt x="945173" y="1784868"/>
                  </a:lnTo>
                  <a:lnTo>
                    <a:pt x="936174" y="1740707"/>
                  </a:lnTo>
                  <a:lnTo>
                    <a:pt x="926595" y="1696644"/>
                  </a:lnTo>
                  <a:lnTo>
                    <a:pt x="916435" y="1652685"/>
                  </a:lnTo>
                  <a:lnTo>
                    <a:pt x="905694" y="1608837"/>
                  </a:lnTo>
                  <a:lnTo>
                    <a:pt x="894373" y="1565104"/>
                  </a:lnTo>
                  <a:lnTo>
                    <a:pt x="882471" y="1521494"/>
                  </a:lnTo>
                  <a:lnTo>
                    <a:pt x="869989" y="1478012"/>
                  </a:lnTo>
                  <a:lnTo>
                    <a:pt x="856926" y="1434665"/>
                  </a:lnTo>
                  <a:lnTo>
                    <a:pt x="843283" y="1391459"/>
                  </a:lnTo>
                  <a:lnTo>
                    <a:pt x="829058" y="1348399"/>
                  </a:lnTo>
                  <a:lnTo>
                    <a:pt x="814254" y="1305492"/>
                  </a:lnTo>
                  <a:lnTo>
                    <a:pt x="798869" y="1262744"/>
                  </a:lnTo>
                  <a:lnTo>
                    <a:pt x="782903" y="1220162"/>
                  </a:lnTo>
                  <a:lnTo>
                    <a:pt x="766357" y="1177750"/>
                  </a:lnTo>
                  <a:lnTo>
                    <a:pt x="749230" y="1135516"/>
                  </a:lnTo>
                  <a:lnTo>
                    <a:pt x="731522" y="1093465"/>
                  </a:lnTo>
                  <a:lnTo>
                    <a:pt x="713234" y="1051604"/>
                  </a:lnTo>
                  <a:lnTo>
                    <a:pt x="694365" y="1009939"/>
                  </a:lnTo>
                  <a:lnTo>
                    <a:pt x="674916" y="968476"/>
                  </a:lnTo>
                  <a:lnTo>
                    <a:pt x="654886" y="927220"/>
                  </a:lnTo>
                  <a:lnTo>
                    <a:pt x="634276" y="886179"/>
                  </a:lnTo>
                  <a:lnTo>
                    <a:pt x="613085" y="845357"/>
                  </a:lnTo>
                  <a:lnTo>
                    <a:pt x="591314" y="804762"/>
                  </a:lnTo>
                  <a:lnTo>
                    <a:pt x="568962" y="764400"/>
                  </a:lnTo>
                  <a:lnTo>
                    <a:pt x="546029" y="724276"/>
                  </a:lnTo>
                  <a:lnTo>
                    <a:pt x="522516" y="684396"/>
                  </a:lnTo>
                  <a:lnTo>
                    <a:pt x="498422" y="644767"/>
                  </a:lnTo>
                  <a:lnTo>
                    <a:pt x="473747" y="605395"/>
                  </a:lnTo>
                  <a:lnTo>
                    <a:pt x="448493" y="566286"/>
                  </a:lnTo>
                  <a:lnTo>
                    <a:pt x="422657" y="527447"/>
                  </a:lnTo>
                  <a:lnTo>
                    <a:pt x="396241" y="488882"/>
                  </a:lnTo>
                  <a:lnTo>
                    <a:pt x="369244" y="450599"/>
                  </a:lnTo>
                  <a:lnTo>
                    <a:pt x="341667" y="412603"/>
                  </a:lnTo>
                  <a:lnTo>
                    <a:pt x="313509" y="374900"/>
                  </a:lnTo>
                  <a:lnTo>
                    <a:pt x="284771" y="337497"/>
                  </a:lnTo>
                  <a:lnTo>
                    <a:pt x="255452" y="300401"/>
                  </a:lnTo>
                  <a:lnTo>
                    <a:pt x="225552" y="263615"/>
                  </a:lnTo>
                  <a:lnTo>
                    <a:pt x="195072" y="227148"/>
                  </a:lnTo>
                  <a:lnTo>
                    <a:pt x="164012" y="191005"/>
                  </a:lnTo>
                  <a:lnTo>
                    <a:pt x="132370" y="155193"/>
                  </a:lnTo>
                  <a:lnTo>
                    <a:pt x="100148" y="119716"/>
                  </a:lnTo>
                  <a:lnTo>
                    <a:pt x="67346" y="84582"/>
                  </a:lnTo>
                  <a:lnTo>
                    <a:pt x="33963" y="49797"/>
                  </a:lnTo>
                  <a:lnTo>
                    <a:pt x="0" y="15367"/>
                  </a:lnTo>
                  <a:lnTo>
                    <a:pt x="15265" y="0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1276" y="1460627"/>
              <a:ext cx="10064115" cy="2086483"/>
            </a:xfrm>
            <a:custGeom>
              <a:avLst/>
              <a:gdLst/>
              <a:ahLst/>
              <a:cxnLst/>
              <a:rect l="l" t="t" r="r" b="b"/>
              <a:pathLst>
                <a:path w="10064115" h="1473835">
                  <a:moveTo>
                    <a:pt x="10063861" y="0"/>
                  </a:moveTo>
                  <a:lnTo>
                    <a:pt x="0" y="0"/>
                  </a:lnTo>
                  <a:lnTo>
                    <a:pt x="0" y="1473580"/>
                  </a:lnTo>
                  <a:lnTo>
                    <a:pt x="10063861" y="1473580"/>
                  </a:lnTo>
                  <a:lnTo>
                    <a:pt x="10063861" y="0"/>
                  </a:lnTo>
                  <a:close/>
                </a:path>
              </a:pathLst>
            </a:custGeom>
            <a:solidFill>
              <a:srgbClr val="558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91063" y="1623723"/>
            <a:ext cx="8821420" cy="17602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ct val="84000"/>
              </a:lnSpc>
              <a:spcBef>
                <a:spcPts val="425"/>
              </a:spcBef>
            </a:pPr>
            <a:r>
              <a:rPr dirty="0">
                <a:latin typeface="Tw Cen MT" panose="020B0602020104020603"/>
                <a:cs typeface="Tw Cen MT" panose="020B0602020104020603"/>
              </a:rPr>
              <a:t>Validitas konvergen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: suatu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jenis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validitas pengukuran untuk indikator </a:t>
            </a:r>
            <a:r>
              <a:rPr spc="15" dirty="0">
                <a:latin typeface="Tw Cen MT" panose="020B0602020104020603"/>
                <a:cs typeface="Tw Cen MT" panose="020B0602020104020603"/>
              </a:rPr>
              <a:t>majemuk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berdasarkan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pada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definisi 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konseptual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dan operasionalisasi konsep </a:t>
            </a:r>
            <a:r>
              <a:rPr spc="-10" dirty="0">
                <a:latin typeface="Tw Cen MT" panose="020B0602020104020603"/>
                <a:cs typeface="Tw Cen MT" panose="020B0602020104020603"/>
              </a:rPr>
              <a:t>bahwa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indikator-indikator dari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satu </a:t>
            </a:r>
            <a:r>
              <a:rPr spc="15" dirty="0">
                <a:latin typeface="Tw Cen MT" panose="020B0602020104020603"/>
                <a:cs typeface="Tw Cen MT" panose="020B0602020104020603"/>
              </a:rPr>
              <a:t>konstruk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akan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bertindak </a:t>
            </a:r>
            <a:r>
              <a:rPr spc="20" dirty="0">
                <a:latin typeface="Tw Cen MT" panose="020B0602020104020603"/>
                <a:cs typeface="Tw Cen MT" panose="020B0602020104020603"/>
              </a:rPr>
              <a:t>serupa 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atau</a:t>
            </a:r>
            <a:r>
              <a:rPr spc="6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berkumpul.</a:t>
            </a:r>
            <a:endParaRPr dirty="0">
              <a:latin typeface="Tw Cen MT" panose="020B0602020104020603"/>
              <a:cs typeface="Tw Cen MT" panose="020B0602020104020603"/>
            </a:endParaRPr>
          </a:p>
          <a:p>
            <a:pPr marL="12700" marR="57785">
              <a:lnSpc>
                <a:spcPct val="84000"/>
              </a:lnSpc>
              <a:spcBef>
                <a:spcPts val="630"/>
              </a:spcBef>
            </a:pP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Contoh, jika berdasarkan teori,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kecemasan ditandai </a:t>
            </a:r>
            <a:r>
              <a:rPr spc="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oleh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bukti-bukti </a:t>
            </a:r>
            <a:r>
              <a:rPr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adanya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telapak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tangan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berkeringat, 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gerakan mondar-mandir,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dan kesulitan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memusatkan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perhatian, maka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sebuah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alat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ukur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kecemasan dikatakan 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memiliki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validitas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konvergen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apabila </a:t>
            </a:r>
            <a:r>
              <a:rPr spc="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berkorelasi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dengan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bukti-bukti</a:t>
            </a:r>
            <a:r>
              <a:rPr spc="10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tersebut</a:t>
            </a:r>
            <a:endParaRPr dirty="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0260" y="1889125"/>
            <a:ext cx="10985132" cy="4481322"/>
            <a:chOff x="660260" y="1889125"/>
            <a:chExt cx="10985132" cy="4481322"/>
          </a:xfrm>
        </p:grpSpPr>
        <p:sp>
          <p:nvSpPr>
            <p:cNvPr id="9" name="object 9"/>
            <p:cNvSpPr/>
            <p:nvPr/>
          </p:nvSpPr>
          <p:spPr>
            <a:xfrm>
              <a:off x="660260" y="1889125"/>
              <a:ext cx="1842135" cy="1842135"/>
            </a:xfrm>
            <a:custGeom>
              <a:avLst/>
              <a:gdLst/>
              <a:ahLst/>
              <a:cxnLst/>
              <a:rect l="l" t="t" r="r" b="b"/>
              <a:pathLst>
                <a:path w="1842135" h="1842135">
                  <a:moveTo>
                    <a:pt x="921016" y="0"/>
                  </a:moveTo>
                  <a:lnTo>
                    <a:pt x="873619" y="1198"/>
                  </a:lnTo>
                  <a:lnTo>
                    <a:pt x="826844" y="4755"/>
                  </a:lnTo>
                  <a:lnTo>
                    <a:pt x="780749" y="10612"/>
                  </a:lnTo>
                  <a:lnTo>
                    <a:pt x="735393" y="18712"/>
                  </a:lnTo>
                  <a:lnTo>
                    <a:pt x="690832" y="28996"/>
                  </a:lnTo>
                  <a:lnTo>
                    <a:pt x="647126" y="41408"/>
                  </a:lnTo>
                  <a:lnTo>
                    <a:pt x="604331" y="55888"/>
                  </a:lnTo>
                  <a:lnTo>
                    <a:pt x="562506" y="72380"/>
                  </a:lnTo>
                  <a:lnTo>
                    <a:pt x="521708" y="90824"/>
                  </a:lnTo>
                  <a:lnTo>
                    <a:pt x="481995" y="111164"/>
                  </a:lnTo>
                  <a:lnTo>
                    <a:pt x="443426" y="133341"/>
                  </a:lnTo>
                  <a:lnTo>
                    <a:pt x="406057" y="157298"/>
                  </a:lnTo>
                  <a:lnTo>
                    <a:pt x="369948" y="182977"/>
                  </a:lnTo>
                  <a:lnTo>
                    <a:pt x="335155" y="210319"/>
                  </a:lnTo>
                  <a:lnTo>
                    <a:pt x="301737" y="239267"/>
                  </a:lnTo>
                  <a:lnTo>
                    <a:pt x="269751" y="269763"/>
                  </a:lnTo>
                  <a:lnTo>
                    <a:pt x="239255" y="301750"/>
                  </a:lnTo>
                  <a:lnTo>
                    <a:pt x="210308" y="335168"/>
                  </a:lnTo>
                  <a:lnTo>
                    <a:pt x="182966" y="369961"/>
                  </a:lnTo>
                  <a:lnTo>
                    <a:pt x="157289" y="406071"/>
                  </a:lnTo>
                  <a:lnTo>
                    <a:pt x="133333" y="443439"/>
                  </a:lnTo>
                  <a:lnTo>
                    <a:pt x="111157" y="482008"/>
                  </a:lnTo>
                  <a:lnTo>
                    <a:pt x="90818" y="521720"/>
                  </a:lnTo>
                  <a:lnTo>
                    <a:pt x="72374" y="562516"/>
                  </a:lnTo>
                  <a:lnTo>
                    <a:pt x="55884" y="604340"/>
                  </a:lnTo>
                  <a:lnTo>
                    <a:pt x="41405" y="647133"/>
                  </a:lnTo>
                  <a:lnTo>
                    <a:pt x="28994" y="690837"/>
                  </a:lnTo>
                  <a:lnTo>
                    <a:pt x="18710" y="735395"/>
                  </a:lnTo>
                  <a:lnTo>
                    <a:pt x="10611" y="780749"/>
                  </a:lnTo>
                  <a:lnTo>
                    <a:pt x="4754" y="826840"/>
                  </a:lnTo>
                  <a:lnTo>
                    <a:pt x="1198" y="873611"/>
                  </a:lnTo>
                  <a:lnTo>
                    <a:pt x="0" y="921003"/>
                  </a:lnTo>
                  <a:lnTo>
                    <a:pt x="1198" y="968396"/>
                  </a:lnTo>
                  <a:lnTo>
                    <a:pt x="4754" y="1015167"/>
                  </a:lnTo>
                  <a:lnTo>
                    <a:pt x="10611" y="1061258"/>
                  </a:lnTo>
                  <a:lnTo>
                    <a:pt x="18710" y="1106612"/>
                  </a:lnTo>
                  <a:lnTo>
                    <a:pt x="28994" y="1151170"/>
                  </a:lnTo>
                  <a:lnTo>
                    <a:pt x="41405" y="1194874"/>
                  </a:lnTo>
                  <a:lnTo>
                    <a:pt x="55884" y="1237667"/>
                  </a:lnTo>
                  <a:lnTo>
                    <a:pt x="72374" y="1279491"/>
                  </a:lnTo>
                  <a:lnTo>
                    <a:pt x="90818" y="1320287"/>
                  </a:lnTo>
                  <a:lnTo>
                    <a:pt x="111157" y="1359999"/>
                  </a:lnTo>
                  <a:lnTo>
                    <a:pt x="133333" y="1398568"/>
                  </a:lnTo>
                  <a:lnTo>
                    <a:pt x="157289" y="1435936"/>
                  </a:lnTo>
                  <a:lnTo>
                    <a:pt x="182966" y="1472046"/>
                  </a:lnTo>
                  <a:lnTo>
                    <a:pt x="210308" y="1506839"/>
                  </a:lnTo>
                  <a:lnTo>
                    <a:pt x="239255" y="1540257"/>
                  </a:lnTo>
                  <a:lnTo>
                    <a:pt x="269751" y="1572244"/>
                  </a:lnTo>
                  <a:lnTo>
                    <a:pt x="301737" y="1602740"/>
                  </a:lnTo>
                  <a:lnTo>
                    <a:pt x="335155" y="1631688"/>
                  </a:lnTo>
                  <a:lnTo>
                    <a:pt x="369948" y="1659030"/>
                  </a:lnTo>
                  <a:lnTo>
                    <a:pt x="406057" y="1684709"/>
                  </a:lnTo>
                  <a:lnTo>
                    <a:pt x="443426" y="1708666"/>
                  </a:lnTo>
                  <a:lnTo>
                    <a:pt x="481995" y="1730843"/>
                  </a:lnTo>
                  <a:lnTo>
                    <a:pt x="521708" y="1751183"/>
                  </a:lnTo>
                  <a:lnTo>
                    <a:pt x="562506" y="1769627"/>
                  </a:lnTo>
                  <a:lnTo>
                    <a:pt x="604331" y="1786119"/>
                  </a:lnTo>
                  <a:lnTo>
                    <a:pt x="647126" y="1800599"/>
                  </a:lnTo>
                  <a:lnTo>
                    <a:pt x="690832" y="1813011"/>
                  </a:lnTo>
                  <a:lnTo>
                    <a:pt x="735393" y="1823295"/>
                  </a:lnTo>
                  <a:lnTo>
                    <a:pt x="780749" y="1831395"/>
                  </a:lnTo>
                  <a:lnTo>
                    <a:pt x="826844" y="1837252"/>
                  </a:lnTo>
                  <a:lnTo>
                    <a:pt x="873619" y="1840809"/>
                  </a:lnTo>
                  <a:lnTo>
                    <a:pt x="921016" y="1842008"/>
                  </a:lnTo>
                  <a:lnTo>
                    <a:pt x="968409" y="1840809"/>
                  </a:lnTo>
                  <a:lnTo>
                    <a:pt x="1015180" y="1837252"/>
                  </a:lnTo>
                  <a:lnTo>
                    <a:pt x="1061271" y="1831395"/>
                  </a:lnTo>
                  <a:lnTo>
                    <a:pt x="1106624" y="1823295"/>
                  </a:lnTo>
                  <a:lnTo>
                    <a:pt x="1151182" y="1813011"/>
                  </a:lnTo>
                  <a:lnTo>
                    <a:pt x="1194887" y="1800599"/>
                  </a:lnTo>
                  <a:lnTo>
                    <a:pt x="1237680" y="1786119"/>
                  </a:lnTo>
                  <a:lnTo>
                    <a:pt x="1279503" y="1769627"/>
                  </a:lnTo>
                  <a:lnTo>
                    <a:pt x="1320300" y="1751183"/>
                  </a:lnTo>
                  <a:lnTo>
                    <a:pt x="1360012" y="1730843"/>
                  </a:lnTo>
                  <a:lnTo>
                    <a:pt x="1398581" y="1708666"/>
                  </a:lnTo>
                  <a:lnTo>
                    <a:pt x="1435949" y="1684709"/>
                  </a:lnTo>
                  <a:lnTo>
                    <a:pt x="1472058" y="1659030"/>
                  </a:lnTo>
                  <a:lnTo>
                    <a:pt x="1506851" y="1631688"/>
                  </a:lnTo>
                  <a:lnTo>
                    <a:pt x="1540270" y="1602740"/>
                  </a:lnTo>
                  <a:lnTo>
                    <a:pt x="1572256" y="1572244"/>
                  </a:lnTo>
                  <a:lnTo>
                    <a:pt x="1602753" y="1540257"/>
                  </a:lnTo>
                  <a:lnTo>
                    <a:pt x="1631701" y="1506839"/>
                  </a:lnTo>
                  <a:lnTo>
                    <a:pt x="1659043" y="1472046"/>
                  </a:lnTo>
                  <a:lnTo>
                    <a:pt x="1684722" y="1435936"/>
                  </a:lnTo>
                  <a:lnTo>
                    <a:pt x="1708678" y="1398568"/>
                  </a:lnTo>
                  <a:lnTo>
                    <a:pt x="1730856" y="1359999"/>
                  </a:lnTo>
                  <a:lnTo>
                    <a:pt x="1751196" y="1320287"/>
                  </a:lnTo>
                  <a:lnTo>
                    <a:pt x="1769640" y="1279491"/>
                  </a:lnTo>
                  <a:lnTo>
                    <a:pt x="1786132" y="1237667"/>
                  </a:lnTo>
                  <a:lnTo>
                    <a:pt x="1800612" y="1194874"/>
                  </a:lnTo>
                  <a:lnTo>
                    <a:pt x="1813023" y="1151170"/>
                  </a:lnTo>
                  <a:lnTo>
                    <a:pt x="1823308" y="1106612"/>
                  </a:lnTo>
                  <a:lnTo>
                    <a:pt x="1831408" y="1061258"/>
                  </a:lnTo>
                  <a:lnTo>
                    <a:pt x="1837265" y="1015167"/>
                  </a:lnTo>
                  <a:lnTo>
                    <a:pt x="1840822" y="968396"/>
                  </a:lnTo>
                  <a:lnTo>
                    <a:pt x="1842020" y="921003"/>
                  </a:lnTo>
                  <a:lnTo>
                    <a:pt x="1840822" y="873611"/>
                  </a:lnTo>
                  <a:lnTo>
                    <a:pt x="1837265" y="826840"/>
                  </a:lnTo>
                  <a:lnTo>
                    <a:pt x="1831408" y="780749"/>
                  </a:lnTo>
                  <a:lnTo>
                    <a:pt x="1823308" y="735395"/>
                  </a:lnTo>
                  <a:lnTo>
                    <a:pt x="1813023" y="690837"/>
                  </a:lnTo>
                  <a:lnTo>
                    <a:pt x="1800612" y="647133"/>
                  </a:lnTo>
                  <a:lnTo>
                    <a:pt x="1786132" y="604340"/>
                  </a:lnTo>
                  <a:lnTo>
                    <a:pt x="1769640" y="562516"/>
                  </a:lnTo>
                  <a:lnTo>
                    <a:pt x="1751196" y="521720"/>
                  </a:lnTo>
                  <a:lnTo>
                    <a:pt x="1730856" y="482008"/>
                  </a:lnTo>
                  <a:lnTo>
                    <a:pt x="1708678" y="443439"/>
                  </a:lnTo>
                  <a:lnTo>
                    <a:pt x="1684722" y="406071"/>
                  </a:lnTo>
                  <a:lnTo>
                    <a:pt x="1659043" y="369961"/>
                  </a:lnTo>
                  <a:lnTo>
                    <a:pt x="1631701" y="335168"/>
                  </a:lnTo>
                  <a:lnTo>
                    <a:pt x="1602753" y="301750"/>
                  </a:lnTo>
                  <a:lnTo>
                    <a:pt x="1572256" y="269763"/>
                  </a:lnTo>
                  <a:lnTo>
                    <a:pt x="1540270" y="239267"/>
                  </a:lnTo>
                  <a:lnTo>
                    <a:pt x="1506851" y="210319"/>
                  </a:lnTo>
                  <a:lnTo>
                    <a:pt x="1472058" y="182977"/>
                  </a:lnTo>
                  <a:lnTo>
                    <a:pt x="1435949" y="157298"/>
                  </a:lnTo>
                  <a:lnTo>
                    <a:pt x="1398581" y="133341"/>
                  </a:lnTo>
                  <a:lnTo>
                    <a:pt x="1360012" y="111164"/>
                  </a:lnTo>
                  <a:lnTo>
                    <a:pt x="1320300" y="90824"/>
                  </a:lnTo>
                  <a:lnTo>
                    <a:pt x="1279503" y="72380"/>
                  </a:lnTo>
                  <a:lnTo>
                    <a:pt x="1237680" y="55888"/>
                  </a:lnTo>
                  <a:lnTo>
                    <a:pt x="1194887" y="41408"/>
                  </a:lnTo>
                  <a:lnTo>
                    <a:pt x="1151182" y="28996"/>
                  </a:lnTo>
                  <a:lnTo>
                    <a:pt x="1106624" y="18712"/>
                  </a:lnTo>
                  <a:lnTo>
                    <a:pt x="1061271" y="10612"/>
                  </a:lnTo>
                  <a:lnTo>
                    <a:pt x="1015180" y="4755"/>
                  </a:lnTo>
                  <a:lnTo>
                    <a:pt x="968409" y="1198"/>
                  </a:lnTo>
                  <a:lnTo>
                    <a:pt x="921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0260" y="1889125"/>
              <a:ext cx="1842135" cy="1842135"/>
            </a:xfrm>
            <a:custGeom>
              <a:avLst/>
              <a:gdLst/>
              <a:ahLst/>
              <a:cxnLst/>
              <a:rect l="l" t="t" r="r" b="b"/>
              <a:pathLst>
                <a:path w="1842135" h="1842135">
                  <a:moveTo>
                    <a:pt x="0" y="921003"/>
                  </a:moveTo>
                  <a:lnTo>
                    <a:pt x="1198" y="873611"/>
                  </a:lnTo>
                  <a:lnTo>
                    <a:pt x="4754" y="826840"/>
                  </a:lnTo>
                  <a:lnTo>
                    <a:pt x="10611" y="780749"/>
                  </a:lnTo>
                  <a:lnTo>
                    <a:pt x="18710" y="735395"/>
                  </a:lnTo>
                  <a:lnTo>
                    <a:pt x="28994" y="690837"/>
                  </a:lnTo>
                  <a:lnTo>
                    <a:pt x="41405" y="647133"/>
                  </a:lnTo>
                  <a:lnTo>
                    <a:pt x="55884" y="604340"/>
                  </a:lnTo>
                  <a:lnTo>
                    <a:pt x="72374" y="562516"/>
                  </a:lnTo>
                  <a:lnTo>
                    <a:pt x="90818" y="521720"/>
                  </a:lnTo>
                  <a:lnTo>
                    <a:pt x="111157" y="482008"/>
                  </a:lnTo>
                  <a:lnTo>
                    <a:pt x="133333" y="443439"/>
                  </a:lnTo>
                  <a:lnTo>
                    <a:pt x="157289" y="406071"/>
                  </a:lnTo>
                  <a:lnTo>
                    <a:pt x="182966" y="369961"/>
                  </a:lnTo>
                  <a:lnTo>
                    <a:pt x="210308" y="335168"/>
                  </a:lnTo>
                  <a:lnTo>
                    <a:pt x="239255" y="301750"/>
                  </a:lnTo>
                  <a:lnTo>
                    <a:pt x="269751" y="269763"/>
                  </a:lnTo>
                  <a:lnTo>
                    <a:pt x="301737" y="239267"/>
                  </a:lnTo>
                  <a:lnTo>
                    <a:pt x="335155" y="210319"/>
                  </a:lnTo>
                  <a:lnTo>
                    <a:pt x="369948" y="182977"/>
                  </a:lnTo>
                  <a:lnTo>
                    <a:pt x="406057" y="157298"/>
                  </a:lnTo>
                  <a:lnTo>
                    <a:pt x="443426" y="133341"/>
                  </a:lnTo>
                  <a:lnTo>
                    <a:pt x="481995" y="111164"/>
                  </a:lnTo>
                  <a:lnTo>
                    <a:pt x="521708" y="90824"/>
                  </a:lnTo>
                  <a:lnTo>
                    <a:pt x="562506" y="72380"/>
                  </a:lnTo>
                  <a:lnTo>
                    <a:pt x="604331" y="55888"/>
                  </a:lnTo>
                  <a:lnTo>
                    <a:pt x="647126" y="41408"/>
                  </a:lnTo>
                  <a:lnTo>
                    <a:pt x="690832" y="28996"/>
                  </a:lnTo>
                  <a:lnTo>
                    <a:pt x="735393" y="18712"/>
                  </a:lnTo>
                  <a:lnTo>
                    <a:pt x="780749" y="10612"/>
                  </a:lnTo>
                  <a:lnTo>
                    <a:pt x="826844" y="4755"/>
                  </a:lnTo>
                  <a:lnTo>
                    <a:pt x="873619" y="1198"/>
                  </a:lnTo>
                  <a:lnTo>
                    <a:pt x="921016" y="0"/>
                  </a:lnTo>
                  <a:lnTo>
                    <a:pt x="968409" y="1198"/>
                  </a:lnTo>
                  <a:lnTo>
                    <a:pt x="1015180" y="4755"/>
                  </a:lnTo>
                  <a:lnTo>
                    <a:pt x="1061271" y="10612"/>
                  </a:lnTo>
                  <a:lnTo>
                    <a:pt x="1106624" y="18712"/>
                  </a:lnTo>
                  <a:lnTo>
                    <a:pt x="1151182" y="28996"/>
                  </a:lnTo>
                  <a:lnTo>
                    <a:pt x="1194887" y="41408"/>
                  </a:lnTo>
                  <a:lnTo>
                    <a:pt x="1237680" y="55888"/>
                  </a:lnTo>
                  <a:lnTo>
                    <a:pt x="1279503" y="72380"/>
                  </a:lnTo>
                  <a:lnTo>
                    <a:pt x="1320300" y="90824"/>
                  </a:lnTo>
                  <a:lnTo>
                    <a:pt x="1360012" y="111164"/>
                  </a:lnTo>
                  <a:lnTo>
                    <a:pt x="1398581" y="133341"/>
                  </a:lnTo>
                  <a:lnTo>
                    <a:pt x="1435949" y="157298"/>
                  </a:lnTo>
                  <a:lnTo>
                    <a:pt x="1472058" y="182977"/>
                  </a:lnTo>
                  <a:lnTo>
                    <a:pt x="1506851" y="210319"/>
                  </a:lnTo>
                  <a:lnTo>
                    <a:pt x="1540270" y="239267"/>
                  </a:lnTo>
                  <a:lnTo>
                    <a:pt x="1572256" y="269763"/>
                  </a:lnTo>
                  <a:lnTo>
                    <a:pt x="1602753" y="301750"/>
                  </a:lnTo>
                  <a:lnTo>
                    <a:pt x="1631701" y="335168"/>
                  </a:lnTo>
                  <a:lnTo>
                    <a:pt x="1659043" y="369961"/>
                  </a:lnTo>
                  <a:lnTo>
                    <a:pt x="1684722" y="406071"/>
                  </a:lnTo>
                  <a:lnTo>
                    <a:pt x="1708678" y="443439"/>
                  </a:lnTo>
                  <a:lnTo>
                    <a:pt x="1730856" y="482008"/>
                  </a:lnTo>
                  <a:lnTo>
                    <a:pt x="1751196" y="521720"/>
                  </a:lnTo>
                  <a:lnTo>
                    <a:pt x="1769640" y="562516"/>
                  </a:lnTo>
                  <a:lnTo>
                    <a:pt x="1786132" y="604340"/>
                  </a:lnTo>
                  <a:lnTo>
                    <a:pt x="1800612" y="647133"/>
                  </a:lnTo>
                  <a:lnTo>
                    <a:pt x="1813023" y="690837"/>
                  </a:lnTo>
                  <a:lnTo>
                    <a:pt x="1823308" y="735395"/>
                  </a:lnTo>
                  <a:lnTo>
                    <a:pt x="1831408" y="780749"/>
                  </a:lnTo>
                  <a:lnTo>
                    <a:pt x="1837265" y="826840"/>
                  </a:lnTo>
                  <a:lnTo>
                    <a:pt x="1840822" y="873611"/>
                  </a:lnTo>
                  <a:lnTo>
                    <a:pt x="1842020" y="921003"/>
                  </a:lnTo>
                  <a:lnTo>
                    <a:pt x="1840822" y="968396"/>
                  </a:lnTo>
                  <a:lnTo>
                    <a:pt x="1837265" y="1015167"/>
                  </a:lnTo>
                  <a:lnTo>
                    <a:pt x="1831408" y="1061258"/>
                  </a:lnTo>
                  <a:lnTo>
                    <a:pt x="1823308" y="1106612"/>
                  </a:lnTo>
                  <a:lnTo>
                    <a:pt x="1813023" y="1151170"/>
                  </a:lnTo>
                  <a:lnTo>
                    <a:pt x="1800612" y="1194874"/>
                  </a:lnTo>
                  <a:lnTo>
                    <a:pt x="1786132" y="1237667"/>
                  </a:lnTo>
                  <a:lnTo>
                    <a:pt x="1769640" y="1279491"/>
                  </a:lnTo>
                  <a:lnTo>
                    <a:pt x="1751196" y="1320287"/>
                  </a:lnTo>
                  <a:lnTo>
                    <a:pt x="1730856" y="1359999"/>
                  </a:lnTo>
                  <a:lnTo>
                    <a:pt x="1708678" y="1398568"/>
                  </a:lnTo>
                  <a:lnTo>
                    <a:pt x="1684722" y="1435936"/>
                  </a:lnTo>
                  <a:lnTo>
                    <a:pt x="1659043" y="1472046"/>
                  </a:lnTo>
                  <a:lnTo>
                    <a:pt x="1631701" y="1506839"/>
                  </a:lnTo>
                  <a:lnTo>
                    <a:pt x="1602753" y="1540257"/>
                  </a:lnTo>
                  <a:lnTo>
                    <a:pt x="1572256" y="1572244"/>
                  </a:lnTo>
                  <a:lnTo>
                    <a:pt x="1540270" y="1602740"/>
                  </a:lnTo>
                  <a:lnTo>
                    <a:pt x="1506851" y="1631688"/>
                  </a:lnTo>
                  <a:lnTo>
                    <a:pt x="1472058" y="1659030"/>
                  </a:lnTo>
                  <a:lnTo>
                    <a:pt x="1435949" y="1684709"/>
                  </a:lnTo>
                  <a:lnTo>
                    <a:pt x="1398581" y="1708666"/>
                  </a:lnTo>
                  <a:lnTo>
                    <a:pt x="1360012" y="1730843"/>
                  </a:lnTo>
                  <a:lnTo>
                    <a:pt x="1320300" y="1751183"/>
                  </a:lnTo>
                  <a:lnTo>
                    <a:pt x="1279503" y="1769627"/>
                  </a:lnTo>
                  <a:lnTo>
                    <a:pt x="1237680" y="1786119"/>
                  </a:lnTo>
                  <a:lnTo>
                    <a:pt x="1194887" y="1800599"/>
                  </a:lnTo>
                  <a:lnTo>
                    <a:pt x="1151182" y="1813011"/>
                  </a:lnTo>
                  <a:lnTo>
                    <a:pt x="1106624" y="1823295"/>
                  </a:lnTo>
                  <a:lnTo>
                    <a:pt x="1061271" y="1831395"/>
                  </a:lnTo>
                  <a:lnTo>
                    <a:pt x="1015180" y="1837252"/>
                  </a:lnTo>
                  <a:lnTo>
                    <a:pt x="968409" y="1840809"/>
                  </a:lnTo>
                  <a:lnTo>
                    <a:pt x="921016" y="1842008"/>
                  </a:lnTo>
                  <a:lnTo>
                    <a:pt x="873619" y="1840809"/>
                  </a:lnTo>
                  <a:lnTo>
                    <a:pt x="826844" y="1837252"/>
                  </a:lnTo>
                  <a:lnTo>
                    <a:pt x="780749" y="1831395"/>
                  </a:lnTo>
                  <a:lnTo>
                    <a:pt x="735393" y="1823295"/>
                  </a:lnTo>
                  <a:lnTo>
                    <a:pt x="690832" y="1813011"/>
                  </a:lnTo>
                  <a:lnTo>
                    <a:pt x="647126" y="1800599"/>
                  </a:lnTo>
                  <a:lnTo>
                    <a:pt x="604331" y="1786119"/>
                  </a:lnTo>
                  <a:lnTo>
                    <a:pt x="562506" y="1769627"/>
                  </a:lnTo>
                  <a:lnTo>
                    <a:pt x="521708" y="1751183"/>
                  </a:lnTo>
                  <a:lnTo>
                    <a:pt x="481995" y="1730843"/>
                  </a:lnTo>
                  <a:lnTo>
                    <a:pt x="443426" y="1708666"/>
                  </a:lnTo>
                  <a:lnTo>
                    <a:pt x="406057" y="1684709"/>
                  </a:lnTo>
                  <a:lnTo>
                    <a:pt x="369948" y="1659030"/>
                  </a:lnTo>
                  <a:lnTo>
                    <a:pt x="335155" y="1631688"/>
                  </a:lnTo>
                  <a:lnTo>
                    <a:pt x="301737" y="1602740"/>
                  </a:lnTo>
                  <a:lnTo>
                    <a:pt x="269751" y="1572244"/>
                  </a:lnTo>
                  <a:lnTo>
                    <a:pt x="239255" y="1540257"/>
                  </a:lnTo>
                  <a:lnTo>
                    <a:pt x="210308" y="1506839"/>
                  </a:lnTo>
                  <a:lnTo>
                    <a:pt x="182966" y="1472046"/>
                  </a:lnTo>
                  <a:lnTo>
                    <a:pt x="157289" y="1435936"/>
                  </a:lnTo>
                  <a:lnTo>
                    <a:pt x="133333" y="1398568"/>
                  </a:lnTo>
                  <a:lnTo>
                    <a:pt x="111157" y="1359999"/>
                  </a:lnTo>
                  <a:lnTo>
                    <a:pt x="90818" y="1320287"/>
                  </a:lnTo>
                  <a:lnTo>
                    <a:pt x="72374" y="1279491"/>
                  </a:lnTo>
                  <a:lnTo>
                    <a:pt x="55884" y="1237667"/>
                  </a:lnTo>
                  <a:lnTo>
                    <a:pt x="41405" y="1194874"/>
                  </a:lnTo>
                  <a:lnTo>
                    <a:pt x="28994" y="1151170"/>
                  </a:lnTo>
                  <a:lnTo>
                    <a:pt x="18710" y="1106612"/>
                  </a:lnTo>
                  <a:lnTo>
                    <a:pt x="10611" y="1061258"/>
                  </a:lnTo>
                  <a:lnTo>
                    <a:pt x="4754" y="1015167"/>
                  </a:lnTo>
                  <a:lnTo>
                    <a:pt x="1198" y="968396"/>
                  </a:lnTo>
                  <a:lnTo>
                    <a:pt x="0" y="921003"/>
                  </a:lnTo>
                  <a:close/>
                </a:path>
              </a:pathLst>
            </a:custGeom>
            <a:ln w="12700">
              <a:solidFill>
                <a:srgbClr val="558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1277" y="4284103"/>
              <a:ext cx="10064115" cy="2086344"/>
            </a:xfrm>
            <a:custGeom>
              <a:avLst/>
              <a:gdLst/>
              <a:ahLst/>
              <a:cxnLst/>
              <a:rect l="l" t="t" r="r" b="b"/>
              <a:pathLst>
                <a:path w="10064115" h="1473835">
                  <a:moveTo>
                    <a:pt x="10063861" y="0"/>
                  </a:moveTo>
                  <a:lnTo>
                    <a:pt x="0" y="0"/>
                  </a:lnTo>
                  <a:lnTo>
                    <a:pt x="0" y="1473580"/>
                  </a:lnTo>
                  <a:lnTo>
                    <a:pt x="10063861" y="1473580"/>
                  </a:lnTo>
                  <a:lnTo>
                    <a:pt x="1006386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20996" y="4604096"/>
            <a:ext cx="8794115" cy="144635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720"/>
              </a:lnSpc>
              <a:spcBef>
                <a:spcPts val="135"/>
              </a:spcBef>
            </a:pPr>
            <a:r>
              <a:rPr dirty="0">
                <a:latin typeface="Tw Cen MT" panose="020B0602020104020603"/>
                <a:cs typeface="Tw Cen MT" panose="020B0602020104020603"/>
              </a:rPr>
              <a:t>Validitas</a:t>
            </a:r>
            <a:r>
              <a:rPr spc="6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diskriminan</a:t>
            </a:r>
            <a:r>
              <a:rPr spc="9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:</a:t>
            </a:r>
            <a:r>
              <a:rPr spc="2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Suatu</a:t>
            </a:r>
            <a:r>
              <a:rPr spc="75" dirty="0">
                <a:latin typeface="Tw Cen MT" panose="020B0602020104020603"/>
                <a:cs typeface="Tw Cen MT" panose="020B0602020104020603"/>
              </a:rPr>
              <a:t>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jenis</a:t>
            </a:r>
            <a:r>
              <a:rPr spc="3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validitas</a:t>
            </a:r>
            <a:r>
              <a:rPr spc="10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pengukuran</a:t>
            </a:r>
            <a:r>
              <a:rPr spc="155" dirty="0"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untuk</a:t>
            </a:r>
            <a:r>
              <a:rPr spc="75" dirty="0"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indikator</a:t>
            </a:r>
            <a:r>
              <a:rPr spc="10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15" dirty="0">
                <a:latin typeface="Tw Cen MT" panose="020B0602020104020603"/>
                <a:cs typeface="Tw Cen MT" panose="020B0602020104020603"/>
              </a:rPr>
              <a:t>majemuk</a:t>
            </a:r>
            <a:r>
              <a:rPr spc="8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berdasarkan</a:t>
            </a:r>
            <a:r>
              <a:rPr spc="15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pada</a:t>
            </a:r>
            <a:r>
              <a:rPr spc="75" dirty="0">
                <a:latin typeface="Tw Cen MT" panose="020B0602020104020603"/>
                <a:cs typeface="Tw Cen MT" panose="020B0602020104020603"/>
              </a:rPr>
              <a:t> </a:t>
            </a:r>
            <a:r>
              <a:rPr spc="-5" dirty="0">
                <a:latin typeface="Tw Cen MT" panose="020B0602020104020603"/>
                <a:cs typeface="Tw Cen MT" panose="020B0602020104020603"/>
              </a:rPr>
              <a:t>gagasan</a:t>
            </a:r>
            <a:endParaRPr dirty="0">
              <a:latin typeface="Tw Cen MT" panose="020B0602020104020603"/>
              <a:cs typeface="Tw Cen MT" panose="020B0602020104020603"/>
            </a:endParaRPr>
          </a:p>
          <a:p>
            <a:pPr marL="12700">
              <a:lnSpc>
                <a:spcPts val="1720"/>
              </a:lnSpc>
            </a:pPr>
            <a:r>
              <a:rPr spc="-10" dirty="0">
                <a:latin typeface="Tw Cen MT" panose="020B0602020104020603"/>
                <a:cs typeface="Tw Cen MT" panose="020B0602020104020603"/>
              </a:rPr>
              <a:t>bahwa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indikator-indikator dari </a:t>
            </a:r>
            <a:r>
              <a:rPr spc="15" dirty="0">
                <a:latin typeface="Tw Cen MT" panose="020B0602020104020603"/>
                <a:cs typeface="Tw Cen MT" panose="020B0602020104020603"/>
              </a:rPr>
              <a:t>konstruk </a:t>
            </a:r>
            <a:r>
              <a:rPr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dirty="0">
                <a:latin typeface="Tw Cen MT" panose="020B0602020104020603"/>
                <a:cs typeface="Tw Cen MT" panose="020B0602020104020603"/>
              </a:rPr>
              <a:t>sangat</a:t>
            </a:r>
            <a:r>
              <a:rPr spc="8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berbeda/menyimpang.</a:t>
            </a:r>
            <a:endParaRPr dirty="0">
              <a:latin typeface="Tw Cen MT" panose="020B0602020104020603"/>
              <a:cs typeface="Tw Cen MT" panose="020B0602020104020603"/>
            </a:endParaRPr>
          </a:p>
          <a:p>
            <a:pPr marL="12700" marR="111125">
              <a:lnSpc>
                <a:spcPct val="84000"/>
              </a:lnSpc>
              <a:spcBef>
                <a:spcPts val="595"/>
              </a:spcBef>
            </a:pP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Contoh, jika teori patofisiologi </a:t>
            </a:r>
            <a:r>
              <a:rPr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menyatakan </a:t>
            </a:r>
            <a:r>
              <a:rPr spc="-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bahwa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kecemasan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tidak dimanifestasikan dalam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bentuk tingkat 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kebotakan kepala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(alopecia),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maka pengukuran </a:t>
            </a:r>
            <a:r>
              <a:rPr spc="-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memiliki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validitas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diskriminan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seharusnya tidak  </a:t>
            </a:r>
            <a:r>
              <a:rPr spc="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berkorelasi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dengan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tingkat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kebotakan</a:t>
            </a:r>
            <a:r>
              <a:rPr spc="32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kepala</a:t>
            </a:r>
            <a:endParaRPr dirty="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3910" y="4093590"/>
            <a:ext cx="1854835" cy="1854835"/>
            <a:chOff x="653910" y="4093590"/>
            <a:chExt cx="1854835" cy="1854835"/>
          </a:xfrm>
        </p:grpSpPr>
        <p:sp>
          <p:nvSpPr>
            <p:cNvPr id="15" name="object 15"/>
            <p:cNvSpPr/>
            <p:nvPr/>
          </p:nvSpPr>
          <p:spPr>
            <a:xfrm>
              <a:off x="660260" y="4099940"/>
              <a:ext cx="1842135" cy="1842135"/>
            </a:xfrm>
            <a:custGeom>
              <a:avLst/>
              <a:gdLst/>
              <a:ahLst/>
              <a:cxnLst/>
              <a:rect l="l" t="t" r="r" b="b"/>
              <a:pathLst>
                <a:path w="1842135" h="1842135">
                  <a:moveTo>
                    <a:pt x="921016" y="0"/>
                  </a:moveTo>
                  <a:lnTo>
                    <a:pt x="873619" y="1198"/>
                  </a:lnTo>
                  <a:lnTo>
                    <a:pt x="826844" y="4755"/>
                  </a:lnTo>
                  <a:lnTo>
                    <a:pt x="780749" y="10612"/>
                  </a:lnTo>
                  <a:lnTo>
                    <a:pt x="735393" y="18712"/>
                  </a:lnTo>
                  <a:lnTo>
                    <a:pt x="690832" y="28996"/>
                  </a:lnTo>
                  <a:lnTo>
                    <a:pt x="647126" y="41408"/>
                  </a:lnTo>
                  <a:lnTo>
                    <a:pt x="604331" y="55888"/>
                  </a:lnTo>
                  <a:lnTo>
                    <a:pt x="562506" y="72380"/>
                  </a:lnTo>
                  <a:lnTo>
                    <a:pt x="521708" y="90824"/>
                  </a:lnTo>
                  <a:lnTo>
                    <a:pt x="481995" y="111164"/>
                  </a:lnTo>
                  <a:lnTo>
                    <a:pt x="443426" y="133341"/>
                  </a:lnTo>
                  <a:lnTo>
                    <a:pt x="406057" y="157298"/>
                  </a:lnTo>
                  <a:lnTo>
                    <a:pt x="369948" y="182977"/>
                  </a:lnTo>
                  <a:lnTo>
                    <a:pt x="335155" y="210319"/>
                  </a:lnTo>
                  <a:lnTo>
                    <a:pt x="301737" y="239267"/>
                  </a:lnTo>
                  <a:lnTo>
                    <a:pt x="269751" y="269763"/>
                  </a:lnTo>
                  <a:lnTo>
                    <a:pt x="239255" y="301750"/>
                  </a:lnTo>
                  <a:lnTo>
                    <a:pt x="210308" y="335168"/>
                  </a:lnTo>
                  <a:lnTo>
                    <a:pt x="182966" y="369961"/>
                  </a:lnTo>
                  <a:lnTo>
                    <a:pt x="157289" y="406071"/>
                  </a:lnTo>
                  <a:lnTo>
                    <a:pt x="133333" y="443439"/>
                  </a:lnTo>
                  <a:lnTo>
                    <a:pt x="111157" y="482008"/>
                  </a:lnTo>
                  <a:lnTo>
                    <a:pt x="90818" y="521720"/>
                  </a:lnTo>
                  <a:lnTo>
                    <a:pt x="72374" y="562516"/>
                  </a:lnTo>
                  <a:lnTo>
                    <a:pt x="55884" y="604340"/>
                  </a:lnTo>
                  <a:lnTo>
                    <a:pt x="41405" y="647133"/>
                  </a:lnTo>
                  <a:lnTo>
                    <a:pt x="28994" y="690837"/>
                  </a:lnTo>
                  <a:lnTo>
                    <a:pt x="18710" y="735395"/>
                  </a:lnTo>
                  <a:lnTo>
                    <a:pt x="10611" y="780749"/>
                  </a:lnTo>
                  <a:lnTo>
                    <a:pt x="4754" y="826840"/>
                  </a:lnTo>
                  <a:lnTo>
                    <a:pt x="1198" y="873611"/>
                  </a:lnTo>
                  <a:lnTo>
                    <a:pt x="0" y="921003"/>
                  </a:lnTo>
                  <a:lnTo>
                    <a:pt x="1198" y="968396"/>
                  </a:lnTo>
                  <a:lnTo>
                    <a:pt x="4754" y="1015167"/>
                  </a:lnTo>
                  <a:lnTo>
                    <a:pt x="10611" y="1061257"/>
                  </a:lnTo>
                  <a:lnTo>
                    <a:pt x="18710" y="1106609"/>
                  </a:lnTo>
                  <a:lnTo>
                    <a:pt x="28994" y="1151165"/>
                  </a:lnTo>
                  <a:lnTo>
                    <a:pt x="41405" y="1194868"/>
                  </a:lnTo>
                  <a:lnTo>
                    <a:pt x="55884" y="1237659"/>
                  </a:lnTo>
                  <a:lnTo>
                    <a:pt x="72374" y="1279481"/>
                  </a:lnTo>
                  <a:lnTo>
                    <a:pt x="90818" y="1320275"/>
                  </a:lnTo>
                  <a:lnTo>
                    <a:pt x="111157" y="1359984"/>
                  </a:lnTo>
                  <a:lnTo>
                    <a:pt x="133333" y="1398551"/>
                  </a:lnTo>
                  <a:lnTo>
                    <a:pt x="157289" y="1435916"/>
                  </a:lnTo>
                  <a:lnTo>
                    <a:pt x="182966" y="1472023"/>
                  </a:lnTo>
                  <a:lnTo>
                    <a:pt x="210308" y="1506813"/>
                  </a:lnTo>
                  <a:lnTo>
                    <a:pt x="239255" y="1540228"/>
                  </a:lnTo>
                  <a:lnTo>
                    <a:pt x="269751" y="1572212"/>
                  </a:lnTo>
                  <a:lnTo>
                    <a:pt x="301737" y="1602705"/>
                  </a:lnTo>
                  <a:lnTo>
                    <a:pt x="335155" y="1631650"/>
                  </a:lnTo>
                  <a:lnTo>
                    <a:pt x="369948" y="1658990"/>
                  </a:lnTo>
                  <a:lnTo>
                    <a:pt x="406057" y="1684665"/>
                  </a:lnTo>
                  <a:lnTo>
                    <a:pt x="443426" y="1708620"/>
                  </a:lnTo>
                  <a:lnTo>
                    <a:pt x="481995" y="1730794"/>
                  </a:lnTo>
                  <a:lnTo>
                    <a:pt x="521708" y="1751132"/>
                  </a:lnTo>
                  <a:lnTo>
                    <a:pt x="562506" y="1769574"/>
                  </a:lnTo>
                  <a:lnTo>
                    <a:pt x="604331" y="1786063"/>
                  </a:lnTo>
                  <a:lnTo>
                    <a:pt x="647126" y="1800542"/>
                  </a:lnTo>
                  <a:lnTo>
                    <a:pt x="690832" y="1812951"/>
                  </a:lnTo>
                  <a:lnTo>
                    <a:pt x="735393" y="1823234"/>
                  </a:lnTo>
                  <a:lnTo>
                    <a:pt x="780749" y="1831333"/>
                  </a:lnTo>
                  <a:lnTo>
                    <a:pt x="826844" y="1837189"/>
                  </a:lnTo>
                  <a:lnTo>
                    <a:pt x="873619" y="1840746"/>
                  </a:lnTo>
                  <a:lnTo>
                    <a:pt x="921016" y="1841944"/>
                  </a:lnTo>
                  <a:lnTo>
                    <a:pt x="968409" y="1840746"/>
                  </a:lnTo>
                  <a:lnTo>
                    <a:pt x="1015180" y="1837189"/>
                  </a:lnTo>
                  <a:lnTo>
                    <a:pt x="1061271" y="1831333"/>
                  </a:lnTo>
                  <a:lnTo>
                    <a:pt x="1106624" y="1823234"/>
                  </a:lnTo>
                  <a:lnTo>
                    <a:pt x="1151182" y="1812951"/>
                  </a:lnTo>
                  <a:lnTo>
                    <a:pt x="1194887" y="1800542"/>
                  </a:lnTo>
                  <a:lnTo>
                    <a:pt x="1237680" y="1786063"/>
                  </a:lnTo>
                  <a:lnTo>
                    <a:pt x="1279503" y="1769574"/>
                  </a:lnTo>
                  <a:lnTo>
                    <a:pt x="1320300" y="1751132"/>
                  </a:lnTo>
                  <a:lnTo>
                    <a:pt x="1360012" y="1730794"/>
                  </a:lnTo>
                  <a:lnTo>
                    <a:pt x="1398581" y="1708620"/>
                  </a:lnTo>
                  <a:lnTo>
                    <a:pt x="1435949" y="1684665"/>
                  </a:lnTo>
                  <a:lnTo>
                    <a:pt x="1472058" y="1658990"/>
                  </a:lnTo>
                  <a:lnTo>
                    <a:pt x="1506851" y="1631650"/>
                  </a:lnTo>
                  <a:lnTo>
                    <a:pt x="1540270" y="1602705"/>
                  </a:lnTo>
                  <a:lnTo>
                    <a:pt x="1572256" y="1572212"/>
                  </a:lnTo>
                  <a:lnTo>
                    <a:pt x="1602753" y="1540228"/>
                  </a:lnTo>
                  <a:lnTo>
                    <a:pt x="1631701" y="1506813"/>
                  </a:lnTo>
                  <a:lnTo>
                    <a:pt x="1659043" y="1472023"/>
                  </a:lnTo>
                  <a:lnTo>
                    <a:pt x="1684722" y="1435916"/>
                  </a:lnTo>
                  <a:lnTo>
                    <a:pt x="1708678" y="1398551"/>
                  </a:lnTo>
                  <a:lnTo>
                    <a:pt x="1730856" y="1359984"/>
                  </a:lnTo>
                  <a:lnTo>
                    <a:pt x="1751196" y="1320275"/>
                  </a:lnTo>
                  <a:lnTo>
                    <a:pt x="1769640" y="1279481"/>
                  </a:lnTo>
                  <a:lnTo>
                    <a:pt x="1786132" y="1237659"/>
                  </a:lnTo>
                  <a:lnTo>
                    <a:pt x="1800612" y="1194868"/>
                  </a:lnTo>
                  <a:lnTo>
                    <a:pt x="1813023" y="1151165"/>
                  </a:lnTo>
                  <a:lnTo>
                    <a:pt x="1823308" y="1106609"/>
                  </a:lnTo>
                  <a:lnTo>
                    <a:pt x="1831408" y="1061257"/>
                  </a:lnTo>
                  <a:lnTo>
                    <a:pt x="1837265" y="1015167"/>
                  </a:lnTo>
                  <a:lnTo>
                    <a:pt x="1840822" y="968396"/>
                  </a:lnTo>
                  <a:lnTo>
                    <a:pt x="1842020" y="921003"/>
                  </a:lnTo>
                  <a:lnTo>
                    <a:pt x="1840822" y="873611"/>
                  </a:lnTo>
                  <a:lnTo>
                    <a:pt x="1837265" y="826840"/>
                  </a:lnTo>
                  <a:lnTo>
                    <a:pt x="1831408" y="780749"/>
                  </a:lnTo>
                  <a:lnTo>
                    <a:pt x="1823308" y="735395"/>
                  </a:lnTo>
                  <a:lnTo>
                    <a:pt x="1813023" y="690837"/>
                  </a:lnTo>
                  <a:lnTo>
                    <a:pt x="1800612" y="647133"/>
                  </a:lnTo>
                  <a:lnTo>
                    <a:pt x="1786132" y="604340"/>
                  </a:lnTo>
                  <a:lnTo>
                    <a:pt x="1769640" y="562516"/>
                  </a:lnTo>
                  <a:lnTo>
                    <a:pt x="1751196" y="521720"/>
                  </a:lnTo>
                  <a:lnTo>
                    <a:pt x="1730856" y="482008"/>
                  </a:lnTo>
                  <a:lnTo>
                    <a:pt x="1708678" y="443439"/>
                  </a:lnTo>
                  <a:lnTo>
                    <a:pt x="1684722" y="406071"/>
                  </a:lnTo>
                  <a:lnTo>
                    <a:pt x="1659043" y="369961"/>
                  </a:lnTo>
                  <a:lnTo>
                    <a:pt x="1631701" y="335168"/>
                  </a:lnTo>
                  <a:lnTo>
                    <a:pt x="1602753" y="301750"/>
                  </a:lnTo>
                  <a:lnTo>
                    <a:pt x="1572256" y="269763"/>
                  </a:lnTo>
                  <a:lnTo>
                    <a:pt x="1540270" y="239267"/>
                  </a:lnTo>
                  <a:lnTo>
                    <a:pt x="1506851" y="210319"/>
                  </a:lnTo>
                  <a:lnTo>
                    <a:pt x="1472058" y="182977"/>
                  </a:lnTo>
                  <a:lnTo>
                    <a:pt x="1435949" y="157298"/>
                  </a:lnTo>
                  <a:lnTo>
                    <a:pt x="1398581" y="133341"/>
                  </a:lnTo>
                  <a:lnTo>
                    <a:pt x="1360012" y="111164"/>
                  </a:lnTo>
                  <a:lnTo>
                    <a:pt x="1320300" y="90824"/>
                  </a:lnTo>
                  <a:lnTo>
                    <a:pt x="1279503" y="72380"/>
                  </a:lnTo>
                  <a:lnTo>
                    <a:pt x="1237680" y="55888"/>
                  </a:lnTo>
                  <a:lnTo>
                    <a:pt x="1194887" y="41408"/>
                  </a:lnTo>
                  <a:lnTo>
                    <a:pt x="1151182" y="28996"/>
                  </a:lnTo>
                  <a:lnTo>
                    <a:pt x="1106624" y="18712"/>
                  </a:lnTo>
                  <a:lnTo>
                    <a:pt x="1061271" y="10612"/>
                  </a:lnTo>
                  <a:lnTo>
                    <a:pt x="1015180" y="4755"/>
                  </a:lnTo>
                  <a:lnTo>
                    <a:pt x="968409" y="1198"/>
                  </a:lnTo>
                  <a:lnTo>
                    <a:pt x="921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0260" y="4099940"/>
              <a:ext cx="1842135" cy="1842135"/>
            </a:xfrm>
            <a:custGeom>
              <a:avLst/>
              <a:gdLst/>
              <a:ahLst/>
              <a:cxnLst/>
              <a:rect l="l" t="t" r="r" b="b"/>
              <a:pathLst>
                <a:path w="1842135" h="1842135">
                  <a:moveTo>
                    <a:pt x="0" y="921003"/>
                  </a:moveTo>
                  <a:lnTo>
                    <a:pt x="1198" y="873611"/>
                  </a:lnTo>
                  <a:lnTo>
                    <a:pt x="4754" y="826840"/>
                  </a:lnTo>
                  <a:lnTo>
                    <a:pt x="10611" y="780749"/>
                  </a:lnTo>
                  <a:lnTo>
                    <a:pt x="18710" y="735395"/>
                  </a:lnTo>
                  <a:lnTo>
                    <a:pt x="28994" y="690837"/>
                  </a:lnTo>
                  <a:lnTo>
                    <a:pt x="41405" y="647133"/>
                  </a:lnTo>
                  <a:lnTo>
                    <a:pt x="55884" y="604340"/>
                  </a:lnTo>
                  <a:lnTo>
                    <a:pt x="72374" y="562516"/>
                  </a:lnTo>
                  <a:lnTo>
                    <a:pt x="90818" y="521720"/>
                  </a:lnTo>
                  <a:lnTo>
                    <a:pt x="111157" y="482008"/>
                  </a:lnTo>
                  <a:lnTo>
                    <a:pt x="133333" y="443439"/>
                  </a:lnTo>
                  <a:lnTo>
                    <a:pt x="157289" y="406071"/>
                  </a:lnTo>
                  <a:lnTo>
                    <a:pt x="182966" y="369961"/>
                  </a:lnTo>
                  <a:lnTo>
                    <a:pt x="210308" y="335168"/>
                  </a:lnTo>
                  <a:lnTo>
                    <a:pt x="239255" y="301750"/>
                  </a:lnTo>
                  <a:lnTo>
                    <a:pt x="269751" y="269763"/>
                  </a:lnTo>
                  <a:lnTo>
                    <a:pt x="301737" y="239267"/>
                  </a:lnTo>
                  <a:lnTo>
                    <a:pt x="335155" y="210319"/>
                  </a:lnTo>
                  <a:lnTo>
                    <a:pt x="369948" y="182977"/>
                  </a:lnTo>
                  <a:lnTo>
                    <a:pt x="406057" y="157298"/>
                  </a:lnTo>
                  <a:lnTo>
                    <a:pt x="443426" y="133341"/>
                  </a:lnTo>
                  <a:lnTo>
                    <a:pt x="481995" y="111164"/>
                  </a:lnTo>
                  <a:lnTo>
                    <a:pt x="521708" y="90824"/>
                  </a:lnTo>
                  <a:lnTo>
                    <a:pt x="562506" y="72380"/>
                  </a:lnTo>
                  <a:lnTo>
                    <a:pt x="604331" y="55888"/>
                  </a:lnTo>
                  <a:lnTo>
                    <a:pt x="647126" y="41408"/>
                  </a:lnTo>
                  <a:lnTo>
                    <a:pt x="690832" y="28996"/>
                  </a:lnTo>
                  <a:lnTo>
                    <a:pt x="735393" y="18712"/>
                  </a:lnTo>
                  <a:lnTo>
                    <a:pt x="780749" y="10612"/>
                  </a:lnTo>
                  <a:lnTo>
                    <a:pt x="826844" y="4755"/>
                  </a:lnTo>
                  <a:lnTo>
                    <a:pt x="873619" y="1198"/>
                  </a:lnTo>
                  <a:lnTo>
                    <a:pt x="921016" y="0"/>
                  </a:lnTo>
                  <a:lnTo>
                    <a:pt x="968409" y="1198"/>
                  </a:lnTo>
                  <a:lnTo>
                    <a:pt x="1015180" y="4755"/>
                  </a:lnTo>
                  <a:lnTo>
                    <a:pt x="1061271" y="10612"/>
                  </a:lnTo>
                  <a:lnTo>
                    <a:pt x="1106624" y="18712"/>
                  </a:lnTo>
                  <a:lnTo>
                    <a:pt x="1151182" y="28996"/>
                  </a:lnTo>
                  <a:lnTo>
                    <a:pt x="1194887" y="41408"/>
                  </a:lnTo>
                  <a:lnTo>
                    <a:pt x="1237680" y="55888"/>
                  </a:lnTo>
                  <a:lnTo>
                    <a:pt x="1279503" y="72380"/>
                  </a:lnTo>
                  <a:lnTo>
                    <a:pt x="1320300" y="90824"/>
                  </a:lnTo>
                  <a:lnTo>
                    <a:pt x="1360012" y="111164"/>
                  </a:lnTo>
                  <a:lnTo>
                    <a:pt x="1398581" y="133341"/>
                  </a:lnTo>
                  <a:lnTo>
                    <a:pt x="1435949" y="157298"/>
                  </a:lnTo>
                  <a:lnTo>
                    <a:pt x="1472058" y="182977"/>
                  </a:lnTo>
                  <a:lnTo>
                    <a:pt x="1506851" y="210319"/>
                  </a:lnTo>
                  <a:lnTo>
                    <a:pt x="1540270" y="239267"/>
                  </a:lnTo>
                  <a:lnTo>
                    <a:pt x="1572256" y="269763"/>
                  </a:lnTo>
                  <a:lnTo>
                    <a:pt x="1602753" y="301750"/>
                  </a:lnTo>
                  <a:lnTo>
                    <a:pt x="1631701" y="335168"/>
                  </a:lnTo>
                  <a:lnTo>
                    <a:pt x="1659043" y="369961"/>
                  </a:lnTo>
                  <a:lnTo>
                    <a:pt x="1684722" y="406071"/>
                  </a:lnTo>
                  <a:lnTo>
                    <a:pt x="1708678" y="443439"/>
                  </a:lnTo>
                  <a:lnTo>
                    <a:pt x="1730856" y="482008"/>
                  </a:lnTo>
                  <a:lnTo>
                    <a:pt x="1751196" y="521720"/>
                  </a:lnTo>
                  <a:lnTo>
                    <a:pt x="1769640" y="562516"/>
                  </a:lnTo>
                  <a:lnTo>
                    <a:pt x="1786132" y="604340"/>
                  </a:lnTo>
                  <a:lnTo>
                    <a:pt x="1800612" y="647133"/>
                  </a:lnTo>
                  <a:lnTo>
                    <a:pt x="1813023" y="690837"/>
                  </a:lnTo>
                  <a:lnTo>
                    <a:pt x="1823308" y="735395"/>
                  </a:lnTo>
                  <a:lnTo>
                    <a:pt x="1831408" y="780749"/>
                  </a:lnTo>
                  <a:lnTo>
                    <a:pt x="1837265" y="826840"/>
                  </a:lnTo>
                  <a:lnTo>
                    <a:pt x="1840822" y="873611"/>
                  </a:lnTo>
                  <a:lnTo>
                    <a:pt x="1842020" y="921003"/>
                  </a:lnTo>
                  <a:lnTo>
                    <a:pt x="1840822" y="968396"/>
                  </a:lnTo>
                  <a:lnTo>
                    <a:pt x="1837265" y="1015167"/>
                  </a:lnTo>
                  <a:lnTo>
                    <a:pt x="1831408" y="1061257"/>
                  </a:lnTo>
                  <a:lnTo>
                    <a:pt x="1823308" y="1106609"/>
                  </a:lnTo>
                  <a:lnTo>
                    <a:pt x="1813023" y="1151165"/>
                  </a:lnTo>
                  <a:lnTo>
                    <a:pt x="1800612" y="1194868"/>
                  </a:lnTo>
                  <a:lnTo>
                    <a:pt x="1786132" y="1237659"/>
                  </a:lnTo>
                  <a:lnTo>
                    <a:pt x="1769640" y="1279481"/>
                  </a:lnTo>
                  <a:lnTo>
                    <a:pt x="1751196" y="1320275"/>
                  </a:lnTo>
                  <a:lnTo>
                    <a:pt x="1730856" y="1359984"/>
                  </a:lnTo>
                  <a:lnTo>
                    <a:pt x="1708678" y="1398551"/>
                  </a:lnTo>
                  <a:lnTo>
                    <a:pt x="1684722" y="1435916"/>
                  </a:lnTo>
                  <a:lnTo>
                    <a:pt x="1659043" y="1472023"/>
                  </a:lnTo>
                  <a:lnTo>
                    <a:pt x="1631701" y="1506813"/>
                  </a:lnTo>
                  <a:lnTo>
                    <a:pt x="1602753" y="1540228"/>
                  </a:lnTo>
                  <a:lnTo>
                    <a:pt x="1572256" y="1572212"/>
                  </a:lnTo>
                  <a:lnTo>
                    <a:pt x="1540270" y="1602705"/>
                  </a:lnTo>
                  <a:lnTo>
                    <a:pt x="1506851" y="1631650"/>
                  </a:lnTo>
                  <a:lnTo>
                    <a:pt x="1472058" y="1658990"/>
                  </a:lnTo>
                  <a:lnTo>
                    <a:pt x="1435949" y="1684665"/>
                  </a:lnTo>
                  <a:lnTo>
                    <a:pt x="1398581" y="1708620"/>
                  </a:lnTo>
                  <a:lnTo>
                    <a:pt x="1360012" y="1730794"/>
                  </a:lnTo>
                  <a:lnTo>
                    <a:pt x="1320300" y="1751132"/>
                  </a:lnTo>
                  <a:lnTo>
                    <a:pt x="1279503" y="1769574"/>
                  </a:lnTo>
                  <a:lnTo>
                    <a:pt x="1237680" y="1786063"/>
                  </a:lnTo>
                  <a:lnTo>
                    <a:pt x="1194887" y="1800542"/>
                  </a:lnTo>
                  <a:lnTo>
                    <a:pt x="1151182" y="1812951"/>
                  </a:lnTo>
                  <a:lnTo>
                    <a:pt x="1106624" y="1823234"/>
                  </a:lnTo>
                  <a:lnTo>
                    <a:pt x="1061271" y="1831333"/>
                  </a:lnTo>
                  <a:lnTo>
                    <a:pt x="1015180" y="1837189"/>
                  </a:lnTo>
                  <a:lnTo>
                    <a:pt x="968409" y="1840746"/>
                  </a:lnTo>
                  <a:lnTo>
                    <a:pt x="921016" y="1841944"/>
                  </a:lnTo>
                  <a:lnTo>
                    <a:pt x="873619" y="1840746"/>
                  </a:lnTo>
                  <a:lnTo>
                    <a:pt x="826844" y="1837189"/>
                  </a:lnTo>
                  <a:lnTo>
                    <a:pt x="780749" y="1831333"/>
                  </a:lnTo>
                  <a:lnTo>
                    <a:pt x="735393" y="1823234"/>
                  </a:lnTo>
                  <a:lnTo>
                    <a:pt x="690832" y="1812951"/>
                  </a:lnTo>
                  <a:lnTo>
                    <a:pt x="647126" y="1800542"/>
                  </a:lnTo>
                  <a:lnTo>
                    <a:pt x="604331" y="1786063"/>
                  </a:lnTo>
                  <a:lnTo>
                    <a:pt x="562506" y="1769574"/>
                  </a:lnTo>
                  <a:lnTo>
                    <a:pt x="521708" y="1751132"/>
                  </a:lnTo>
                  <a:lnTo>
                    <a:pt x="481995" y="1730794"/>
                  </a:lnTo>
                  <a:lnTo>
                    <a:pt x="443426" y="1708620"/>
                  </a:lnTo>
                  <a:lnTo>
                    <a:pt x="406057" y="1684665"/>
                  </a:lnTo>
                  <a:lnTo>
                    <a:pt x="369948" y="1658990"/>
                  </a:lnTo>
                  <a:lnTo>
                    <a:pt x="335155" y="1631650"/>
                  </a:lnTo>
                  <a:lnTo>
                    <a:pt x="301737" y="1602705"/>
                  </a:lnTo>
                  <a:lnTo>
                    <a:pt x="269751" y="1572212"/>
                  </a:lnTo>
                  <a:lnTo>
                    <a:pt x="239255" y="1540228"/>
                  </a:lnTo>
                  <a:lnTo>
                    <a:pt x="210308" y="1506813"/>
                  </a:lnTo>
                  <a:lnTo>
                    <a:pt x="182966" y="1472023"/>
                  </a:lnTo>
                  <a:lnTo>
                    <a:pt x="157289" y="1435916"/>
                  </a:lnTo>
                  <a:lnTo>
                    <a:pt x="133333" y="1398551"/>
                  </a:lnTo>
                  <a:lnTo>
                    <a:pt x="111157" y="1359984"/>
                  </a:lnTo>
                  <a:lnTo>
                    <a:pt x="90818" y="1320275"/>
                  </a:lnTo>
                  <a:lnTo>
                    <a:pt x="72374" y="1279481"/>
                  </a:lnTo>
                  <a:lnTo>
                    <a:pt x="55884" y="1237659"/>
                  </a:lnTo>
                  <a:lnTo>
                    <a:pt x="41405" y="1194868"/>
                  </a:lnTo>
                  <a:lnTo>
                    <a:pt x="28994" y="1151165"/>
                  </a:lnTo>
                  <a:lnTo>
                    <a:pt x="18710" y="1106609"/>
                  </a:lnTo>
                  <a:lnTo>
                    <a:pt x="10611" y="1061257"/>
                  </a:lnTo>
                  <a:lnTo>
                    <a:pt x="4754" y="1015167"/>
                  </a:lnTo>
                  <a:lnTo>
                    <a:pt x="1198" y="968396"/>
                  </a:lnTo>
                  <a:lnTo>
                    <a:pt x="0" y="921003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72301" y="5294312"/>
            <a:ext cx="4526280" cy="1165225"/>
            <a:chOff x="6472301" y="5294312"/>
            <a:chExt cx="4526280" cy="1165225"/>
          </a:xfrm>
        </p:grpSpPr>
        <p:sp>
          <p:nvSpPr>
            <p:cNvPr id="3" name="object 3"/>
            <p:cNvSpPr/>
            <p:nvPr/>
          </p:nvSpPr>
          <p:spPr>
            <a:xfrm>
              <a:off x="6478651" y="5300662"/>
              <a:ext cx="4513580" cy="1152525"/>
            </a:xfrm>
            <a:custGeom>
              <a:avLst/>
              <a:gdLst/>
              <a:ahLst/>
              <a:cxnLst/>
              <a:rect l="l" t="t" r="r" b="b"/>
              <a:pathLst>
                <a:path w="4513580" h="1152525">
                  <a:moveTo>
                    <a:pt x="4513199" y="0"/>
                  </a:moveTo>
                  <a:lnTo>
                    <a:pt x="0" y="0"/>
                  </a:lnTo>
                  <a:lnTo>
                    <a:pt x="0" y="1152525"/>
                  </a:lnTo>
                  <a:lnTo>
                    <a:pt x="4513199" y="1152525"/>
                  </a:lnTo>
                  <a:lnTo>
                    <a:pt x="4513199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78651" y="5300662"/>
              <a:ext cx="4513580" cy="1152525"/>
            </a:xfrm>
            <a:custGeom>
              <a:avLst/>
              <a:gdLst/>
              <a:ahLst/>
              <a:cxnLst/>
              <a:rect l="l" t="t" r="r" b="b"/>
              <a:pathLst>
                <a:path w="4513580" h="1152525">
                  <a:moveTo>
                    <a:pt x="0" y="1152525"/>
                  </a:moveTo>
                  <a:lnTo>
                    <a:pt x="4513199" y="1152525"/>
                  </a:lnTo>
                  <a:lnTo>
                    <a:pt x="4513199" y="0"/>
                  </a:lnTo>
                  <a:lnTo>
                    <a:pt x="0" y="0"/>
                  </a:lnTo>
                  <a:lnTo>
                    <a:pt x="0" y="1152525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145401" y="3062351"/>
            <a:ext cx="2989580" cy="1812925"/>
            <a:chOff x="7145401" y="3062351"/>
            <a:chExt cx="2989580" cy="1812925"/>
          </a:xfrm>
        </p:grpSpPr>
        <p:sp>
          <p:nvSpPr>
            <p:cNvPr id="6" name="object 6"/>
            <p:cNvSpPr/>
            <p:nvPr/>
          </p:nvSpPr>
          <p:spPr>
            <a:xfrm>
              <a:off x="7151751" y="3068701"/>
              <a:ext cx="2976880" cy="1800225"/>
            </a:xfrm>
            <a:custGeom>
              <a:avLst/>
              <a:gdLst/>
              <a:ahLst/>
              <a:cxnLst/>
              <a:rect l="l" t="t" r="r" b="b"/>
              <a:pathLst>
                <a:path w="2976879" h="1800225">
                  <a:moveTo>
                    <a:pt x="2976499" y="0"/>
                  </a:moveTo>
                  <a:lnTo>
                    <a:pt x="0" y="0"/>
                  </a:lnTo>
                  <a:lnTo>
                    <a:pt x="0" y="1800225"/>
                  </a:lnTo>
                  <a:lnTo>
                    <a:pt x="2976499" y="1800225"/>
                  </a:lnTo>
                  <a:lnTo>
                    <a:pt x="2976499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51751" y="3068701"/>
              <a:ext cx="2976880" cy="1800225"/>
            </a:xfrm>
            <a:custGeom>
              <a:avLst/>
              <a:gdLst/>
              <a:ahLst/>
              <a:cxnLst/>
              <a:rect l="l" t="t" r="r" b="b"/>
              <a:pathLst>
                <a:path w="2976879" h="1800225">
                  <a:moveTo>
                    <a:pt x="0" y="1800225"/>
                  </a:moveTo>
                  <a:lnTo>
                    <a:pt x="2976499" y="1800225"/>
                  </a:lnTo>
                  <a:lnTo>
                    <a:pt x="2976499" y="0"/>
                  </a:lnTo>
                  <a:lnTo>
                    <a:pt x="0" y="0"/>
                  </a:lnTo>
                  <a:lnTo>
                    <a:pt x="0" y="1800225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35926" y="3213100"/>
              <a:ext cx="2305050" cy="1511300"/>
            </a:xfrm>
            <a:custGeom>
              <a:avLst/>
              <a:gdLst/>
              <a:ahLst/>
              <a:cxnLst/>
              <a:rect l="l" t="t" r="r" b="b"/>
              <a:pathLst>
                <a:path w="2305050" h="1511300">
                  <a:moveTo>
                    <a:pt x="1152525" y="0"/>
                  </a:moveTo>
                  <a:lnTo>
                    <a:pt x="1095002" y="924"/>
                  </a:lnTo>
                  <a:lnTo>
                    <a:pt x="1038209" y="3670"/>
                  </a:lnTo>
                  <a:lnTo>
                    <a:pt x="982212" y="8193"/>
                  </a:lnTo>
                  <a:lnTo>
                    <a:pt x="927078" y="14450"/>
                  </a:lnTo>
                  <a:lnTo>
                    <a:pt x="872871" y="22398"/>
                  </a:lnTo>
                  <a:lnTo>
                    <a:pt x="819659" y="31994"/>
                  </a:lnTo>
                  <a:lnTo>
                    <a:pt x="767507" y="43194"/>
                  </a:lnTo>
                  <a:lnTo>
                    <a:pt x="716482" y="55955"/>
                  </a:lnTo>
                  <a:lnTo>
                    <a:pt x="666648" y="70233"/>
                  </a:lnTo>
                  <a:lnTo>
                    <a:pt x="618073" y="85986"/>
                  </a:lnTo>
                  <a:lnTo>
                    <a:pt x="570822" y="103171"/>
                  </a:lnTo>
                  <a:lnTo>
                    <a:pt x="524962" y="121742"/>
                  </a:lnTo>
                  <a:lnTo>
                    <a:pt x="480558" y="141659"/>
                  </a:lnTo>
                  <a:lnTo>
                    <a:pt x="437676" y="162876"/>
                  </a:lnTo>
                  <a:lnTo>
                    <a:pt x="396383" y="185352"/>
                  </a:lnTo>
                  <a:lnTo>
                    <a:pt x="356744" y="209042"/>
                  </a:lnTo>
                  <a:lnTo>
                    <a:pt x="318826" y="233903"/>
                  </a:lnTo>
                  <a:lnTo>
                    <a:pt x="282694" y="259892"/>
                  </a:lnTo>
                  <a:lnTo>
                    <a:pt x="248415" y="286966"/>
                  </a:lnTo>
                  <a:lnTo>
                    <a:pt x="216054" y="315082"/>
                  </a:lnTo>
                  <a:lnTo>
                    <a:pt x="185678" y="344195"/>
                  </a:lnTo>
                  <a:lnTo>
                    <a:pt x="157352" y="374264"/>
                  </a:lnTo>
                  <a:lnTo>
                    <a:pt x="131144" y="405244"/>
                  </a:lnTo>
                  <a:lnTo>
                    <a:pt x="107118" y="437092"/>
                  </a:lnTo>
                  <a:lnTo>
                    <a:pt x="85340" y="469765"/>
                  </a:lnTo>
                  <a:lnTo>
                    <a:pt x="65878" y="503219"/>
                  </a:lnTo>
                  <a:lnTo>
                    <a:pt x="48796" y="537412"/>
                  </a:lnTo>
                  <a:lnTo>
                    <a:pt x="22039" y="607840"/>
                  </a:lnTo>
                  <a:lnTo>
                    <a:pt x="5597" y="680701"/>
                  </a:lnTo>
                  <a:lnTo>
                    <a:pt x="0" y="755650"/>
                  </a:lnTo>
                  <a:lnTo>
                    <a:pt x="1410" y="793363"/>
                  </a:lnTo>
                  <a:lnTo>
                    <a:pt x="12496" y="867311"/>
                  </a:lnTo>
                  <a:lnTo>
                    <a:pt x="34161" y="938999"/>
                  </a:lnTo>
                  <a:lnTo>
                    <a:pt x="65878" y="1008080"/>
                  </a:lnTo>
                  <a:lnTo>
                    <a:pt x="85340" y="1041534"/>
                  </a:lnTo>
                  <a:lnTo>
                    <a:pt x="107118" y="1074207"/>
                  </a:lnTo>
                  <a:lnTo>
                    <a:pt x="131144" y="1106055"/>
                  </a:lnTo>
                  <a:lnTo>
                    <a:pt x="157353" y="1137035"/>
                  </a:lnTo>
                  <a:lnTo>
                    <a:pt x="185678" y="1167104"/>
                  </a:lnTo>
                  <a:lnTo>
                    <a:pt x="216054" y="1196217"/>
                  </a:lnTo>
                  <a:lnTo>
                    <a:pt x="248415" y="1224333"/>
                  </a:lnTo>
                  <a:lnTo>
                    <a:pt x="282694" y="1251407"/>
                  </a:lnTo>
                  <a:lnTo>
                    <a:pt x="318826" y="1277396"/>
                  </a:lnTo>
                  <a:lnTo>
                    <a:pt x="356744" y="1302257"/>
                  </a:lnTo>
                  <a:lnTo>
                    <a:pt x="396383" y="1325947"/>
                  </a:lnTo>
                  <a:lnTo>
                    <a:pt x="437676" y="1348423"/>
                  </a:lnTo>
                  <a:lnTo>
                    <a:pt x="480558" y="1369640"/>
                  </a:lnTo>
                  <a:lnTo>
                    <a:pt x="524962" y="1389557"/>
                  </a:lnTo>
                  <a:lnTo>
                    <a:pt x="570822" y="1408128"/>
                  </a:lnTo>
                  <a:lnTo>
                    <a:pt x="618073" y="1425313"/>
                  </a:lnTo>
                  <a:lnTo>
                    <a:pt x="666648" y="1441066"/>
                  </a:lnTo>
                  <a:lnTo>
                    <a:pt x="716482" y="1455344"/>
                  </a:lnTo>
                  <a:lnTo>
                    <a:pt x="767507" y="1468105"/>
                  </a:lnTo>
                  <a:lnTo>
                    <a:pt x="819659" y="1479305"/>
                  </a:lnTo>
                  <a:lnTo>
                    <a:pt x="872871" y="1488901"/>
                  </a:lnTo>
                  <a:lnTo>
                    <a:pt x="927078" y="1496849"/>
                  </a:lnTo>
                  <a:lnTo>
                    <a:pt x="982212" y="1503106"/>
                  </a:lnTo>
                  <a:lnTo>
                    <a:pt x="1038209" y="1507629"/>
                  </a:lnTo>
                  <a:lnTo>
                    <a:pt x="1095002" y="1510375"/>
                  </a:lnTo>
                  <a:lnTo>
                    <a:pt x="1152525" y="1511300"/>
                  </a:lnTo>
                  <a:lnTo>
                    <a:pt x="1210036" y="1510375"/>
                  </a:lnTo>
                  <a:lnTo>
                    <a:pt x="1266820" y="1507629"/>
                  </a:lnTo>
                  <a:lnTo>
                    <a:pt x="1322808" y="1503106"/>
                  </a:lnTo>
                  <a:lnTo>
                    <a:pt x="1377935" y="1496849"/>
                  </a:lnTo>
                  <a:lnTo>
                    <a:pt x="1432136" y="1488901"/>
                  </a:lnTo>
                  <a:lnTo>
                    <a:pt x="1485343" y="1479305"/>
                  </a:lnTo>
                  <a:lnTo>
                    <a:pt x="1537491" y="1468105"/>
                  </a:lnTo>
                  <a:lnTo>
                    <a:pt x="1588514" y="1455344"/>
                  </a:lnTo>
                  <a:lnTo>
                    <a:pt x="1638346" y="1441066"/>
                  </a:lnTo>
                  <a:lnTo>
                    <a:pt x="1686920" y="1425313"/>
                  </a:lnTo>
                  <a:lnTo>
                    <a:pt x="1734170" y="1408128"/>
                  </a:lnTo>
                  <a:lnTo>
                    <a:pt x="1780031" y="1389557"/>
                  </a:lnTo>
                  <a:lnTo>
                    <a:pt x="1824436" y="1369640"/>
                  </a:lnTo>
                  <a:lnTo>
                    <a:pt x="1867320" y="1348423"/>
                  </a:lnTo>
                  <a:lnTo>
                    <a:pt x="1908615" y="1325947"/>
                  </a:lnTo>
                  <a:lnTo>
                    <a:pt x="1948256" y="1302257"/>
                  </a:lnTo>
                  <a:lnTo>
                    <a:pt x="1986177" y="1277396"/>
                  </a:lnTo>
                  <a:lnTo>
                    <a:pt x="2022312" y="1251407"/>
                  </a:lnTo>
                  <a:lnTo>
                    <a:pt x="2056595" y="1224333"/>
                  </a:lnTo>
                  <a:lnTo>
                    <a:pt x="2088959" y="1196217"/>
                  </a:lnTo>
                  <a:lnTo>
                    <a:pt x="2119339" y="1167104"/>
                  </a:lnTo>
                  <a:lnTo>
                    <a:pt x="2147668" y="1137035"/>
                  </a:lnTo>
                  <a:lnTo>
                    <a:pt x="2173881" y="1106055"/>
                  </a:lnTo>
                  <a:lnTo>
                    <a:pt x="2197911" y="1074207"/>
                  </a:lnTo>
                  <a:lnTo>
                    <a:pt x="2219692" y="1041534"/>
                  </a:lnTo>
                  <a:lnTo>
                    <a:pt x="2239158" y="1008080"/>
                  </a:lnTo>
                  <a:lnTo>
                    <a:pt x="2256243" y="973887"/>
                  </a:lnTo>
                  <a:lnTo>
                    <a:pt x="2283005" y="903459"/>
                  </a:lnTo>
                  <a:lnTo>
                    <a:pt x="2299450" y="830598"/>
                  </a:lnTo>
                  <a:lnTo>
                    <a:pt x="2305050" y="755650"/>
                  </a:lnTo>
                  <a:lnTo>
                    <a:pt x="2303639" y="717936"/>
                  </a:lnTo>
                  <a:lnTo>
                    <a:pt x="2292550" y="643988"/>
                  </a:lnTo>
                  <a:lnTo>
                    <a:pt x="2270880" y="572300"/>
                  </a:lnTo>
                  <a:lnTo>
                    <a:pt x="2239158" y="503219"/>
                  </a:lnTo>
                  <a:lnTo>
                    <a:pt x="2219692" y="469765"/>
                  </a:lnTo>
                  <a:lnTo>
                    <a:pt x="2197911" y="437092"/>
                  </a:lnTo>
                  <a:lnTo>
                    <a:pt x="2173881" y="405244"/>
                  </a:lnTo>
                  <a:lnTo>
                    <a:pt x="2147668" y="374264"/>
                  </a:lnTo>
                  <a:lnTo>
                    <a:pt x="2119339" y="344195"/>
                  </a:lnTo>
                  <a:lnTo>
                    <a:pt x="2088959" y="315082"/>
                  </a:lnTo>
                  <a:lnTo>
                    <a:pt x="2056595" y="286966"/>
                  </a:lnTo>
                  <a:lnTo>
                    <a:pt x="2022312" y="259892"/>
                  </a:lnTo>
                  <a:lnTo>
                    <a:pt x="1986177" y="233903"/>
                  </a:lnTo>
                  <a:lnTo>
                    <a:pt x="1948256" y="209042"/>
                  </a:lnTo>
                  <a:lnTo>
                    <a:pt x="1908615" y="185352"/>
                  </a:lnTo>
                  <a:lnTo>
                    <a:pt x="1867320" y="162876"/>
                  </a:lnTo>
                  <a:lnTo>
                    <a:pt x="1824436" y="141659"/>
                  </a:lnTo>
                  <a:lnTo>
                    <a:pt x="1780031" y="121742"/>
                  </a:lnTo>
                  <a:lnTo>
                    <a:pt x="1734170" y="103171"/>
                  </a:lnTo>
                  <a:lnTo>
                    <a:pt x="1686920" y="85986"/>
                  </a:lnTo>
                  <a:lnTo>
                    <a:pt x="1638346" y="70233"/>
                  </a:lnTo>
                  <a:lnTo>
                    <a:pt x="1588514" y="55955"/>
                  </a:lnTo>
                  <a:lnTo>
                    <a:pt x="1537491" y="43194"/>
                  </a:lnTo>
                  <a:lnTo>
                    <a:pt x="1485343" y="31994"/>
                  </a:lnTo>
                  <a:lnTo>
                    <a:pt x="1432136" y="22398"/>
                  </a:lnTo>
                  <a:lnTo>
                    <a:pt x="1377935" y="14450"/>
                  </a:lnTo>
                  <a:lnTo>
                    <a:pt x="1322808" y="8193"/>
                  </a:lnTo>
                  <a:lnTo>
                    <a:pt x="1266820" y="3670"/>
                  </a:lnTo>
                  <a:lnTo>
                    <a:pt x="1210036" y="924"/>
                  </a:lnTo>
                  <a:lnTo>
                    <a:pt x="1152525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35926" y="3213100"/>
              <a:ext cx="2305050" cy="1511300"/>
            </a:xfrm>
            <a:custGeom>
              <a:avLst/>
              <a:gdLst/>
              <a:ahLst/>
              <a:cxnLst/>
              <a:rect l="l" t="t" r="r" b="b"/>
              <a:pathLst>
                <a:path w="2305050" h="1511300">
                  <a:moveTo>
                    <a:pt x="0" y="755650"/>
                  </a:moveTo>
                  <a:lnTo>
                    <a:pt x="5597" y="680701"/>
                  </a:lnTo>
                  <a:lnTo>
                    <a:pt x="22039" y="607840"/>
                  </a:lnTo>
                  <a:lnTo>
                    <a:pt x="48796" y="537412"/>
                  </a:lnTo>
                  <a:lnTo>
                    <a:pt x="65878" y="503219"/>
                  </a:lnTo>
                  <a:lnTo>
                    <a:pt x="85340" y="469765"/>
                  </a:lnTo>
                  <a:lnTo>
                    <a:pt x="107118" y="437092"/>
                  </a:lnTo>
                  <a:lnTo>
                    <a:pt x="131144" y="405244"/>
                  </a:lnTo>
                  <a:lnTo>
                    <a:pt x="157352" y="374264"/>
                  </a:lnTo>
                  <a:lnTo>
                    <a:pt x="185678" y="344195"/>
                  </a:lnTo>
                  <a:lnTo>
                    <a:pt x="216054" y="315082"/>
                  </a:lnTo>
                  <a:lnTo>
                    <a:pt x="248415" y="286966"/>
                  </a:lnTo>
                  <a:lnTo>
                    <a:pt x="282694" y="259892"/>
                  </a:lnTo>
                  <a:lnTo>
                    <a:pt x="318826" y="233903"/>
                  </a:lnTo>
                  <a:lnTo>
                    <a:pt x="356744" y="209042"/>
                  </a:lnTo>
                  <a:lnTo>
                    <a:pt x="396383" y="185352"/>
                  </a:lnTo>
                  <a:lnTo>
                    <a:pt x="437676" y="162876"/>
                  </a:lnTo>
                  <a:lnTo>
                    <a:pt x="480558" y="141659"/>
                  </a:lnTo>
                  <a:lnTo>
                    <a:pt x="524962" y="121742"/>
                  </a:lnTo>
                  <a:lnTo>
                    <a:pt x="570822" y="103171"/>
                  </a:lnTo>
                  <a:lnTo>
                    <a:pt x="618073" y="85986"/>
                  </a:lnTo>
                  <a:lnTo>
                    <a:pt x="666648" y="70233"/>
                  </a:lnTo>
                  <a:lnTo>
                    <a:pt x="716482" y="55955"/>
                  </a:lnTo>
                  <a:lnTo>
                    <a:pt x="767507" y="43194"/>
                  </a:lnTo>
                  <a:lnTo>
                    <a:pt x="819659" y="31994"/>
                  </a:lnTo>
                  <a:lnTo>
                    <a:pt x="872871" y="22398"/>
                  </a:lnTo>
                  <a:lnTo>
                    <a:pt x="927078" y="14450"/>
                  </a:lnTo>
                  <a:lnTo>
                    <a:pt x="982212" y="8193"/>
                  </a:lnTo>
                  <a:lnTo>
                    <a:pt x="1038209" y="3670"/>
                  </a:lnTo>
                  <a:lnTo>
                    <a:pt x="1095002" y="924"/>
                  </a:lnTo>
                  <a:lnTo>
                    <a:pt x="1152525" y="0"/>
                  </a:lnTo>
                  <a:lnTo>
                    <a:pt x="1210036" y="924"/>
                  </a:lnTo>
                  <a:lnTo>
                    <a:pt x="1266820" y="3670"/>
                  </a:lnTo>
                  <a:lnTo>
                    <a:pt x="1322808" y="8193"/>
                  </a:lnTo>
                  <a:lnTo>
                    <a:pt x="1377935" y="14450"/>
                  </a:lnTo>
                  <a:lnTo>
                    <a:pt x="1432136" y="22398"/>
                  </a:lnTo>
                  <a:lnTo>
                    <a:pt x="1485343" y="31994"/>
                  </a:lnTo>
                  <a:lnTo>
                    <a:pt x="1537491" y="43194"/>
                  </a:lnTo>
                  <a:lnTo>
                    <a:pt x="1588514" y="55955"/>
                  </a:lnTo>
                  <a:lnTo>
                    <a:pt x="1638346" y="70233"/>
                  </a:lnTo>
                  <a:lnTo>
                    <a:pt x="1686920" y="85986"/>
                  </a:lnTo>
                  <a:lnTo>
                    <a:pt x="1734170" y="103171"/>
                  </a:lnTo>
                  <a:lnTo>
                    <a:pt x="1780031" y="121742"/>
                  </a:lnTo>
                  <a:lnTo>
                    <a:pt x="1824436" y="141659"/>
                  </a:lnTo>
                  <a:lnTo>
                    <a:pt x="1867320" y="162876"/>
                  </a:lnTo>
                  <a:lnTo>
                    <a:pt x="1908615" y="185352"/>
                  </a:lnTo>
                  <a:lnTo>
                    <a:pt x="1948256" y="209042"/>
                  </a:lnTo>
                  <a:lnTo>
                    <a:pt x="1986177" y="233903"/>
                  </a:lnTo>
                  <a:lnTo>
                    <a:pt x="2022312" y="259892"/>
                  </a:lnTo>
                  <a:lnTo>
                    <a:pt x="2056595" y="286966"/>
                  </a:lnTo>
                  <a:lnTo>
                    <a:pt x="2088959" y="315082"/>
                  </a:lnTo>
                  <a:lnTo>
                    <a:pt x="2119339" y="344195"/>
                  </a:lnTo>
                  <a:lnTo>
                    <a:pt x="2147668" y="374264"/>
                  </a:lnTo>
                  <a:lnTo>
                    <a:pt x="2173881" y="405244"/>
                  </a:lnTo>
                  <a:lnTo>
                    <a:pt x="2197911" y="437092"/>
                  </a:lnTo>
                  <a:lnTo>
                    <a:pt x="2219692" y="469765"/>
                  </a:lnTo>
                  <a:lnTo>
                    <a:pt x="2239158" y="503219"/>
                  </a:lnTo>
                  <a:lnTo>
                    <a:pt x="2256243" y="537412"/>
                  </a:lnTo>
                  <a:lnTo>
                    <a:pt x="2283005" y="607840"/>
                  </a:lnTo>
                  <a:lnTo>
                    <a:pt x="2299450" y="680701"/>
                  </a:lnTo>
                  <a:lnTo>
                    <a:pt x="2305050" y="755650"/>
                  </a:lnTo>
                  <a:lnTo>
                    <a:pt x="2303639" y="793363"/>
                  </a:lnTo>
                  <a:lnTo>
                    <a:pt x="2292550" y="867311"/>
                  </a:lnTo>
                  <a:lnTo>
                    <a:pt x="2270880" y="938999"/>
                  </a:lnTo>
                  <a:lnTo>
                    <a:pt x="2239158" y="1008080"/>
                  </a:lnTo>
                  <a:lnTo>
                    <a:pt x="2219692" y="1041534"/>
                  </a:lnTo>
                  <a:lnTo>
                    <a:pt x="2197911" y="1074207"/>
                  </a:lnTo>
                  <a:lnTo>
                    <a:pt x="2173881" y="1106055"/>
                  </a:lnTo>
                  <a:lnTo>
                    <a:pt x="2147668" y="1137035"/>
                  </a:lnTo>
                  <a:lnTo>
                    <a:pt x="2119339" y="1167104"/>
                  </a:lnTo>
                  <a:lnTo>
                    <a:pt x="2088959" y="1196217"/>
                  </a:lnTo>
                  <a:lnTo>
                    <a:pt x="2056595" y="1224333"/>
                  </a:lnTo>
                  <a:lnTo>
                    <a:pt x="2022312" y="1251407"/>
                  </a:lnTo>
                  <a:lnTo>
                    <a:pt x="1986177" y="1277396"/>
                  </a:lnTo>
                  <a:lnTo>
                    <a:pt x="1948256" y="1302257"/>
                  </a:lnTo>
                  <a:lnTo>
                    <a:pt x="1908615" y="1325947"/>
                  </a:lnTo>
                  <a:lnTo>
                    <a:pt x="1867320" y="1348423"/>
                  </a:lnTo>
                  <a:lnTo>
                    <a:pt x="1824436" y="1369640"/>
                  </a:lnTo>
                  <a:lnTo>
                    <a:pt x="1780031" y="1389557"/>
                  </a:lnTo>
                  <a:lnTo>
                    <a:pt x="1734170" y="1408128"/>
                  </a:lnTo>
                  <a:lnTo>
                    <a:pt x="1686920" y="1425313"/>
                  </a:lnTo>
                  <a:lnTo>
                    <a:pt x="1638346" y="1441066"/>
                  </a:lnTo>
                  <a:lnTo>
                    <a:pt x="1588514" y="1455344"/>
                  </a:lnTo>
                  <a:lnTo>
                    <a:pt x="1537491" y="1468105"/>
                  </a:lnTo>
                  <a:lnTo>
                    <a:pt x="1485343" y="1479305"/>
                  </a:lnTo>
                  <a:lnTo>
                    <a:pt x="1432136" y="1488901"/>
                  </a:lnTo>
                  <a:lnTo>
                    <a:pt x="1377935" y="1496849"/>
                  </a:lnTo>
                  <a:lnTo>
                    <a:pt x="1322808" y="1503106"/>
                  </a:lnTo>
                  <a:lnTo>
                    <a:pt x="1266820" y="1507629"/>
                  </a:lnTo>
                  <a:lnTo>
                    <a:pt x="1210036" y="1510375"/>
                  </a:lnTo>
                  <a:lnTo>
                    <a:pt x="1152525" y="1511300"/>
                  </a:lnTo>
                  <a:lnTo>
                    <a:pt x="1095002" y="1510375"/>
                  </a:lnTo>
                  <a:lnTo>
                    <a:pt x="1038209" y="1507629"/>
                  </a:lnTo>
                  <a:lnTo>
                    <a:pt x="982212" y="1503106"/>
                  </a:lnTo>
                  <a:lnTo>
                    <a:pt x="927078" y="1496849"/>
                  </a:lnTo>
                  <a:lnTo>
                    <a:pt x="872871" y="1488901"/>
                  </a:lnTo>
                  <a:lnTo>
                    <a:pt x="819659" y="1479305"/>
                  </a:lnTo>
                  <a:lnTo>
                    <a:pt x="767507" y="1468105"/>
                  </a:lnTo>
                  <a:lnTo>
                    <a:pt x="716482" y="1455344"/>
                  </a:lnTo>
                  <a:lnTo>
                    <a:pt x="666648" y="1441066"/>
                  </a:lnTo>
                  <a:lnTo>
                    <a:pt x="618073" y="1425313"/>
                  </a:lnTo>
                  <a:lnTo>
                    <a:pt x="570822" y="1408128"/>
                  </a:lnTo>
                  <a:lnTo>
                    <a:pt x="524962" y="1389557"/>
                  </a:lnTo>
                  <a:lnTo>
                    <a:pt x="480558" y="1369640"/>
                  </a:lnTo>
                  <a:lnTo>
                    <a:pt x="437676" y="1348423"/>
                  </a:lnTo>
                  <a:lnTo>
                    <a:pt x="396383" y="1325947"/>
                  </a:lnTo>
                  <a:lnTo>
                    <a:pt x="356744" y="1302257"/>
                  </a:lnTo>
                  <a:lnTo>
                    <a:pt x="318826" y="1277396"/>
                  </a:lnTo>
                  <a:lnTo>
                    <a:pt x="282694" y="1251407"/>
                  </a:lnTo>
                  <a:lnTo>
                    <a:pt x="248415" y="1224333"/>
                  </a:lnTo>
                  <a:lnTo>
                    <a:pt x="216054" y="1196217"/>
                  </a:lnTo>
                  <a:lnTo>
                    <a:pt x="185678" y="1167104"/>
                  </a:lnTo>
                  <a:lnTo>
                    <a:pt x="157353" y="1137035"/>
                  </a:lnTo>
                  <a:lnTo>
                    <a:pt x="131144" y="1106055"/>
                  </a:lnTo>
                  <a:lnTo>
                    <a:pt x="107118" y="1074207"/>
                  </a:lnTo>
                  <a:lnTo>
                    <a:pt x="85340" y="1041534"/>
                  </a:lnTo>
                  <a:lnTo>
                    <a:pt x="65878" y="1008080"/>
                  </a:lnTo>
                  <a:lnTo>
                    <a:pt x="48796" y="973887"/>
                  </a:lnTo>
                  <a:lnTo>
                    <a:pt x="22039" y="903459"/>
                  </a:lnTo>
                  <a:lnTo>
                    <a:pt x="5597" y="830598"/>
                  </a:lnTo>
                  <a:lnTo>
                    <a:pt x="0" y="75565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91946" y="179654"/>
            <a:ext cx="71310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 panose="020B0604020202020204"/>
                <a:cs typeface="Arial" panose="020B0604020202020204"/>
              </a:rPr>
              <a:t>Construct </a:t>
            </a:r>
            <a:r>
              <a:rPr b="0" spc="-45" dirty="0">
                <a:latin typeface="Arial" panose="020B0604020202020204"/>
                <a:cs typeface="Arial" panose="020B0604020202020204"/>
              </a:rPr>
              <a:t>Validity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(Neuman, 2006:</a:t>
            </a:r>
            <a:r>
              <a:rPr sz="2200" b="0" spc="114" dirty="0">
                <a:latin typeface="Arial" panose="020B0604020202020204"/>
                <a:cs typeface="Arial" panose="020B0604020202020204"/>
              </a:rPr>
              <a:t>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195)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70126" y="3135376"/>
            <a:ext cx="2314575" cy="1524000"/>
            <a:chOff x="1770126" y="3135376"/>
            <a:chExt cx="2314575" cy="1524000"/>
          </a:xfrm>
        </p:grpSpPr>
        <p:sp>
          <p:nvSpPr>
            <p:cNvPr id="12" name="object 12"/>
            <p:cNvSpPr/>
            <p:nvPr/>
          </p:nvSpPr>
          <p:spPr>
            <a:xfrm>
              <a:off x="1776476" y="3141726"/>
              <a:ext cx="2301875" cy="1511300"/>
            </a:xfrm>
            <a:custGeom>
              <a:avLst/>
              <a:gdLst/>
              <a:ahLst/>
              <a:cxnLst/>
              <a:rect l="l" t="t" r="r" b="b"/>
              <a:pathLst>
                <a:path w="2301875" h="1511300">
                  <a:moveTo>
                    <a:pt x="1150874" y="0"/>
                  </a:moveTo>
                  <a:lnTo>
                    <a:pt x="1093431" y="924"/>
                  </a:lnTo>
                  <a:lnTo>
                    <a:pt x="1036718" y="3669"/>
                  </a:lnTo>
                  <a:lnTo>
                    <a:pt x="980800" y="8190"/>
                  </a:lnTo>
                  <a:lnTo>
                    <a:pt x="925743" y="14445"/>
                  </a:lnTo>
                  <a:lnTo>
                    <a:pt x="871614" y="22391"/>
                  </a:lnTo>
                  <a:lnTo>
                    <a:pt x="818477" y="31984"/>
                  </a:lnTo>
                  <a:lnTo>
                    <a:pt x="766399" y="43180"/>
                  </a:lnTo>
                  <a:lnTo>
                    <a:pt x="715446" y="55938"/>
                  </a:lnTo>
                  <a:lnTo>
                    <a:pt x="665683" y="70213"/>
                  </a:lnTo>
                  <a:lnTo>
                    <a:pt x="617178" y="85962"/>
                  </a:lnTo>
                  <a:lnTo>
                    <a:pt x="569994" y="103142"/>
                  </a:lnTo>
                  <a:lnTo>
                    <a:pt x="524200" y="121710"/>
                  </a:lnTo>
                  <a:lnTo>
                    <a:pt x="479859" y="141623"/>
                  </a:lnTo>
                  <a:lnTo>
                    <a:pt x="437039" y="162837"/>
                  </a:lnTo>
                  <a:lnTo>
                    <a:pt x="395806" y="185309"/>
                  </a:lnTo>
                  <a:lnTo>
                    <a:pt x="356224" y="208996"/>
                  </a:lnTo>
                  <a:lnTo>
                    <a:pt x="318361" y="233854"/>
                  </a:lnTo>
                  <a:lnTo>
                    <a:pt x="282281" y="259841"/>
                  </a:lnTo>
                  <a:lnTo>
                    <a:pt x="248052" y="286913"/>
                  </a:lnTo>
                  <a:lnTo>
                    <a:pt x="215738" y="315027"/>
                  </a:lnTo>
                  <a:lnTo>
                    <a:pt x="185406" y="344139"/>
                  </a:lnTo>
                  <a:lnTo>
                    <a:pt x="157122" y="374207"/>
                  </a:lnTo>
                  <a:lnTo>
                    <a:pt x="130952" y="405188"/>
                  </a:lnTo>
                  <a:lnTo>
                    <a:pt x="106961" y="437037"/>
                  </a:lnTo>
                  <a:lnTo>
                    <a:pt x="85215" y="469712"/>
                  </a:lnTo>
                  <a:lnTo>
                    <a:pt x="65781" y="503169"/>
                  </a:lnTo>
                  <a:lnTo>
                    <a:pt x="48724" y="537366"/>
                  </a:lnTo>
                  <a:lnTo>
                    <a:pt x="22007" y="607804"/>
                  </a:lnTo>
                  <a:lnTo>
                    <a:pt x="5589" y="680681"/>
                  </a:lnTo>
                  <a:lnTo>
                    <a:pt x="0" y="755650"/>
                  </a:lnTo>
                  <a:lnTo>
                    <a:pt x="1408" y="793363"/>
                  </a:lnTo>
                  <a:lnTo>
                    <a:pt x="12477" y="867311"/>
                  </a:lnTo>
                  <a:lnTo>
                    <a:pt x="34111" y="938999"/>
                  </a:lnTo>
                  <a:lnTo>
                    <a:pt x="65781" y="1008080"/>
                  </a:lnTo>
                  <a:lnTo>
                    <a:pt x="85215" y="1041534"/>
                  </a:lnTo>
                  <a:lnTo>
                    <a:pt x="106961" y="1074207"/>
                  </a:lnTo>
                  <a:lnTo>
                    <a:pt x="130952" y="1106055"/>
                  </a:lnTo>
                  <a:lnTo>
                    <a:pt x="157122" y="1137035"/>
                  </a:lnTo>
                  <a:lnTo>
                    <a:pt x="185406" y="1167104"/>
                  </a:lnTo>
                  <a:lnTo>
                    <a:pt x="215738" y="1196217"/>
                  </a:lnTo>
                  <a:lnTo>
                    <a:pt x="248052" y="1224333"/>
                  </a:lnTo>
                  <a:lnTo>
                    <a:pt x="282281" y="1251407"/>
                  </a:lnTo>
                  <a:lnTo>
                    <a:pt x="318361" y="1277396"/>
                  </a:lnTo>
                  <a:lnTo>
                    <a:pt x="356224" y="1302257"/>
                  </a:lnTo>
                  <a:lnTo>
                    <a:pt x="395806" y="1325947"/>
                  </a:lnTo>
                  <a:lnTo>
                    <a:pt x="437039" y="1348423"/>
                  </a:lnTo>
                  <a:lnTo>
                    <a:pt x="479859" y="1369640"/>
                  </a:lnTo>
                  <a:lnTo>
                    <a:pt x="524200" y="1389557"/>
                  </a:lnTo>
                  <a:lnTo>
                    <a:pt x="569994" y="1408128"/>
                  </a:lnTo>
                  <a:lnTo>
                    <a:pt x="617178" y="1425313"/>
                  </a:lnTo>
                  <a:lnTo>
                    <a:pt x="665683" y="1441066"/>
                  </a:lnTo>
                  <a:lnTo>
                    <a:pt x="715446" y="1455344"/>
                  </a:lnTo>
                  <a:lnTo>
                    <a:pt x="766399" y="1468105"/>
                  </a:lnTo>
                  <a:lnTo>
                    <a:pt x="818477" y="1479305"/>
                  </a:lnTo>
                  <a:lnTo>
                    <a:pt x="871614" y="1488901"/>
                  </a:lnTo>
                  <a:lnTo>
                    <a:pt x="925743" y="1496849"/>
                  </a:lnTo>
                  <a:lnTo>
                    <a:pt x="980800" y="1503106"/>
                  </a:lnTo>
                  <a:lnTo>
                    <a:pt x="1036718" y="1507629"/>
                  </a:lnTo>
                  <a:lnTo>
                    <a:pt x="1093431" y="1510375"/>
                  </a:lnTo>
                  <a:lnTo>
                    <a:pt x="1150874" y="1511300"/>
                  </a:lnTo>
                  <a:lnTo>
                    <a:pt x="1208316" y="1510375"/>
                  </a:lnTo>
                  <a:lnTo>
                    <a:pt x="1265030" y="1507629"/>
                  </a:lnTo>
                  <a:lnTo>
                    <a:pt x="1320950" y="1503106"/>
                  </a:lnTo>
                  <a:lnTo>
                    <a:pt x="1376009" y="1496849"/>
                  </a:lnTo>
                  <a:lnTo>
                    <a:pt x="1430141" y="1488901"/>
                  </a:lnTo>
                  <a:lnTo>
                    <a:pt x="1483281" y="1479305"/>
                  </a:lnTo>
                  <a:lnTo>
                    <a:pt x="1535363" y="1468105"/>
                  </a:lnTo>
                  <a:lnTo>
                    <a:pt x="1586320" y="1455344"/>
                  </a:lnTo>
                  <a:lnTo>
                    <a:pt x="1636087" y="1441066"/>
                  </a:lnTo>
                  <a:lnTo>
                    <a:pt x="1684597" y="1425313"/>
                  </a:lnTo>
                  <a:lnTo>
                    <a:pt x="1731786" y="1408128"/>
                  </a:lnTo>
                  <a:lnTo>
                    <a:pt x="1777586" y="1389557"/>
                  </a:lnTo>
                  <a:lnTo>
                    <a:pt x="1821931" y="1369640"/>
                  </a:lnTo>
                  <a:lnTo>
                    <a:pt x="1864757" y="1348423"/>
                  </a:lnTo>
                  <a:lnTo>
                    <a:pt x="1905996" y="1325947"/>
                  </a:lnTo>
                  <a:lnTo>
                    <a:pt x="1945584" y="1302257"/>
                  </a:lnTo>
                  <a:lnTo>
                    <a:pt x="1983453" y="1277396"/>
                  </a:lnTo>
                  <a:lnTo>
                    <a:pt x="2019538" y="1251407"/>
                  </a:lnTo>
                  <a:lnTo>
                    <a:pt x="2053773" y="1224333"/>
                  </a:lnTo>
                  <a:lnTo>
                    <a:pt x="2086092" y="1196217"/>
                  </a:lnTo>
                  <a:lnTo>
                    <a:pt x="2116430" y="1167104"/>
                  </a:lnTo>
                  <a:lnTo>
                    <a:pt x="2144719" y="1137035"/>
                  </a:lnTo>
                  <a:lnTo>
                    <a:pt x="2170895" y="1106055"/>
                  </a:lnTo>
                  <a:lnTo>
                    <a:pt x="2194890" y="1074207"/>
                  </a:lnTo>
                  <a:lnTo>
                    <a:pt x="2216640" y="1041534"/>
                  </a:lnTo>
                  <a:lnTo>
                    <a:pt x="2236078" y="1008080"/>
                  </a:lnTo>
                  <a:lnTo>
                    <a:pt x="2253139" y="973887"/>
                  </a:lnTo>
                  <a:lnTo>
                    <a:pt x="2279862" y="903459"/>
                  </a:lnTo>
                  <a:lnTo>
                    <a:pt x="2296283" y="830598"/>
                  </a:lnTo>
                  <a:lnTo>
                    <a:pt x="2301875" y="755650"/>
                  </a:lnTo>
                  <a:lnTo>
                    <a:pt x="2300466" y="717925"/>
                  </a:lnTo>
                  <a:lnTo>
                    <a:pt x="2289394" y="643959"/>
                  </a:lnTo>
                  <a:lnTo>
                    <a:pt x="2267755" y="572259"/>
                  </a:lnTo>
                  <a:lnTo>
                    <a:pt x="2236078" y="503169"/>
                  </a:lnTo>
                  <a:lnTo>
                    <a:pt x="2216640" y="469712"/>
                  </a:lnTo>
                  <a:lnTo>
                    <a:pt x="2194890" y="437037"/>
                  </a:lnTo>
                  <a:lnTo>
                    <a:pt x="2170895" y="405188"/>
                  </a:lnTo>
                  <a:lnTo>
                    <a:pt x="2144719" y="374207"/>
                  </a:lnTo>
                  <a:lnTo>
                    <a:pt x="2116430" y="344139"/>
                  </a:lnTo>
                  <a:lnTo>
                    <a:pt x="2086092" y="315027"/>
                  </a:lnTo>
                  <a:lnTo>
                    <a:pt x="2053773" y="286913"/>
                  </a:lnTo>
                  <a:lnTo>
                    <a:pt x="2019538" y="259841"/>
                  </a:lnTo>
                  <a:lnTo>
                    <a:pt x="1983453" y="233854"/>
                  </a:lnTo>
                  <a:lnTo>
                    <a:pt x="1945584" y="208996"/>
                  </a:lnTo>
                  <a:lnTo>
                    <a:pt x="1905996" y="185309"/>
                  </a:lnTo>
                  <a:lnTo>
                    <a:pt x="1864757" y="162837"/>
                  </a:lnTo>
                  <a:lnTo>
                    <a:pt x="1821931" y="141623"/>
                  </a:lnTo>
                  <a:lnTo>
                    <a:pt x="1777586" y="121710"/>
                  </a:lnTo>
                  <a:lnTo>
                    <a:pt x="1731786" y="103142"/>
                  </a:lnTo>
                  <a:lnTo>
                    <a:pt x="1684597" y="85962"/>
                  </a:lnTo>
                  <a:lnTo>
                    <a:pt x="1636087" y="70213"/>
                  </a:lnTo>
                  <a:lnTo>
                    <a:pt x="1586320" y="55938"/>
                  </a:lnTo>
                  <a:lnTo>
                    <a:pt x="1535363" y="43180"/>
                  </a:lnTo>
                  <a:lnTo>
                    <a:pt x="1483281" y="31984"/>
                  </a:lnTo>
                  <a:lnTo>
                    <a:pt x="1430141" y="22391"/>
                  </a:lnTo>
                  <a:lnTo>
                    <a:pt x="1376009" y="14445"/>
                  </a:lnTo>
                  <a:lnTo>
                    <a:pt x="1320950" y="8190"/>
                  </a:lnTo>
                  <a:lnTo>
                    <a:pt x="1265030" y="3669"/>
                  </a:lnTo>
                  <a:lnTo>
                    <a:pt x="1208316" y="924"/>
                  </a:lnTo>
                  <a:lnTo>
                    <a:pt x="1150874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76476" y="3141726"/>
              <a:ext cx="2301875" cy="1511300"/>
            </a:xfrm>
            <a:custGeom>
              <a:avLst/>
              <a:gdLst/>
              <a:ahLst/>
              <a:cxnLst/>
              <a:rect l="l" t="t" r="r" b="b"/>
              <a:pathLst>
                <a:path w="2301875" h="1511300">
                  <a:moveTo>
                    <a:pt x="0" y="755650"/>
                  </a:moveTo>
                  <a:lnTo>
                    <a:pt x="5589" y="680681"/>
                  </a:lnTo>
                  <a:lnTo>
                    <a:pt x="22007" y="607804"/>
                  </a:lnTo>
                  <a:lnTo>
                    <a:pt x="48724" y="537366"/>
                  </a:lnTo>
                  <a:lnTo>
                    <a:pt x="65781" y="503169"/>
                  </a:lnTo>
                  <a:lnTo>
                    <a:pt x="85215" y="469712"/>
                  </a:lnTo>
                  <a:lnTo>
                    <a:pt x="106961" y="437037"/>
                  </a:lnTo>
                  <a:lnTo>
                    <a:pt x="130952" y="405188"/>
                  </a:lnTo>
                  <a:lnTo>
                    <a:pt x="157122" y="374207"/>
                  </a:lnTo>
                  <a:lnTo>
                    <a:pt x="185406" y="344139"/>
                  </a:lnTo>
                  <a:lnTo>
                    <a:pt x="215738" y="315027"/>
                  </a:lnTo>
                  <a:lnTo>
                    <a:pt x="248052" y="286913"/>
                  </a:lnTo>
                  <a:lnTo>
                    <a:pt x="282281" y="259841"/>
                  </a:lnTo>
                  <a:lnTo>
                    <a:pt x="318361" y="233854"/>
                  </a:lnTo>
                  <a:lnTo>
                    <a:pt x="356224" y="208996"/>
                  </a:lnTo>
                  <a:lnTo>
                    <a:pt x="395806" y="185309"/>
                  </a:lnTo>
                  <a:lnTo>
                    <a:pt x="437039" y="162837"/>
                  </a:lnTo>
                  <a:lnTo>
                    <a:pt x="479859" y="141623"/>
                  </a:lnTo>
                  <a:lnTo>
                    <a:pt x="524200" y="121710"/>
                  </a:lnTo>
                  <a:lnTo>
                    <a:pt x="569994" y="103142"/>
                  </a:lnTo>
                  <a:lnTo>
                    <a:pt x="617178" y="85962"/>
                  </a:lnTo>
                  <a:lnTo>
                    <a:pt x="665683" y="70213"/>
                  </a:lnTo>
                  <a:lnTo>
                    <a:pt x="715446" y="55938"/>
                  </a:lnTo>
                  <a:lnTo>
                    <a:pt x="766399" y="43180"/>
                  </a:lnTo>
                  <a:lnTo>
                    <a:pt x="818477" y="31984"/>
                  </a:lnTo>
                  <a:lnTo>
                    <a:pt x="871614" y="22391"/>
                  </a:lnTo>
                  <a:lnTo>
                    <a:pt x="925743" y="14445"/>
                  </a:lnTo>
                  <a:lnTo>
                    <a:pt x="980800" y="8190"/>
                  </a:lnTo>
                  <a:lnTo>
                    <a:pt x="1036718" y="3669"/>
                  </a:lnTo>
                  <a:lnTo>
                    <a:pt x="1093431" y="924"/>
                  </a:lnTo>
                  <a:lnTo>
                    <a:pt x="1150874" y="0"/>
                  </a:lnTo>
                  <a:lnTo>
                    <a:pt x="1208316" y="924"/>
                  </a:lnTo>
                  <a:lnTo>
                    <a:pt x="1265030" y="3669"/>
                  </a:lnTo>
                  <a:lnTo>
                    <a:pt x="1320950" y="8190"/>
                  </a:lnTo>
                  <a:lnTo>
                    <a:pt x="1376009" y="14445"/>
                  </a:lnTo>
                  <a:lnTo>
                    <a:pt x="1430141" y="22391"/>
                  </a:lnTo>
                  <a:lnTo>
                    <a:pt x="1483281" y="31984"/>
                  </a:lnTo>
                  <a:lnTo>
                    <a:pt x="1535363" y="43180"/>
                  </a:lnTo>
                  <a:lnTo>
                    <a:pt x="1586320" y="55938"/>
                  </a:lnTo>
                  <a:lnTo>
                    <a:pt x="1636087" y="70213"/>
                  </a:lnTo>
                  <a:lnTo>
                    <a:pt x="1684597" y="85962"/>
                  </a:lnTo>
                  <a:lnTo>
                    <a:pt x="1731786" y="103142"/>
                  </a:lnTo>
                  <a:lnTo>
                    <a:pt x="1777586" y="121710"/>
                  </a:lnTo>
                  <a:lnTo>
                    <a:pt x="1821931" y="141623"/>
                  </a:lnTo>
                  <a:lnTo>
                    <a:pt x="1864757" y="162837"/>
                  </a:lnTo>
                  <a:lnTo>
                    <a:pt x="1905996" y="185309"/>
                  </a:lnTo>
                  <a:lnTo>
                    <a:pt x="1945584" y="208996"/>
                  </a:lnTo>
                  <a:lnTo>
                    <a:pt x="1983453" y="233854"/>
                  </a:lnTo>
                  <a:lnTo>
                    <a:pt x="2019538" y="259841"/>
                  </a:lnTo>
                  <a:lnTo>
                    <a:pt x="2053773" y="286913"/>
                  </a:lnTo>
                  <a:lnTo>
                    <a:pt x="2086092" y="315027"/>
                  </a:lnTo>
                  <a:lnTo>
                    <a:pt x="2116430" y="344139"/>
                  </a:lnTo>
                  <a:lnTo>
                    <a:pt x="2144719" y="374207"/>
                  </a:lnTo>
                  <a:lnTo>
                    <a:pt x="2170895" y="405188"/>
                  </a:lnTo>
                  <a:lnTo>
                    <a:pt x="2194890" y="437037"/>
                  </a:lnTo>
                  <a:lnTo>
                    <a:pt x="2216640" y="469712"/>
                  </a:lnTo>
                  <a:lnTo>
                    <a:pt x="2236078" y="503169"/>
                  </a:lnTo>
                  <a:lnTo>
                    <a:pt x="2253139" y="537366"/>
                  </a:lnTo>
                  <a:lnTo>
                    <a:pt x="2279862" y="607804"/>
                  </a:lnTo>
                  <a:lnTo>
                    <a:pt x="2296283" y="680681"/>
                  </a:lnTo>
                  <a:lnTo>
                    <a:pt x="2301875" y="755650"/>
                  </a:lnTo>
                  <a:lnTo>
                    <a:pt x="2300466" y="793363"/>
                  </a:lnTo>
                  <a:lnTo>
                    <a:pt x="2289394" y="867311"/>
                  </a:lnTo>
                  <a:lnTo>
                    <a:pt x="2267755" y="938999"/>
                  </a:lnTo>
                  <a:lnTo>
                    <a:pt x="2236078" y="1008080"/>
                  </a:lnTo>
                  <a:lnTo>
                    <a:pt x="2216640" y="1041534"/>
                  </a:lnTo>
                  <a:lnTo>
                    <a:pt x="2194890" y="1074207"/>
                  </a:lnTo>
                  <a:lnTo>
                    <a:pt x="2170895" y="1106055"/>
                  </a:lnTo>
                  <a:lnTo>
                    <a:pt x="2144719" y="1137035"/>
                  </a:lnTo>
                  <a:lnTo>
                    <a:pt x="2116430" y="1167104"/>
                  </a:lnTo>
                  <a:lnTo>
                    <a:pt x="2086092" y="1196217"/>
                  </a:lnTo>
                  <a:lnTo>
                    <a:pt x="2053773" y="1224333"/>
                  </a:lnTo>
                  <a:lnTo>
                    <a:pt x="2019538" y="1251407"/>
                  </a:lnTo>
                  <a:lnTo>
                    <a:pt x="1983453" y="1277396"/>
                  </a:lnTo>
                  <a:lnTo>
                    <a:pt x="1945584" y="1302257"/>
                  </a:lnTo>
                  <a:lnTo>
                    <a:pt x="1905996" y="1325947"/>
                  </a:lnTo>
                  <a:lnTo>
                    <a:pt x="1864757" y="1348423"/>
                  </a:lnTo>
                  <a:lnTo>
                    <a:pt x="1821931" y="1369640"/>
                  </a:lnTo>
                  <a:lnTo>
                    <a:pt x="1777586" y="1389557"/>
                  </a:lnTo>
                  <a:lnTo>
                    <a:pt x="1731786" y="1408128"/>
                  </a:lnTo>
                  <a:lnTo>
                    <a:pt x="1684597" y="1425313"/>
                  </a:lnTo>
                  <a:lnTo>
                    <a:pt x="1636087" y="1441066"/>
                  </a:lnTo>
                  <a:lnTo>
                    <a:pt x="1586320" y="1455344"/>
                  </a:lnTo>
                  <a:lnTo>
                    <a:pt x="1535363" y="1468105"/>
                  </a:lnTo>
                  <a:lnTo>
                    <a:pt x="1483281" y="1479305"/>
                  </a:lnTo>
                  <a:lnTo>
                    <a:pt x="1430141" y="1488901"/>
                  </a:lnTo>
                  <a:lnTo>
                    <a:pt x="1376009" y="1496849"/>
                  </a:lnTo>
                  <a:lnTo>
                    <a:pt x="1320950" y="1503106"/>
                  </a:lnTo>
                  <a:lnTo>
                    <a:pt x="1265030" y="1507629"/>
                  </a:lnTo>
                  <a:lnTo>
                    <a:pt x="1208316" y="1510375"/>
                  </a:lnTo>
                  <a:lnTo>
                    <a:pt x="1150874" y="1511300"/>
                  </a:lnTo>
                  <a:lnTo>
                    <a:pt x="1093431" y="1510375"/>
                  </a:lnTo>
                  <a:lnTo>
                    <a:pt x="1036718" y="1507629"/>
                  </a:lnTo>
                  <a:lnTo>
                    <a:pt x="980800" y="1503106"/>
                  </a:lnTo>
                  <a:lnTo>
                    <a:pt x="925743" y="1496849"/>
                  </a:lnTo>
                  <a:lnTo>
                    <a:pt x="871614" y="1488901"/>
                  </a:lnTo>
                  <a:lnTo>
                    <a:pt x="818477" y="1479305"/>
                  </a:lnTo>
                  <a:lnTo>
                    <a:pt x="766399" y="1468105"/>
                  </a:lnTo>
                  <a:lnTo>
                    <a:pt x="715446" y="1455344"/>
                  </a:lnTo>
                  <a:lnTo>
                    <a:pt x="665683" y="1441066"/>
                  </a:lnTo>
                  <a:lnTo>
                    <a:pt x="617178" y="1425313"/>
                  </a:lnTo>
                  <a:lnTo>
                    <a:pt x="569994" y="1408128"/>
                  </a:lnTo>
                  <a:lnTo>
                    <a:pt x="524200" y="1389557"/>
                  </a:lnTo>
                  <a:lnTo>
                    <a:pt x="479859" y="1369640"/>
                  </a:lnTo>
                  <a:lnTo>
                    <a:pt x="437039" y="1348423"/>
                  </a:lnTo>
                  <a:lnTo>
                    <a:pt x="395806" y="1325947"/>
                  </a:lnTo>
                  <a:lnTo>
                    <a:pt x="356224" y="1302257"/>
                  </a:lnTo>
                  <a:lnTo>
                    <a:pt x="318361" y="1277396"/>
                  </a:lnTo>
                  <a:lnTo>
                    <a:pt x="282281" y="1251407"/>
                  </a:lnTo>
                  <a:lnTo>
                    <a:pt x="248052" y="1224333"/>
                  </a:lnTo>
                  <a:lnTo>
                    <a:pt x="215738" y="1196217"/>
                  </a:lnTo>
                  <a:lnTo>
                    <a:pt x="185406" y="1167104"/>
                  </a:lnTo>
                  <a:lnTo>
                    <a:pt x="157122" y="1137035"/>
                  </a:lnTo>
                  <a:lnTo>
                    <a:pt x="130952" y="1106055"/>
                  </a:lnTo>
                  <a:lnTo>
                    <a:pt x="106961" y="1074207"/>
                  </a:lnTo>
                  <a:lnTo>
                    <a:pt x="85215" y="1041534"/>
                  </a:lnTo>
                  <a:lnTo>
                    <a:pt x="65781" y="1008080"/>
                  </a:lnTo>
                  <a:lnTo>
                    <a:pt x="48724" y="973887"/>
                  </a:lnTo>
                  <a:lnTo>
                    <a:pt x="22007" y="903459"/>
                  </a:lnTo>
                  <a:lnTo>
                    <a:pt x="5589" y="830598"/>
                  </a:lnTo>
                  <a:lnTo>
                    <a:pt x="0" y="75565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21763" y="3745483"/>
            <a:ext cx="10077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Co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nst</a:t>
            </a:r>
            <a:r>
              <a:rPr sz="1800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uct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01712" y="4420361"/>
            <a:ext cx="3950335" cy="1678939"/>
            <a:chOff x="1001712" y="4420361"/>
            <a:chExt cx="3950335" cy="1678939"/>
          </a:xfrm>
        </p:grpSpPr>
        <p:sp>
          <p:nvSpPr>
            <p:cNvPr id="16" name="object 16"/>
            <p:cNvSpPr/>
            <p:nvPr/>
          </p:nvSpPr>
          <p:spPr>
            <a:xfrm>
              <a:off x="1008062" y="5445125"/>
              <a:ext cx="768350" cy="647700"/>
            </a:xfrm>
            <a:custGeom>
              <a:avLst/>
              <a:gdLst/>
              <a:ahLst/>
              <a:cxnLst/>
              <a:rect l="l" t="t" r="r" b="b"/>
              <a:pathLst>
                <a:path w="768350" h="647700">
                  <a:moveTo>
                    <a:pt x="76835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768350" y="647700"/>
                  </a:lnTo>
                  <a:lnTo>
                    <a:pt x="768350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8062" y="5445125"/>
              <a:ext cx="768350" cy="647700"/>
            </a:xfrm>
            <a:custGeom>
              <a:avLst/>
              <a:gdLst/>
              <a:ahLst/>
              <a:cxnLst/>
              <a:rect l="l" t="t" r="r" b="b"/>
              <a:pathLst>
                <a:path w="768350" h="647700">
                  <a:moveTo>
                    <a:pt x="0" y="647700"/>
                  </a:moveTo>
                  <a:lnTo>
                    <a:pt x="768350" y="647700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90650" y="4421250"/>
              <a:ext cx="1441450" cy="1671955"/>
            </a:xfrm>
            <a:custGeom>
              <a:avLst/>
              <a:gdLst/>
              <a:ahLst/>
              <a:cxnLst/>
              <a:rect l="l" t="t" r="r" b="b"/>
              <a:pathLst>
                <a:path w="1441450" h="1671954">
                  <a:moveTo>
                    <a:pt x="737870" y="22098"/>
                  </a:moveTo>
                  <a:lnTo>
                    <a:pt x="706755" y="0"/>
                  </a:lnTo>
                  <a:lnTo>
                    <a:pt x="47320" y="924636"/>
                  </a:lnTo>
                  <a:lnTo>
                    <a:pt x="52959" y="863092"/>
                  </a:lnTo>
                  <a:lnTo>
                    <a:pt x="52158" y="855611"/>
                  </a:lnTo>
                  <a:lnTo>
                    <a:pt x="48653" y="849223"/>
                  </a:lnTo>
                  <a:lnTo>
                    <a:pt x="42964" y="844600"/>
                  </a:lnTo>
                  <a:lnTo>
                    <a:pt x="35687" y="842391"/>
                  </a:lnTo>
                  <a:lnTo>
                    <a:pt x="28194" y="843241"/>
                  </a:lnTo>
                  <a:lnTo>
                    <a:pt x="21805" y="846747"/>
                  </a:lnTo>
                  <a:lnTo>
                    <a:pt x="17183" y="852398"/>
                  </a:lnTo>
                  <a:lnTo>
                    <a:pt x="14986" y="859663"/>
                  </a:lnTo>
                  <a:lnTo>
                    <a:pt x="0" y="1024001"/>
                  </a:lnTo>
                  <a:lnTo>
                    <a:pt x="43916" y="1004189"/>
                  </a:lnTo>
                  <a:lnTo>
                    <a:pt x="150368" y="956183"/>
                  </a:lnTo>
                  <a:lnTo>
                    <a:pt x="156527" y="951776"/>
                  </a:lnTo>
                  <a:lnTo>
                    <a:pt x="160362" y="945565"/>
                  </a:lnTo>
                  <a:lnTo>
                    <a:pt x="161582" y="938377"/>
                  </a:lnTo>
                  <a:lnTo>
                    <a:pt x="159893" y="931037"/>
                  </a:lnTo>
                  <a:lnTo>
                    <a:pt x="155473" y="924852"/>
                  </a:lnTo>
                  <a:lnTo>
                    <a:pt x="149263" y="920991"/>
                  </a:lnTo>
                  <a:lnTo>
                    <a:pt x="142074" y="919772"/>
                  </a:lnTo>
                  <a:lnTo>
                    <a:pt x="134747" y="921512"/>
                  </a:lnTo>
                  <a:lnTo>
                    <a:pt x="78346" y="946861"/>
                  </a:lnTo>
                  <a:lnTo>
                    <a:pt x="737870" y="22098"/>
                  </a:lnTo>
                  <a:close/>
                </a:path>
                <a:path w="1441450" h="1671954">
                  <a:moveTo>
                    <a:pt x="1441450" y="1023874"/>
                  </a:moveTo>
                  <a:lnTo>
                    <a:pt x="673100" y="1023874"/>
                  </a:lnTo>
                  <a:lnTo>
                    <a:pt x="673100" y="1671574"/>
                  </a:lnTo>
                  <a:lnTo>
                    <a:pt x="1441450" y="1671574"/>
                  </a:lnTo>
                  <a:lnTo>
                    <a:pt x="1441450" y="1023874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63750" y="5445125"/>
              <a:ext cx="768350" cy="647700"/>
            </a:xfrm>
            <a:custGeom>
              <a:avLst/>
              <a:gdLst/>
              <a:ahLst/>
              <a:cxnLst/>
              <a:rect l="l" t="t" r="r" b="b"/>
              <a:pathLst>
                <a:path w="768350" h="647700">
                  <a:moveTo>
                    <a:pt x="0" y="647700"/>
                  </a:moveTo>
                  <a:lnTo>
                    <a:pt x="768350" y="647700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19501" y="5445125"/>
              <a:ext cx="768350" cy="647700"/>
            </a:xfrm>
            <a:custGeom>
              <a:avLst/>
              <a:gdLst/>
              <a:ahLst/>
              <a:cxnLst/>
              <a:rect l="l" t="t" r="r" b="b"/>
              <a:pathLst>
                <a:path w="768350" h="647700">
                  <a:moveTo>
                    <a:pt x="76835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768350" y="647700"/>
                  </a:lnTo>
                  <a:lnTo>
                    <a:pt x="768350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19501" y="5445125"/>
              <a:ext cx="768350" cy="647700"/>
            </a:xfrm>
            <a:custGeom>
              <a:avLst/>
              <a:gdLst/>
              <a:ahLst/>
              <a:cxnLst/>
              <a:rect l="l" t="t" r="r" b="b"/>
              <a:pathLst>
                <a:path w="768350" h="647700">
                  <a:moveTo>
                    <a:pt x="0" y="647700"/>
                  </a:moveTo>
                  <a:lnTo>
                    <a:pt x="768350" y="647700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46274" y="4641722"/>
              <a:ext cx="2499360" cy="1451610"/>
            </a:xfrm>
            <a:custGeom>
              <a:avLst/>
              <a:gdLst/>
              <a:ahLst/>
              <a:cxnLst/>
              <a:rect l="l" t="t" r="r" b="b"/>
              <a:pathLst>
                <a:path w="2499360" h="1451610">
                  <a:moveTo>
                    <a:pt x="1057402" y="803529"/>
                  </a:moveTo>
                  <a:lnTo>
                    <a:pt x="1055420" y="784098"/>
                  </a:lnTo>
                  <a:lnTo>
                    <a:pt x="1040765" y="639318"/>
                  </a:lnTo>
                  <a:lnTo>
                    <a:pt x="1038542" y="632129"/>
                  </a:lnTo>
                  <a:lnTo>
                    <a:pt x="1033868" y="626529"/>
                  </a:lnTo>
                  <a:lnTo>
                    <a:pt x="1027430" y="623074"/>
                  </a:lnTo>
                  <a:lnTo>
                    <a:pt x="1019937" y="622300"/>
                  </a:lnTo>
                  <a:lnTo>
                    <a:pt x="1012659" y="624522"/>
                  </a:lnTo>
                  <a:lnTo>
                    <a:pt x="1007046" y="629196"/>
                  </a:lnTo>
                  <a:lnTo>
                    <a:pt x="1003604" y="635635"/>
                  </a:lnTo>
                  <a:lnTo>
                    <a:pt x="1002919" y="643128"/>
                  </a:lnTo>
                  <a:lnTo>
                    <a:pt x="1009167" y="704875"/>
                  </a:lnTo>
                  <a:lnTo>
                    <a:pt x="496443" y="0"/>
                  </a:lnTo>
                  <a:lnTo>
                    <a:pt x="481076" y="11239"/>
                  </a:lnTo>
                  <a:lnTo>
                    <a:pt x="464820" y="1397"/>
                  </a:lnTo>
                  <a:lnTo>
                    <a:pt x="39954" y="700900"/>
                  </a:lnTo>
                  <a:lnTo>
                    <a:pt x="41021" y="639191"/>
                  </a:lnTo>
                  <a:lnTo>
                    <a:pt x="22352" y="619760"/>
                  </a:lnTo>
                  <a:lnTo>
                    <a:pt x="14897" y="621169"/>
                  </a:lnTo>
                  <a:lnTo>
                    <a:pt x="8775" y="625157"/>
                  </a:lnTo>
                  <a:lnTo>
                    <a:pt x="4572" y="631164"/>
                  </a:lnTo>
                  <a:lnTo>
                    <a:pt x="2921" y="638556"/>
                  </a:lnTo>
                  <a:lnTo>
                    <a:pt x="0" y="803529"/>
                  </a:lnTo>
                  <a:lnTo>
                    <a:pt x="41402" y="781050"/>
                  </a:lnTo>
                  <a:lnTo>
                    <a:pt x="145034" y="724789"/>
                  </a:lnTo>
                  <a:lnTo>
                    <a:pt x="150837" y="719975"/>
                  </a:lnTo>
                  <a:lnTo>
                    <a:pt x="154216" y="713524"/>
                  </a:lnTo>
                  <a:lnTo>
                    <a:pt x="154901" y="706259"/>
                  </a:lnTo>
                  <a:lnTo>
                    <a:pt x="152654" y="699008"/>
                  </a:lnTo>
                  <a:lnTo>
                    <a:pt x="147828" y="693191"/>
                  </a:lnTo>
                  <a:lnTo>
                    <a:pt x="141376" y="689800"/>
                  </a:lnTo>
                  <a:lnTo>
                    <a:pt x="134112" y="689089"/>
                  </a:lnTo>
                  <a:lnTo>
                    <a:pt x="126873" y="691261"/>
                  </a:lnTo>
                  <a:lnTo>
                    <a:pt x="72555" y="720737"/>
                  </a:lnTo>
                  <a:lnTo>
                    <a:pt x="482473" y="45542"/>
                  </a:lnTo>
                  <a:lnTo>
                    <a:pt x="978217" y="727113"/>
                  </a:lnTo>
                  <a:lnTo>
                    <a:pt x="921639" y="702310"/>
                  </a:lnTo>
                  <a:lnTo>
                    <a:pt x="914234" y="700659"/>
                  </a:lnTo>
                  <a:lnTo>
                    <a:pt x="907059" y="701967"/>
                  </a:lnTo>
                  <a:lnTo>
                    <a:pt x="900874" y="705891"/>
                  </a:lnTo>
                  <a:lnTo>
                    <a:pt x="896493" y="712089"/>
                  </a:lnTo>
                  <a:lnTo>
                    <a:pt x="894905" y="719429"/>
                  </a:lnTo>
                  <a:lnTo>
                    <a:pt x="896239" y="726605"/>
                  </a:lnTo>
                  <a:lnTo>
                    <a:pt x="900125" y="732777"/>
                  </a:lnTo>
                  <a:lnTo>
                    <a:pt x="906272" y="737108"/>
                  </a:lnTo>
                  <a:lnTo>
                    <a:pt x="1057402" y="803529"/>
                  </a:lnTo>
                  <a:close/>
                </a:path>
                <a:path w="2499360" h="1451610">
                  <a:moveTo>
                    <a:pt x="2498852" y="803402"/>
                  </a:moveTo>
                  <a:lnTo>
                    <a:pt x="1730502" y="803402"/>
                  </a:lnTo>
                  <a:lnTo>
                    <a:pt x="1730502" y="1451102"/>
                  </a:lnTo>
                  <a:lnTo>
                    <a:pt x="2498852" y="1451102"/>
                  </a:lnTo>
                  <a:lnTo>
                    <a:pt x="2498852" y="803402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76776" y="5445125"/>
              <a:ext cx="768350" cy="647700"/>
            </a:xfrm>
            <a:custGeom>
              <a:avLst/>
              <a:gdLst/>
              <a:ahLst/>
              <a:cxnLst/>
              <a:rect l="l" t="t" r="r" b="b"/>
              <a:pathLst>
                <a:path w="768350" h="647700">
                  <a:moveTo>
                    <a:pt x="0" y="647700"/>
                  </a:moveTo>
                  <a:lnTo>
                    <a:pt x="768350" y="647700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26942" y="4420361"/>
              <a:ext cx="832485" cy="1024890"/>
            </a:xfrm>
            <a:custGeom>
              <a:avLst/>
              <a:gdLst/>
              <a:ahLst/>
              <a:cxnLst/>
              <a:rect l="l" t="t" r="r" b="b"/>
              <a:pathLst>
                <a:path w="832485" h="1024889">
                  <a:moveTo>
                    <a:pt x="684329" y="929326"/>
                  </a:moveTo>
                  <a:lnTo>
                    <a:pt x="677211" y="931005"/>
                  </a:lnTo>
                  <a:lnTo>
                    <a:pt x="671212" y="935208"/>
                  </a:lnTo>
                  <a:lnTo>
                    <a:pt x="667131" y="941578"/>
                  </a:lnTo>
                  <a:lnTo>
                    <a:pt x="665928" y="949017"/>
                  </a:lnTo>
                  <a:lnTo>
                    <a:pt x="667607" y="956135"/>
                  </a:lnTo>
                  <a:lnTo>
                    <a:pt x="671810" y="962134"/>
                  </a:lnTo>
                  <a:lnTo>
                    <a:pt x="678180" y="966216"/>
                  </a:lnTo>
                  <a:lnTo>
                    <a:pt x="832358" y="1024890"/>
                  </a:lnTo>
                  <a:lnTo>
                    <a:pt x="829698" y="1007363"/>
                  </a:lnTo>
                  <a:lnTo>
                    <a:pt x="793877" y="1007363"/>
                  </a:lnTo>
                  <a:lnTo>
                    <a:pt x="749652" y="952577"/>
                  </a:lnTo>
                  <a:lnTo>
                    <a:pt x="691769" y="930529"/>
                  </a:lnTo>
                  <a:lnTo>
                    <a:pt x="684329" y="929326"/>
                  </a:lnTo>
                  <a:close/>
                </a:path>
                <a:path w="832485" h="1024889">
                  <a:moveTo>
                    <a:pt x="749652" y="952577"/>
                  </a:moveTo>
                  <a:lnTo>
                    <a:pt x="793877" y="1007363"/>
                  </a:lnTo>
                  <a:lnTo>
                    <a:pt x="805209" y="998219"/>
                  </a:lnTo>
                  <a:lnTo>
                    <a:pt x="789813" y="998219"/>
                  </a:lnTo>
                  <a:lnTo>
                    <a:pt x="784902" y="966003"/>
                  </a:lnTo>
                  <a:lnTo>
                    <a:pt x="749652" y="952577"/>
                  </a:lnTo>
                  <a:close/>
                </a:path>
                <a:path w="832485" h="1024889">
                  <a:moveTo>
                    <a:pt x="785876" y="845819"/>
                  </a:moveTo>
                  <a:lnTo>
                    <a:pt x="778767" y="848371"/>
                  </a:lnTo>
                  <a:lnTo>
                    <a:pt x="773398" y="853281"/>
                  </a:lnTo>
                  <a:lnTo>
                    <a:pt x="770266" y="859857"/>
                  </a:lnTo>
                  <a:lnTo>
                    <a:pt x="769874" y="867410"/>
                  </a:lnTo>
                  <a:lnTo>
                    <a:pt x="779210" y="928659"/>
                  </a:lnTo>
                  <a:lnTo>
                    <a:pt x="823468" y="983488"/>
                  </a:lnTo>
                  <a:lnTo>
                    <a:pt x="793877" y="1007363"/>
                  </a:lnTo>
                  <a:lnTo>
                    <a:pt x="829698" y="1007363"/>
                  </a:lnTo>
                  <a:lnTo>
                    <a:pt x="807593" y="861694"/>
                  </a:lnTo>
                  <a:lnTo>
                    <a:pt x="804967" y="854588"/>
                  </a:lnTo>
                  <a:lnTo>
                    <a:pt x="800020" y="849233"/>
                  </a:lnTo>
                  <a:lnTo>
                    <a:pt x="793430" y="846139"/>
                  </a:lnTo>
                  <a:lnTo>
                    <a:pt x="785876" y="845819"/>
                  </a:lnTo>
                  <a:close/>
                </a:path>
                <a:path w="832485" h="1024889">
                  <a:moveTo>
                    <a:pt x="784902" y="966003"/>
                  </a:moveTo>
                  <a:lnTo>
                    <a:pt x="789813" y="998219"/>
                  </a:lnTo>
                  <a:lnTo>
                    <a:pt x="815467" y="977646"/>
                  </a:lnTo>
                  <a:lnTo>
                    <a:pt x="784902" y="966003"/>
                  </a:lnTo>
                  <a:close/>
                </a:path>
                <a:path w="832485" h="1024889">
                  <a:moveTo>
                    <a:pt x="779210" y="928659"/>
                  </a:moveTo>
                  <a:lnTo>
                    <a:pt x="784902" y="966003"/>
                  </a:lnTo>
                  <a:lnTo>
                    <a:pt x="815467" y="977646"/>
                  </a:lnTo>
                  <a:lnTo>
                    <a:pt x="789813" y="998219"/>
                  </a:lnTo>
                  <a:lnTo>
                    <a:pt x="805209" y="998219"/>
                  </a:lnTo>
                  <a:lnTo>
                    <a:pt x="823468" y="983488"/>
                  </a:lnTo>
                  <a:lnTo>
                    <a:pt x="779210" y="928659"/>
                  </a:lnTo>
                  <a:close/>
                </a:path>
                <a:path w="832485" h="1024889">
                  <a:moveTo>
                    <a:pt x="29591" y="0"/>
                  </a:moveTo>
                  <a:lnTo>
                    <a:pt x="0" y="23875"/>
                  </a:lnTo>
                  <a:lnTo>
                    <a:pt x="749652" y="952577"/>
                  </a:lnTo>
                  <a:lnTo>
                    <a:pt x="784902" y="966003"/>
                  </a:lnTo>
                  <a:lnTo>
                    <a:pt x="779210" y="928659"/>
                  </a:lnTo>
                  <a:lnTo>
                    <a:pt x="29591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122157" y="2221179"/>
            <a:ext cx="161734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dirty="0">
                <a:latin typeface="Tw Cen MT" panose="020B0602020104020603"/>
                <a:cs typeface="Tw Cen MT" panose="020B0602020104020603"/>
              </a:rPr>
              <a:t>Discriminant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77820" y="2221179"/>
            <a:ext cx="148907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spc="5" dirty="0">
                <a:latin typeface="Tw Cen MT" panose="020B0602020104020603"/>
                <a:cs typeface="Tw Cen MT" panose="020B0602020104020603"/>
              </a:rPr>
              <a:t>C</a:t>
            </a:r>
            <a:r>
              <a:rPr sz="2400" b="1" spc="10" dirty="0">
                <a:latin typeface="Tw Cen MT" panose="020B0602020104020603"/>
                <a:cs typeface="Tw Cen MT" panose="020B0602020104020603"/>
              </a:rPr>
              <a:t>o</a:t>
            </a:r>
            <a:r>
              <a:rPr sz="2400" b="1" spc="15" dirty="0">
                <a:latin typeface="Tw Cen MT" panose="020B0602020104020603"/>
                <a:cs typeface="Tw Cen MT" panose="020B0602020104020603"/>
              </a:rPr>
              <a:t>n</a:t>
            </a:r>
            <a:r>
              <a:rPr sz="2400" b="1" spc="-20" dirty="0">
                <a:latin typeface="Tw Cen MT" panose="020B0602020104020603"/>
                <a:cs typeface="Tw Cen MT" panose="020B0602020104020603"/>
              </a:rPr>
              <a:t>v</a:t>
            </a:r>
            <a:r>
              <a:rPr sz="2400" b="1" spc="5" dirty="0">
                <a:latin typeface="Tw Cen MT" panose="020B0602020104020603"/>
                <a:cs typeface="Tw Cen MT" panose="020B0602020104020603"/>
              </a:rPr>
              <a:t>e</a:t>
            </a:r>
            <a:r>
              <a:rPr sz="2400" b="1" spc="25" dirty="0">
                <a:latin typeface="Tw Cen MT" panose="020B0602020104020603"/>
                <a:cs typeface="Tw Cen MT" panose="020B0602020104020603"/>
              </a:rPr>
              <a:t>r</a:t>
            </a:r>
            <a:r>
              <a:rPr sz="2400" b="1" spc="-15" dirty="0">
                <a:latin typeface="Tw Cen MT" panose="020B0602020104020603"/>
                <a:cs typeface="Tw Cen MT" panose="020B0602020104020603"/>
              </a:rPr>
              <a:t>g</a:t>
            </a:r>
            <a:r>
              <a:rPr sz="2400" b="1" spc="5" dirty="0">
                <a:latin typeface="Tw Cen MT" panose="020B0602020104020603"/>
                <a:cs typeface="Tw Cen MT" panose="020B0602020104020603"/>
              </a:rPr>
              <a:t>e</a:t>
            </a:r>
            <a:r>
              <a:rPr sz="2400" b="1" spc="10" dirty="0">
                <a:latin typeface="Tw Cen MT" panose="020B0602020104020603"/>
                <a:cs typeface="Tw Cen MT" panose="020B0602020104020603"/>
              </a:rPr>
              <a:t>n</a:t>
            </a:r>
            <a:r>
              <a:rPr sz="2400" b="1" dirty="0">
                <a:latin typeface="Tw Cen MT" panose="020B0602020104020603"/>
                <a:cs typeface="Tw Cen MT" panose="020B0602020104020603"/>
              </a:rPr>
              <a:t>t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84006" y="3816807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Co</a:t>
            </a:r>
            <a:r>
              <a:rPr sz="1800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st</a:t>
            </a:r>
            <a:r>
              <a:rPr sz="1800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uct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762750" y="4491735"/>
            <a:ext cx="3948429" cy="1680845"/>
            <a:chOff x="6762750" y="4491735"/>
            <a:chExt cx="3948429" cy="1680845"/>
          </a:xfrm>
        </p:grpSpPr>
        <p:sp>
          <p:nvSpPr>
            <p:cNvPr id="29" name="object 29"/>
            <p:cNvSpPr/>
            <p:nvPr/>
          </p:nvSpPr>
          <p:spPr>
            <a:xfrm>
              <a:off x="6769100" y="5516562"/>
              <a:ext cx="767080" cy="649605"/>
            </a:xfrm>
            <a:custGeom>
              <a:avLst/>
              <a:gdLst/>
              <a:ahLst/>
              <a:cxnLst/>
              <a:rect l="l" t="t" r="r" b="b"/>
              <a:pathLst>
                <a:path w="767079" h="649604">
                  <a:moveTo>
                    <a:pt x="766762" y="0"/>
                  </a:moveTo>
                  <a:lnTo>
                    <a:pt x="0" y="0"/>
                  </a:lnTo>
                  <a:lnTo>
                    <a:pt x="0" y="649287"/>
                  </a:lnTo>
                  <a:lnTo>
                    <a:pt x="766762" y="649287"/>
                  </a:lnTo>
                  <a:lnTo>
                    <a:pt x="766762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69100" y="5516562"/>
              <a:ext cx="767080" cy="649605"/>
            </a:xfrm>
            <a:custGeom>
              <a:avLst/>
              <a:gdLst/>
              <a:ahLst/>
              <a:cxnLst/>
              <a:rect l="l" t="t" r="r" b="b"/>
              <a:pathLst>
                <a:path w="767079" h="649604">
                  <a:moveTo>
                    <a:pt x="0" y="649287"/>
                  </a:moveTo>
                  <a:lnTo>
                    <a:pt x="766762" y="649287"/>
                  </a:lnTo>
                  <a:lnTo>
                    <a:pt x="766762" y="0"/>
                  </a:lnTo>
                  <a:lnTo>
                    <a:pt x="0" y="0"/>
                  </a:lnTo>
                  <a:lnTo>
                    <a:pt x="0" y="649287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51624" y="4492624"/>
              <a:ext cx="1440180" cy="1673225"/>
            </a:xfrm>
            <a:custGeom>
              <a:avLst/>
              <a:gdLst/>
              <a:ahLst/>
              <a:cxnLst/>
              <a:rect l="l" t="t" r="r" b="b"/>
              <a:pathLst>
                <a:path w="1440179" h="1673225">
                  <a:moveTo>
                    <a:pt x="737870" y="22225"/>
                  </a:moveTo>
                  <a:lnTo>
                    <a:pt x="706882" y="0"/>
                  </a:lnTo>
                  <a:lnTo>
                    <a:pt x="47294" y="924966"/>
                  </a:lnTo>
                  <a:lnTo>
                    <a:pt x="52959" y="863219"/>
                  </a:lnTo>
                  <a:lnTo>
                    <a:pt x="52171" y="855662"/>
                  </a:lnTo>
                  <a:lnTo>
                    <a:pt x="48666" y="849249"/>
                  </a:lnTo>
                  <a:lnTo>
                    <a:pt x="43027" y="844651"/>
                  </a:lnTo>
                  <a:lnTo>
                    <a:pt x="35814" y="842518"/>
                  </a:lnTo>
                  <a:lnTo>
                    <a:pt x="28257" y="843305"/>
                  </a:lnTo>
                  <a:lnTo>
                    <a:pt x="21844" y="846810"/>
                  </a:lnTo>
                  <a:lnTo>
                    <a:pt x="17233" y="852449"/>
                  </a:lnTo>
                  <a:lnTo>
                    <a:pt x="15113" y="859663"/>
                  </a:lnTo>
                  <a:lnTo>
                    <a:pt x="0" y="1024001"/>
                  </a:lnTo>
                  <a:lnTo>
                    <a:pt x="43764" y="1004316"/>
                  </a:lnTo>
                  <a:lnTo>
                    <a:pt x="150495" y="956310"/>
                  </a:lnTo>
                  <a:lnTo>
                    <a:pt x="156603" y="951903"/>
                  </a:lnTo>
                  <a:lnTo>
                    <a:pt x="160439" y="945680"/>
                  </a:lnTo>
                  <a:lnTo>
                    <a:pt x="161683" y="938453"/>
                  </a:lnTo>
                  <a:lnTo>
                    <a:pt x="160020" y="931037"/>
                  </a:lnTo>
                  <a:lnTo>
                    <a:pt x="155600" y="924928"/>
                  </a:lnTo>
                  <a:lnTo>
                    <a:pt x="149377" y="921092"/>
                  </a:lnTo>
                  <a:lnTo>
                    <a:pt x="142151" y="919848"/>
                  </a:lnTo>
                  <a:lnTo>
                    <a:pt x="134747" y="921512"/>
                  </a:lnTo>
                  <a:lnTo>
                    <a:pt x="78409" y="946899"/>
                  </a:lnTo>
                  <a:lnTo>
                    <a:pt x="737870" y="22225"/>
                  </a:lnTo>
                  <a:close/>
                </a:path>
                <a:path w="1440179" h="1673225">
                  <a:moveTo>
                    <a:pt x="1439926" y="1023937"/>
                  </a:moveTo>
                  <a:lnTo>
                    <a:pt x="671576" y="1023937"/>
                  </a:lnTo>
                  <a:lnTo>
                    <a:pt x="671576" y="1673225"/>
                  </a:lnTo>
                  <a:lnTo>
                    <a:pt x="1439926" y="1673225"/>
                  </a:lnTo>
                  <a:lnTo>
                    <a:pt x="1439926" y="1023937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823200" y="5516562"/>
              <a:ext cx="768350" cy="649605"/>
            </a:xfrm>
            <a:custGeom>
              <a:avLst/>
              <a:gdLst/>
              <a:ahLst/>
              <a:cxnLst/>
              <a:rect l="l" t="t" r="r" b="b"/>
              <a:pathLst>
                <a:path w="768350" h="649604">
                  <a:moveTo>
                    <a:pt x="0" y="649287"/>
                  </a:moveTo>
                  <a:lnTo>
                    <a:pt x="768350" y="649287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649287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878951" y="5516562"/>
              <a:ext cx="768350" cy="649605"/>
            </a:xfrm>
            <a:custGeom>
              <a:avLst/>
              <a:gdLst/>
              <a:ahLst/>
              <a:cxnLst/>
              <a:rect l="l" t="t" r="r" b="b"/>
              <a:pathLst>
                <a:path w="768350" h="649604">
                  <a:moveTo>
                    <a:pt x="768350" y="0"/>
                  </a:moveTo>
                  <a:lnTo>
                    <a:pt x="0" y="0"/>
                  </a:lnTo>
                  <a:lnTo>
                    <a:pt x="0" y="649287"/>
                  </a:lnTo>
                  <a:lnTo>
                    <a:pt x="768350" y="649287"/>
                  </a:lnTo>
                  <a:lnTo>
                    <a:pt x="768350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878951" y="5516562"/>
              <a:ext cx="768350" cy="649605"/>
            </a:xfrm>
            <a:custGeom>
              <a:avLst/>
              <a:gdLst/>
              <a:ahLst/>
              <a:cxnLst/>
              <a:rect l="l" t="t" r="r" b="b"/>
              <a:pathLst>
                <a:path w="768350" h="649604">
                  <a:moveTo>
                    <a:pt x="0" y="649287"/>
                  </a:moveTo>
                  <a:lnTo>
                    <a:pt x="768350" y="649287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649287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936226" y="5516562"/>
              <a:ext cx="768350" cy="649605"/>
            </a:xfrm>
            <a:custGeom>
              <a:avLst/>
              <a:gdLst/>
              <a:ahLst/>
              <a:cxnLst/>
              <a:rect l="l" t="t" r="r" b="b"/>
              <a:pathLst>
                <a:path w="768350" h="649604">
                  <a:moveTo>
                    <a:pt x="768350" y="0"/>
                  </a:moveTo>
                  <a:lnTo>
                    <a:pt x="0" y="0"/>
                  </a:lnTo>
                  <a:lnTo>
                    <a:pt x="0" y="649287"/>
                  </a:lnTo>
                  <a:lnTo>
                    <a:pt x="768350" y="649287"/>
                  </a:lnTo>
                  <a:lnTo>
                    <a:pt x="768350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36226" y="5516562"/>
              <a:ext cx="768350" cy="649605"/>
            </a:xfrm>
            <a:custGeom>
              <a:avLst/>
              <a:gdLst/>
              <a:ahLst/>
              <a:cxnLst/>
              <a:rect l="l" t="t" r="r" b="b"/>
              <a:pathLst>
                <a:path w="768350" h="649604">
                  <a:moveTo>
                    <a:pt x="0" y="649287"/>
                  </a:moveTo>
                  <a:lnTo>
                    <a:pt x="768350" y="649287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649287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08899" y="4491735"/>
              <a:ext cx="2112010" cy="1024890"/>
            </a:xfrm>
            <a:custGeom>
              <a:avLst/>
              <a:gdLst/>
              <a:ahLst/>
              <a:cxnLst/>
              <a:rect l="l" t="t" r="r" b="b"/>
              <a:pathLst>
                <a:path w="2112009" h="1024889">
                  <a:moveTo>
                    <a:pt x="1055751" y="1024890"/>
                  </a:moveTo>
                  <a:lnTo>
                    <a:pt x="1053807" y="1005586"/>
                  </a:lnTo>
                  <a:lnTo>
                    <a:pt x="1039241" y="860806"/>
                  </a:lnTo>
                  <a:lnTo>
                    <a:pt x="1036955" y="853541"/>
                  </a:lnTo>
                  <a:lnTo>
                    <a:pt x="1032281" y="847902"/>
                  </a:lnTo>
                  <a:lnTo>
                    <a:pt x="1025842" y="844435"/>
                  </a:lnTo>
                  <a:lnTo>
                    <a:pt x="1018286" y="843661"/>
                  </a:lnTo>
                  <a:lnTo>
                    <a:pt x="1011085" y="845947"/>
                  </a:lnTo>
                  <a:lnTo>
                    <a:pt x="1005484" y="850620"/>
                  </a:lnTo>
                  <a:lnTo>
                    <a:pt x="1002030" y="857059"/>
                  </a:lnTo>
                  <a:lnTo>
                    <a:pt x="1001268" y="864616"/>
                  </a:lnTo>
                  <a:lnTo>
                    <a:pt x="1007491" y="926033"/>
                  </a:lnTo>
                  <a:lnTo>
                    <a:pt x="494919" y="221488"/>
                  </a:lnTo>
                  <a:lnTo>
                    <a:pt x="479488" y="232664"/>
                  </a:lnTo>
                  <a:lnTo>
                    <a:pt x="463169" y="222758"/>
                  </a:lnTo>
                  <a:lnTo>
                    <a:pt x="39751" y="922489"/>
                  </a:lnTo>
                  <a:lnTo>
                    <a:pt x="40767" y="860552"/>
                  </a:lnTo>
                  <a:lnTo>
                    <a:pt x="22098" y="841248"/>
                  </a:lnTo>
                  <a:lnTo>
                    <a:pt x="14630" y="842581"/>
                  </a:lnTo>
                  <a:lnTo>
                    <a:pt x="8470" y="846543"/>
                  </a:lnTo>
                  <a:lnTo>
                    <a:pt x="4267" y="852525"/>
                  </a:lnTo>
                  <a:lnTo>
                    <a:pt x="2667" y="859917"/>
                  </a:lnTo>
                  <a:lnTo>
                    <a:pt x="0" y="1024890"/>
                  </a:lnTo>
                  <a:lnTo>
                    <a:pt x="41300" y="1002411"/>
                  </a:lnTo>
                  <a:lnTo>
                    <a:pt x="144907" y="946023"/>
                  </a:lnTo>
                  <a:lnTo>
                    <a:pt x="150710" y="941146"/>
                  </a:lnTo>
                  <a:lnTo>
                    <a:pt x="154089" y="934656"/>
                  </a:lnTo>
                  <a:lnTo>
                    <a:pt x="154774" y="927417"/>
                  </a:lnTo>
                  <a:lnTo>
                    <a:pt x="152527" y="920242"/>
                  </a:lnTo>
                  <a:lnTo>
                    <a:pt x="147688" y="914438"/>
                  </a:lnTo>
                  <a:lnTo>
                    <a:pt x="141198" y="911059"/>
                  </a:lnTo>
                  <a:lnTo>
                    <a:pt x="133934" y="910374"/>
                  </a:lnTo>
                  <a:lnTo>
                    <a:pt x="126746" y="912622"/>
                  </a:lnTo>
                  <a:lnTo>
                    <a:pt x="72364" y="942225"/>
                  </a:lnTo>
                  <a:lnTo>
                    <a:pt x="480961" y="267093"/>
                  </a:lnTo>
                  <a:lnTo>
                    <a:pt x="976617" y="948499"/>
                  </a:lnTo>
                  <a:lnTo>
                    <a:pt x="920115" y="923671"/>
                  </a:lnTo>
                  <a:lnTo>
                    <a:pt x="912698" y="922083"/>
                  </a:lnTo>
                  <a:lnTo>
                    <a:pt x="905484" y="923378"/>
                  </a:lnTo>
                  <a:lnTo>
                    <a:pt x="899299" y="927265"/>
                  </a:lnTo>
                  <a:lnTo>
                    <a:pt x="894969" y="933450"/>
                  </a:lnTo>
                  <a:lnTo>
                    <a:pt x="893368" y="940854"/>
                  </a:lnTo>
                  <a:lnTo>
                    <a:pt x="894664" y="948029"/>
                  </a:lnTo>
                  <a:lnTo>
                    <a:pt x="898550" y="954214"/>
                  </a:lnTo>
                  <a:lnTo>
                    <a:pt x="904748" y="958596"/>
                  </a:lnTo>
                  <a:lnTo>
                    <a:pt x="1055751" y="1024890"/>
                  </a:lnTo>
                  <a:close/>
                </a:path>
                <a:path w="2112009" h="1024889">
                  <a:moveTo>
                    <a:pt x="2111502" y="1024890"/>
                  </a:moveTo>
                  <a:lnTo>
                    <a:pt x="2108847" y="1007364"/>
                  </a:lnTo>
                  <a:lnTo>
                    <a:pt x="2086864" y="861822"/>
                  </a:lnTo>
                  <a:lnTo>
                    <a:pt x="2084235" y="854697"/>
                  </a:lnTo>
                  <a:lnTo>
                    <a:pt x="2079282" y="849299"/>
                  </a:lnTo>
                  <a:lnTo>
                    <a:pt x="2072690" y="846162"/>
                  </a:lnTo>
                  <a:lnTo>
                    <a:pt x="2065147" y="845820"/>
                  </a:lnTo>
                  <a:lnTo>
                    <a:pt x="2058035" y="848398"/>
                  </a:lnTo>
                  <a:lnTo>
                    <a:pt x="2052662" y="853338"/>
                  </a:lnTo>
                  <a:lnTo>
                    <a:pt x="2049526" y="859917"/>
                  </a:lnTo>
                  <a:lnTo>
                    <a:pt x="2049145" y="867410"/>
                  </a:lnTo>
                  <a:lnTo>
                    <a:pt x="2058403" y="928624"/>
                  </a:lnTo>
                  <a:lnTo>
                    <a:pt x="1310259" y="0"/>
                  </a:lnTo>
                  <a:lnTo>
                    <a:pt x="1280668" y="24003"/>
                  </a:lnTo>
                  <a:lnTo>
                    <a:pt x="2028736" y="952563"/>
                  </a:lnTo>
                  <a:lnTo>
                    <a:pt x="1970913" y="930529"/>
                  </a:lnTo>
                  <a:lnTo>
                    <a:pt x="1945119" y="948944"/>
                  </a:lnTo>
                  <a:lnTo>
                    <a:pt x="1946757" y="956068"/>
                  </a:lnTo>
                  <a:lnTo>
                    <a:pt x="1950948" y="962025"/>
                  </a:lnTo>
                  <a:lnTo>
                    <a:pt x="1957324" y="966089"/>
                  </a:lnTo>
                  <a:lnTo>
                    <a:pt x="2111502" y="102489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1755" y="2915488"/>
            <a:ext cx="7863840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27605" marR="5080" indent="-2414905">
              <a:lnSpc>
                <a:spcPts val="4320"/>
              </a:lnSpc>
              <a:spcBef>
                <a:spcPts val="640"/>
              </a:spcBef>
            </a:pPr>
            <a:r>
              <a:rPr sz="4000" spc="-15" dirty="0"/>
              <a:t>LANGKAH-LANGKAH UJI </a:t>
            </a:r>
            <a:r>
              <a:rPr sz="4000" spc="-85" dirty="0"/>
              <a:t>VALIDITAS  </a:t>
            </a:r>
            <a:r>
              <a:rPr sz="4000" spc="-15" dirty="0"/>
              <a:t>MELALUI</a:t>
            </a:r>
            <a:r>
              <a:rPr sz="4000" spc="45" dirty="0"/>
              <a:t> </a:t>
            </a:r>
            <a:r>
              <a:rPr sz="4000" spc="-10" dirty="0"/>
              <a:t>SPSS</a:t>
            </a:r>
            <a:endParaRPr sz="4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Langkah</a:t>
            </a:r>
            <a:r>
              <a:rPr spc="-35" dirty="0"/>
              <a:t> </a:t>
            </a:r>
            <a:r>
              <a:rPr spc="-5" dirty="0"/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274762"/>
            <a:ext cx="10866501" cy="430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Langkah</a:t>
            </a:r>
            <a:r>
              <a:rPr spc="-35" dirty="0"/>
              <a:t> </a:t>
            </a:r>
            <a:r>
              <a:rPr spc="-5" dirty="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676400"/>
            <a:ext cx="10490200" cy="461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Langkah</a:t>
            </a:r>
            <a:r>
              <a:rPr spc="-35" dirty="0"/>
              <a:t> </a:t>
            </a:r>
            <a:r>
              <a:rPr spc="-5" dirty="0"/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828800"/>
            <a:ext cx="10314051" cy="453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Langkah</a:t>
            </a:r>
            <a:r>
              <a:rPr spc="-35" dirty="0"/>
              <a:t> </a:t>
            </a:r>
            <a:r>
              <a:rPr spc="-5" dirty="0"/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733550"/>
            <a:ext cx="10968101" cy="481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Langkah</a:t>
            </a:r>
            <a:r>
              <a:rPr spc="-35" dirty="0"/>
              <a:t> </a:t>
            </a:r>
            <a:r>
              <a:rPr spc="-5" dirty="0"/>
              <a:t>5</a:t>
            </a:r>
          </a:p>
        </p:txBody>
      </p:sp>
      <p:sp>
        <p:nvSpPr>
          <p:cNvPr id="3" name="object 3"/>
          <p:cNvSpPr/>
          <p:nvPr/>
        </p:nvSpPr>
        <p:spPr>
          <a:xfrm>
            <a:off x="812800" y="1173225"/>
            <a:ext cx="10679176" cy="5684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9694" y="165938"/>
            <a:ext cx="36836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18005" algn="l"/>
              </a:tabLst>
            </a:pPr>
            <a:r>
              <a:rPr spc="-5" dirty="0"/>
              <a:t>Con</a:t>
            </a:r>
            <a:r>
              <a:rPr spc="5" dirty="0"/>
              <a:t>t</a:t>
            </a:r>
            <a:r>
              <a:rPr spc="-5" dirty="0"/>
              <a:t>oh</a:t>
            </a:r>
            <a:r>
              <a:rPr dirty="0"/>
              <a:t>	</a:t>
            </a:r>
            <a:r>
              <a:rPr spc="-5" dirty="0"/>
              <a:t>L</a:t>
            </a:r>
            <a:r>
              <a:rPr spc="-35" dirty="0"/>
              <a:t>a</a:t>
            </a:r>
            <a:r>
              <a:rPr spc="-5" dirty="0"/>
              <a:t>i</a:t>
            </a:r>
            <a:r>
              <a:rPr spc="5" dirty="0"/>
              <a:t>n</a:t>
            </a:r>
            <a:r>
              <a:rPr spc="-70" dirty="0"/>
              <a:t>n</a:t>
            </a:r>
            <a:r>
              <a:rPr spc="-5" dirty="0"/>
              <a:t>ya</a:t>
            </a:r>
          </a:p>
        </p:txBody>
      </p:sp>
      <p:sp>
        <p:nvSpPr>
          <p:cNvPr id="3" name="object 3"/>
          <p:cNvSpPr/>
          <p:nvPr/>
        </p:nvSpPr>
        <p:spPr>
          <a:xfrm>
            <a:off x="2133600" y="1524000"/>
            <a:ext cx="7315200" cy="518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3352" y="314401"/>
            <a:ext cx="73304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Populasi </a:t>
            </a:r>
            <a:r>
              <a:rPr spc="-5" dirty="0"/>
              <a:t>dan </a:t>
            </a:r>
            <a:r>
              <a:rPr spc="-10" dirty="0"/>
              <a:t>Sampel</a:t>
            </a:r>
            <a:r>
              <a:rPr spc="65" dirty="0"/>
              <a:t> </a:t>
            </a:r>
            <a:r>
              <a:rPr spc="-25" dirty="0"/>
              <a:t>Penelitian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685800" y="1307834"/>
            <a:ext cx="4406900" cy="53392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/>
              <a:t>Populasi</a:t>
            </a:r>
            <a:r>
              <a:rPr sz="1800" spc="-105" dirty="0"/>
              <a:t> </a:t>
            </a:r>
            <a:r>
              <a:rPr sz="1800" dirty="0"/>
              <a:t>Penelitian</a:t>
            </a:r>
          </a:p>
          <a:p>
            <a:pPr marL="12700" marR="396875">
              <a:lnSpc>
                <a:spcPct val="103000"/>
              </a:lnSpc>
              <a:spcBef>
                <a:spcPts val="1345"/>
              </a:spcBef>
            </a:pPr>
            <a:r>
              <a:rPr sz="1800" b="0" dirty="0">
                <a:latin typeface="Tw Cen MT" panose="020B0602020104020603"/>
                <a:cs typeface="Tw Cen MT" panose="020B0602020104020603"/>
              </a:rPr>
              <a:t>Populasi mengacu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pada </a:t>
            </a:r>
            <a:r>
              <a:rPr sz="1800" b="0" spc="15" dirty="0">
                <a:latin typeface="Tw Cen MT" panose="020B0602020104020603"/>
                <a:cs typeface="Tw Cen MT" panose="020B0602020104020603"/>
              </a:rPr>
              <a:t>seluruh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kumpulan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objek,  </a:t>
            </a:r>
            <a:r>
              <a:rPr sz="1800" b="0" dirty="0">
                <a:latin typeface="Tw Cen MT" panose="020B0602020104020603"/>
                <a:cs typeface="Tw Cen MT" panose="020B0602020104020603"/>
              </a:rPr>
              <a:t>pengamatan,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atau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skor </a:t>
            </a:r>
            <a:r>
              <a:rPr sz="1800" b="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memiliki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beberapa 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karakteristik </a:t>
            </a:r>
            <a:r>
              <a:rPr sz="1800" b="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sama. </a:t>
            </a:r>
            <a:endParaRPr lang="en-US" sz="1800" b="0" spc="5" dirty="0">
              <a:latin typeface="Tw Cen MT" panose="020B0602020104020603"/>
              <a:cs typeface="Tw Cen MT" panose="020B0602020104020603"/>
            </a:endParaRPr>
          </a:p>
          <a:p>
            <a:pPr marL="12700" marR="396875">
              <a:lnSpc>
                <a:spcPct val="103000"/>
              </a:lnSpc>
              <a:spcBef>
                <a:spcPts val="1345"/>
              </a:spcBef>
            </a:pPr>
            <a:r>
              <a:rPr sz="1800" b="0" dirty="0" err="1">
                <a:latin typeface="Tw Cen MT" panose="020B0602020104020603"/>
                <a:cs typeface="Tw Cen MT" panose="020B0602020104020603"/>
              </a:rPr>
              <a:t>Misal</a:t>
            </a:r>
            <a:r>
              <a:rPr lang="en-US" sz="1800" b="0" dirty="0">
                <a:latin typeface="Tw Cen MT" panose="020B0602020104020603"/>
                <a:cs typeface="Tw Cen MT" panose="020B0602020104020603"/>
              </a:rPr>
              <a:t>: </a:t>
            </a:r>
            <a:r>
              <a:rPr lang="en-US" sz="1800" b="0" spc="15" dirty="0" err="1">
                <a:latin typeface="Tw Cen MT" panose="020B0602020104020603"/>
                <a:cs typeface="Tw Cen MT" panose="020B0602020104020603"/>
              </a:rPr>
              <a:t>S</a:t>
            </a:r>
            <a:r>
              <a:rPr sz="1800" b="0" spc="15" dirty="0" err="1">
                <a:latin typeface="Tw Cen MT" panose="020B0602020104020603"/>
                <a:cs typeface="Tw Cen MT" panose="020B0602020104020603"/>
              </a:rPr>
              <a:t>emua</a:t>
            </a:r>
            <a:r>
              <a:rPr sz="1800" b="0" spc="1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pemilih  terdaftar </a:t>
            </a:r>
            <a:r>
              <a:rPr sz="1800" b="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b="0" spc="15" dirty="0" err="1">
                <a:latin typeface="Tw Cen MT" panose="020B0602020104020603"/>
                <a:cs typeface="Tw Cen MT" panose="020B0602020104020603"/>
              </a:rPr>
              <a:t>berusia</a:t>
            </a:r>
            <a:r>
              <a:rPr lang="en-US" sz="1800" b="0" spc="15" dirty="0">
                <a:latin typeface="Tw Cen MT" panose="020B0602020104020603"/>
                <a:cs typeface="Tw Cen MT" panose="020B0602020104020603"/>
              </a:rPr>
              <a:t> 18-25 </a:t>
            </a:r>
            <a:r>
              <a:rPr lang="en-US" sz="1800" b="0" spc="15" dirty="0" err="1">
                <a:latin typeface="Tw Cen MT" panose="020B0602020104020603"/>
                <a:cs typeface="Tw Cen MT" panose="020B0602020104020603"/>
              </a:rPr>
              <a:t>tahun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b="0" dirty="0">
                <a:latin typeface="Tw Cen MT" panose="020B0602020104020603"/>
                <a:cs typeface="Tw Cen MT" panose="020B0602020104020603"/>
              </a:rPr>
              <a:t>dapat  dianggap </a:t>
            </a:r>
            <a:r>
              <a:rPr sz="1800" b="0" spc="-5" dirty="0">
                <a:latin typeface="Tw Cen MT" panose="020B0602020104020603"/>
                <a:cs typeface="Tw Cen MT" panose="020B0602020104020603"/>
              </a:rPr>
              <a:t>sebagai</a:t>
            </a:r>
            <a:r>
              <a:rPr sz="1800" b="0" spc="2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populasi</a:t>
            </a:r>
            <a:endParaRPr sz="1800" dirty="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1800" dirty="0">
              <a:latin typeface="Tw Cen MT" panose="020B0602020104020603"/>
              <a:cs typeface="Tw Cen MT" panose="020B0602020104020603"/>
            </a:endParaRPr>
          </a:p>
          <a:p>
            <a:pPr marL="12700">
              <a:lnSpc>
                <a:spcPct val="100000"/>
              </a:lnSpc>
            </a:pPr>
            <a:r>
              <a:rPr sz="1800" dirty="0"/>
              <a:t>Sampel</a:t>
            </a:r>
            <a:r>
              <a:rPr sz="1800" spc="-70" dirty="0"/>
              <a:t> </a:t>
            </a:r>
            <a:r>
              <a:rPr sz="1800" dirty="0"/>
              <a:t>Penelitian</a:t>
            </a:r>
          </a:p>
          <a:p>
            <a:pPr marL="12700" marR="5080">
              <a:lnSpc>
                <a:spcPct val="103000"/>
              </a:lnSpc>
              <a:spcBef>
                <a:spcPts val="1340"/>
              </a:spcBef>
            </a:pPr>
            <a:r>
              <a:rPr sz="1800" b="0" spc="5" dirty="0">
                <a:latin typeface="Tw Cen MT" panose="020B0602020104020603"/>
                <a:cs typeface="Tw Cen MT" panose="020B0602020104020603"/>
              </a:rPr>
              <a:t>Sampel adalah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istilah </a:t>
            </a:r>
            <a:r>
              <a:rPr sz="1800" b="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digunakan untuk </a:t>
            </a:r>
            <a:r>
              <a:rPr sz="1800" b="0" spc="15" dirty="0">
                <a:latin typeface="Tw Cen MT" panose="020B0602020104020603"/>
                <a:cs typeface="Tw Cen MT" panose="020B0602020104020603"/>
              </a:rPr>
              <a:t>merujuk 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pada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orang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atau unit </a:t>
            </a:r>
            <a:r>
              <a:rPr sz="1800" b="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benar-benar dimasukkan  </a:t>
            </a:r>
            <a:r>
              <a:rPr sz="1800" b="0" spc="15" dirty="0">
                <a:latin typeface="Tw Cen MT" panose="020B0602020104020603"/>
                <a:cs typeface="Tw Cen MT" panose="020B0602020104020603"/>
              </a:rPr>
              <a:t>oleh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peneliti dalam penelitian.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Sampel </a:t>
            </a:r>
            <a:r>
              <a:rPr sz="1800" b="0" dirty="0">
                <a:latin typeface="Tw Cen MT" panose="020B0602020104020603"/>
                <a:cs typeface="Tw Cen MT" panose="020B0602020104020603"/>
              </a:rPr>
              <a:t>juga dapat 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diartikan </a:t>
            </a:r>
            <a:r>
              <a:rPr sz="1800" b="0" spc="-5" dirty="0">
                <a:latin typeface="Tw Cen MT" panose="020B0602020104020603"/>
                <a:cs typeface="Tw Cen MT" panose="020B0602020104020603"/>
              </a:rPr>
              <a:t>sebagai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sehimpunan </a:t>
            </a:r>
            <a:r>
              <a:rPr sz="1800" b="0" dirty="0">
                <a:latin typeface="Tw Cen MT" panose="020B0602020104020603"/>
                <a:cs typeface="Tw Cen MT" panose="020B0602020104020603"/>
              </a:rPr>
              <a:t>kecil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kasus </a:t>
            </a:r>
            <a:r>
              <a:rPr sz="1800" b="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dipilih  peneliti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dari himpunan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besar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dan akan 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mengeneralisasikan</a:t>
            </a:r>
            <a:r>
              <a:rPr sz="1800" b="0" spc="1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populasi</a:t>
            </a:r>
            <a:endParaRPr sz="1800" dirty="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91226" y="5225986"/>
            <a:ext cx="3121025" cy="1440180"/>
            <a:chOff x="5491226" y="5225986"/>
            <a:chExt cx="3121025" cy="1440180"/>
          </a:xfrm>
        </p:grpSpPr>
        <p:sp>
          <p:nvSpPr>
            <p:cNvPr id="5" name="object 5"/>
            <p:cNvSpPr/>
            <p:nvPr/>
          </p:nvSpPr>
          <p:spPr>
            <a:xfrm>
              <a:off x="5816600" y="5245036"/>
              <a:ext cx="2776855" cy="1402080"/>
            </a:xfrm>
            <a:custGeom>
              <a:avLst/>
              <a:gdLst/>
              <a:ahLst/>
              <a:cxnLst/>
              <a:rect l="l" t="t" r="r" b="b"/>
              <a:pathLst>
                <a:path w="2776854" h="1402079">
                  <a:moveTo>
                    <a:pt x="0" y="1401826"/>
                  </a:moveTo>
                  <a:lnTo>
                    <a:pt x="2776601" y="1401826"/>
                  </a:lnTo>
                  <a:lnTo>
                    <a:pt x="2776601" y="0"/>
                  </a:lnTo>
                  <a:lnTo>
                    <a:pt x="0" y="0"/>
                  </a:lnTo>
                  <a:lnTo>
                    <a:pt x="0" y="1401826"/>
                  </a:lnTo>
                  <a:close/>
                </a:path>
              </a:pathLst>
            </a:custGeom>
            <a:ln w="38100">
              <a:solidFill>
                <a:srgbClr val="558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91226" y="5372099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6477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647700" y="64770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558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95973" y="5288102"/>
            <a:ext cx="179641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Probability</a:t>
            </a:r>
            <a:r>
              <a:rPr sz="1400" b="1" spc="-12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6817" y="5584342"/>
            <a:ext cx="1677035" cy="3898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4450" marR="5080" indent="-32385">
              <a:lnSpc>
                <a:spcPct val="104000"/>
              </a:lnSpc>
              <a:spcBef>
                <a:spcPts val="75"/>
              </a:spcBef>
            </a:pPr>
            <a:r>
              <a:rPr sz="115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S</a:t>
            </a:r>
            <a:r>
              <a:rPr sz="1150" spc="10" dirty="0">
                <a:latin typeface="Tw Cen MT" panose="020B0602020104020603"/>
                <a:cs typeface="Tw Cen MT" panose="020B0602020104020603"/>
              </a:rPr>
              <a:t>uatu </a:t>
            </a:r>
            <a:r>
              <a:rPr sz="1150" spc="5" dirty="0">
                <a:latin typeface="Tw Cen MT" panose="020B0602020104020603"/>
                <a:cs typeface="Tw Cen MT" panose="020B0602020104020603"/>
              </a:rPr>
              <a:t>teknik sampling yang  </a:t>
            </a:r>
            <a:r>
              <a:rPr sz="1150" spc="15" dirty="0">
                <a:latin typeface="Tw Cen MT" panose="020B0602020104020603"/>
                <a:cs typeface="Tw Cen MT" panose="020B0602020104020603"/>
              </a:rPr>
              <a:t>memberikan </a:t>
            </a:r>
            <a:r>
              <a:rPr sz="1150" spc="5" dirty="0">
                <a:latin typeface="Tw Cen MT" panose="020B0602020104020603"/>
                <a:cs typeface="Tw Cen MT" panose="020B0602020104020603"/>
              </a:rPr>
              <a:t>peluang</a:t>
            </a:r>
            <a:r>
              <a:rPr sz="1150" spc="12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150" spc="10" dirty="0">
                <a:latin typeface="Tw Cen MT" panose="020B0602020104020603"/>
                <a:cs typeface="Tw Cen MT" panose="020B0602020104020603"/>
              </a:rPr>
              <a:t>atau</a:t>
            </a:r>
            <a:endParaRPr sz="115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35650" y="5950102"/>
            <a:ext cx="2738755" cy="57277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452755" marR="104140" algn="ctr">
              <a:lnSpc>
                <a:spcPct val="104000"/>
              </a:lnSpc>
              <a:spcBef>
                <a:spcPts val="35"/>
              </a:spcBef>
            </a:pPr>
            <a:r>
              <a:rPr sz="1200" spc="-15" dirty="0">
                <a:latin typeface="Tw Cen MT" panose="020B0602020104020603"/>
                <a:cs typeface="Tw Cen MT" panose="020B0602020104020603"/>
              </a:rPr>
              <a:t>kesempatan </a:t>
            </a:r>
            <a:r>
              <a:rPr sz="1200" spc="-2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200" spc="-10" dirty="0">
                <a:latin typeface="Tw Cen MT" panose="020B0602020104020603"/>
                <a:cs typeface="Tw Cen MT" panose="020B0602020104020603"/>
              </a:rPr>
              <a:t>sama </a:t>
            </a:r>
            <a:r>
              <a:rPr sz="1200" spc="-15" dirty="0">
                <a:latin typeface="Tw Cen MT" panose="020B0602020104020603"/>
                <a:cs typeface="Tw Cen MT" panose="020B0602020104020603"/>
              </a:rPr>
              <a:t>bagi </a:t>
            </a:r>
            <a:r>
              <a:rPr sz="1200" spc="-5" dirty="0">
                <a:latin typeface="Tw Cen MT" panose="020B0602020104020603"/>
                <a:cs typeface="Tw Cen MT" panose="020B0602020104020603"/>
              </a:rPr>
              <a:t>setiap  </a:t>
            </a:r>
            <a:r>
              <a:rPr sz="1150" dirty="0">
                <a:latin typeface="Tw Cen MT" panose="020B0602020104020603"/>
                <a:cs typeface="Tw Cen MT" panose="020B0602020104020603"/>
              </a:rPr>
              <a:t>unsur </a:t>
            </a:r>
            <a:r>
              <a:rPr sz="1150" spc="10" dirty="0">
                <a:latin typeface="Tw Cen MT" panose="020B0602020104020603"/>
                <a:cs typeface="Tw Cen MT" panose="020B0602020104020603"/>
              </a:rPr>
              <a:t>(anggota) populasi </a:t>
            </a:r>
            <a:r>
              <a:rPr sz="1150" dirty="0">
                <a:latin typeface="Tw Cen MT" panose="020B0602020104020603"/>
                <a:cs typeface="Tw Cen MT" panose="020B0602020104020603"/>
              </a:rPr>
              <a:t>untuk  dipilih </a:t>
            </a:r>
            <a:r>
              <a:rPr sz="1150" spc="10" dirty="0">
                <a:latin typeface="Tw Cen MT" panose="020B0602020104020603"/>
                <a:cs typeface="Tw Cen MT" panose="020B0602020104020603"/>
              </a:rPr>
              <a:t>menjadi anggota</a:t>
            </a:r>
            <a:r>
              <a:rPr sz="1150" spc="19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150" spc="10" dirty="0">
                <a:latin typeface="Tw Cen MT" panose="020B0602020104020603"/>
                <a:cs typeface="Tw Cen MT" panose="020B0602020104020603"/>
              </a:rPr>
              <a:t>sampel,</a:t>
            </a:r>
            <a:endParaRPr sz="115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743950" y="5225986"/>
            <a:ext cx="3221355" cy="1440180"/>
            <a:chOff x="8743950" y="5225986"/>
            <a:chExt cx="3221355" cy="1440180"/>
          </a:xfrm>
        </p:grpSpPr>
        <p:sp>
          <p:nvSpPr>
            <p:cNvPr id="11" name="object 11"/>
            <p:cNvSpPr/>
            <p:nvPr/>
          </p:nvSpPr>
          <p:spPr>
            <a:xfrm>
              <a:off x="9069450" y="5245036"/>
              <a:ext cx="2876550" cy="1402080"/>
            </a:xfrm>
            <a:custGeom>
              <a:avLst/>
              <a:gdLst/>
              <a:ahLst/>
              <a:cxnLst/>
              <a:rect l="l" t="t" r="r" b="b"/>
              <a:pathLst>
                <a:path w="2876550" h="1402079">
                  <a:moveTo>
                    <a:pt x="0" y="1401826"/>
                  </a:moveTo>
                  <a:lnTo>
                    <a:pt x="2876550" y="1401826"/>
                  </a:lnTo>
                  <a:lnTo>
                    <a:pt x="2876550" y="0"/>
                  </a:lnTo>
                  <a:lnTo>
                    <a:pt x="0" y="0"/>
                  </a:lnTo>
                  <a:lnTo>
                    <a:pt x="0" y="1401826"/>
                  </a:lnTo>
                  <a:close/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43950" y="5372099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6477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647700" y="64770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661652" y="5295138"/>
            <a:ext cx="1402715" cy="450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7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Non</a:t>
            </a:r>
            <a:r>
              <a:rPr sz="1400" b="1" spc="-8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Probobality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1670"/>
              </a:lnSpc>
            </a:pPr>
            <a:r>
              <a:rPr sz="14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78720" y="5723940"/>
            <a:ext cx="18605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Teknik </a:t>
            </a:r>
            <a:r>
              <a:rPr sz="1150" spc="5" dirty="0">
                <a:latin typeface="Tw Cen MT" panose="020B0602020104020603"/>
                <a:cs typeface="Tw Cen MT" panose="020B0602020104020603"/>
              </a:rPr>
              <a:t>yang tidak</a:t>
            </a:r>
            <a:r>
              <a:rPr sz="1150" spc="-16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150" spc="15" dirty="0">
                <a:latin typeface="Tw Cen MT" panose="020B0602020104020603"/>
                <a:cs typeface="Tw Cen MT" panose="020B0602020104020603"/>
              </a:rPr>
              <a:t>memberikan</a:t>
            </a:r>
            <a:endParaRPr sz="115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88501" y="5906820"/>
            <a:ext cx="2838450" cy="756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2920" marR="344170">
              <a:lnSpc>
                <a:spcPct val="102000"/>
              </a:lnSpc>
              <a:spcBef>
                <a:spcPts val="110"/>
              </a:spcBef>
            </a:pPr>
            <a:r>
              <a:rPr sz="1150" spc="10" dirty="0">
                <a:latin typeface="Tw Cen MT" panose="020B0602020104020603"/>
                <a:cs typeface="Tw Cen MT" panose="020B0602020104020603"/>
              </a:rPr>
              <a:t>peluang/kesempatan </a:t>
            </a:r>
            <a:r>
              <a:rPr sz="1150" spc="15" dirty="0">
                <a:latin typeface="Tw Cen MT" panose="020B0602020104020603"/>
                <a:cs typeface="Tw Cen MT" panose="020B0602020104020603"/>
              </a:rPr>
              <a:t>sama </a:t>
            </a:r>
            <a:r>
              <a:rPr sz="1150" spc="10" dirty="0">
                <a:latin typeface="Tw Cen MT" panose="020B0602020104020603"/>
                <a:cs typeface="Tw Cen MT" panose="020B0602020104020603"/>
              </a:rPr>
              <a:t>bagi  </a:t>
            </a:r>
            <a:r>
              <a:rPr sz="1200" spc="-5" dirty="0">
                <a:latin typeface="Tw Cen MT" panose="020B0602020104020603"/>
                <a:cs typeface="Tw Cen MT" panose="020B0602020104020603"/>
              </a:rPr>
              <a:t>setiap </a:t>
            </a:r>
            <a:r>
              <a:rPr sz="1200" spc="-20" dirty="0">
                <a:latin typeface="Tw Cen MT" panose="020B0602020104020603"/>
                <a:cs typeface="Tw Cen MT" panose="020B0602020104020603"/>
              </a:rPr>
              <a:t>unsur </a:t>
            </a:r>
            <a:r>
              <a:rPr sz="1200" spc="-10" dirty="0">
                <a:latin typeface="Tw Cen MT" panose="020B0602020104020603"/>
                <a:cs typeface="Tw Cen MT" panose="020B0602020104020603"/>
              </a:rPr>
              <a:t>atau anggota  </a:t>
            </a:r>
            <a:r>
              <a:rPr sz="1150" spc="10" dirty="0">
                <a:latin typeface="Tw Cen MT" panose="020B0602020104020603"/>
                <a:cs typeface="Tw Cen MT" panose="020B0602020104020603"/>
              </a:rPr>
              <a:t>populasi </a:t>
            </a:r>
            <a:r>
              <a:rPr sz="1150" dirty="0">
                <a:latin typeface="Tw Cen MT" panose="020B0602020104020603"/>
                <a:cs typeface="Tw Cen MT" panose="020B0602020104020603"/>
              </a:rPr>
              <a:t>untuk dipilih </a:t>
            </a:r>
            <a:r>
              <a:rPr sz="1150" spc="10" dirty="0">
                <a:latin typeface="Tw Cen MT" panose="020B0602020104020603"/>
                <a:cs typeface="Tw Cen MT" panose="020B0602020104020603"/>
              </a:rPr>
              <a:t>menjadi  </a:t>
            </a:r>
            <a:r>
              <a:rPr sz="1200" spc="-10" dirty="0">
                <a:latin typeface="Tw Cen MT" panose="020B0602020104020603"/>
                <a:cs typeface="Tw Cen MT" panose="020B0602020104020603"/>
              </a:rPr>
              <a:t>sampel</a:t>
            </a:r>
            <a:endParaRPr sz="12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24576" y="5534025"/>
            <a:ext cx="389255" cy="325755"/>
          </a:xfrm>
          <a:custGeom>
            <a:avLst/>
            <a:gdLst/>
            <a:ahLst/>
            <a:cxnLst/>
            <a:rect l="l" t="t" r="r" b="b"/>
            <a:pathLst>
              <a:path w="389254" h="325754">
                <a:moveTo>
                  <a:pt x="388874" y="0"/>
                </a:moveTo>
                <a:lnTo>
                  <a:pt x="0" y="0"/>
                </a:lnTo>
                <a:lnTo>
                  <a:pt x="0" y="325437"/>
                </a:lnTo>
                <a:lnTo>
                  <a:pt x="388874" y="325437"/>
                </a:lnTo>
                <a:lnTo>
                  <a:pt x="388874" y="307860"/>
                </a:lnTo>
                <a:lnTo>
                  <a:pt x="25653" y="307860"/>
                </a:lnTo>
                <a:lnTo>
                  <a:pt x="25653" y="290271"/>
                </a:lnTo>
                <a:lnTo>
                  <a:pt x="388874" y="290271"/>
                </a:lnTo>
                <a:lnTo>
                  <a:pt x="388874" y="273558"/>
                </a:lnTo>
                <a:lnTo>
                  <a:pt x="25653" y="273558"/>
                </a:lnTo>
                <a:lnTo>
                  <a:pt x="25653" y="255968"/>
                </a:lnTo>
                <a:lnTo>
                  <a:pt x="120523" y="255968"/>
                </a:lnTo>
                <a:lnTo>
                  <a:pt x="120523" y="239255"/>
                </a:lnTo>
                <a:lnTo>
                  <a:pt x="25653" y="239255"/>
                </a:lnTo>
                <a:lnTo>
                  <a:pt x="25653" y="221653"/>
                </a:lnTo>
                <a:lnTo>
                  <a:pt x="120523" y="221653"/>
                </a:lnTo>
                <a:lnTo>
                  <a:pt x="120523" y="204939"/>
                </a:lnTo>
                <a:lnTo>
                  <a:pt x="25653" y="204939"/>
                </a:lnTo>
                <a:lnTo>
                  <a:pt x="25653" y="187350"/>
                </a:lnTo>
                <a:lnTo>
                  <a:pt x="120523" y="187350"/>
                </a:lnTo>
                <a:lnTo>
                  <a:pt x="120523" y="170637"/>
                </a:lnTo>
                <a:lnTo>
                  <a:pt x="25653" y="170637"/>
                </a:lnTo>
                <a:lnTo>
                  <a:pt x="25653" y="153047"/>
                </a:lnTo>
                <a:lnTo>
                  <a:pt x="120523" y="153047"/>
                </a:lnTo>
                <a:lnTo>
                  <a:pt x="120523" y="136321"/>
                </a:lnTo>
                <a:lnTo>
                  <a:pt x="25653" y="136321"/>
                </a:lnTo>
                <a:lnTo>
                  <a:pt x="25653" y="118732"/>
                </a:lnTo>
                <a:lnTo>
                  <a:pt x="120523" y="118732"/>
                </a:lnTo>
                <a:lnTo>
                  <a:pt x="120523" y="102019"/>
                </a:lnTo>
                <a:lnTo>
                  <a:pt x="25653" y="102019"/>
                </a:lnTo>
                <a:lnTo>
                  <a:pt x="25653" y="84429"/>
                </a:lnTo>
                <a:lnTo>
                  <a:pt x="120523" y="84429"/>
                </a:lnTo>
                <a:lnTo>
                  <a:pt x="120523" y="67716"/>
                </a:lnTo>
                <a:lnTo>
                  <a:pt x="25653" y="67716"/>
                </a:lnTo>
                <a:lnTo>
                  <a:pt x="25653" y="50165"/>
                </a:lnTo>
                <a:lnTo>
                  <a:pt x="388874" y="50165"/>
                </a:lnTo>
                <a:lnTo>
                  <a:pt x="388874" y="33400"/>
                </a:lnTo>
                <a:lnTo>
                  <a:pt x="25653" y="33400"/>
                </a:lnTo>
                <a:lnTo>
                  <a:pt x="25653" y="15875"/>
                </a:lnTo>
                <a:lnTo>
                  <a:pt x="388874" y="15875"/>
                </a:lnTo>
                <a:lnTo>
                  <a:pt x="388874" y="0"/>
                </a:lnTo>
                <a:close/>
              </a:path>
              <a:path w="389254" h="325754">
                <a:moveTo>
                  <a:pt x="320294" y="290271"/>
                </a:moveTo>
                <a:lnTo>
                  <a:pt x="65659" y="290271"/>
                </a:lnTo>
                <a:lnTo>
                  <a:pt x="65659" y="307860"/>
                </a:lnTo>
                <a:lnTo>
                  <a:pt x="320294" y="307860"/>
                </a:lnTo>
                <a:lnTo>
                  <a:pt x="320294" y="290271"/>
                </a:lnTo>
                <a:close/>
              </a:path>
              <a:path w="389254" h="325754">
                <a:moveTo>
                  <a:pt x="388874" y="290271"/>
                </a:moveTo>
                <a:lnTo>
                  <a:pt x="360299" y="290271"/>
                </a:lnTo>
                <a:lnTo>
                  <a:pt x="360299" y="307860"/>
                </a:lnTo>
                <a:lnTo>
                  <a:pt x="388874" y="307860"/>
                </a:lnTo>
                <a:lnTo>
                  <a:pt x="388874" y="290271"/>
                </a:lnTo>
                <a:close/>
              </a:path>
              <a:path w="389254" h="325754">
                <a:moveTo>
                  <a:pt x="120523" y="255968"/>
                </a:moveTo>
                <a:lnTo>
                  <a:pt x="65659" y="255968"/>
                </a:lnTo>
                <a:lnTo>
                  <a:pt x="65659" y="273558"/>
                </a:lnTo>
                <a:lnTo>
                  <a:pt x="320294" y="273558"/>
                </a:lnTo>
                <a:lnTo>
                  <a:pt x="320294" y="257962"/>
                </a:lnTo>
                <a:lnTo>
                  <a:pt x="120523" y="257962"/>
                </a:lnTo>
                <a:lnTo>
                  <a:pt x="120523" y="255968"/>
                </a:lnTo>
                <a:close/>
              </a:path>
              <a:path w="389254" h="325754">
                <a:moveTo>
                  <a:pt x="388874" y="255968"/>
                </a:moveTo>
                <a:lnTo>
                  <a:pt x="360299" y="255968"/>
                </a:lnTo>
                <a:lnTo>
                  <a:pt x="360299" y="273558"/>
                </a:lnTo>
                <a:lnTo>
                  <a:pt x="388874" y="273558"/>
                </a:lnTo>
                <a:lnTo>
                  <a:pt x="388874" y="255968"/>
                </a:lnTo>
                <a:close/>
              </a:path>
              <a:path w="389254" h="325754">
                <a:moveTo>
                  <a:pt x="320294" y="67475"/>
                </a:moveTo>
                <a:lnTo>
                  <a:pt x="120523" y="67475"/>
                </a:lnTo>
                <a:lnTo>
                  <a:pt x="284607" y="162725"/>
                </a:lnTo>
                <a:lnTo>
                  <a:pt x="120523" y="257962"/>
                </a:lnTo>
                <a:lnTo>
                  <a:pt x="320294" y="257962"/>
                </a:lnTo>
                <a:lnTo>
                  <a:pt x="320294" y="255968"/>
                </a:lnTo>
                <a:lnTo>
                  <a:pt x="388874" y="255968"/>
                </a:lnTo>
                <a:lnTo>
                  <a:pt x="388874" y="239255"/>
                </a:lnTo>
                <a:lnTo>
                  <a:pt x="320294" y="239255"/>
                </a:lnTo>
                <a:lnTo>
                  <a:pt x="320294" y="221653"/>
                </a:lnTo>
                <a:lnTo>
                  <a:pt x="388874" y="221653"/>
                </a:lnTo>
                <a:lnTo>
                  <a:pt x="388874" y="204939"/>
                </a:lnTo>
                <a:lnTo>
                  <a:pt x="320294" y="204939"/>
                </a:lnTo>
                <a:lnTo>
                  <a:pt x="320294" y="187350"/>
                </a:lnTo>
                <a:lnTo>
                  <a:pt x="388874" y="187350"/>
                </a:lnTo>
                <a:lnTo>
                  <a:pt x="388874" y="170637"/>
                </a:lnTo>
                <a:lnTo>
                  <a:pt x="320294" y="170637"/>
                </a:lnTo>
                <a:lnTo>
                  <a:pt x="320294" y="153047"/>
                </a:lnTo>
                <a:lnTo>
                  <a:pt x="388874" y="153047"/>
                </a:lnTo>
                <a:lnTo>
                  <a:pt x="388874" y="136321"/>
                </a:lnTo>
                <a:lnTo>
                  <a:pt x="320294" y="136321"/>
                </a:lnTo>
                <a:lnTo>
                  <a:pt x="320294" y="118732"/>
                </a:lnTo>
                <a:lnTo>
                  <a:pt x="388874" y="118732"/>
                </a:lnTo>
                <a:lnTo>
                  <a:pt x="388874" y="102019"/>
                </a:lnTo>
                <a:lnTo>
                  <a:pt x="320294" y="102019"/>
                </a:lnTo>
                <a:lnTo>
                  <a:pt x="320294" y="84429"/>
                </a:lnTo>
                <a:lnTo>
                  <a:pt x="388874" y="84429"/>
                </a:lnTo>
                <a:lnTo>
                  <a:pt x="388874" y="67716"/>
                </a:lnTo>
                <a:lnTo>
                  <a:pt x="320294" y="67716"/>
                </a:lnTo>
                <a:lnTo>
                  <a:pt x="320294" y="67475"/>
                </a:lnTo>
                <a:close/>
              </a:path>
              <a:path w="389254" h="325754">
                <a:moveTo>
                  <a:pt x="120523" y="221653"/>
                </a:moveTo>
                <a:lnTo>
                  <a:pt x="65659" y="221653"/>
                </a:lnTo>
                <a:lnTo>
                  <a:pt x="65659" y="239255"/>
                </a:lnTo>
                <a:lnTo>
                  <a:pt x="120523" y="239255"/>
                </a:lnTo>
                <a:lnTo>
                  <a:pt x="120523" y="221653"/>
                </a:lnTo>
                <a:close/>
              </a:path>
              <a:path w="389254" h="325754">
                <a:moveTo>
                  <a:pt x="388874" y="221653"/>
                </a:moveTo>
                <a:lnTo>
                  <a:pt x="360299" y="221653"/>
                </a:lnTo>
                <a:lnTo>
                  <a:pt x="360299" y="239255"/>
                </a:lnTo>
                <a:lnTo>
                  <a:pt x="388874" y="239255"/>
                </a:lnTo>
                <a:lnTo>
                  <a:pt x="388874" y="221653"/>
                </a:lnTo>
                <a:close/>
              </a:path>
              <a:path w="389254" h="325754">
                <a:moveTo>
                  <a:pt x="120523" y="187350"/>
                </a:moveTo>
                <a:lnTo>
                  <a:pt x="65659" y="187350"/>
                </a:lnTo>
                <a:lnTo>
                  <a:pt x="65659" y="204939"/>
                </a:lnTo>
                <a:lnTo>
                  <a:pt x="120523" y="204939"/>
                </a:lnTo>
                <a:lnTo>
                  <a:pt x="120523" y="187350"/>
                </a:lnTo>
                <a:close/>
              </a:path>
              <a:path w="389254" h="325754">
                <a:moveTo>
                  <a:pt x="388874" y="187350"/>
                </a:moveTo>
                <a:lnTo>
                  <a:pt x="360299" y="187350"/>
                </a:lnTo>
                <a:lnTo>
                  <a:pt x="360299" y="204939"/>
                </a:lnTo>
                <a:lnTo>
                  <a:pt x="388874" y="204939"/>
                </a:lnTo>
                <a:lnTo>
                  <a:pt x="388874" y="187350"/>
                </a:lnTo>
                <a:close/>
              </a:path>
              <a:path w="389254" h="325754">
                <a:moveTo>
                  <a:pt x="120523" y="153047"/>
                </a:moveTo>
                <a:lnTo>
                  <a:pt x="65659" y="153047"/>
                </a:lnTo>
                <a:lnTo>
                  <a:pt x="65659" y="170637"/>
                </a:lnTo>
                <a:lnTo>
                  <a:pt x="120523" y="170637"/>
                </a:lnTo>
                <a:lnTo>
                  <a:pt x="120523" y="153047"/>
                </a:lnTo>
                <a:close/>
              </a:path>
              <a:path w="389254" h="325754">
                <a:moveTo>
                  <a:pt x="388874" y="153047"/>
                </a:moveTo>
                <a:lnTo>
                  <a:pt x="360299" y="153047"/>
                </a:lnTo>
                <a:lnTo>
                  <a:pt x="360299" y="170637"/>
                </a:lnTo>
                <a:lnTo>
                  <a:pt x="388874" y="170637"/>
                </a:lnTo>
                <a:lnTo>
                  <a:pt x="388874" y="153047"/>
                </a:lnTo>
                <a:close/>
              </a:path>
              <a:path w="389254" h="325754">
                <a:moveTo>
                  <a:pt x="120523" y="118732"/>
                </a:moveTo>
                <a:lnTo>
                  <a:pt x="65659" y="118732"/>
                </a:lnTo>
                <a:lnTo>
                  <a:pt x="65659" y="136321"/>
                </a:lnTo>
                <a:lnTo>
                  <a:pt x="120523" y="136321"/>
                </a:lnTo>
                <a:lnTo>
                  <a:pt x="120523" y="118732"/>
                </a:lnTo>
                <a:close/>
              </a:path>
              <a:path w="389254" h="325754">
                <a:moveTo>
                  <a:pt x="388874" y="118732"/>
                </a:moveTo>
                <a:lnTo>
                  <a:pt x="360299" y="118732"/>
                </a:lnTo>
                <a:lnTo>
                  <a:pt x="360299" y="136321"/>
                </a:lnTo>
                <a:lnTo>
                  <a:pt x="388874" y="136321"/>
                </a:lnTo>
                <a:lnTo>
                  <a:pt x="388874" y="118732"/>
                </a:lnTo>
                <a:close/>
              </a:path>
              <a:path w="389254" h="325754">
                <a:moveTo>
                  <a:pt x="120523" y="84429"/>
                </a:moveTo>
                <a:lnTo>
                  <a:pt x="65659" y="84429"/>
                </a:lnTo>
                <a:lnTo>
                  <a:pt x="65659" y="102019"/>
                </a:lnTo>
                <a:lnTo>
                  <a:pt x="120523" y="102019"/>
                </a:lnTo>
                <a:lnTo>
                  <a:pt x="120523" y="84429"/>
                </a:lnTo>
                <a:close/>
              </a:path>
              <a:path w="389254" h="325754">
                <a:moveTo>
                  <a:pt x="388874" y="84429"/>
                </a:moveTo>
                <a:lnTo>
                  <a:pt x="360299" y="84429"/>
                </a:lnTo>
                <a:lnTo>
                  <a:pt x="360299" y="102019"/>
                </a:lnTo>
                <a:lnTo>
                  <a:pt x="388874" y="102019"/>
                </a:lnTo>
                <a:lnTo>
                  <a:pt x="388874" y="84429"/>
                </a:lnTo>
                <a:close/>
              </a:path>
              <a:path w="389254" h="325754">
                <a:moveTo>
                  <a:pt x="320294" y="50165"/>
                </a:moveTo>
                <a:lnTo>
                  <a:pt x="65659" y="50165"/>
                </a:lnTo>
                <a:lnTo>
                  <a:pt x="65659" y="67716"/>
                </a:lnTo>
                <a:lnTo>
                  <a:pt x="120523" y="67716"/>
                </a:lnTo>
                <a:lnTo>
                  <a:pt x="120523" y="67475"/>
                </a:lnTo>
                <a:lnTo>
                  <a:pt x="320294" y="67475"/>
                </a:lnTo>
                <a:lnTo>
                  <a:pt x="320294" y="50165"/>
                </a:lnTo>
                <a:close/>
              </a:path>
              <a:path w="389254" h="325754">
                <a:moveTo>
                  <a:pt x="388874" y="50165"/>
                </a:moveTo>
                <a:lnTo>
                  <a:pt x="360299" y="50165"/>
                </a:lnTo>
                <a:lnTo>
                  <a:pt x="360299" y="67716"/>
                </a:lnTo>
                <a:lnTo>
                  <a:pt x="388874" y="67716"/>
                </a:lnTo>
                <a:lnTo>
                  <a:pt x="388874" y="50165"/>
                </a:lnTo>
                <a:close/>
              </a:path>
              <a:path w="389254" h="325754">
                <a:moveTo>
                  <a:pt x="320294" y="15875"/>
                </a:moveTo>
                <a:lnTo>
                  <a:pt x="65659" y="15875"/>
                </a:lnTo>
                <a:lnTo>
                  <a:pt x="65659" y="33400"/>
                </a:lnTo>
                <a:lnTo>
                  <a:pt x="320294" y="33400"/>
                </a:lnTo>
                <a:lnTo>
                  <a:pt x="320294" y="15875"/>
                </a:lnTo>
                <a:close/>
              </a:path>
              <a:path w="389254" h="325754">
                <a:moveTo>
                  <a:pt x="388874" y="15875"/>
                </a:moveTo>
                <a:lnTo>
                  <a:pt x="360299" y="15875"/>
                </a:lnTo>
                <a:lnTo>
                  <a:pt x="360299" y="33400"/>
                </a:lnTo>
                <a:lnTo>
                  <a:pt x="388874" y="33400"/>
                </a:lnTo>
                <a:lnTo>
                  <a:pt x="388874" y="15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83650" y="5562600"/>
            <a:ext cx="393700" cy="260350"/>
          </a:xfrm>
          <a:custGeom>
            <a:avLst/>
            <a:gdLst/>
            <a:ahLst/>
            <a:cxnLst/>
            <a:rect l="l" t="t" r="r" b="b"/>
            <a:pathLst>
              <a:path w="393700" h="260350">
                <a:moveTo>
                  <a:pt x="393700" y="0"/>
                </a:moveTo>
                <a:lnTo>
                  <a:pt x="0" y="0"/>
                </a:lnTo>
                <a:lnTo>
                  <a:pt x="0" y="260350"/>
                </a:lnTo>
                <a:lnTo>
                  <a:pt x="393700" y="260350"/>
                </a:lnTo>
                <a:lnTo>
                  <a:pt x="393700" y="240220"/>
                </a:lnTo>
                <a:lnTo>
                  <a:pt x="21844" y="240220"/>
                </a:lnTo>
                <a:lnTo>
                  <a:pt x="21844" y="20193"/>
                </a:lnTo>
                <a:lnTo>
                  <a:pt x="393700" y="20193"/>
                </a:lnTo>
                <a:lnTo>
                  <a:pt x="393700" y="0"/>
                </a:lnTo>
                <a:close/>
              </a:path>
              <a:path w="393700" h="260350">
                <a:moveTo>
                  <a:pt x="393700" y="20193"/>
                </a:moveTo>
                <a:lnTo>
                  <a:pt x="371855" y="20193"/>
                </a:lnTo>
                <a:lnTo>
                  <a:pt x="371855" y="240220"/>
                </a:lnTo>
                <a:lnTo>
                  <a:pt x="393700" y="240220"/>
                </a:lnTo>
                <a:lnTo>
                  <a:pt x="393700" y="20193"/>
                </a:lnTo>
                <a:close/>
              </a:path>
              <a:path w="393700" h="260350">
                <a:moveTo>
                  <a:pt x="145542" y="33350"/>
                </a:moveTo>
                <a:lnTo>
                  <a:pt x="38353" y="225780"/>
                </a:lnTo>
                <a:lnTo>
                  <a:pt x="354710" y="225780"/>
                </a:lnTo>
                <a:lnTo>
                  <a:pt x="323692" y="178333"/>
                </a:lnTo>
                <a:lnTo>
                  <a:pt x="226314" y="178333"/>
                </a:lnTo>
                <a:lnTo>
                  <a:pt x="145542" y="33350"/>
                </a:lnTo>
                <a:close/>
              </a:path>
              <a:path w="393700" h="260350">
                <a:moveTo>
                  <a:pt x="274954" y="103784"/>
                </a:moveTo>
                <a:lnTo>
                  <a:pt x="226314" y="178333"/>
                </a:lnTo>
                <a:lnTo>
                  <a:pt x="323692" y="178333"/>
                </a:lnTo>
                <a:lnTo>
                  <a:pt x="274954" y="103784"/>
                </a:lnTo>
                <a:close/>
              </a:path>
              <a:path w="393700" h="260350">
                <a:moveTo>
                  <a:pt x="232918" y="55575"/>
                </a:moveTo>
                <a:lnTo>
                  <a:pt x="224228" y="57342"/>
                </a:lnTo>
                <a:lnTo>
                  <a:pt x="217122" y="62163"/>
                </a:lnTo>
                <a:lnTo>
                  <a:pt x="212326" y="69312"/>
                </a:lnTo>
                <a:lnTo>
                  <a:pt x="210566" y="78066"/>
                </a:lnTo>
                <a:lnTo>
                  <a:pt x="212326" y="86821"/>
                </a:lnTo>
                <a:lnTo>
                  <a:pt x="217122" y="93970"/>
                </a:lnTo>
                <a:lnTo>
                  <a:pt x="224228" y="98790"/>
                </a:lnTo>
                <a:lnTo>
                  <a:pt x="232918" y="100558"/>
                </a:lnTo>
                <a:lnTo>
                  <a:pt x="241607" y="98790"/>
                </a:lnTo>
                <a:lnTo>
                  <a:pt x="248713" y="93970"/>
                </a:lnTo>
                <a:lnTo>
                  <a:pt x="253509" y="86821"/>
                </a:lnTo>
                <a:lnTo>
                  <a:pt x="255270" y="78066"/>
                </a:lnTo>
                <a:lnTo>
                  <a:pt x="253509" y="69312"/>
                </a:lnTo>
                <a:lnTo>
                  <a:pt x="248713" y="62163"/>
                </a:lnTo>
                <a:lnTo>
                  <a:pt x="241607" y="57342"/>
                </a:lnTo>
                <a:lnTo>
                  <a:pt x="232918" y="55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554090" y="1571878"/>
            <a:ext cx="5891530" cy="3466465"/>
            <a:chOff x="5554090" y="1571878"/>
            <a:chExt cx="5891530" cy="3466465"/>
          </a:xfrm>
        </p:grpSpPr>
        <p:sp>
          <p:nvSpPr>
            <p:cNvPr id="19" name="object 19"/>
            <p:cNvSpPr/>
            <p:nvPr/>
          </p:nvSpPr>
          <p:spPr>
            <a:xfrm>
              <a:off x="5554090" y="1571878"/>
              <a:ext cx="5891276" cy="34660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83395" y="2999231"/>
              <a:ext cx="1014983" cy="6400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01565" y="2485643"/>
              <a:ext cx="580390" cy="761365"/>
            </a:xfrm>
            <a:custGeom>
              <a:avLst/>
              <a:gdLst/>
              <a:ahLst/>
              <a:cxnLst/>
              <a:rect l="l" t="t" r="r" b="b"/>
              <a:pathLst>
                <a:path w="580390" h="761364">
                  <a:moveTo>
                    <a:pt x="290496" y="0"/>
                  </a:moveTo>
                  <a:lnTo>
                    <a:pt x="246075" y="3455"/>
                  </a:lnTo>
                  <a:lnTo>
                    <a:pt x="202493" y="13706"/>
                  </a:lnTo>
                  <a:lnTo>
                    <a:pt x="160594" y="30751"/>
                  </a:lnTo>
                  <a:lnTo>
                    <a:pt x="121225" y="54588"/>
                  </a:lnTo>
                  <a:lnTo>
                    <a:pt x="85232" y="85217"/>
                  </a:lnTo>
                  <a:lnTo>
                    <a:pt x="54604" y="121210"/>
                  </a:lnTo>
                  <a:lnTo>
                    <a:pt x="30766" y="160578"/>
                  </a:lnTo>
                  <a:lnTo>
                    <a:pt x="13718" y="202477"/>
                  </a:lnTo>
                  <a:lnTo>
                    <a:pt x="3463" y="246059"/>
                  </a:lnTo>
                  <a:lnTo>
                    <a:pt x="0" y="290480"/>
                  </a:lnTo>
                  <a:lnTo>
                    <a:pt x="3330" y="334893"/>
                  </a:lnTo>
                  <a:lnTo>
                    <a:pt x="13454" y="378453"/>
                  </a:lnTo>
                  <a:lnTo>
                    <a:pt x="30372" y="420314"/>
                  </a:lnTo>
                  <a:lnTo>
                    <a:pt x="54087" y="459629"/>
                  </a:lnTo>
                  <a:lnTo>
                    <a:pt x="84597" y="495554"/>
                  </a:lnTo>
                  <a:lnTo>
                    <a:pt x="117605" y="529758"/>
                  </a:lnTo>
                  <a:lnTo>
                    <a:pt x="149358" y="565209"/>
                  </a:lnTo>
                  <a:lnTo>
                    <a:pt x="179860" y="601909"/>
                  </a:lnTo>
                  <a:lnTo>
                    <a:pt x="209115" y="639860"/>
                  </a:lnTo>
                  <a:lnTo>
                    <a:pt x="237129" y="679063"/>
                  </a:lnTo>
                  <a:lnTo>
                    <a:pt x="263905" y="719522"/>
                  </a:lnTo>
                  <a:lnTo>
                    <a:pt x="289448" y="761238"/>
                  </a:lnTo>
                  <a:lnTo>
                    <a:pt x="315100" y="719460"/>
                  </a:lnTo>
                  <a:lnTo>
                    <a:pt x="341983" y="678926"/>
                  </a:lnTo>
                  <a:lnTo>
                    <a:pt x="370098" y="639636"/>
                  </a:lnTo>
                  <a:lnTo>
                    <a:pt x="399449" y="601591"/>
                  </a:lnTo>
                  <a:lnTo>
                    <a:pt x="430037" y="564789"/>
                  </a:lnTo>
                  <a:lnTo>
                    <a:pt x="461865" y="529232"/>
                  </a:lnTo>
                  <a:lnTo>
                    <a:pt x="494934" y="494919"/>
                  </a:lnTo>
                  <a:lnTo>
                    <a:pt x="525563" y="458929"/>
                  </a:lnTo>
                  <a:lnTo>
                    <a:pt x="549401" y="419570"/>
                  </a:lnTo>
                  <a:lnTo>
                    <a:pt x="566448" y="377686"/>
                  </a:lnTo>
                  <a:lnTo>
                    <a:pt x="576704" y="334120"/>
                  </a:lnTo>
                  <a:lnTo>
                    <a:pt x="580167" y="289718"/>
                  </a:lnTo>
                  <a:lnTo>
                    <a:pt x="576837" y="245324"/>
                  </a:lnTo>
                  <a:lnTo>
                    <a:pt x="566713" y="201781"/>
                  </a:lnTo>
                  <a:lnTo>
                    <a:pt x="549794" y="159935"/>
                  </a:lnTo>
                  <a:lnTo>
                    <a:pt x="526080" y="120629"/>
                  </a:lnTo>
                  <a:lnTo>
                    <a:pt x="495569" y="84709"/>
                  </a:lnTo>
                  <a:lnTo>
                    <a:pt x="459645" y="54163"/>
                  </a:lnTo>
                  <a:lnTo>
                    <a:pt x="420329" y="30422"/>
                  </a:lnTo>
                  <a:lnTo>
                    <a:pt x="378469" y="13481"/>
                  </a:lnTo>
                  <a:lnTo>
                    <a:pt x="334909" y="3341"/>
                  </a:lnTo>
                  <a:lnTo>
                    <a:pt x="2904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53525" y="2538475"/>
              <a:ext cx="476250" cy="474980"/>
            </a:xfrm>
            <a:custGeom>
              <a:avLst/>
              <a:gdLst/>
              <a:ahLst/>
              <a:cxnLst/>
              <a:rect l="l" t="t" r="r" b="b"/>
              <a:pathLst>
                <a:path w="476250" h="474980">
                  <a:moveTo>
                    <a:pt x="238125" y="0"/>
                  </a:moveTo>
                  <a:lnTo>
                    <a:pt x="190117" y="4818"/>
                  </a:lnTo>
                  <a:lnTo>
                    <a:pt x="145411" y="18637"/>
                  </a:lnTo>
                  <a:lnTo>
                    <a:pt x="104961" y="40505"/>
                  </a:lnTo>
                  <a:lnTo>
                    <a:pt x="69723" y="69468"/>
                  </a:lnTo>
                  <a:lnTo>
                    <a:pt x="40652" y="104576"/>
                  </a:lnTo>
                  <a:lnTo>
                    <a:pt x="18704" y="144875"/>
                  </a:lnTo>
                  <a:lnTo>
                    <a:pt x="4835" y="189412"/>
                  </a:lnTo>
                  <a:lnTo>
                    <a:pt x="0" y="237236"/>
                  </a:lnTo>
                  <a:lnTo>
                    <a:pt x="4835" y="285064"/>
                  </a:lnTo>
                  <a:lnTo>
                    <a:pt x="18704" y="329616"/>
                  </a:lnTo>
                  <a:lnTo>
                    <a:pt x="40652" y="369935"/>
                  </a:lnTo>
                  <a:lnTo>
                    <a:pt x="69723" y="405066"/>
                  </a:lnTo>
                  <a:lnTo>
                    <a:pt x="104961" y="434053"/>
                  </a:lnTo>
                  <a:lnTo>
                    <a:pt x="145411" y="455941"/>
                  </a:lnTo>
                  <a:lnTo>
                    <a:pt x="190117" y="469775"/>
                  </a:lnTo>
                  <a:lnTo>
                    <a:pt x="238125" y="474599"/>
                  </a:lnTo>
                  <a:lnTo>
                    <a:pt x="286132" y="469775"/>
                  </a:lnTo>
                  <a:lnTo>
                    <a:pt x="330838" y="455941"/>
                  </a:lnTo>
                  <a:lnTo>
                    <a:pt x="371288" y="434053"/>
                  </a:lnTo>
                  <a:lnTo>
                    <a:pt x="406526" y="405066"/>
                  </a:lnTo>
                  <a:lnTo>
                    <a:pt x="435597" y="369935"/>
                  </a:lnTo>
                  <a:lnTo>
                    <a:pt x="457545" y="329616"/>
                  </a:lnTo>
                  <a:lnTo>
                    <a:pt x="471414" y="285064"/>
                  </a:lnTo>
                  <a:lnTo>
                    <a:pt x="476250" y="237236"/>
                  </a:lnTo>
                  <a:lnTo>
                    <a:pt x="471414" y="189412"/>
                  </a:lnTo>
                  <a:lnTo>
                    <a:pt x="457545" y="144875"/>
                  </a:lnTo>
                  <a:lnTo>
                    <a:pt x="435597" y="104576"/>
                  </a:lnTo>
                  <a:lnTo>
                    <a:pt x="406526" y="69468"/>
                  </a:lnTo>
                  <a:lnTo>
                    <a:pt x="371288" y="40505"/>
                  </a:lnTo>
                  <a:lnTo>
                    <a:pt x="330838" y="18637"/>
                  </a:lnTo>
                  <a:lnTo>
                    <a:pt x="286132" y="4818"/>
                  </a:lnTo>
                  <a:lnTo>
                    <a:pt x="238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298940" y="260857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4A4A4"/>
                </a:solidFill>
                <a:latin typeface="Arial" panose="020B0604020202020204"/>
                <a:cs typeface="Arial" panose="020B0604020202020204"/>
              </a:rPr>
              <a:t>B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62571" y="3273805"/>
            <a:ext cx="1015365" cy="1151890"/>
            <a:chOff x="6862571" y="3273805"/>
            <a:chExt cx="1015365" cy="1151890"/>
          </a:xfrm>
        </p:grpSpPr>
        <p:sp>
          <p:nvSpPr>
            <p:cNvPr id="25" name="object 25"/>
            <p:cNvSpPr/>
            <p:nvPr/>
          </p:nvSpPr>
          <p:spPr>
            <a:xfrm>
              <a:off x="6862571" y="3790187"/>
              <a:ext cx="1014983" cy="6355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81408" y="3273805"/>
              <a:ext cx="580390" cy="761365"/>
            </a:xfrm>
            <a:custGeom>
              <a:avLst/>
              <a:gdLst/>
              <a:ahLst/>
              <a:cxnLst/>
              <a:rect l="l" t="t" r="r" b="b"/>
              <a:pathLst>
                <a:path w="580390" h="761364">
                  <a:moveTo>
                    <a:pt x="289766" y="0"/>
                  </a:moveTo>
                  <a:lnTo>
                    <a:pt x="245353" y="3341"/>
                  </a:lnTo>
                  <a:lnTo>
                    <a:pt x="201793" y="13481"/>
                  </a:lnTo>
                  <a:lnTo>
                    <a:pt x="159933" y="30422"/>
                  </a:lnTo>
                  <a:lnTo>
                    <a:pt x="120617" y="54163"/>
                  </a:lnTo>
                  <a:lnTo>
                    <a:pt x="84693" y="84709"/>
                  </a:lnTo>
                  <a:lnTo>
                    <a:pt x="54148" y="120630"/>
                  </a:lnTo>
                  <a:lnTo>
                    <a:pt x="30407" y="159936"/>
                  </a:lnTo>
                  <a:lnTo>
                    <a:pt x="13469" y="201785"/>
                  </a:lnTo>
                  <a:lnTo>
                    <a:pt x="3333" y="245332"/>
                  </a:lnTo>
                  <a:lnTo>
                    <a:pt x="0" y="289734"/>
                  </a:lnTo>
                  <a:lnTo>
                    <a:pt x="3466" y="334148"/>
                  </a:lnTo>
                  <a:lnTo>
                    <a:pt x="13734" y="377729"/>
                  </a:lnTo>
                  <a:lnTo>
                    <a:pt x="30800" y="419635"/>
                  </a:lnTo>
                  <a:lnTo>
                    <a:pt x="54665" y="459022"/>
                  </a:lnTo>
                  <a:lnTo>
                    <a:pt x="85328" y="495046"/>
                  </a:lnTo>
                  <a:lnTo>
                    <a:pt x="118397" y="529352"/>
                  </a:lnTo>
                  <a:lnTo>
                    <a:pt x="150225" y="564891"/>
                  </a:lnTo>
                  <a:lnTo>
                    <a:pt x="180813" y="601668"/>
                  </a:lnTo>
                  <a:lnTo>
                    <a:pt x="210164" y="639686"/>
                  </a:lnTo>
                  <a:lnTo>
                    <a:pt x="238279" y="678951"/>
                  </a:lnTo>
                  <a:lnTo>
                    <a:pt x="265162" y="719467"/>
                  </a:lnTo>
                  <a:lnTo>
                    <a:pt x="290814" y="761238"/>
                  </a:lnTo>
                  <a:lnTo>
                    <a:pt x="316317" y="719562"/>
                  </a:lnTo>
                  <a:lnTo>
                    <a:pt x="343075" y="679118"/>
                  </a:lnTo>
                  <a:lnTo>
                    <a:pt x="371084" y="639913"/>
                  </a:lnTo>
                  <a:lnTo>
                    <a:pt x="400339" y="601949"/>
                  </a:lnTo>
                  <a:lnTo>
                    <a:pt x="430836" y="565232"/>
                  </a:lnTo>
                  <a:lnTo>
                    <a:pt x="462570" y="529765"/>
                  </a:lnTo>
                  <a:lnTo>
                    <a:pt x="495538" y="495554"/>
                  </a:lnTo>
                  <a:lnTo>
                    <a:pt x="526083" y="459632"/>
                  </a:lnTo>
                  <a:lnTo>
                    <a:pt x="549825" y="420326"/>
                  </a:lnTo>
                  <a:lnTo>
                    <a:pt x="566765" y="378477"/>
                  </a:lnTo>
                  <a:lnTo>
                    <a:pt x="576905" y="334930"/>
                  </a:lnTo>
                  <a:lnTo>
                    <a:pt x="580247" y="290528"/>
                  </a:lnTo>
                  <a:lnTo>
                    <a:pt x="576791" y="246114"/>
                  </a:lnTo>
                  <a:lnTo>
                    <a:pt x="566540" y="202533"/>
                  </a:lnTo>
                  <a:lnTo>
                    <a:pt x="549495" y="160627"/>
                  </a:lnTo>
                  <a:lnTo>
                    <a:pt x="525658" y="121240"/>
                  </a:lnTo>
                  <a:lnTo>
                    <a:pt x="495030" y="85217"/>
                  </a:lnTo>
                  <a:lnTo>
                    <a:pt x="459037" y="54588"/>
                  </a:lnTo>
                  <a:lnTo>
                    <a:pt x="419668" y="30751"/>
                  </a:lnTo>
                  <a:lnTo>
                    <a:pt x="377769" y="13706"/>
                  </a:lnTo>
                  <a:lnTo>
                    <a:pt x="334187" y="3455"/>
                  </a:lnTo>
                  <a:lnTo>
                    <a:pt x="289766" y="0"/>
                  </a:lnTo>
                  <a:close/>
                </a:path>
              </a:pathLst>
            </a:custGeom>
            <a:solidFill>
              <a:srgbClr val="558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34224" y="3325875"/>
              <a:ext cx="474980" cy="476250"/>
            </a:xfrm>
            <a:custGeom>
              <a:avLst/>
              <a:gdLst/>
              <a:ahLst/>
              <a:cxnLst/>
              <a:rect l="l" t="t" r="r" b="b"/>
              <a:pathLst>
                <a:path w="474979" h="476250">
                  <a:moveTo>
                    <a:pt x="237363" y="0"/>
                  </a:moveTo>
                  <a:lnTo>
                    <a:pt x="189534" y="4835"/>
                  </a:lnTo>
                  <a:lnTo>
                    <a:pt x="144982" y="18704"/>
                  </a:lnTo>
                  <a:lnTo>
                    <a:pt x="104663" y="40652"/>
                  </a:lnTo>
                  <a:lnTo>
                    <a:pt x="69532" y="69723"/>
                  </a:lnTo>
                  <a:lnTo>
                    <a:pt x="40545" y="104961"/>
                  </a:lnTo>
                  <a:lnTo>
                    <a:pt x="18657" y="145411"/>
                  </a:lnTo>
                  <a:lnTo>
                    <a:pt x="4823" y="190117"/>
                  </a:lnTo>
                  <a:lnTo>
                    <a:pt x="0" y="238125"/>
                  </a:lnTo>
                  <a:lnTo>
                    <a:pt x="4823" y="286096"/>
                  </a:lnTo>
                  <a:lnTo>
                    <a:pt x="18657" y="330785"/>
                  </a:lnTo>
                  <a:lnTo>
                    <a:pt x="40545" y="371233"/>
                  </a:lnTo>
                  <a:lnTo>
                    <a:pt x="69532" y="406479"/>
                  </a:lnTo>
                  <a:lnTo>
                    <a:pt x="104663" y="435564"/>
                  </a:lnTo>
                  <a:lnTo>
                    <a:pt x="144982" y="457527"/>
                  </a:lnTo>
                  <a:lnTo>
                    <a:pt x="189534" y="471409"/>
                  </a:lnTo>
                  <a:lnTo>
                    <a:pt x="237363" y="476250"/>
                  </a:lnTo>
                  <a:lnTo>
                    <a:pt x="285191" y="471409"/>
                  </a:lnTo>
                  <a:lnTo>
                    <a:pt x="329743" y="457527"/>
                  </a:lnTo>
                  <a:lnTo>
                    <a:pt x="370062" y="435564"/>
                  </a:lnTo>
                  <a:lnTo>
                    <a:pt x="405193" y="406479"/>
                  </a:lnTo>
                  <a:lnTo>
                    <a:pt x="434180" y="371233"/>
                  </a:lnTo>
                  <a:lnTo>
                    <a:pt x="456068" y="330785"/>
                  </a:lnTo>
                  <a:lnTo>
                    <a:pt x="469902" y="286096"/>
                  </a:lnTo>
                  <a:lnTo>
                    <a:pt x="474725" y="238125"/>
                  </a:lnTo>
                  <a:lnTo>
                    <a:pt x="469902" y="190117"/>
                  </a:lnTo>
                  <a:lnTo>
                    <a:pt x="456068" y="145411"/>
                  </a:lnTo>
                  <a:lnTo>
                    <a:pt x="434180" y="104961"/>
                  </a:lnTo>
                  <a:lnTo>
                    <a:pt x="405193" y="69723"/>
                  </a:lnTo>
                  <a:lnTo>
                    <a:pt x="370062" y="40652"/>
                  </a:lnTo>
                  <a:lnTo>
                    <a:pt x="329743" y="18704"/>
                  </a:lnTo>
                  <a:lnTo>
                    <a:pt x="285191" y="4835"/>
                  </a:lnTo>
                  <a:lnTo>
                    <a:pt x="237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300086" y="3415741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18287" y="4134162"/>
            <a:ext cx="4530725" cy="8483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0" dirty="0">
                <a:latin typeface="Tw Cen MT" panose="020B0602020104020603"/>
                <a:cs typeface="Tw Cen MT" panose="020B0602020104020603"/>
              </a:rPr>
              <a:t>Sampling merupakan </a:t>
            </a:r>
            <a:r>
              <a:rPr spc="-15" dirty="0">
                <a:latin typeface="Tw Cen MT" panose="020B0602020104020603"/>
                <a:cs typeface="Tw Cen MT" panose="020B0602020104020603"/>
              </a:rPr>
              <a:t>upaya </a:t>
            </a:r>
            <a:r>
              <a:rPr dirty="0">
                <a:latin typeface="Tw Cen MT" panose="020B0602020104020603"/>
                <a:cs typeface="Tw Cen MT" panose="020B0602020104020603"/>
              </a:rPr>
              <a:t>menyeleksi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orang </a:t>
            </a:r>
            <a:r>
              <a:rPr spc="10" dirty="0" err="1">
                <a:latin typeface="Tw Cen MT" panose="020B0602020104020603"/>
                <a:cs typeface="Tw Cen MT" panose="020B0602020104020603"/>
              </a:rPr>
              <a:t>atau</a:t>
            </a:r>
            <a:r>
              <a:rPr spc="55" dirty="0"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unit</a:t>
            </a:r>
            <a:r>
              <a:rPr lang="en-US" dirty="0">
                <a:latin typeface="Tw Cen MT" panose="020B0602020104020603"/>
                <a:cs typeface="Tw Cen MT" panose="020B0602020104020603"/>
              </a:rPr>
              <a:t> </a:t>
            </a:r>
            <a:r>
              <a:rPr spc="10" dirty="0" err="1">
                <a:latin typeface="Tw Cen MT" panose="020B0602020104020603"/>
                <a:cs typeface="Tw Cen MT" panose="020B0602020104020603"/>
              </a:rPr>
              <a:t>analisis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15" dirty="0">
                <a:latin typeface="Tw Cen MT" panose="020B0602020104020603"/>
                <a:cs typeface="Tw Cen MT" panose="020B0602020104020603"/>
              </a:rPr>
              <a:t>tertentu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untuk dimasukan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dalam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studi</a:t>
            </a:r>
            <a:r>
              <a:rPr spc="395" dirty="0">
                <a:latin typeface="Tw Cen MT" panose="020B0602020104020603"/>
                <a:cs typeface="Tw Cen MT" panose="020B0602020104020603"/>
              </a:rPr>
              <a:t>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penelitian</a:t>
            </a:r>
            <a:endParaRPr dirty="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165938"/>
            <a:ext cx="104203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Lihat </a:t>
            </a:r>
            <a:r>
              <a:rPr spc="-10" dirty="0"/>
              <a:t>daftar </a:t>
            </a:r>
            <a:r>
              <a:rPr spc="-5" dirty="0"/>
              <a:t>r </a:t>
            </a:r>
            <a:r>
              <a:rPr spc="-10" dirty="0"/>
              <a:t>tabel sesuai </a:t>
            </a:r>
            <a:r>
              <a:rPr spc="-5" dirty="0"/>
              <a:t>dengan</a:t>
            </a:r>
            <a:r>
              <a:rPr spc="155" dirty="0"/>
              <a:t> </a:t>
            </a:r>
            <a:r>
              <a:rPr dirty="0"/>
              <a:t>responden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72885" y="2531110"/>
            <a:ext cx="5711825" cy="18573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latin typeface="Tw Cen MT" panose="020B0602020104020603"/>
                <a:cs typeface="Tw Cen MT" panose="020B0602020104020603"/>
              </a:rPr>
              <a:t>Jika r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hitung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&gt;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r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tabel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berarti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item</a:t>
            </a:r>
            <a:r>
              <a:rPr sz="2400" spc="-17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pertanyaan 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valid</a:t>
            </a:r>
            <a:endParaRPr sz="24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2650">
              <a:latin typeface="Tw Cen MT" panose="020B0602020104020603"/>
              <a:cs typeface="Tw Cen MT" panose="020B0602020104020603"/>
            </a:endParaRPr>
          </a:p>
          <a:p>
            <a:pPr marL="12065" marR="5715" algn="ctr">
              <a:lnSpc>
                <a:spcPct val="100000"/>
              </a:lnSpc>
              <a:spcBef>
                <a:spcPts val="5"/>
              </a:spcBef>
            </a:pPr>
            <a:r>
              <a:rPr sz="2400" spc="5" dirty="0">
                <a:latin typeface="Tw Cen MT" panose="020B0602020104020603"/>
                <a:cs typeface="Tw Cen MT" panose="020B0602020104020603"/>
              </a:rPr>
              <a:t>Jika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r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hitung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&lt;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r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tabel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berarti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item</a:t>
            </a:r>
            <a:r>
              <a:rPr sz="2400" spc="-19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pertanyaan 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tidak</a:t>
            </a:r>
            <a:r>
              <a:rPr sz="2400" spc="-3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valid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0800" y="1371600"/>
            <a:ext cx="4165600" cy="522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946" y="179654"/>
            <a:ext cx="51498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latin typeface="Arial" panose="020B0604020202020204"/>
                <a:cs typeface="Arial" panose="020B0604020202020204"/>
              </a:rPr>
              <a:t>Susun </a:t>
            </a:r>
            <a:r>
              <a:rPr b="0" spc="-5" dirty="0">
                <a:latin typeface="Arial" panose="020B0604020202020204"/>
                <a:cs typeface="Arial" panose="020B0604020202020204"/>
              </a:rPr>
              <a:t>tabel</a:t>
            </a:r>
            <a:r>
              <a:rPr b="0" spc="10" dirty="0">
                <a:latin typeface="Arial" panose="020B0604020202020204"/>
                <a:cs typeface="Arial" panose="020B0604020202020204"/>
              </a:rPr>
              <a:t> </a:t>
            </a:r>
            <a:r>
              <a:rPr b="0" spc="-5" dirty="0">
                <a:latin typeface="Arial" panose="020B0604020202020204"/>
                <a:cs typeface="Arial" panose="020B0604020202020204"/>
              </a:rPr>
              <a:t>validitas</a:t>
            </a:r>
          </a:p>
        </p:txBody>
      </p:sp>
      <p:sp>
        <p:nvSpPr>
          <p:cNvPr id="3" name="object 3"/>
          <p:cNvSpPr/>
          <p:nvPr/>
        </p:nvSpPr>
        <p:spPr>
          <a:xfrm>
            <a:off x="2844800" y="1295400"/>
            <a:ext cx="5612374" cy="5199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931" y="84201"/>
            <a:ext cx="11146300" cy="6773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3089" y="658190"/>
            <a:ext cx="25958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R</a:t>
            </a:r>
            <a:r>
              <a:rPr spc="-20" dirty="0"/>
              <a:t>e</a:t>
            </a:r>
            <a:r>
              <a:rPr spc="-5" dirty="0"/>
              <a:t>l</a:t>
            </a:r>
            <a:r>
              <a:rPr spc="5" dirty="0"/>
              <a:t>i</a:t>
            </a:r>
            <a:r>
              <a:rPr spc="-20" dirty="0"/>
              <a:t>a</a:t>
            </a:r>
            <a:r>
              <a:rPr spc="-5" dirty="0"/>
              <a:t>b</a:t>
            </a:r>
            <a:r>
              <a:rPr spc="5" dirty="0"/>
              <a:t>i</a:t>
            </a:r>
            <a:r>
              <a:rPr spc="-5" dirty="0"/>
              <a:t>l</a:t>
            </a:r>
            <a:r>
              <a:rPr spc="5" dirty="0"/>
              <a:t>i</a:t>
            </a:r>
            <a:r>
              <a:rPr spc="-5" dirty="0"/>
              <a:t>tas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1946" y="2302205"/>
            <a:ext cx="10589260" cy="25895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dirty="0">
                <a:latin typeface="Tw Cen MT" panose="020B0602020104020603"/>
                <a:cs typeface="Tw Cen MT" panose="020B0602020104020603"/>
              </a:rPr>
              <a:t>Reliabilitas (Keandalan) berarti kemampuan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untuk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diandalkan atau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adanya</a:t>
            </a:r>
            <a:r>
              <a:rPr sz="2400" spc="-3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konsistensi.</a:t>
            </a:r>
            <a:endParaRPr sz="24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w Cen MT" panose="020B0602020104020603"/>
              <a:cs typeface="Tw Cen MT" panose="020B0602020104020603"/>
            </a:endParaRPr>
          </a:p>
          <a:p>
            <a:pPr marL="12700" marR="752475">
              <a:lnSpc>
                <a:spcPct val="100000"/>
              </a:lnSpc>
            </a:pPr>
            <a:r>
              <a:rPr sz="2400" spc="-20" dirty="0">
                <a:latin typeface="Tw Cen MT" panose="020B0602020104020603"/>
                <a:cs typeface="Tw Cen MT" panose="020B0602020104020603"/>
              </a:rPr>
              <a:t>Maksudnya,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hal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sama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diulang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atau terjadi dalam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kondisi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identik</a:t>
            </a:r>
            <a:r>
              <a:rPr sz="2400" spc="-1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atau 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sangat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mirip.</a:t>
            </a:r>
            <a:endParaRPr sz="24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2650">
              <a:latin typeface="Tw Cen MT" panose="020B0602020104020603"/>
              <a:cs typeface="Tw Cen MT" panose="020B0602020104020603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Tw Cen MT" panose="020B0602020104020603"/>
                <a:cs typeface="Tw Cen MT" panose="020B0602020104020603"/>
              </a:rPr>
              <a:t>Reliabilitas berarti hasil numerik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dihasilkan 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oleh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indikator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tidak bervariasi</a:t>
            </a:r>
            <a:r>
              <a:rPr sz="2400" spc="-434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karena 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karakteristik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dari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proses pengukuran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atau instrumen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pengukuran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itu</a:t>
            </a:r>
            <a:r>
              <a:rPr sz="2400" spc="-1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sendiri.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518" y="165938"/>
            <a:ext cx="76612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Tw Cen MT" panose="020B0602020104020603"/>
                <a:cs typeface="Tw Cen MT" panose="020B0602020104020603"/>
              </a:rPr>
              <a:t>Jenis- Jenis </a:t>
            </a:r>
            <a:r>
              <a:rPr b="0" spc="-20" dirty="0">
                <a:latin typeface="Tw Cen MT" panose="020B0602020104020603"/>
                <a:cs typeface="Tw Cen MT" panose="020B0602020104020603"/>
              </a:rPr>
              <a:t>Reliabilitas </a:t>
            </a:r>
            <a:r>
              <a:rPr sz="2950" b="0" spc="15" dirty="0">
                <a:latin typeface="Tw Cen MT" panose="020B0602020104020603"/>
                <a:cs typeface="Tw Cen MT" panose="020B0602020104020603"/>
              </a:rPr>
              <a:t>(Neuman,</a:t>
            </a:r>
            <a:r>
              <a:rPr sz="2950" b="0" spc="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950" b="0" spc="20" dirty="0">
                <a:latin typeface="Tw Cen MT" panose="020B0602020104020603"/>
                <a:cs typeface="Tw Cen MT" panose="020B0602020104020603"/>
              </a:rPr>
              <a:t>2006)</a:t>
            </a:r>
            <a:endParaRPr sz="295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53458" y="2072385"/>
            <a:ext cx="7035800" cy="1144905"/>
            <a:chOff x="4553458" y="2072385"/>
            <a:chExt cx="7035800" cy="1144905"/>
          </a:xfrm>
        </p:grpSpPr>
        <p:sp>
          <p:nvSpPr>
            <p:cNvPr id="4" name="object 4"/>
            <p:cNvSpPr/>
            <p:nvPr/>
          </p:nvSpPr>
          <p:spPr>
            <a:xfrm>
              <a:off x="4559808" y="2078735"/>
              <a:ext cx="7023100" cy="1132205"/>
            </a:xfrm>
            <a:custGeom>
              <a:avLst/>
              <a:gdLst/>
              <a:ahLst/>
              <a:cxnLst/>
              <a:rect l="l" t="t" r="r" b="b"/>
              <a:pathLst>
                <a:path w="7023100" h="1132205">
                  <a:moveTo>
                    <a:pt x="6833996" y="0"/>
                  </a:moveTo>
                  <a:lnTo>
                    <a:pt x="0" y="0"/>
                  </a:lnTo>
                  <a:lnTo>
                    <a:pt x="0" y="1131697"/>
                  </a:lnTo>
                  <a:lnTo>
                    <a:pt x="6833996" y="1131697"/>
                  </a:lnTo>
                  <a:lnTo>
                    <a:pt x="6884126" y="1124958"/>
                  </a:lnTo>
                  <a:lnTo>
                    <a:pt x="6929176" y="1105944"/>
                  </a:lnTo>
                  <a:lnTo>
                    <a:pt x="6967346" y="1076452"/>
                  </a:lnTo>
                  <a:lnTo>
                    <a:pt x="6996839" y="1038281"/>
                  </a:lnTo>
                  <a:lnTo>
                    <a:pt x="7015853" y="993231"/>
                  </a:lnTo>
                  <a:lnTo>
                    <a:pt x="7022592" y="943101"/>
                  </a:lnTo>
                  <a:lnTo>
                    <a:pt x="7022592" y="188594"/>
                  </a:lnTo>
                  <a:lnTo>
                    <a:pt x="7015853" y="138465"/>
                  </a:lnTo>
                  <a:lnTo>
                    <a:pt x="6996839" y="93415"/>
                  </a:lnTo>
                  <a:lnTo>
                    <a:pt x="6967346" y="55244"/>
                  </a:lnTo>
                  <a:lnTo>
                    <a:pt x="6929176" y="25752"/>
                  </a:lnTo>
                  <a:lnTo>
                    <a:pt x="6884126" y="6738"/>
                  </a:lnTo>
                  <a:lnTo>
                    <a:pt x="6833996" y="0"/>
                  </a:lnTo>
                  <a:close/>
                </a:path>
              </a:pathLst>
            </a:custGeom>
            <a:solidFill>
              <a:srgbClr val="D1DA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9808" y="2078735"/>
              <a:ext cx="7023100" cy="1132205"/>
            </a:xfrm>
            <a:custGeom>
              <a:avLst/>
              <a:gdLst/>
              <a:ahLst/>
              <a:cxnLst/>
              <a:rect l="l" t="t" r="r" b="b"/>
              <a:pathLst>
                <a:path w="7023100" h="1132205">
                  <a:moveTo>
                    <a:pt x="7022592" y="188594"/>
                  </a:moveTo>
                  <a:lnTo>
                    <a:pt x="7022592" y="943101"/>
                  </a:lnTo>
                  <a:lnTo>
                    <a:pt x="7015853" y="993231"/>
                  </a:lnTo>
                  <a:lnTo>
                    <a:pt x="6996839" y="1038281"/>
                  </a:lnTo>
                  <a:lnTo>
                    <a:pt x="6967346" y="1076452"/>
                  </a:lnTo>
                  <a:lnTo>
                    <a:pt x="6929176" y="1105944"/>
                  </a:lnTo>
                  <a:lnTo>
                    <a:pt x="6884126" y="1124958"/>
                  </a:lnTo>
                  <a:lnTo>
                    <a:pt x="6833996" y="1131697"/>
                  </a:lnTo>
                  <a:lnTo>
                    <a:pt x="0" y="1131697"/>
                  </a:lnTo>
                  <a:lnTo>
                    <a:pt x="0" y="0"/>
                  </a:lnTo>
                  <a:lnTo>
                    <a:pt x="6833996" y="0"/>
                  </a:lnTo>
                  <a:lnTo>
                    <a:pt x="6884126" y="6738"/>
                  </a:lnTo>
                  <a:lnTo>
                    <a:pt x="6929176" y="25752"/>
                  </a:lnTo>
                  <a:lnTo>
                    <a:pt x="6967346" y="55244"/>
                  </a:lnTo>
                  <a:lnTo>
                    <a:pt x="6996839" y="93415"/>
                  </a:lnTo>
                  <a:lnTo>
                    <a:pt x="7015853" y="138465"/>
                  </a:lnTo>
                  <a:lnTo>
                    <a:pt x="7022592" y="188594"/>
                  </a:lnTo>
                  <a:close/>
                </a:path>
              </a:pathLst>
            </a:custGeom>
            <a:ln w="12700">
              <a:solidFill>
                <a:srgbClr val="D1D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96409" y="2406218"/>
            <a:ext cx="518604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5"/>
              </a:spcBef>
              <a:buChar char="•"/>
              <a:tabLst>
                <a:tab pos="241935" algn="l"/>
                <a:tab pos="1722755" algn="l"/>
              </a:tabLst>
            </a:pPr>
            <a:r>
              <a:rPr sz="2400" spc="5" dirty="0">
                <a:latin typeface="Tw Cen MT" panose="020B0602020104020603"/>
                <a:cs typeface="Tw Cen MT" panose="020B0602020104020603"/>
              </a:rPr>
              <a:t>Sepanjang	</a:t>
            </a:r>
            <a:r>
              <a:rPr sz="2400" spc="-35" dirty="0">
                <a:latin typeface="Tw Cen MT" panose="020B0602020104020603"/>
                <a:cs typeface="Tw Cen MT" panose="020B0602020104020603"/>
              </a:rPr>
              <a:t>Waktu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(test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–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retest</a:t>
            </a:r>
            <a:r>
              <a:rPr sz="2400" spc="-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method)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3250" y="1930907"/>
            <a:ext cx="3963035" cy="1427480"/>
            <a:chOff x="603250" y="1930907"/>
            <a:chExt cx="3963035" cy="1427480"/>
          </a:xfrm>
        </p:grpSpPr>
        <p:sp>
          <p:nvSpPr>
            <p:cNvPr id="8" name="object 8"/>
            <p:cNvSpPr/>
            <p:nvPr/>
          </p:nvSpPr>
          <p:spPr>
            <a:xfrm>
              <a:off x="609600" y="1937257"/>
              <a:ext cx="3950335" cy="1414780"/>
            </a:xfrm>
            <a:custGeom>
              <a:avLst/>
              <a:gdLst/>
              <a:ahLst/>
              <a:cxnLst/>
              <a:rect l="l" t="t" r="r" b="b"/>
              <a:pathLst>
                <a:path w="3950335" h="1414779">
                  <a:moveTo>
                    <a:pt x="3714496" y="0"/>
                  </a:moveTo>
                  <a:lnTo>
                    <a:pt x="235762" y="0"/>
                  </a:lnTo>
                  <a:lnTo>
                    <a:pt x="188246" y="4794"/>
                  </a:lnTo>
                  <a:lnTo>
                    <a:pt x="143991" y="18543"/>
                  </a:lnTo>
                  <a:lnTo>
                    <a:pt x="103943" y="40297"/>
                  </a:lnTo>
                  <a:lnTo>
                    <a:pt x="69051" y="69103"/>
                  </a:lnTo>
                  <a:lnTo>
                    <a:pt x="40263" y="104012"/>
                  </a:lnTo>
                  <a:lnTo>
                    <a:pt x="18526" y="144071"/>
                  </a:lnTo>
                  <a:lnTo>
                    <a:pt x="4789" y="188330"/>
                  </a:lnTo>
                  <a:lnTo>
                    <a:pt x="0" y="235838"/>
                  </a:lnTo>
                  <a:lnTo>
                    <a:pt x="0" y="1178814"/>
                  </a:lnTo>
                  <a:lnTo>
                    <a:pt x="4789" y="1226358"/>
                  </a:lnTo>
                  <a:lnTo>
                    <a:pt x="18526" y="1270635"/>
                  </a:lnTo>
                  <a:lnTo>
                    <a:pt x="40263" y="1310696"/>
                  </a:lnTo>
                  <a:lnTo>
                    <a:pt x="69051" y="1345596"/>
                  </a:lnTo>
                  <a:lnTo>
                    <a:pt x="103943" y="1374389"/>
                  </a:lnTo>
                  <a:lnTo>
                    <a:pt x="143991" y="1396126"/>
                  </a:lnTo>
                  <a:lnTo>
                    <a:pt x="188246" y="1409863"/>
                  </a:lnTo>
                  <a:lnTo>
                    <a:pt x="235762" y="1414652"/>
                  </a:lnTo>
                  <a:lnTo>
                    <a:pt x="3714496" y="1414652"/>
                  </a:lnTo>
                  <a:lnTo>
                    <a:pt x="3761998" y="1409863"/>
                  </a:lnTo>
                  <a:lnTo>
                    <a:pt x="3806243" y="1396126"/>
                  </a:lnTo>
                  <a:lnTo>
                    <a:pt x="3846282" y="1374389"/>
                  </a:lnTo>
                  <a:lnTo>
                    <a:pt x="3881167" y="1345596"/>
                  </a:lnTo>
                  <a:lnTo>
                    <a:pt x="3909950" y="1310696"/>
                  </a:lnTo>
                  <a:lnTo>
                    <a:pt x="3931683" y="1270635"/>
                  </a:lnTo>
                  <a:lnTo>
                    <a:pt x="3945418" y="1226358"/>
                  </a:lnTo>
                  <a:lnTo>
                    <a:pt x="3950208" y="1178814"/>
                  </a:lnTo>
                  <a:lnTo>
                    <a:pt x="3950208" y="235838"/>
                  </a:lnTo>
                  <a:lnTo>
                    <a:pt x="3945418" y="188330"/>
                  </a:lnTo>
                  <a:lnTo>
                    <a:pt x="3931683" y="144071"/>
                  </a:lnTo>
                  <a:lnTo>
                    <a:pt x="3909950" y="104012"/>
                  </a:lnTo>
                  <a:lnTo>
                    <a:pt x="3881167" y="69103"/>
                  </a:lnTo>
                  <a:lnTo>
                    <a:pt x="3846282" y="40297"/>
                  </a:lnTo>
                  <a:lnTo>
                    <a:pt x="3806243" y="18543"/>
                  </a:lnTo>
                  <a:lnTo>
                    <a:pt x="3761998" y="4794"/>
                  </a:lnTo>
                  <a:lnTo>
                    <a:pt x="3714496" y="0"/>
                  </a:lnTo>
                  <a:close/>
                </a:path>
              </a:pathLst>
            </a:custGeom>
            <a:solidFill>
              <a:srgbClr val="558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600" y="1937257"/>
              <a:ext cx="3950335" cy="1414780"/>
            </a:xfrm>
            <a:custGeom>
              <a:avLst/>
              <a:gdLst/>
              <a:ahLst/>
              <a:cxnLst/>
              <a:rect l="l" t="t" r="r" b="b"/>
              <a:pathLst>
                <a:path w="3950335" h="1414779">
                  <a:moveTo>
                    <a:pt x="0" y="235838"/>
                  </a:moveTo>
                  <a:lnTo>
                    <a:pt x="4789" y="188330"/>
                  </a:lnTo>
                  <a:lnTo>
                    <a:pt x="18526" y="144071"/>
                  </a:lnTo>
                  <a:lnTo>
                    <a:pt x="40263" y="104012"/>
                  </a:lnTo>
                  <a:lnTo>
                    <a:pt x="69051" y="69103"/>
                  </a:lnTo>
                  <a:lnTo>
                    <a:pt x="103943" y="40297"/>
                  </a:lnTo>
                  <a:lnTo>
                    <a:pt x="143991" y="18543"/>
                  </a:lnTo>
                  <a:lnTo>
                    <a:pt x="188246" y="4794"/>
                  </a:lnTo>
                  <a:lnTo>
                    <a:pt x="235762" y="0"/>
                  </a:lnTo>
                  <a:lnTo>
                    <a:pt x="3714496" y="0"/>
                  </a:lnTo>
                  <a:lnTo>
                    <a:pt x="3761998" y="4794"/>
                  </a:lnTo>
                  <a:lnTo>
                    <a:pt x="3806243" y="18543"/>
                  </a:lnTo>
                  <a:lnTo>
                    <a:pt x="3846282" y="40297"/>
                  </a:lnTo>
                  <a:lnTo>
                    <a:pt x="3881167" y="69103"/>
                  </a:lnTo>
                  <a:lnTo>
                    <a:pt x="3909950" y="104012"/>
                  </a:lnTo>
                  <a:lnTo>
                    <a:pt x="3931683" y="144071"/>
                  </a:lnTo>
                  <a:lnTo>
                    <a:pt x="3945418" y="188330"/>
                  </a:lnTo>
                  <a:lnTo>
                    <a:pt x="3950208" y="235838"/>
                  </a:lnTo>
                  <a:lnTo>
                    <a:pt x="3950208" y="1178814"/>
                  </a:lnTo>
                  <a:lnTo>
                    <a:pt x="3945418" y="1226358"/>
                  </a:lnTo>
                  <a:lnTo>
                    <a:pt x="3931683" y="1270635"/>
                  </a:lnTo>
                  <a:lnTo>
                    <a:pt x="3909950" y="1310696"/>
                  </a:lnTo>
                  <a:lnTo>
                    <a:pt x="3881167" y="1345596"/>
                  </a:lnTo>
                  <a:lnTo>
                    <a:pt x="3846282" y="1374389"/>
                  </a:lnTo>
                  <a:lnTo>
                    <a:pt x="3806243" y="1396126"/>
                  </a:lnTo>
                  <a:lnTo>
                    <a:pt x="3761998" y="1409863"/>
                  </a:lnTo>
                  <a:lnTo>
                    <a:pt x="3714496" y="1414652"/>
                  </a:lnTo>
                  <a:lnTo>
                    <a:pt x="235762" y="1414652"/>
                  </a:lnTo>
                  <a:lnTo>
                    <a:pt x="188246" y="1409863"/>
                  </a:lnTo>
                  <a:lnTo>
                    <a:pt x="143991" y="1396126"/>
                  </a:lnTo>
                  <a:lnTo>
                    <a:pt x="103943" y="1374389"/>
                  </a:lnTo>
                  <a:lnTo>
                    <a:pt x="69051" y="1345596"/>
                  </a:lnTo>
                  <a:lnTo>
                    <a:pt x="40263" y="1310696"/>
                  </a:lnTo>
                  <a:lnTo>
                    <a:pt x="18526" y="1270635"/>
                  </a:lnTo>
                  <a:lnTo>
                    <a:pt x="4789" y="1226358"/>
                  </a:lnTo>
                  <a:lnTo>
                    <a:pt x="0" y="1178814"/>
                  </a:lnTo>
                  <a:lnTo>
                    <a:pt x="0" y="23583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16911" y="2406218"/>
            <a:ext cx="73723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spc="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ta</a:t>
            </a:r>
            <a:r>
              <a:rPr sz="2400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</a:t>
            </a:r>
            <a:r>
              <a:rPr sz="240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i</a:t>
            </a:r>
            <a:r>
              <a:rPr sz="240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l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53458" y="3557651"/>
            <a:ext cx="7035800" cy="1144905"/>
            <a:chOff x="4553458" y="3557651"/>
            <a:chExt cx="7035800" cy="1144905"/>
          </a:xfrm>
        </p:grpSpPr>
        <p:sp>
          <p:nvSpPr>
            <p:cNvPr id="12" name="object 12"/>
            <p:cNvSpPr/>
            <p:nvPr/>
          </p:nvSpPr>
          <p:spPr>
            <a:xfrm>
              <a:off x="4559808" y="3564001"/>
              <a:ext cx="7023100" cy="1132205"/>
            </a:xfrm>
            <a:custGeom>
              <a:avLst/>
              <a:gdLst/>
              <a:ahLst/>
              <a:cxnLst/>
              <a:rect l="l" t="t" r="r" b="b"/>
              <a:pathLst>
                <a:path w="7023100" h="1132204">
                  <a:moveTo>
                    <a:pt x="6833996" y="0"/>
                  </a:moveTo>
                  <a:lnTo>
                    <a:pt x="0" y="0"/>
                  </a:lnTo>
                  <a:lnTo>
                    <a:pt x="0" y="1131697"/>
                  </a:lnTo>
                  <a:lnTo>
                    <a:pt x="6833996" y="1131697"/>
                  </a:lnTo>
                  <a:lnTo>
                    <a:pt x="6884126" y="1124958"/>
                  </a:lnTo>
                  <a:lnTo>
                    <a:pt x="6929176" y="1105944"/>
                  </a:lnTo>
                  <a:lnTo>
                    <a:pt x="6967346" y="1076452"/>
                  </a:lnTo>
                  <a:lnTo>
                    <a:pt x="6996839" y="1038281"/>
                  </a:lnTo>
                  <a:lnTo>
                    <a:pt x="7015853" y="993231"/>
                  </a:lnTo>
                  <a:lnTo>
                    <a:pt x="7022592" y="943101"/>
                  </a:lnTo>
                  <a:lnTo>
                    <a:pt x="7022592" y="188722"/>
                  </a:lnTo>
                  <a:lnTo>
                    <a:pt x="7015853" y="138538"/>
                  </a:lnTo>
                  <a:lnTo>
                    <a:pt x="6996839" y="93453"/>
                  </a:lnTo>
                  <a:lnTo>
                    <a:pt x="6967346" y="55260"/>
                  </a:lnTo>
                  <a:lnTo>
                    <a:pt x="6929176" y="25757"/>
                  </a:lnTo>
                  <a:lnTo>
                    <a:pt x="6884126" y="6738"/>
                  </a:lnTo>
                  <a:lnTo>
                    <a:pt x="6833996" y="0"/>
                  </a:lnTo>
                  <a:close/>
                </a:path>
              </a:pathLst>
            </a:custGeom>
            <a:solidFill>
              <a:srgbClr val="DBE8D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59808" y="3564001"/>
              <a:ext cx="7023100" cy="1132205"/>
            </a:xfrm>
            <a:custGeom>
              <a:avLst/>
              <a:gdLst/>
              <a:ahLst/>
              <a:cxnLst/>
              <a:rect l="l" t="t" r="r" b="b"/>
              <a:pathLst>
                <a:path w="7023100" h="1132204">
                  <a:moveTo>
                    <a:pt x="7022592" y="188722"/>
                  </a:moveTo>
                  <a:lnTo>
                    <a:pt x="7022592" y="943101"/>
                  </a:lnTo>
                  <a:lnTo>
                    <a:pt x="7015853" y="993231"/>
                  </a:lnTo>
                  <a:lnTo>
                    <a:pt x="6996839" y="1038281"/>
                  </a:lnTo>
                  <a:lnTo>
                    <a:pt x="6967346" y="1076452"/>
                  </a:lnTo>
                  <a:lnTo>
                    <a:pt x="6929176" y="1105944"/>
                  </a:lnTo>
                  <a:lnTo>
                    <a:pt x="6884126" y="1124958"/>
                  </a:lnTo>
                  <a:lnTo>
                    <a:pt x="6833996" y="1131697"/>
                  </a:lnTo>
                  <a:lnTo>
                    <a:pt x="0" y="1131697"/>
                  </a:lnTo>
                  <a:lnTo>
                    <a:pt x="0" y="0"/>
                  </a:lnTo>
                  <a:lnTo>
                    <a:pt x="6833996" y="0"/>
                  </a:lnTo>
                  <a:lnTo>
                    <a:pt x="6884126" y="6738"/>
                  </a:lnTo>
                  <a:lnTo>
                    <a:pt x="6929176" y="25757"/>
                  </a:lnTo>
                  <a:lnTo>
                    <a:pt x="6967346" y="55260"/>
                  </a:lnTo>
                  <a:lnTo>
                    <a:pt x="6996839" y="93453"/>
                  </a:lnTo>
                  <a:lnTo>
                    <a:pt x="7015853" y="138538"/>
                  </a:lnTo>
                  <a:lnTo>
                    <a:pt x="7022592" y="188722"/>
                  </a:lnTo>
                  <a:close/>
                </a:path>
              </a:pathLst>
            </a:custGeom>
            <a:ln w="12700">
              <a:solidFill>
                <a:srgbClr val="DBE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96409" y="3743019"/>
            <a:ext cx="5678805" cy="6908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1300" marR="5080" indent="-229235">
              <a:lnSpc>
                <a:spcPts val="2340"/>
              </a:lnSpc>
              <a:spcBef>
                <a:spcPts val="640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Tw Cen MT" panose="020B0602020104020603"/>
                <a:cs typeface="Tw Cen MT" panose="020B0602020104020603"/>
              </a:rPr>
              <a:t>Lintas subpopulasi/subkelompok (analisa</a:t>
            </a:r>
            <a:r>
              <a:rPr sz="2400" spc="-21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sub 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populasi)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3250" y="3416300"/>
            <a:ext cx="3963035" cy="1427480"/>
            <a:chOff x="603250" y="3416300"/>
            <a:chExt cx="3963035" cy="1427480"/>
          </a:xfrm>
        </p:grpSpPr>
        <p:sp>
          <p:nvSpPr>
            <p:cNvPr id="16" name="object 16"/>
            <p:cNvSpPr/>
            <p:nvPr/>
          </p:nvSpPr>
          <p:spPr>
            <a:xfrm>
              <a:off x="609600" y="3422650"/>
              <a:ext cx="3950335" cy="1414780"/>
            </a:xfrm>
            <a:custGeom>
              <a:avLst/>
              <a:gdLst/>
              <a:ahLst/>
              <a:cxnLst/>
              <a:rect l="l" t="t" r="r" b="b"/>
              <a:pathLst>
                <a:path w="3950335" h="1414779">
                  <a:moveTo>
                    <a:pt x="3714496" y="0"/>
                  </a:moveTo>
                  <a:lnTo>
                    <a:pt x="235762" y="0"/>
                  </a:lnTo>
                  <a:lnTo>
                    <a:pt x="188246" y="4789"/>
                  </a:lnTo>
                  <a:lnTo>
                    <a:pt x="143991" y="18524"/>
                  </a:lnTo>
                  <a:lnTo>
                    <a:pt x="103943" y="40257"/>
                  </a:lnTo>
                  <a:lnTo>
                    <a:pt x="69051" y="69040"/>
                  </a:lnTo>
                  <a:lnTo>
                    <a:pt x="40263" y="103925"/>
                  </a:lnTo>
                  <a:lnTo>
                    <a:pt x="18526" y="143964"/>
                  </a:lnTo>
                  <a:lnTo>
                    <a:pt x="4789" y="188209"/>
                  </a:lnTo>
                  <a:lnTo>
                    <a:pt x="0" y="235712"/>
                  </a:lnTo>
                  <a:lnTo>
                    <a:pt x="0" y="1178687"/>
                  </a:lnTo>
                  <a:lnTo>
                    <a:pt x="4789" y="1226231"/>
                  </a:lnTo>
                  <a:lnTo>
                    <a:pt x="18526" y="1270508"/>
                  </a:lnTo>
                  <a:lnTo>
                    <a:pt x="40263" y="1310569"/>
                  </a:lnTo>
                  <a:lnTo>
                    <a:pt x="69051" y="1345469"/>
                  </a:lnTo>
                  <a:lnTo>
                    <a:pt x="103943" y="1374262"/>
                  </a:lnTo>
                  <a:lnTo>
                    <a:pt x="143991" y="1395999"/>
                  </a:lnTo>
                  <a:lnTo>
                    <a:pt x="188246" y="1409736"/>
                  </a:lnTo>
                  <a:lnTo>
                    <a:pt x="235762" y="1414526"/>
                  </a:lnTo>
                  <a:lnTo>
                    <a:pt x="3714496" y="1414526"/>
                  </a:lnTo>
                  <a:lnTo>
                    <a:pt x="3761998" y="1409736"/>
                  </a:lnTo>
                  <a:lnTo>
                    <a:pt x="3806243" y="1395999"/>
                  </a:lnTo>
                  <a:lnTo>
                    <a:pt x="3846282" y="1374262"/>
                  </a:lnTo>
                  <a:lnTo>
                    <a:pt x="3881167" y="1345469"/>
                  </a:lnTo>
                  <a:lnTo>
                    <a:pt x="3909950" y="1310569"/>
                  </a:lnTo>
                  <a:lnTo>
                    <a:pt x="3931683" y="1270508"/>
                  </a:lnTo>
                  <a:lnTo>
                    <a:pt x="3945418" y="1226231"/>
                  </a:lnTo>
                  <a:lnTo>
                    <a:pt x="3950208" y="1178687"/>
                  </a:lnTo>
                  <a:lnTo>
                    <a:pt x="3950208" y="235712"/>
                  </a:lnTo>
                  <a:lnTo>
                    <a:pt x="3945418" y="188209"/>
                  </a:lnTo>
                  <a:lnTo>
                    <a:pt x="3931683" y="143964"/>
                  </a:lnTo>
                  <a:lnTo>
                    <a:pt x="3909950" y="103925"/>
                  </a:lnTo>
                  <a:lnTo>
                    <a:pt x="3881167" y="69040"/>
                  </a:lnTo>
                  <a:lnTo>
                    <a:pt x="3846282" y="40257"/>
                  </a:lnTo>
                  <a:lnTo>
                    <a:pt x="3806243" y="18524"/>
                  </a:lnTo>
                  <a:lnTo>
                    <a:pt x="3761998" y="4789"/>
                  </a:lnTo>
                  <a:lnTo>
                    <a:pt x="3714496" y="0"/>
                  </a:lnTo>
                  <a:close/>
                </a:path>
              </a:pathLst>
            </a:custGeom>
            <a:solidFill>
              <a:srgbClr val="8BB9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9600" y="3422650"/>
              <a:ext cx="3950335" cy="1414780"/>
            </a:xfrm>
            <a:custGeom>
              <a:avLst/>
              <a:gdLst/>
              <a:ahLst/>
              <a:cxnLst/>
              <a:rect l="l" t="t" r="r" b="b"/>
              <a:pathLst>
                <a:path w="3950335" h="1414779">
                  <a:moveTo>
                    <a:pt x="0" y="235712"/>
                  </a:moveTo>
                  <a:lnTo>
                    <a:pt x="4789" y="188209"/>
                  </a:lnTo>
                  <a:lnTo>
                    <a:pt x="18526" y="143964"/>
                  </a:lnTo>
                  <a:lnTo>
                    <a:pt x="40263" y="103925"/>
                  </a:lnTo>
                  <a:lnTo>
                    <a:pt x="69051" y="69040"/>
                  </a:lnTo>
                  <a:lnTo>
                    <a:pt x="103943" y="40257"/>
                  </a:lnTo>
                  <a:lnTo>
                    <a:pt x="143991" y="18524"/>
                  </a:lnTo>
                  <a:lnTo>
                    <a:pt x="188246" y="4789"/>
                  </a:lnTo>
                  <a:lnTo>
                    <a:pt x="235762" y="0"/>
                  </a:lnTo>
                  <a:lnTo>
                    <a:pt x="3714496" y="0"/>
                  </a:lnTo>
                  <a:lnTo>
                    <a:pt x="3761998" y="4789"/>
                  </a:lnTo>
                  <a:lnTo>
                    <a:pt x="3806243" y="18524"/>
                  </a:lnTo>
                  <a:lnTo>
                    <a:pt x="3846282" y="40257"/>
                  </a:lnTo>
                  <a:lnTo>
                    <a:pt x="3881167" y="69040"/>
                  </a:lnTo>
                  <a:lnTo>
                    <a:pt x="3909950" y="103925"/>
                  </a:lnTo>
                  <a:lnTo>
                    <a:pt x="3931683" y="143964"/>
                  </a:lnTo>
                  <a:lnTo>
                    <a:pt x="3945418" y="188209"/>
                  </a:lnTo>
                  <a:lnTo>
                    <a:pt x="3950208" y="235712"/>
                  </a:lnTo>
                  <a:lnTo>
                    <a:pt x="3950208" y="1178687"/>
                  </a:lnTo>
                  <a:lnTo>
                    <a:pt x="3945418" y="1226231"/>
                  </a:lnTo>
                  <a:lnTo>
                    <a:pt x="3931683" y="1270508"/>
                  </a:lnTo>
                  <a:lnTo>
                    <a:pt x="3909950" y="1310569"/>
                  </a:lnTo>
                  <a:lnTo>
                    <a:pt x="3881167" y="1345469"/>
                  </a:lnTo>
                  <a:lnTo>
                    <a:pt x="3846282" y="1374262"/>
                  </a:lnTo>
                  <a:lnTo>
                    <a:pt x="3806243" y="1395999"/>
                  </a:lnTo>
                  <a:lnTo>
                    <a:pt x="3761998" y="1409736"/>
                  </a:lnTo>
                  <a:lnTo>
                    <a:pt x="3714496" y="1414526"/>
                  </a:lnTo>
                  <a:lnTo>
                    <a:pt x="235762" y="1414526"/>
                  </a:lnTo>
                  <a:lnTo>
                    <a:pt x="188246" y="1409736"/>
                  </a:lnTo>
                  <a:lnTo>
                    <a:pt x="143991" y="1395999"/>
                  </a:lnTo>
                  <a:lnTo>
                    <a:pt x="103943" y="1374262"/>
                  </a:lnTo>
                  <a:lnTo>
                    <a:pt x="69051" y="1345469"/>
                  </a:lnTo>
                  <a:lnTo>
                    <a:pt x="40263" y="1310569"/>
                  </a:lnTo>
                  <a:lnTo>
                    <a:pt x="18526" y="1270508"/>
                  </a:lnTo>
                  <a:lnTo>
                    <a:pt x="4789" y="1226231"/>
                  </a:lnTo>
                  <a:lnTo>
                    <a:pt x="0" y="1178687"/>
                  </a:lnTo>
                  <a:lnTo>
                    <a:pt x="0" y="23571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05306" y="3892753"/>
            <a:ext cx="295846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Representatif</a:t>
            </a:r>
            <a:r>
              <a:rPr sz="2400" spc="-7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(Terwakili)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53458" y="5043042"/>
            <a:ext cx="7035800" cy="1144905"/>
            <a:chOff x="4553458" y="5043042"/>
            <a:chExt cx="7035800" cy="1144905"/>
          </a:xfrm>
        </p:grpSpPr>
        <p:sp>
          <p:nvSpPr>
            <p:cNvPr id="20" name="object 20"/>
            <p:cNvSpPr/>
            <p:nvPr/>
          </p:nvSpPr>
          <p:spPr>
            <a:xfrm>
              <a:off x="4559808" y="5049392"/>
              <a:ext cx="7023100" cy="1132205"/>
            </a:xfrm>
            <a:custGeom>
              <a:avLst/>
              <a:gdLst/>
              <a:ahLst/>
              <a:cxnLst/>
              <a:rect l="l" t="t" r="r" b="b"/>
              <a:pathLst>
                <a:path w="7023100" h="1132204">
                  <a:moveTo>
                    <a:pt x="6833996" y="0"/>
                  </a:moveTo>
                  <a:lnTo>
                    <a:pt x="0" y="0"/>
                  </a:lnTo>
                  <a:lnTo>
                    <a:pt x="0" y="1131608"/>
                  </a:lnTo>
                  <a:lnTo>
                    <a:pt x="6833996" y="1131608"/>
                  </a:lnTo>
                  <a:lnTo>
                    <a:pt x="6884126" y="1124870"/>
                  </a:lnTo>
                  <a:lnTo>
                    <a:pt x="6929176" y="1105857"/>
                  </a:lnTo>
                  <a:lnTo>
                    <a:pt x="6967346" y="1076366"/>
                  </a:lnTo>
                  <a:lnTo>
                    <a:pt x="6996839" y="1038194"/>
                  </a:lnTo>
                  <a:lnTo>
                    <a:pt x="7015853" y="993139"/>
                  </a:lnTo>
                  <a:lnTo>
                    <a:pt x="7022592" y="943000"/>
                  </a:lnTo>
                  <a:lnTo>
                    <a:pt x="7022592" y="188594"/>
                  </a:lnTo>
                  <a:lnTo>
                    <a:pt x="7015853" y="138465"/>
                  </a:lnTo>
                  <a:lnTo>
                    <a:pt x="6996839" y="93415"/>
                  </a:lnTo>
                  <a:lnTo>
                    <a:pt x="6967346" y="55244"/>
                  </a:lnTo>
                  <a:lnTo>
                    <a:pt x="6929176" y="25752"/>
                  </a:lnTo>
                  <a:lnTo>
                    <a:pt x="6884126" y="6738"/>
                  </a:lnTo>
                  <a:lnTo>
                    <a:pt x="6833996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59808" y="5049392"/>
              <a:ext cx="7023100" cy="1132205"/>
            </a:xfrm>
            <a:custGeom>
              <a:avLst/>
              <a:gdLst/>
              <a:ahLst/>
              <a:cxnLst/>
              <a:rect l="l" t="t" r="r" b="b"/>
              <a:pathLst>
                <a:path w="7023100" h="1132204">
                  <a:moveTo>
                    <a:pt x="7022592" y="188594"/>
                  </a:moveTo>
                  <a:lnTo>
                    <a:pt x="7022592" y="943000"/>
                  </a:lnTo>
                  <a:lnTo>
                    <a:pt x="7015853" y="993139"/>
                  </a:lnTo>
                  <a:lnTo>
                    <a:pt x="6996839" y="1038194"/>
                  </a:lnTo>
                  <a:lnTo>
                    <a:pt x="6967346" y="1076366"/>
                  </a:lnTo>
                  <a:lnTo>
                    <a:pt x="6929176" y="1105857"/>
                  </a:lnTo>
                  <a:lnTo>
                    <a:pt x="6884126" y="1124870"/>
                  </a:lnTo>
                  <a:lnTo>
                    <a:pt x="6833996" y="1131608"/>
                  </a:lnTo>
                  <a:lnTo>
                    <a:pt x="0" y="1131608"/>
                  </a:lnTo>
                  <a:lnTo>
                    <a:pt x="0" y="0"/>
                  </a:lnTo>
                  <a:lnTo>
                    <a:pt x="6833996" y="0"/>
                  </a:lnTo>
                  <a:lnTo>
                    <a:pt x="6884126" y="6738"/>
                  </a:lnTo>
                  <a:lnTo>
                    <a:pt x="6929176" y="25752"/>
                  </a:lnTo>
                  <a:lnTo>
                    <a:pt x="6967346" y="55244"/>
                  </a:lnTo>
                  <a:lnTo>
                    <a:pt x="6996839" y="93415"/>
                  </a:lnTo>
                  <a:lnTo>
                    <a:pt x="7015853" y="138465"/>
                  </a:lnTo>
                  <a:lnTo>
                    <a:pt x="7022592" y="188594"/>
                  </a:lnTo>
                  <a:close/>
                </a:path>
              </a:pathLst>
            </a:custGeom>
            <a:ln w="12699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96409" y="5379211"/>
            <a:ext cx="6027420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0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Tw Cen MT" panose="020B0602020104020603"/>
                <a:cs typeface="Tw Cen MT" panose="020B0602020104020603"/>
              </a:rPr>
              <a:t>Lintas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indikator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( split half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/ 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metode belah</a:t>
            </a:r>
            <a:r>
              <a:rPr sz="2400" spc="-2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dua)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03250" y="4901565"/>
            <a:ext cx="3963035" cy="1427480"/>
            <a:chOff x="603250" y="4901565"/>
            <a:chExt cx="3963035" cy="1427480"/>
          </a:xfrm>
        </p:grpSpPr>
        <p:sp>
          <p:nvSpPr>
            <p:cNvPr id="24" name="object 24"/>
            <p:cNvSpPr/>
            <p:nvPr/>
          </p:nvSpPr>
          <p:spPr>
            <a:xfrm>
              <a:off x="609600" y="4907915"/>
              <a:ext cx="3950335" cy="1414780"/>
            </a:xfrm>
            <a:custGeom>
              <a:avLst/>
              <a:gdLst/>
              <a:ahLst/>
              <a:cxnLst/>
              <a:rect l="l" t="t" r="r" b="b"/>
              <a:pathLst>
                <a:path w="3950335" h="1414779">
                  <a:moveTo>
                    <a:pt x="3714496" y="0"/>
                  </a:moveTo>
                  <a:lnTo>
                    <a:pt x="235762" y="0"/>
                  </a:lnTo>
                  <a:lnTo>
                    <a:pt x="188246" y="4789"/>
                  </a:lnTo>
                  <a:lnTo>
                    <a:pt x="143991" y="18524"/>
                  </a:lnTo>
                  <a:lnTo>
                    <a:pt x="103943" y="40257"/>
                  </a:lnTo>
                  <a:lnTo>
                    <a:pt x="69051" y="69040"/>
                  </a:lnTo>
                  <a:lnTo>
                    <a:pt x="40263" y="103925"/>
                  </a:lnTo>
                  <a:lnTo>
                    <a:pt x="18526" y="143964"/>
                  </a:lnTo>
                  <a:lnTo>
                    <a:pt x="4789" y="188209"/>
                  </a:lnTo>
                  <a:lnTo>
                    <a:pt x="0" y="235712"/>
                  </a:lnTo>
                  <a:lnTo>
                    <a:pt x="0" y="1178775"/>
                  </a:lnTo>
                  <a:lnTo>
                    <a:pt x="4789" y="1226291"/>
                  </a:lnTo>
                  <a:lnTo>
                    <a:pt x="18526" y="1270547"/>
                  </a:lnTo>
                  <a:lnTo>
                    <a:pt x="40263" y="1310595"/>
                  </a:lnTo>
                  <a:lnTo>
                    <a:pt x="69051" y="1345487"/>
                  </a:lnTo>
                  <a:lnTo>
                    <a:pt x="103943" y="1374275"/>
                  </a:lnTo>
                  <a:lnTo>
                    <a:pt x="143991" y="1396011"/>
                  </a:lnTo>
                  <a:lnTo>
                    <a:pt x="188246" y="1409749"/>
                  </a:lnTo>
                  <a:lnTo>
                    <a:pt x="235762" y="1414538"/>
                  </a:lnTo>
                  <a:lnTo>
                    <a:pt x="3714496" y="1414538"/>
                  </a:lnTo>
                  <a:lnTo>
                    <a:pt x="3761998" y="1409749"/>
                  </a:lnTo>
                  <a:lnTo>
                    <a:pt x="3806243" y="1396011"/>
                  </a:lnTo>
                  <a:lnTo>
                    <a:pt x="3846282" y="1374275"/>
                  </a:lnTo>
                  <a:lnTo>
                    <a:pt x="3881167" y="1345487"/>
                  </a:lnTo>
                  <a:lnTo>
                    <a:pt x="3909950" y="1310595"/>
                  </a:lnTo>
                  <a:lnTo>
                    <a:pt x="3931683" y="1270547"/>
                  </a:lnTo>
                  <a:lnTo>
                    <a:pt x="3945418" y="1226291"/>
                  </a:lnTo>
                  <a:lnTo>
                    <a:pt x="3950208" y="1178775"/>
                  </a:lnTo>
                  <a:lnTo>
                    <a:pt x="3950208" y="235712"/>
                  </a:lnTo>
                  <a:lnTo>
                    <a:pt x="3945418" y="188209"/>
                  </a:lnTo>
                  <a:lnTo>
                    <a:pt x="3931683" y="143964"/>
                  </a:lnTo>
                  <a:lnTo>
                    <a:pt x="3909950" y="103925"/>
                  </a:lnTo>
                  <a:lnTo>
                    <a:pt x="3881167" y="69040"/>
                  </a:lnTo>
                  <a:lnTo>
                    <a:pt x="3846282" y="40257"/>
                  </a:lnTo>
                  <a:lnTo>
                    <a:pt x="3806243" y="18524"/>
                  </a:lnTo>
                  <a:lnTo>
                    <a:pt x="3761998" y="4789"/>
                  </a:lnTo>
                  <a:lnTo>
                    <a:pt x="37144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9600" y="4907915"/>
              <a:ext cx="3950335" cy="1414780"/>
            </a:xfrm>
            <a:custGeom>
              <a:avLst/>
              <a:gdLst/>
              <a:ahLst/>
              <a:cxnLst/>
              <a:rect l="l" t="t" r="r" b="b"/>
              <a:pathLst>
                <a:path w="3950335" h="1414779">
                  <a:moveTo>
                    <a:pt x="0" y="235712"/>
                  </a:moveTo>
                  <a:lnTo>
                    <a:pt x="4789" y="188209"/>
                  </a:lnTo>
                  <a:lnTo>
                    <a:pt x="18526" y="143964"/>
                  </a:lnTo>
                  <a:lnTo>
                    <a:pt x="40263" y="103925"/>
                  </a:lnTo>
                  <a:lnTo>
                    <a:pt x="69051" y="69040"/>
                  </a:lnTo>
                  <a:lnTo>
                    <a:pt x="103943" y="40257"/>
                  </a:lnTo>
                  <a:lnTo>
                    <a:pt x="143991" y="18524"/>
                  </a:lnTo>
                  <a:lnTo>
                    <a:pt x="188246" y="4789"/>
                  </a:lnTo>
                  <a:lnTo>
                    <a:pt x="235762" y="0"/>
                  </a:lnTo>
                  <a:lnTo>
                    <a:pt x="3714496" y="0"/>
                  </a:lnTo>
                  <a:lnTo>
                    <a:pt x="3761998" y="4789"/>
                  </a:lnTo>
                  <a:lnTo>
                    <a:pt x="3806243" y="18524"/>
                  </a:lnTo>
                  <a:lnTo>
                    <a:pt x="3846282" y="40257"/>
                  </a:lnTo>
                  <a:lnTo>
                    <a:pt x="3881167" y="69040"/>
                  </a:lnTo>
                  <a:lnTo>
                    <a:pt x="3909950" y="103925"/>
                  </a:lnTo>
                  <a:lnTo>
                    <a:pt x="3931683" y="143964"/>
                  </a:lnTo>
                  <a:lnTo>
                    <a:pt x="3945418" y="188209"/>
                  </a:lnTo>
                  <a:lnTo>
                    <a:pt x="3950208" y="235712"/>
                  </a:lnTo>
                  <a:lnTo>
                    <a:pt x="3950208" y="1178775"/>
                  </a:lnTo>
                  <a:lnTo>
                    <a:pt x="3945418" y="1226291"/>
                  </a:lnTo>
                  <a:lnTo>
                    <a:pt x="3931683" y="1270547"/>
                  </a:lnTo>
                  <a:lnTo>
                    <a:pt x="3909950" y="1310595"/>
                  </a:lnTo>
                  <a:lnTo>
                    <a:pt x="3881167" y="1345487"/>
                  </a:lnTo>
                  <a:lnTo>
                    <a:pt x="3846282" y="1374275"/>
                  </a:lnTo>
                  <a:lnTo>
                    <a:pt x="3806243" y="1396011"/>
                  </a:lnTo>
                  <a:lnTo>
                    <a:pt x="3761998" y="1409749"/>
                  </a:lnTo>
                  <a:lnTo>
                    <a:pt x="3714496" y="1414538"/>
                  </a:lnTo>
                  <a:lnTo>
                    <a:pt x="235762" y="1414538"/>
                  </a:lnTo>
                  <a:lnTo>
                    <a:pt x="188246" y="1409749"/>
                  </a:lnTo>
                  <a:lnTo>
                    <a:pt x="143991" y="1396011"/>
                  </a:lnTo>
                  <a:lnTo>
                    <a:pt x="103943" y="1374275"/>
                  </a:lnTo>
                  <a:lnTo>
                    <a:pt x="69051" y="1345487"/>
                  </a:lnTo>
                  <a:lnTo>
                    <a:pt x="40263" y="1310595"/>
                  </a:lnTo>
                  <a:lnTo>
                    <a:pt x="18526" y="1270547"/>
                  </a:lnTo>
                  <a:lnTo>
                    <a:pt x="4789" y="1226291"/>
                  </a:lnTo>
                  <a:lnTo>
                    <a:pt x="0" y="1178775"/>
                  </a:lnTo>
                  <a:lnTo>
                    <a:pt x="0" y="2357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279016" y="5379211"/>
            <a:ext cx="261556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Ekuivalen</a:t>
            </a:r>
            <a:r>
              <a:rPr sz="2400" spc="-10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(Seimbang)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3935" y="165938"/>
            <a:ext cx="38792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0" dirty="0">
                <a:latin typeface="Tw Cen MT" panose="020B0602020104020603"/>
                <a:cs typeface="Tw Cen MT" panose="020B0602020104020603"/>
              </a:rPr>
              <a:t>Reliabilitas</a:t>
            </a:r>
            <a:r>
              <a:rPr b="0" spc="-45" dirty="0">
                <a:latin typeface="Tw Cen MT" panose="020B0602020104020603"/>
                <a:cs typeface="Tw Cen MT" panose="020B0602020104020603"/>
              </a:rPr>
              <a:t> </a:t>
            </a:r>
            <a:r>
              <a:rPr b="0" spc="-10" dirty="0">
                <a:latin typeface="Tw Cen MT" panose="020B0602020104020603"/>
                <a:cs typeface="Tw Cen MT" panose="020B0602020104020603"/>
              </a:rPr>
              <a:t>Stabil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7537" y="1597025"/>
            <a:ext cx="11074400" cy="2403475"/>
            <a:chOff x="617537" y="1597025"/>
            <a:chExt cx="11074400" cy="2403475"/>
          </a:xfrm>
        </p:grpSpPr>
        <p:sp>
          <p:nvSpPr>
            <p:cNvPr id="4" name="object 4"/>
            <p:cNvSpPr/>
            <p:nvPr/>
          </p:nvSpPr>
          <p:spPr>
            <a:xfrm>
              <a:off x="620712" y="1600200"/>
              <a:ext cx="11068050" cy="2397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0712" y="1600200"/>
              <a:ext cx="11068050" cy="2397125"/>
            </a:xfrm>
            <a:custGeom>
              <a:avLst/>
              <a:gdLst/>
              <a:ahLst/>
              <a:cxnLst/>
              <a:rect l="l" t="t" r="r" b="b"/>
              <a:pathLst>
                <a:path w="11068050" h="2397125">
                  <a:moveTo>
                    <a:pt x="0" y="2397125"/>
                  </a:moveTo>
                  <a:lnTo>
                    <a:pt x="11068050" y="2397125"/>
                  </a:lnTo>
                  <a:lnTo>
                    <a:pt x="11068050" y="0"/>
                  </a:lnTo>
                  <a:lnTo>
                    <a:pt x="0" y="0"/>
                  </a:lnTo>
                  <a:lnTo>
                    <a:pt x="0" y="2397125"/>
                  </a:lnTo>
                  <a:close/>
                </a:path>
              </a:pathLst>
            </a:custGeom>
            <a:ln w="6350">
              <a:solidFill>
                <a:srgbClr val="558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9617" y="1490154"/>
            <a:ext cx="10294620" cy="205232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15"/>
              </a:spcBef>
              <a:buFont typeface="Arial" panose="020B0604020202020204"/>
              <a:buChar char="•"/>
              <a:tabLst>
                <a:tab pos="241935" algn="l"/>
              </a:tabLst>
            </a:pPr>
            <a:r>
              <a:rPr sz="2400" dirty="0">
                <a:latin typeface="Tw Cen MT" panose="020B0602020104020603"/>
                <a:cs typeface="Tw Cen MT" panose="020B0602020104020603"/>
              </a:rPr>
              <a:t>Reliabilitas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atau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keandalan sepanjang</a:t>
            </a:r>
            <a:r>
              <a:rPr sz="2400" spc="-254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20" dirty="0">
                <a:latin typeface="Tw Cen MT" panose="020B0602020104020603"/>
                <a:cs typeface="Tw Cen MT" panose="020B0602020104020603"/>
              </a:rPr>
              <a:t>waktu</a:t>
            </a:r>
            <a:endParaRPr sz="2400">
              <a:latin typeface="Tw Cen MT" panose="020B0602020104020603"/>
              <a:cs typeface="Tw Cen MT" panose="020B0602020104020603"/>
            </a:endParaRPr>
          </a:p>
          <a:p>
            <a:pPr marL="241300" marR="5080" indent="-229235">
              <a:lnSpc>
                <a:spcPts val="2590"/>
              </a:lnSpc>
              <a:spcBef>
                <a:spcPts val="1050"/>
              </a:spcBef>
              <a:buFont typeface="Arial" panose="020B0604020202020204"/>
              <a:buChar char="•"/>
              <a:tabLst>
                <a:tab pos="241935" algn="l"/>
              </a:tabLst>
            </a:pPr>
            <a:r>
              <a:rPr sz="2400" dirty="0">
                <a:latin typeface="Tw Cen MT" panose="020B0602020104020603"/>
                <a:cs typeface="Tw Cen MT" panose="020B0602020104020603"/>
              </a:rPr>
              <a:t>Apakah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ukuran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memberikan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jawaban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sama apabila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diterapkan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dalam</a:t>
            </a:r>
            <a:r>
              <a:rPr sz="2400" spc="-2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kurun  </a:t>
            </a:r>
            <a:r>
              <a:rPr sz="2400" spc="-20" dirty="0">
                <a:latin typeface="Tw Cen MT" panose="020B0602020104020603"/>
                <a:cs typeface="Tw Cen MT" panose="020B0602020104020603"/>
              </a:rPr>
              <a:t>waktu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2400" spc="-4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berbeda?</a:t>
            </a:r>
            <a:endParaRPr sz="2400">
              <a:latin typeface="Tw Cen MT" panose="020B0602020104020603"/>
              <a:cs typeface="Tw Cen MT" panose="020B0602020104020603"/>
            </a:endParaRPr>
          </a:p>
          <a:p>
            <a:pPr marL="241300" marR="168910" indent="-229235">
              <a:lnSpc>
                <a:spcPts val="2590"/>
              </a:lnSpc>
              <a:spcBef>
                <a:spcPts val="980"/>
              </a:spcBef>
              <a:buFont typeface="Arial" panose="020B0604020202020204"/>
              <a:buChar char="•"/>
              <a:tabLst>
                <a:tab pos="241935" algn="l"/>
              </a:tabLst>
            </a:pPr>
            <a:r>
              <a:rPr sz="2400" dirty="0">
                <a:latin typeface="Tw Cen MT" panose="020B0602020104020603"/>
                <a:cs typeface="Tw Cen MT" panose="020B0602020104020603"/>
              </a:rPr>
              <a:t>Menggunakan 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metode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uji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–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uji ulang (test-retest),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pengujian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ulang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indikator</a:t>
            </a:r>
            <a:r>
              <a:rPr sz="2400" spc="-4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pada  kelompok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orang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2400" spc="-17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sama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562" y="228600"/>
            <a:ext cx="10871200" cy="720725"/>
          </a:xfrm>
          <a:prstGeom prst="rect">
            <a:avLst/>
          </a:prstGeom>
          <a:solidFill>
            <a:srgbClr val="DDE8F6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880"/>
              </a:lnSpc>
            </a:pPr>
            <a:r>
              <a:rPr b="0" spc="-5" dirty="0">
                <a:latin typeface="Tw Cen MT" panose="020B0602020104020603"/>
                <a:cs typeface="Tw Cen MT" panose="020B0602020104020603"/>
              </a:rPr>
              <a:t>Contoh </a:t>
            </a:r>
            <a:r>
              <a:rPr b="0" spc="-20" dirty="0">
                <a:latin typeface="Tw Cen MT" panose="020B0602020104020603"/>
                <a:cs typeface="Tw Cen MT" panose="020B0602020104020603"/>
              </a:rPr>
              <a:t>Reliabilitas</a:t>
            </a:r>
            <a:r>
              <a:rPr b="0" spc="15" dirty="0">
                <a:latin typeface="Tw Cen MT" panose="020B0602020104020603"/>
                <a:cs typeface="Tw Cen MT" panose="020B0602020104020603"/>
              </a:rPr>
              <a:t> </a:t>
            </a:r>
            <a:r>
              <a:rPr b="0" spc="-10" dirty="0">
                <a:latin typeface="Tw Cen MT" panose="020B0602020104020603"/>
                <a:cs typeface="Tw Cen MT" panose="020B0602020104020603"/>
              </a:rPr>
              <a:t>Stabil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375" y="5626100"/>
            <a:ext cx="10871200" cy="1079500"/>
          </a:xfrm>
          <a:prstGeom prst="rect">
            <a:avLst/>
          </a:prstGeom>
          <a:solidFill>
            <a:srgbClr val="DDE8F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74625" marR="169545" indent="635" algn="ctr">
              <a:lnSpc>
                <a:spcPct val="80000"/>
              </a:lnSpc>
              <a:spcBef>
                <a:spcPts val="275"/>
              </a:spcBef>
            </a:pPr>
            <a:r>
              <a:rPr sz="2600" spc="-5" dirty="0">
                <a:latin typeface="Tw Cen MT" panose="020B0602020104020603"/>
                <a:cs typeface="Tw Cen MT" panose="020B0602020104020603"/>
              </a:rPr>
              <a:t>Timbangan </a:t>
            </a:r>
            <a:r>
              <a:rPr sz="2600" dirty="0">
                <a:latin typeface="Tw Cen MT" panose="020B0602020104020603"/>
                <a:cs typeface="Tw Cen MT" panose="020B0602020104020603"/>
              </a:rPr>
              <a:t>dikatakan alat </a:t>
            </a:r>
            <a:r>
              <a:rPr sz="2600" spc="-3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600" spc="-10" dirty="0">
                <a:latin typeface="Tw Cen MT" panose="020B0602020104020603"/>
                <a:cs typeface="Tw Cen MT" panose="020B0602020104020603"/>
              </a:rPr>
              <a:t>valid </a:t>
            </a:r>
            <a:r>
              <a:rPr sz="2600" spc="5" dirty="0">
                <a:latin typeface="Tw Cen MT" panose="020B0602020104020603"/>
                <a:cs typeface="Tw Cen MT" panose="020B0602020104020603"/>
              </a:rPr>
              <a:t>untuk </a:t>
            </a:r>
            <a:r>
              <a:rPr sz="2600" dirty="0">
                <a:latin typeface="Tw Cen MT" panose="020B0602020104020603"/>
                <a:cs typeface="Tw Cen MT" panose="020B0602020104020603"/>
              </a:rPr>
              <a:t>mengukur </a:t>
            </a:r>
            <a:r>
              <a:rPr sz="2600" spc="-10" dirty="0">
                <a:latin typeface="Tw Cen MT" panose="020B0602020104020603"/>
                <a:cs typeface="Tw Cen MT" panose="020B0602020104020603"/>
              </a:rPr>
              <a:t>berat </a:t>
            </a:r>
            <a:r>
              <a:rPr sz="2600" dirty="0">
                <a:latin typeface="Tw Cen MT" panose="020B0602020104020603"/>
                <a:cs typeface="Tw Cen MT" panose="020B0602020104020603"/>
              </a:rPr>
              <a:t>badan, </a:t>
            </a:r>
            <a:r>
              <a:rPr sz="2600" spc="5" dirty="0">
                <a:latin typeface="Tw Cen MT" panose="020B0602020104020603"/>
                <a:cs typeface="Tw Cen MT" panose="020B0602020104020603"/>
              </a:rPr>
              <a:t>namun  </a:t>
            </a:r>
            <a:r>
              <a:rPr sz="2600" spc="-5" dirty="0">
                <a:latin typeface="Tw Cen MT" panose="020B0602020104020603"/>
                <a:cs typeface="Tw Cen MT" panose="020B0602020104020603"/>
              </a:rPr>
              <a:t>timbangan </a:t>
            </a:r>
            <a:r>
              <a:rPr sz="2600" spc="-3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600" dirty="0">
                <a:latin typeface="Tw Cen MT" panose="020B0602020104020603"/>
                <a:cs typeface="Tw Cen MT" panose="020B0602020104020603"/>
              </a:rPr>
              <a:t>tidak </a:t>
            </a:r>
            <a:r>
              <a:rPr sz="2600" spc="-5" dirty="0">
                <a:latin typeface="Tw Cen MT" panose="020B0602020104020603"/>
                <a:cs typeface="Tw Cen MT" panose="020B0602020104020603"/>
              </a:rPr>
              <a:t>konsisten dalam </a:t>
            </a:r>
            <a:r>
              <a:rPr sz="2600" dirty="0">
                <a:latin typeface="Tw Cen MT" panose="020B0602020104020603"/>
                <a:cs typeface="Tw Cen MT" panose="020B0602020104020603"/>
              </a:rPr>
              <a:t>mengukur </a:t>
            </a:r>
            <a:r>
              <a:rPr sz="2600" spc="-10" dirty="0">
                <a:latin typeface="Tw Cen MT" panose="020B0602020104020603"/>
                <a:cs typeface="Tw Cen MT" panose="020B0602020104020603"/>
              </a:rPr>
              <a:t>berat </a:t>
            </a:r>
            <a:r>
              <a:rPr sz="2600" dirty="0">
                <a:latin typeface="Tw Cen MT" panose="020B0602020104020603"/>
                <a:cs typeface="Tw Cen MT" panose="020B0602020104020603"/>
              </a:rPr>
              <a:t>badan, </a:t>
            </a:r>
            <a:r>
              <a:rPr sz="2600" spc="-5" dirty="0">
                <a:latin typeface="Tw Cen MT" panose="020B0602020104020603"/>
                <a:cs typeface="Tw Cen MT" panose="020B0602020104020603"/>
              </a:rPr>
              <a:t>maka </a:t>
            </a:r>
            <a:r>
              <a:rPr sz="2600" dirty="0">
                <a:latin typeface="Tw Cen MT" panose="020B0602020104020603"/>
                <a:cs typeface="Tw Cen MT" panose="020B0602020104020603"/>
              </a:rPr>
              <a:t>dikatakan  tidak</a:t>
            </a:r>
            <a:r>
              <a:rPr sz="2600" spc="-1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600" dirty="0">
                <a:latin typeface="Tw Cen MT" panose="020B0602020104020603"/>
                <a:cs typeface="Tw Cen MT" panose="020B0602020104020603"/>
              </a:rPr>
              <a:t>reliabel.</a:t>
            </a:r>
            <a:endParaRPr sz="26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2064109"/>
            <a:ext cx="3619500" cy="3561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36849" y="1930084"/>
            <a:ext cx="2872316" cy="3111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3641" y="165938"/>
            <a:ext cx="45199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0" dirty="0">
                <a:latin typeface="Tw Cen MT" panose="020B0602020104020603"/>
                <a:cs typeface="Tw Cen MT" panose="020B0602020104020603"/>
              </a:rPr>
              <a:t>Reliabilitas</a:t>
            </a:r>
            <a:r>
              <a:rPr b="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b="0" spc="-70" dirty="0">
                <a:latin typeface="Tw Cen MT" panose="020B0602020104020603"/>
                <a:cs typeface="Tw Cen MT" panose="020B0602020104020603"/>
              </a:rPr>
              <a:t>Terwakili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7562" y="1600200"/>
            <a:ext cx="10871200" cy="22212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320040" marR="345440" indent="-229235">
              <a:lnSpc>
                <a:spcPts val="3030"/>
              </a:lnSpc>
              <a:spcBef>
                <a:spcPts val="250"/>
              </a:spcBef>
              <a:buFont typeface="Arial" panose="020B0604020202020204"/>
              <a:buChar char="•"/>
              <a:tabLst>
                <a:tab pos="320675" algn="l"/>
              </a:tabLst>
            </a:pPr>
            <a:r>
              <a:rPr sz="2800" spc="-5" dirty="0">
                <a:latin typeface="Tw Cen MT" panose="020B0602020104020603"/>
                <a:cs typeface="Tw Cen MT" panose="020B0602020104020603"/>
              </a:rPr>
              <a:t>Keandalan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sepanjang sub populasi atau menguji </a:t>
            </a:r>
            <a:r>
              <a:rPr sz="2800" spc="-15" dirty="0">
                <a:latin typeface="Tw Cen MT" panose="020B0602020104020603"/>
                <a:cs typeface="Tw Cen MT" panose="020B0602020104020603"/>
              </a:rPr>
              <a:t>beragam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sub populasi  atau sub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kelompok </a:t>
            </a:r>
            <a:r>
              <a:rPr sz="2800" spc="-25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280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berbeda.</a:t>
            </a:r>
            <a:endParaRPr sz="2800">
              <a:latin typeface="Tw Cen MT" panose="020B0602020104020603"/>
              <a:cs typeface="Tw Cen MT" panose="020B0602020104020603"/>
            </a:endParaRPr>
          </a:p>
          <a:p>
            <a:pPr marL="320040" marR="862330" indent="-229235">
              <a:lnSpc>
                <a:spcPts val="3030"/>
              </a:lnSpc>
              <a:spcBef>
                <a:spcPts val="1000"/>
              </a:spcBef>
              <a:buFont typeface="Arial" panose="020B0604020202020204"/>
              <a:buChar char="•"/>
              <a:tabLst>
                <a:tab pos="320675" algn="l"/>
              </a:tabLst>
            </a:pPr>
            <a:r>
              <a:rPr sz="2800" dirty="0">
                <a:latin typeface="Tw Cen MT" panose="020B0602020104020603"/>
                <a:cs typeface="Tw Cen MT" panose="020B0602020104020603"/>
              </a:rPr>
              <a:t>Dikatakan reliabel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jika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setiap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kelompok </a:t>
            </a:r>
            <a:r>
              <a:rPr sz="28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800" spc="5" dirty="0">
                <a:latin typeface="Tw Cen MT" panose="020B0602020104020603"/>
                <a:cs typeface="Tw Cen MT" panose="020B0602020104020603"/>
              </a:rPr>
              <a:t>berbeda memberikan  </a:t>
            </a:r>
            <a:r>
              <a:rPr sz="2800" spc="-15" dirty="0">
                <a:latin typeface="Tw Cen MT" panose="020B0602020104020603"/>
                <a:cs typeface="Tw Cen MT" panose="020B0602020104020603"/>
              </a:rPr>
              <a:t>jawaban </a:t>
            </a:r>
            <a:r>
              <a:rPr sz="28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800" spc="5" dirty="0">
                <a:latin typeface="Tw Cen MT" panose="020B0602020104020603"/>
                <a:cs typeface="Tw Cen MT" panose="020B0602020104020603"/>
              </a:rPr>
              <a:t>sama pada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indikator </a:t>
            </a:r>
            <a:r>
              <a:rPr sz="2800" spc="-25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800" spc="-20" dirty="0">
                <a:latin typeface="Tw Cen MT" panose="020B0602020104020603"/>
                <a:cs typeface="Tw Cen MT" panose="020B0602020104020603"/>
              </a:rPr>
              <a:t>ditanyakan</a:t>
            </a:r>
            <a:endParaRPr sz="28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518" y="165938"/>
            <a:ext cx="16846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</a:t>
            </a:r>
            <a:r>
              <a:rPr dirty="0"/>
              <a:t>n</a:t>
            </a:r>
            <a:r>
              <a:rPr spc="-5" dirty="0"/>
              <a:t>t</a:t>
            </a:r>
            <a:r>
              <a:rPr spc="10" dirty="0"/>
              <a:t>o</a:t>
            </a:r>
            <a:r>
              <a:rPr spc="-5" dirty="0"/>
              <a:t>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6518" y="1570481"/>
            <a:ext cx="10017125" cy="8382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30"/>
              </a:lnSpc>
              <a:spcBef>
                <a:spcPts val="480"/>
              </a:spcBef>
              <a:buFont typeface="Arial" panose="020B0604020202020204"/>
              <a:buChar char="•"/>
              <a:tabLst>
                <a:tab pos="241935" algn="l"/>
              </a:tabLst>
            </a:pPr>
            <a:r>
              <a:rPr sz="2800" spc="-25" dirty="0">
                <a:latin typeface="Tw Cen MT" panose="020B0602020104020603"/>
                <a:cs typeface="Tw Cen MT" panose="020B0602020104020603"/>
              </a:rPr>
              <a:t>Misalnya </a:t>
            </a:r>
            <a:r>
              <a:rPr sz="2800" spc="-15" dirty="0">
                <a:latin typeface="Tw Cen MT" panose="020B0602020104020603"/>
                <a:cs typeface="Tw Cen MT" panose="020B0602020104020603"/>
              </a:rPr>
              <a:t>menanyakan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usia pada dua </a:t>
            </a:r>
            <a:r>
              <a:rPr sz="2800" spc="-10" dirty="0">
                <a:latin typeface="Tw Cen MT" panose="020B0602020104020603"/>
                <a:cs typeface="Tw Cen MT" panose="020B0602020104020603"/>
              </a:rPr>
              <a:t>kelompok </a:t>
            </a:r>
            <a:r>
              <a:rPr sz="28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berbeda untuk  mengukur tingkat</a:t>
            </a:r>
            <a:r>
              <a:rPr sz="2800" spc="-10" dirty="0">
                <a:latin typeface="Tw Cen MT" panose="020B0602020104020603"/>
                <a:cs typeface="Tw Cen MT" panose="020B0602020104020603"/>
              </a:rPr>
              <a:t> kejujuran.</a:t>
            </a:r>
            <a:endParaRPr sz="28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12590" y="3715384"/>
            <a:ext cx="1963420" cy="1313815"/>
            <a:chOff x="4212590" y="3715384"/>
            <a:chExt cx="1963420" cy="1313815"/>
          </a:xfrm>
        </p:grpSpPr>
        <p:sp>
          <p:nvSpPr>
            <p:cNvPr id="5" name="object 5"/>
            <p:cNvSpPr/>
            <p:nvPr/>
          </p:nvSpPr>
          <p:spPr>
            <a:xfrm>
              <a:off x="4218940" y="3721734"/>
              <a:ext cx="1950720" cy="1301115"/>
            </a:xfrm>
            <a:custGeom>
              <a:avLst/>
              <a:gdLst/>
              <a:ahLst/>
              <a:cxnLst/>
              <a:rect l="l" t="t" r="r" b="b"/>
              <a:pathLst>
                <a:path w="1950720" h="1301114">
                  <a:moveTo>
                    <a:pt x="1950339" y="0"/>
                  </a:moveTo>
                  <a:lnTo>
                    <a:pt x="0" y="0"/>
                  </a:lnTo>
                  <a:lnTo>
                    <a:pt x="0" y="1300861"/>
                  </a:lnTo>
                  <a:lnTo>
                    <a:pt x="1950339" y="1300861"/>
                  </a:lnTo>
                  <a:lnTo>
                    <a:pt x="1950339" y="0"/>
                  </a:lnTo>
                  <a:close/>
                </a:path>
              </a:pathLst>
            </a:custGeom>
            <a:solidFill>
              <a:srgbClr val="D6ED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18940" y="3721734"/>
              <a:ext cx="1950720" cy="1301115"/>
            </a:xfrm>
            <a:custGeom>
              <a:avLst/>
              <a:gdLst/>
              <a:ahLst/>
              <a:cxnLst/>
              <a:rect l="l" t="t" r="r" b="b"/>
              <a:pathLst>
                <a:path w="1950720" h="1301114">
                  <a:moveTo>
                    <a:pt x="0" y="1300861"/>
                  </a:moveTo>
                  <a:lnTo>
                    <a:pt x="1950339" y="1300861"/>
                  </a:lnTo>
                  <a:lnTo>
                    <a:pt x="1950339" y="0"/>
                  </a:lnTo>
                  <a:lnTo>
                    <a:pt x="0" y="0"/>
                  </a:lnTo>
                  <a:lnTo>
                    <a:pt x="0" y="1300861"/>
                  </a:lnTo>
                  <a:close/>
                </a:path>
              </a:pathLst>
            </a:custGeom>
            <a:ln w="12700">
              <a:solidFill>
                <a:srgbClr val="D6ED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19929" y="3985717"/>
            <a:ext cx="978535" cy="6908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2340"/>
              </a:lnSpc>
              <a:spcBef>
                <a:spcPts val="640"/>
              </a:spcBef>
            </a:pPr>
            <a:r>
              <a:rPr sz="2400" spc="-5" dirty="0">
                <a:latin typeface="Tw Cen MT" panose="020B0602020104020603"/>
                <a:cs typeface="Tw Cen MT" panose="020B0602020104020603"/>
              </a:rPr>
              <a:t>Usia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20 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ta</a:t>
            </a:r>
            <a:r>
              <a:rPr sz="2400" spc="-15" dirty="0">
                <a:latin typeface="Tw Cen MT" panose="020B0602020104020603"/>
                <a:cs typeface="Tw Cen MT" panose="020B0602020104020603"/>
              </a:rPr>
              <a:t>h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un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an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12590" y="5016156"/>
            <a:ext cx="1963420" cy="1313815"/>
            <a:chOff x="4212590" y="5016156"/>
            <a:chExt cx="1963420" cy="1313815"/>
          </a:xfrm>
        </p:grpSpPr>
        <p:sp>
          <p:nvSpPr>
            <p:cNvPr id="9" name="object 9"/>
            <p:cNvSpPr/>
            <p:nvPr/>
          </p:nvSpPr>
          <p:spPr>
            <a:xfrm>
              <a:off x="4218940" y="5022506"/>
              <a:ext cx="1950720" cy="1301115"/>
            </a:xfrm>
            <a:custGeom>
              <a:avLst/>
              <a:gdLst/>
              <a:ahLst/>
              <a:cxnLst/>
              <a:rect l="l" t="t" r="r" b="b"/>
              <a:pathLst>
                <a:path w="1950720" h="1301114">
                  <a:moveTo>
                    <a:pt x="1950339" y="0"/>
                  </a:moveTo>
                  <a:lnTo>
                    <a:pt x="0" y="0"/>
                  </a:lnTo>
                  <a:lnTo>
                    <a:pt x="0" y="1300861"/>
                  </a:lnTo>
                  <a:lnTo>
                    <a:pt x="1950339" y="1300861"/>
                  </a:lnTo>
                  <a:lnTo>
                    <a:pt x="1950339" y="0"/>
                  </a:lnTo>
                  <a:close/>
                </a:path>
              </a:pathLst>
            </a:custGeom>
            <a:solidFill>
              <a:srgbClr val="D6ED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18940" y="5022506"/>
              <a:ext cx="1950720" cy="1301115"/>
            </a:xfrm>
            <a:custGeom>
              <a:avLst/>
              <a:gdLst/>
              <a:ahLst/>
              <a:cxnLst/>
              <a:rect l="l" t="t" r="r" b="b"/>
              <a:pathLst>
                <a:path w="1950720" h="1301114">
                  <a:moveTo>
                    <a:pt x="0" y="1300861"/>
                  </a:moveTo>
                  <a:lnTo>
                    <a:pt x="1950339" y="1300861"/>
                  </a:lnTo>
                  <a:lnTo>
                    <a:pt x="1950339" y="0"/>
                  </a:lnTo>
                  <a:lnTo>
                    <a:pt x="0" y="0"/>
                  </a:lnTo>
                  <a:lnTo>
                    <a:pt x="0" y="1300861"/>
                  </a:lnTo>
                  <a:close/>
                </a:path>
              </a:pathLst>
            </a:custGeom>
            <a:ln w="12700">
              <a:solidFill>
                <a:srgbClr val="D6ED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19929" y="5287162"/>
            <a:ext cx="1286510" cy="6908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2340"/>
              </a:lnSpc>
              <a:spcBef>
                <a:spcPts val="640"/>
              </a:spcBef>
            </a:pPr>
            <a:r>
              <a:rPr sz="2400" spc="-15" dirty="0">
                <a:latin typeface="Tw Cen MT" panose="020B0602020104020603"/>
                <a:cs typeface="Tw Cen MT" panose="020B0602020104020603"/>
              </a:rPr>
              <a:t>Jawaban</a:t>
            </a:r>
            <a:r>
              <a:rPr sz="2400" spc="-13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: 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20</a:t>
            </a:r>
            <a:r>
              <a:rPr sz="240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an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72460" y="3195320"/>
            <a:ext cx="1313180" cy="1313180"/>
            <a:chOff x="3172460" y="3195320"/>
            <a:chExt cx="1313180" cy="1313180"/>
          </a:xfrm>
        </p:grpSpPr>
        <p:sp>
          <p:nvSpPr>
            <p:cNvPr id="13" name="object 13"/>
            <p:cNvSpPr/>
            <p:nvPr/>
          </p:nvSpPr>
          <p:spPr>
            <a:xfrm>
              <a:off x="3178810" y="3201670"/>
              <a:ext cx="1300480" cy="1300480"/>
            </a:xfrm>
            <a:custGeom>
              <a:avLst/>
              <a:gdLst/>
              <a:ahLst/>
              <a:cxnLst/>
              <a:rect l="l" t="t" r="r" b="b"/>
              <a:pathLst>
                <a:path w="1300479" h="1300479">
                  <a:moveTo>
                    <a:pt x="649986" y="0"/>
                  </a:moveTo>
                  <a:lnTo>
                    <a:pt x="601470" y="1782"/>
                  </a:lnTo>
                  <a:lnTo>
                    <a:pt x="553924" y="7046"/>
                  </a:lnTo>
                  <a:lnTo>
                    <a:pt x="507473" y="15665"/>
                  </a:lnTo>
                  <a:lnTo>
                    <a:pt x="462242" y="27515"/>
                  </a:lnTo>
                  <a:lnTo>
                    <a:pt x="418358" y="42469"/>
                  </a:lnTo>
                  <a:lnTo>
                    <a:pt x="375945" y="60402"/>
                  </a:lnTo>
                  <a:lnTo>
                    <a:pt x="335130" y="81189"/>
                  </a:lnTo>
                  <a:lnTo>
                    <a:pt x="296039" y="104703"/>
                  </a:lnTo>
                  <a:lnTo>
                    <a:pt x="258795" y="130820"/>
                  </a:lnTo>
                  <a:lnTo>
                    <a:pt x="223526" y="159413"/>
                  </a:lnTo>
                  <a:lnTo>
                    <a:pt x="190357" y="190357"/>
                  </a:lnTo>
                  <a:lnTo>
                    <a:pt x="159413" y="223526"/>
                  </a:lnTo>
                  <a:lnTo>
                    <a:pt x="130820" y="258795"/>
                  </a:lnTo>
                  <a:lnTo>
                    <a:pt x="104703" y="296039"/>
                  </a:lnTo>
                  <a:lnTo>
                    <a:pt x="81189" y="335130"/>
                  </a:lnTo>
                  <a:lnTo>
                    <a:pt x="60402" y="375945"/>
                  </a:lnTo>
                  <a:lnTo>
                    <a:pt x="42469" y="418358"/>
                  </a:lnTo>
                  <a:lnTo>
                    <a:pt x="27515" y="462242"/>
                  </a:lnTo>
                  <a:lnTo>
                    <a:pt x="15665" y="507473"/>
                  </a:lnTo>
                  <a:lnTo>
                    <a:pt x="7046" y="553924"/>
                  </a:lnTo>
                  <a:lnTo>
                    <a:pt x="1782" y="601470"/>
                  </a:lnTo>
                  <a:lnTo>
                    <a:pt x="0" y="649985"/>
                  </a:lnTo>
                  <a:lnTo>
                    <a:pt x="1782" y="698518"/>
                  </a:lnTo>
                  <a:lnTo>
                    <a:pt x="7046" y="746079"/>
                  </a:lnTo>
                  <a:lnTo>
                    <a:pt x="15665" y="792544"/>
                  </a:lnTo>
                  <a:lnTo>
                    <a:pt x="27515" y="837786"/>
                  </a:lnTo>
                  <a:lnTo>
                    <a:pt x="42469" y="881682"/>
                  </a:lnTo>
                  <a:lnTo>
                    <a:pt x="60402" y="924104"/>
                  </a:lnTo>
                  <a:lnTo>
                    <a:pt x="81189" y="964927"/>
                  </a:lnTo>
                  <a:lnTo>
                    <a:pt x="104703" y="1004027"/>
                  </a:lnTo>
                  <a:lnTo>
                    <a:pt x="130820" y="1041277"/>
                  </a:lnTo>
                  <a:lnTo>
                    <a:pt x="159413" y="1076551"/>
                  </a:lnTo>
                  <a:lnTo>
                    <a:pt x="190357" y="1109726"/>
                  </a:lnTo>
                  <a:lnTo>
                    <a:pt x="223526" y="1140673"/>
                  </a:lnTo>
                  <a:lnTo>
                    <a:pt x="258795" y="1169270"/>
                  </a:lnTo>
                  <a:lnTo>
                    <a:pt x="296039" y="1195389"/>
                  </a:lnTo>
                  <a:lnTo>
                    <a:pt x="335130" y="1218905"/>
                  </a:lnTo>
                  <a:lnTo>
                    <a:pt x="375945" y="1239693"/>
                  </a:lnTo>
                  <a:lnTo>
                    <a:pt x="418358" y="1257627"/>
                  </a:lnTo>
                  <a:lnTo>
                    <a:pt x="462242" y="1272582"/>
                  </a:lnTo>
                  <a:lnTo>
                    <a:pt x="507473" y="1284432"/>
                  </a:lnTo>
                  <a:lnTo>
                    <a:pt x="553924" y="1293052"/>
                  </a:lnTo>
                  <a:lnTo>
                    <a:pt x="601470" y="1298316"/>
                  </a:lnTo>
                  <a:lnTo>
                    <a:pt x="649986" y="1300098"/>
                  </a:lnTo>
                  <a:lnTo>
                    <a:pt x="698502" y="1298316"/>
                  </a:lnTo>
                  <a:lnTo>
                    <a:pt x="746050" y="1293052"/>
                  </a:lnTo>
                  <a:lnTo>
                    <a:pt x="792505" y="1284432"/>
                  </a:lnTo>
                  <a:lnTo>
                    <a:pt x="837740" y="1272582"/>
                  </a:lnTo>
                  <a:lnTo>
                    <a:pt x="881630" y="1257627"/>
                  </a:lnTo>
                  <a:lnTo>
                    <a:pt x="924049" y="1239693"/>
                  </a:lnTo>
                  <a:lnTo>
                    <a:pt x="964871" y="1218905"/>
                  </a:lnTo>
                  <a:lnTo>
                    <a:pt x="1003971" y="1195389"/>
                  </a:lnTo>
                  <a:lnTo>
                    <a:pt x="1041222" y="1169270"/>
                  </a:lnTo>
                  <a:lnTo>
                    <a:pt x="1076500" y="1140673"/>
                  </a:lnTo>
                  <a:lnTo>
                    <a:pt x="1109678" y="1109726"/>
                  </a:lnTo>
                  <a:lnTo>
                    <a:pt x="1140630" y="1076551"/>
                  </a:lnTo>
                  <a:lnTo>
                    <a:pt x="1169232" y="1041277"/>
                  </a:lnTo>
                  <a:lnTo>
                    <a:pt x="1195357" y="1004027"/>
                  </a:lnTo>
                  <a:lnTo>
                    <a:pt x="1218879" y="964927"/>
                  </a:lnTo>
                  <a:lnTo>
                    <a:pt x="1239672" y="924104"/>
                  </a:lnTo>
                  <a:lnTo>
                    <a:pt x="1257612" y="881682"/>
                  </a:lnTo>
                  <a:lnTo>
                    <a:pt x="1272572" y="837786"/>
                  </a:lnTo>
                  <a:lnTo>
                    <a:pt x="1284426" y="792544"/>
                  </a:lnTo>
                  <a:lnTo>
                    <a:pt x="1293049" y="746079"/>
                  </a:lnTo>
                  <a:lnTo>
                    <a:pt x="1298315" y="698518"/>
                  </a:lnTo>
                  <a:lnTo>
                    <a:pt x="1300099" y="649985"/>
                  </a:lnTo>
                  <a:lnTo>
                    <a:pt x="1298315" y="601470"/>
                  </a:lnTo>
                  <a:lnTo>
                    <a:pt x="1293049" y="553924"/>
                  </a:lnTo>
                  <a:lnTo>
                    <a:pt x="1284426" y="507473"/>
                  </a:lnTo>
                  <a:lnTo>
                    <a:pt x="1272572" y="462242"/>
                  </a:lnTo>
                  <a:lnTo>
                    <a:pt x="1257612" y="418358"/>
                  </a:lnTo>
                  <a:lnTo>
                    <a:pt x="1239672" y="375945"/>
                  </a:lnTo>
                  <a:lnTo>
                    <a:pt x="1218879" y="335130"/>
                  </a:lnTo>
                  <a:lnTo>
                    <a:pt x="1195357" y="296039"/>
                  </a:lnTo>
                  <a:lnTo>
                    <a:pt x="1169232" y="258795"/>
                  </a:lnTo>
                  <a:lnTo>
                    <a:pt x="1140630" y="223526"/>
                  </a:lnTo>
                  <a:lnTo>
                    <a:pt x="1109678" y="190357"/>
                  </a:lnTo>
                  <a:lnTo>
                    <a:pt x="1076500" y="159413"/>
                  </a:lnTo>
                  <a:lnTo>
                    <a:pt x="1041222" y="130820"/>
                  </a:lnTo>
                  <a:lnTo>
                    <a:pt x="1003971" y="104703"/>
                  </a:lnTo>
                  <a:lnTo>
                    <a:pt x="964871" y="81189"/>
                  </a:lnTo>
                  <a:lnTo>
                    <a:pt x="924049" y="60402"/>
                  </a:lnTo>
                  <a:lnTo>
                    <a:pt x="881630" y="42469"/>
                  </a:lnTo>
                  <a:lnTo>
                    <a:pt x="837740" y="27515"/>
                  </a:lnTo>
                  <a:lnTo>
                    <a:pt x="792505" y="15665"/>
                  </a:lnTo>
                  <a:lnTo>
                    <a:pt x="746050" y="7046"/>
                  </a:lnTo>
                  <a:lnTo>
                    <a:pt x="698502" y="1782"/>
                  </a:lnTo>
                  <a:lnTo>
                    <a:pt x="649986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78810" y="3201670"/>
              <a:ext cx="1300480" cy="1300480"/>
            </a:xfrm>
            <a:custGeom>
              <a:avLst/>
              <a:gdLst/>
              <a:ahLst/>
              <a:cxnLst/>
              <a:rect l="l" t="t" r="r" b="b"/>
              <a:pathLst>
                <a:path w="1300479" h="1300479">
                  <a:moveTo>
                    <a:pt x="0" y="649985"/>
                  </a:moveTo>
                  <a:lnTo>
                    <a:pt x="1782" y="601470"/>
                  </a:lnTo>
                  <a:lnTo>
                    <a:pt x="7046" y="553924"/>
                  </a:lnTo>
                  <a:lnTo>
                    <a:pt x="15665" y="507473"/>
                  </a:lnTo>
                  <a:lnTo>
                    <a:pt x="27515" y="462242"/>
                  </a:lnTo>
                  <a:lnTo>
                    <a:pt x="42469" y="418358"/>
                  </a:lnTo>
                  <a:lnTo>
                    <a:pt x="60402" y="375945"/>
                  </a:lnTo>
                  <a:lnTo>
                    <a:pt x="81189" y="335130"/>
                  </a:lnTo>
                  <a:lnTo>
                    <a:pt x="104703" y="296039"/>
                  </a:lnTo>
                  <a:lnTo>
                    <a:pt x="130820" y="258795"/>
                  </a:lnTo>
                  <a:lnTo>
                    <a:pt x="159413" y="223526"/>
                  </a:lnTo>
                  <a:lnTo>
                    <a:pt x="190357" y="190357"/>
                  </a:lnTo>
                  <a:lnTo>
                    <a:pt x="223526" y="159413"/>
                  </a:lnTo>
                  <a:lnTo>
                    <a:pt x="258795" y="130820"/>
                  </a:lnTo>
                  <a:lnTo>
                    <a:pt x="296039" y="104703"/>
                  </a:lnTo>
                  <a:lnTo>
                    <a:pt x="335130" y="81189"/>
                  </a:lnTo>
                  <a:lnTo>
                    <a:pt x="375945" y="60402"/>
                  </a:lnTo>
                  <a:lnTo>
                    <a:pt x="418358" y="42469"/>
                  </a:lnTo>
                  <a:lnTo>
                    <a:pt x="462242" y="27515"/>
                  </a:lnTo>
                  <a:lnTo>
                    <a:pt x="507473" y="15665"/>
                  </a:lnTo>
                  <a:lnTo>
                    <a:pt x="553924" y="7046"/>
                  </a:lnTo>
                  <a:lnTo>
                    <a:pt x="601470" y="1782"/>
                  </a:lnTo>
                  <a:lnTo>
                    <a:pt x="649986" y="0"/>
                  </a:lnTo>
                  <a:lnTo>
                    <a:pt x="698502" y="1782"/>
                  </a:lnTo>
                  <a:lnTo>
                    <a:pt x="746050" y="7046"/>
                  </a:lnTo>
                  <a:lnTo>
                    <a:pt x="792505" y="15665"/>
                  </a:lnTo>
                  <a:lnTo>
                    <a:pt x="837740" y="27515"/>
                  </a:lnTo>
                  <a:lnTo>
                    <a:pt x="881630" y="42469"/>
                  </a:lnTo>
                  <a:lnTo>
                    <a:pt x="924049" y="60402"/>
                  </a:lnTo>
                  <a:lnTo>
                    <a:pt x="964871" y="81189"/>
                  </a:lnTo>
                  <a:lnTo>
                    <a:pt x="1003971" y="104703"/>
                  </a:lnTo>
                  <a:lnTo>
                    <a:pt x="1041222" y="130820"/>
                  </a:lnTo>
                  <a:lnTo>
                    <a:pt x="1076500" y="159413"/>
                  </a:lnTo>
                  <a:lnTo>
                    <a:pt x="1109678" y="190357"/>
                  </a:lnTo>
                  <a:lnTo>
                    <a:pt x="1140630" y="223526"/>
                  </a:lnTo>
                  <a:lnTo>
                    <a:pt x="1169232" y="258795"/>
                  </a:lnTo>
                  <a:lnTo>
                    <a:pt x="1195357" y="296039"/>
                  </a:lnTo>
                  <a:lnTo>
                    <a:pt x="1218879" y="335130"/>
                  </a:lnTo>
                  <a:lnTo>
                    <a:pt x="1239672" y="375945"/>
                  </a:lnTo>
                  <a:lnTo>
                    <a:pt x="1257612" y="418358"/>
                  </a:lnTo>
                  <a:lnTo>
                    <a:pt x="1272572" y="462242"/>
                  </a:lnTo>
                  <a:lnTo>
                    <a:pt x="1284426" y="507473"/>
                  </a:lnTo>
                  <a:lnTo>
                    <a:pt x="1293049" y="553924"/>
                  </a:lnTo>
                  <a:lnTo>
                    <a:pt x="1298315" y="601470"/>
                  </a:lnTo>
                  <a:lnTo>
                    <a:pt x="1300099" y="649985"/>
                  </a:lnTo>
                  <a:lnTo>
                    <a:pt x="1298315" y="698518"/>
                  </a:lnTo>
                  <a:lnTo>
                    <a:pt x="1293049" y="746079"/>
                  </a:lnTo>
                  <a:lnTo>
                    <a:pt x="1284426" y="792544"/>
                  </a:lnTo>
                  <a:lnTo>
                    <a:pt x="1272572" y="837786"/>
                  </a:lnTo>
                  <a:lnTo>
                    <a:pt x="1257612" y="881682"/>
                  </a:lnTo>
                  <a:lnTo>
                    <a:pt x="1239672" y="924104"/>
                  </a:lnTo>
                  <a:lnTo>
                    <a:pt x="1218879" y="964927"/>
                  </a:lnTo>
                  <a:lnTo>
                    <a:pt x="1195357" y="1004027"/>
                  </a:lnTo>
                  <a:lnTo>
                    <a:pt x="1169232" y="1041277"/>
                  </a:lnTo>
                  <a:lnTo>
                    <a:pt x="1140630" y="1076551"/>
                  </a:lnTo>
                  <a:lnTo>
                    <a:pt x="1109678" y="1109726"/>
                  </a:lnTo>
                  <a:lnTo>
                    <a:pt x="1076500" y="1140673"/>
                  </a:lnTo>
                  <a:lnTo>
                    <a:pt x="1041222" y="1169270"/>
                  </a:lnTo>
                  <a:lnTo>
                    <a:pt x="1003971" y="1195389"/>
                  </a:lnTo>
                  <a:lnTo>
                    <a:pt x="964871" y="1218905"/>
                  </a:lnTo>
                  <a:lnTo>
                    <a:pt x="924049" y="1239693"/>
                  </a:lnTo>
                  <a:lnTo>
                    <a:pt x="881630" y="1257627"/>
                  </a:lnTo>
                  <a:lnTo>
                    <a:pt x="837740" y="1272582"/>
                  </a:lnTo>
                  <a:lnTo>
                    <a:pt x="792505" y="1284432"/>
                  </a:lnTo>
                  <a:lnTo>
                    <a:pt x="746050" y="1293052"/>
                  </a:lnTo>
                  <a:lnTo>
                    <a:pt x="698502" y="1298316"/>
                  </a:lnTo>
                  <a:lnTo>
                    <a:pt x="649986" y="1300098"/>
                  </a:lnTo>
                  <a:lnTo>
                    <a:pt x="601470" y="1298316"/>
                  </a:lnTo>
                  <a:lnTo>
                    <a:pt x="553924" y="1293052"/>
                  </a:lnTo>
                  <a:lnTo>
                    <a:pt x="507473" y="1284432"/>
                  </a:lnTo>
                  <a:lnTo>
                    <a:pt x="462242" y="1272582"/>
                  </a:lnTo>
                  <a:lnTo>
                    <a:pt x="418358" y="1257627"/>
                  </a:lnTo>
                  <a:lnTo>
                    <a:pt x="375945" y="1239693"/>
                  </a:lnTo>
                  <a:lnTo>
                    <a:pt x="335130" y="1218905"/>
                  </a:lnTo>
                  <a:lnTo>
                    <a:pt x="296039" y="1195389"/>
                  </a:lnTo>
                  <a:lnTo>
                    <a:pt x="258795" y="1169270"/>
                  </a:lnTo>
                  <a:lnTo>
                    <a:pt x="223526" y="1140673"/>
                  </a:lnTo>
                  <a:lnTo>
                    <a:pt x="190357" y="1109726"/>
                  </a:lnTo>
                  <a:lnTo>
                    <a:pt x="159413" y="1076551"/>
                  </a:lnTo>
                  <a:lnTo>
                    <a:pt x="130820" y="1041277"/>
                  </a:lnTo>
                  <a:lnTo>
                    <a:pt x="104703" y="1004027"/>
                  </a:lnTo>
                  <a:lnTo>
                    <a:pt x="81189" y="964927"/>
                  </a:lnTo>
                  <a:lnTo>
                    <a:pt x="60402" y="924104"/>
                  </a:lnTo>
                  <a:lnTo>
                    <a:pt x="42469" y="881682"/>
                  </a:lnTo>
                  <a:lnTo>
                    <a:pt x="27515" y="837786"/>
                  </a:lnTo>
                  <a:lnTo>
                    <a:pt x="15665" y="792544"/>
                  </a:lnTo>
                  <a:lnTo>
                    <a:pt x="7046" y="746079"/>
                  </a:lnTo>
                  <a:lnTo>
                    <a:pt x="1782" y="698518"/>
                  </a:lnTo>
                  <a:lnTo>
                    <a:pt x="0" y="6499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463028" y="3715384"/>
            <a:ext cx="1963420" cy="1313815"/>
            <a:chOff x="7463028" y="3715384"/>
            <a:chExt cx="1963420" cy="1313815"/>
          </a:xfrm>
        </p:grpSpPr>
        <p:sp>
          <p:nvSpPr>
            <p:cNvPr id="16" name="object 16"/>
            <p:cNvSpPr/>
            <p:nvPr/>
          </p:nvSpPr>
          <p:spPr>
            <a:xfrm>
              <a:off x="7469378" y="3721734"/>
              <a:ext cx="1950720" cy="1301115"/>
            </a:xfrm>
            <a:custGeom>
              <a:avLst/>
              <a:gdLst/>
              <a:ahLst/>
              <a:cxnLst/>
              <a:rect l="l" t="t" r="r" b="b"/>
              <a:pathLst>
                <a:path w="1950720" h="1301114">
                  <a:moveTo>
                    <a:pt x="1950339" y="0"/>
                  </a:moveTo>
                  <a:lnTo>
                    <a:pt x="0" y="0"/>
                  </a:lnTo>
                  <a:lnTo>
                    <a:pt x="0" y="1300861"/>
                  </a:lnTo>
                  <a:lnTo>
                    <a:pt x="1950339" y="1300861"/>
                  </a:lnTo>
                  <a:lnTo>
                    <a:pt x="1950339" y="0"/>
                  </a:lnTo>
                  <a:close/>
                </a:path>
              </a:pathLst>
            </a:custGeom>
            <a:solidFill>
              <a:srgbClr val="D6ED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69378" y="3721734"/>
              <a:ext cx="1950720" cy="1301115"/>
            </a:xfrm>
            <a:custGeom>
              <a:avLst/>
              <a:gdLst/>
              <a:ahLst/>
              <a:cxnLst/>
              <a:rect l="l" t="t" r="r" b="b"/>
              <a:pathLst>
                <a:path w="1950720" h="1301114">
                  <a:moveTo>
                    <a:pt x="0" y="1300861"/>
                  </a:moveTo>
                  <a:lnTo>
                    <a:pt x="1950339" y="1300861"/>
                  </a:lnTo>
                  <a:lnTo>
                    <a:pt x="1950339" y="0"/>
                  </a:lnTo>
                  <a:lnTo>
                    <a:pt x="0" y="0"/>
                  </a:lnTo>
                  <a:lnTo>
                    <a:pt x="0" y="1300861"/>
                  </a:lnTo>
                  <a:close/>
                </a:path>
              </a:pathLst>
            </a:custGeom>
            <a:ln w="12700">
              <a:solidFill>
                <a:srgbClr val="D6ED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71638" y="3985717"/>
            <a:ext cx="978535" cy="6908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2340"/>
              </a:lnSpc>
              <a:spcBef>
                <a:spcPts val="640"/>
              </a:spcBef>
            </a:pPr>
            <a:r>
              <a:rPr sz="2400" spc="-5" dirty="0">
                <a:latin typeface="Tw Cen MT" panose="020B0602020104020603"/>
                <a:cs typeface="Tw Cen MT" panose="020B0602020104020603"/>
              </a:rPr>
              <a:t>Usia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50 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ta</a:t>
            </a:r>
            <a:r>
              <a:rPr sz="2400" spc="-15" dirty="0">
                <a:latin typeface="Tw Cen MT" panose="020B0602020104020603"/>
                <a:cs typeface="Tw Cen MT" panose="020B0602020104020603"/>
              </a:rPr>
              <a:t>h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un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an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63028" y="5016156"/>
            <a:ext cx="1963420" cy="1313815"/>
            <a:chOff x="7463028" y="5016156"/>
            <a:chExt cx="1963420" cy="1313815"/>
          </a:xfrm>
        </p:grpSpPr>
        <p:sp>
          <p:nvSpPr>
            <p:cNvPr id="20" name="object 20"/>
            <p:cNvSpPr/>
            <p:nvPr/>
          </p:nvSpPr>
          <p:spPr>
            <a:xfrm>
              <a:off x="7469378" y="5022506"/>
              <a:ext cx="1950720" cy="1301115"/>
            </a:xfrm>
            <a:custGeom>
              <a:avLst/>
              <a:gdLst/>
              <a:ahLst/>
              <a:cxnLst/>
              <a:rect l="l" t="t" r="r" b="b"/>
              <a:pathLst>
                <a:path w="1950720" h="1301114">
                  <a:moveTo>
                    <a:pt x="1950339" y="0"/>
                  </a:moveTo>
                  <a:lnTo>
                    <a:pt x="0" y="0"/>
                  </a:lnTo>
                  <a:lnTo>
                    <a:pt x="0" y="1300861"/>
                  </a:lnTo>
                  <a:lnTo>
                    <a:pt x="1950339" y="1300861"/>
                  </a:lnTo>
                  <a:lnTo>
                    <a:pt x="1950339" y="0"/>
                  </a:lnTo>
                  <a:close/>
                </a:path>
              </a:pathLst>
            </a:custGeom>
            <a:solidFill>
              <a:srgbClr val="D6ED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69378" y="5022506"/>
              <a:ext cx="1950720" cy="1301115"/>
            </a:xfrm>
            <a:custGeom>
              <a:avLst/>
              <a:gdLst/>
              <a:ahLst/>
              <a:cxnLst/>
              <a:rect l="l" t="t" r="r" b="b"/>
              <a:pathLst>
                <a:path w="1950720" h="1301114">
                  <a:moveTo>
                    <a:pt x="0" y="1300861"/>
                  </a:moveTo>
                  <a:lnTo>
                    <a:pt x="1950339" y="1300861"/>
                  </a:lnTo>
                  <a:lnTo>
                    <a:pt x="1950339" y="0"/>
                  </a:lnTo>
                  <a:lnTo>
                    <a:pt x="0" y="0"/>
                  </a:lnTo>
                  <a:lnTo>
                    <a:pt x="0" y="1300861"/>
                  </a:lnTo>
                  <a:close/>
                </a:path>
              </a:pathLst>
            </a:custGeom>
            <a:ln w="12700">
              <a:solidFill>
                <a:srgbClr val="D6ED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71638" y="5138165"/>
            <a:ext cx="1497330" cy="98806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ct val="81000"/>
              </a:lnSpc>
              <a:spcBef>
                <a:spcPts val="650"/>
              </a:spcBef>
            </a:pPr>
            <a:r>
              <a:rPr sz="2400" spc="-15" dirty="0">
                <a:latin typeface="Tw Cen MT" panose="020B0602020104020603"/>
                <a:cs typeface="Tw Cen MT" panose="020B0602020104020603"/>
              </a:rPr>
              <a:t>Jawaban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: 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Mengurangi  usia</a:t>
            </a:r>
            <a:r>
              <a:rPr sz="2400" spc="-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mereka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422897" y="3195320"/>
            <a:ext cx="1313180" cy="1313180"/>
            <a:chOff x="6422897" y="3195320"/>
            <a:chExt cx="1313180" cy="1313180"/>
          </a:xfrm>
        </p:grpSpPr>
        <p:sp>
          <p:nvSpPr>
            <p:cNvPr id="24" name="object 24"/>
            <p:cNvSpPr/>
            <p:nvPr/>
          </p:nvSpPr>
          <p:spPr>
            <a:xfrm>
              <a:off x="6429247" y="3201670"/>
              <a:ext cx="1300480" cy="1300480"/>
            </a:xfrm>
            <a:custGeom>
              <a:avLst/>
              <a:gdLst/>
              <a:ahLst/>
              <a:cxnLst/>
              <a:rect l="l" t="t" r="r" b="b"/>
              <a:pathLst>
                <a:path w="1300479" h="1300479">
                  <a:moveTo>
                    <a:pt x="650112" y="0"/>
                  </a:moveTo>
                  <a:lnTo>
                    <a:pt x="601596" y="1782"/>
                  </a:lnTo>
                  <a:lnTo>
                    <a:pt x="554048" y="7046"/>
                  </a:lnTo>
                  <a:lnTo>
                    <a:pt x="507593" y="15665"/>
                  </a:lnTo>
                  <a:lnTo>
                    <a:pt x="462358" y="27515"/>
                  </a:lnTo>
                  <a:lnTo>
                    <a:pt x="418468" y="42469"/>
                  </a:lnTo>
                  <a:lnTo>
                    <a:pt x="376049" y="60402"/>
                  </a:lnTo>
                  <a:lnTo>
                    <a:pt x="335227" y="81189"/>
                  </a:lnTo>
                  <a:lnTo>
                    <a:pt x="296127" y="104703"/>
                  </a:lnTo>
                  <a:lnTo>
                    <a:pt x="258876" y="130820"/>
                  </a:lnTo>
                  <a:lnTo>
                    <a:pt x="223598" y="159413"/>
                  </a:lnTo>
                  <a:lnTo>
                    <a:pt x="190420" y="190357"/>
                  </a:lnTo>
                  <a:lnTo>
                    <a:pt x="159468" y="223526"/>
                  </a:lnTo>
                  <a:lnTo>
                    <a:pt x="130866" y="258795"/>
                  </a:lnTo>
                  <a:lnTo>
                    <a:pt x="104741" y="296039"/>
                  </a:lnTo>
                  <a:lnTo>
                    <a:pt x="81219" y="335130"/>
                  </a:lnTo>
                  <a:lnTo>
                    <a:pt x="60426" y="375945"/>
                  </a:lnTo>
                  <a:lnTo>
                    <a:pt x="42486" y="418358"/>
                  </a:lnTo>
                  <a:lnTo>
                    <a:pt x="27526" y="462242"/>
                  </a:lnTo>
                  <a:lnTo>
                    <a:pt x="15672" y="507473"/>
                  </a:lnTo>
                  <a:lnTo>
                    <a:pt x="7049" y="553924"/>
                  </a:lnTo>
                  <a:lnTo>
                    <a:pt x="1783" y="601470"/>
                  </a:lnTo>
                  <a:lnTo>
                    <a:pt x="0" y="649985"/>
                  </a:lnTo>
                  <a:lnTo>
                    <a:pt x="1783" y="698518"/>
                  </a:lnTo>
                  <a:lnTo>
                    <a:pt x="7049" y="746079"/>
                  </a:lnTo>
                  <a:lnTo>
                    <a:pt x="15672" y="792544"/>
                  </a:lnTo>
                  <a:lnTo>
                    <a:pt x="27526" y="837786"/>
                  </a:lnTo>
                  <a:lnTo>
                    <a:pt x="42486" y="881682"/>
                  </a:lnTo>
                  <a:lnTo>
                    <a:pt x="60426" y="924104"/>
                  </a:lnTo>
                  <a:lnTo>
                    <a:pt x="81219" y="964927"/>
                  </a:lnTo>
                  <a:lnTo>
                    <a:pt x="104741" y="1004027"/>
                  </a:lnTo>
                  <a:lnTo>
                    <a:pt x="130866" y="1041277"/>
                  </a:lnTo>
                  <a:lnTo>
                    <a:pt x="159468" y="1076551"/>
                  </a:lnTo>
                  <a:lnTo>
                    <a:pt x="190420" y="1109726"/>
                  </a:lnTo>
                  <a:lnTo>
                    <a:pt x="223598" y="1140673"/>
                  </a:lnTo>
                  <a:lnTo>
                    <a:pt x="258876" y="1169270"/>
                  </a:lnTo>
                  <a:lnTo>
                    <a:pt x="296127" y="1195389"/>
                  </a:lnTo>
                  <a:lnTo>
                    <a:pt x="335227" y="1218905"/>
                  </a:lnTo>
                  <a:lnTo>
                    <a:pt x="376049" y="1239693"/>
                  </a:lnTo>
                  <a:lnTo>
                    <a:pt x="418468" y="1257627"/>
                  </a:lnTo>
                  <a:lnTo>
                    <a:pt x="462358" y="1272582"/>
                  </a:lnTo>
                  <a:lnTo>
                    <a:pt x="507593" y="1284432"/>
                  </a:lnTo>
                  <a:lnTo>
                    <a:pt x="554048" y="1293052"/>
                  </a:lnTo>
                  <a:lnTo>
                    <a:pt x="601596" y="1298316"/>
                  </a:lnTo>
                  <a:lnTo>
                    <a:pt x="650112" y="1300098"/>
                  </a:lnTo>
                  <a:lnTo>
                    <a:pt x="698628" y="1298316"/>
                  </a:lnTo>
                  <a:lnTo>
                    <a:pt x="746174" y="1293052"/>
                  </a:lnTo>
                  <a:lnTo>
                    <a:pt x="792625" y="1284432"/>
                  </a:lnTo>
                  <a:lnTo>
                    <a:pt x="837856" y="1272582"/>
                  </a:lnTo>
                  <a:lnTo>
                    <a:pt x="881740" y="1257627"/>
                  </a:lnTo>
                  <a:lnTo>
                    <a:pt x="924153" y="1239693"/>
                  </a:lnTo>
                  <a:lnTo>
                    <a:pt x="964968" y="1218905"/>
                  </a:lnTo>
                  <a:lnTo>
                    <a:pt x="1004059" y="1195389"/>
                  </a:lnTo>
                  <a:lnTo>
                    <a:pt x="1041303" y="1169270"/>
                  </a:lnTo>
                  <a:lnTo>
                    <a:pt x="1076572" y="1140673"/>
                  </a:lnTo>
                  <a:lnTo>
                    <a:pt x="1109741" y="1109726"/>
                  </a:lnTo>
                  <a:lnTo>
                    <a:pt x="1140685" y="1076551"/>
                  </a:lnTo>
                  <a:lnTo>
                    <a:pt x="1169278" y="1041277"/>
                  </a:lnTo>
                  <a:lnTo>
                    <a:pt x="1195395" y="1004027"/>
                  </a:lnTo>
                  <a:lnTo>
                    <a:pt x="1218909" y="964927"/>
                  </a:lnTo>
                  <a:lnTo>
                    <a:pt x="1239696" y="924104"/>
                  </a:lnTo>
                  <a:lnTo>
                    <a:pt x="1257629" y="881682"/>
                  </a:lnTo>
                  <a:lnTo>
                    <a:pt x="1272583" y="837786"/>
                  </a:lnTo>
                  <a:lnTo>
                    <a:pt x="1284433" y="792544"/>
                  </a:lnTo>
                  <a:lnTo>
                    <a:pt x="1293052" y="746079"/>
                  </a:lnTo>
                  <a:lnTo>
                    <a:pt x="1298316" y="698518"/>
                  </a:lnTo>
                  <a:lnTo>
                    <a:pt x="1300099" y="649985"/>
                  </a:lnTo>
                  <a:lnTo>
                    <a:pt x="1298316" y="601470"/>
                  </a:lnTo>
                  <a:lnTo>
                    <a:pt x="1293052" y="553924"/>
                  </a:lnTo>
                  <a:lnTo>
                    <a:pt x="1284433" y="507473"/>
                  </a:lnTo>
                  <a:lnTo>
                    <a:pt x="1272583" y="462242"/>
                  </a:lnTo>
                  <a:lnTo>
                    <a:pt x="1257629" y="418358"/>
                  </a:lnTo>
                  <a:lnTo>
                    <a:pt x="1239696" y="375945"/>
                  </a:lnTo>
                  <a:lnTo>
                    <a:pt x="1218909" y="335130"/>
                  </a:lnTo>
                  <a:lnTo>
                    <a:pt x="1195395" y="296039"/>
                  </a:lnTo>
                  <a:lnTo>
                    <a:pt x="1169278" y="258795"/>
                  </a:lnTo>
                  <a:lnTo>
                    <a:pt x="1140685" y="223526"/>
                  </a:lnTo>
                  <a:lnTo>
                    <a:pt x="1109741" y="190357"/>
                  </a:lnTo>
                  <a:lnTo>
                    <a:pt x="1076572" y="159413"/>
                  </a:lnTo>
                  <a:lnTo>
                    <a:pt x="1041303" y="130820"/>
                  </a:lnTo>
                  <a:lnTo>
                    <a:pt x="1004059" y="104703"/>
                  </a:lnTo>
                  <a:lnTo>
                    <a:pt x="964968" y="81189"/>
                  </a:lnTo>
                  <a:lnTo>
                    <a:pt x="924153" y="60402"/>
                  </a:lnTo>
                  <a:lnTo>
                    <a:pt x="881740" y="42469"/>
                  </a:lnTo>
                  <a:lnTo>
                    <a:pt x="837856" y="27515"/>
                  </a:lnTo>
                  <a:lnTo>
                    <a:pt x="792625" y="15665"/>
                  </a:lnTo>
                  <a:lnTo>
                    <a:pt x="746174" y="7046"/>
                  </a:lnTo>
                  <a:lnTo>
                    <a:pt x="698628" y="1782"/>
                  </a:lnTo>
                  <a:lnTo>
                    <a:pt x="650112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29247" y="3201670"/>
              <a:ext cx="1300480" cy="1300480"/>
            </a:xfrm>
            <a:custGeom>
              <a:avLst/>
              <a:gdLst/>
              <a:ahLst/>
              <a:cxnLst/>
              <a:rect l="l" t="t" r="r" b="b"/>
              <a:pathLst>
                <a:path w="1300479" h="1300479">
                  <a:moveTo>
                    <a:pt x="0" y="649985"/>
                  </a:moveTo>
                  <a:lnTo>
                    <a:pt x="1783" y="601470"/>
                  </a:lnTo>
                  <a:lnTo>
                    <a:pt x="7049" y="553924"/>
                  </a:lnTo>
                  <a:lnTo>
                    <a:pt x="15672" y="507473"/>
                  </a:lnTo>
                  <a:lnTo>
                    <a:pt x="27526" y="462242"/>
                  </a:lnTo>
                  <a:lnTo>
                    <a:pt x="42486" y="418358"/>
                  </a:lnTo>
                  <a:lnTo>
                    <a:pt x="60426" y="375945"/>
                  </a:lnTo>
                  <a:lnTo>
                    <a:pt x="81219" y="335130"/>
                  </a:lnTo>
                  <a:lnTo>
                    <a:pt x="104741" y="296039"/>
                  </a:lnTo>
                  <a:lnTo>
                    <a:pt x="130866" y="258795"/>
                  </a:lnTo>
                  <a:lnTo>
                    <a:pt x="159468" y="223526"/>
                  </a:lnTo>
                  <a:lnTo>
                    <a:pt x="190420" y="190357"/>
                  </a:lnTo>
                  <a:lnTo>
                    <a:pt x="223598" y="159413"/>
                  </a:lnTo>
                  <a:lnTo>
                    <a:pt x="258876" y="130820"/>
                  </a:lnTo>
                  <a:lnTo>
                    <a:pt x="296127" y="104703"/>
                  </a:lnTo>
                  <a:lnTo>
                    <a:pt x="335227" y="81189"/>
                  </a:lnTo>
                  <a:lnTo>
                    <a:pt x="376049" y="60402"/>
                  </a:lnTo>
                  <a:lnTo>
                    <a:pt x="418468" y="42469"/>
                  </a:lnTo>
                  <a:lnTo>
                    <a:pt x="462358" y="27515"/>
                  </a:lnTo>
                  <a:lnTo>
                    <a:pt x="507593" y="15665"/>
                  </a:lnTo>
                  <a:lnTo>
                    <a:pt x="554048" y="7046"/>
                  </a:lnTo>
                  <a:lnTo>
                    <a:pt x="601596" y="1782"/>
                  </a:lnTo>
                  <a:lnTo>
                    <a:pt x="650112" y="0"/>
                  </a:lnTo>
                  <a:lnTo>
                    <a:pt x="698628" y="1782"/>
                  </a:lnTo>
                  <a:lnTo>
                    <a:pt x="746174" y="7046"/>
                  </a:lnTo>
                  <a:lnTo>
                    <a:pt x="792625" y="15665"/>
                  </a:lnTo>
                  <a:lnTo>
                    <a:pt x="837856" y="27515"/>
                  </a:lnTo>
                  <a:lnTo>
                    <a:pt x="881740" y="42469"/>
                  </a:lnTo>
                  <a:lnTo>
                    <a:pt x="924153" y="60402"/>
                  </a:lnTo>
                  <a:lnTo>
                    <a:pt x="964968" y="81189"/>
                  </a:lnTo>
                  <a:lnTo>
                    <a:pt x="1004059" y="104703"/>
                  </a:lnTo>
                  <a:lnTo>
                    <a:pt x="1041303" y="130820"/>
                  </a:lnTo>
                  <a:lnTo>
                    <a:pt x="1076572" y="159413"/>
                  </a:lnTo>
                  <a:lnTo>
                    <a:pt x="1109741" y="190357"/>
                  </a:lnTo>
                  <a:lnTo>
                    <a:pt x="1140685" y="223526"/>
                  </a:lnTo>
                  <a:lnTo>
                    <a:pt x="1169278" y="258795"/>
                  </a:lnTo>
                  <a:lnTo>
                    <a:pt x="1195395" y="296039"/>
                  </a:lnTo>
                  <a:lnTo>
                    <a:pt x="1218909" y="335130"/>
                  </a:lnTo>
                  <a:lnTo>
                    <a:pt x="1239696" y="375945"/>
                  </a:lnTo>
                  <a:lnTo>
                    <a:pt x="1257629" y="418358"/>
                  </a:lnTo>
                  <a:lnTo>
                    <a:pt x="1272583" y="462242"/>
                  </a:lnTo>
                  <a:lnTo>
                    <a:pt x="1284433" y="507473"/>
                  </a:lnTo>
                  <a:lnTo>
                    <a:pt x="1293052" y="553924"/>
                  </a:lnTo>
                  <a:lnTo>
                    <a:pt x="1298316" y="601470"/>
                  </a:lnTo>
                  <a:lnTo>
                    <a:pt x="1300099" y="649985"/>
                  </a:lnTo>
                  <a:lnTo>
                    <a:pt x="1298316" y="698518"/>
                  </a:lnTo>
                  <a:lnTo>
                    <a:pt x="1293052" y="746079"/>
                  </a:lnTo>
                  <a:lnTo>
                    <a:pt x="1284433" y="792544"/>
                  </a:lnTo>
                  <a:lnTo>
                    <a:pt x="1272583" y="837786"/>
                  </a:lnTo>
                  <a:lnTo>
                    <a:pt x="1257629" y="881682"/>
                  </a:lnTo>
                  <a:lnTo>
                    <a:pt x="1239696" y="924104"/>
                  </a:lnTo>
                  <a:lnTo>
                    <a:pt x="1218909" y="964927"/>
                  </a:lnTo>
                  <a:lnTo>
                    <a:pt x="1195395" y="1004027"/>
                  </a:lnTo>
                  <a:lnTo>
                    <a:pt x="1169278" y="1041277"/>
                  </a:lnTo>
                  <a:lnTo>
                    <a:pt x="1140685" y="1076551"/>
                  </a:lnTo>
                  <a:lnTo>
                    <a:pt x="1109741" y="1109726"/>
                  </a:lnTo>
                  <a:lnTo>
                    <a:pt x="1076572" y="1140673"/>
                  </a:lnTo>
                  <a:lnTo>
                    <a:pt x="1041303" y="1169270"/>
                  </a:lnTo>
                  <a:lnTo>
                    <a:pt x="1004059" y="1195389"/>
                  </a:lnTo>
                  <a:lnTo>
                    <a:pt x="964968" y="1218905"/>
                  </a:lnTo>
                  <a:lnTo>
                    <a:pt x="924153" y="1239693"/>
                  </a:lnTo>
                  <a:lnTo>
                    <a:pt x="881740" y="1257627"/>
                  </a:lnTo>
                  <a:lnTo>
                    <a:pt x="837856" y="1272582"/>
                  </a:lnTo>
                  <a:lnTo>
                    <a:pt x="792625" y="1284432"/>
                  </a:lnTo>
                  <a:lnTo>
                    <a:pt x="746174" y="1293052"/>
                  </a:lnTo>
                  <a:lnTo>
                    <a:pt x="698628" y="1298316"/>
                  </a:lnTo>
                  <a:lnTo>
                    <a:pt x="650112" y="1300098"/>
                  </a:lnTo>
                  <a:lnTo>
                    <a:pt x="601596" y="1298316"/>
                  </a:lnTo>
                  <a:lnTo>
                    <a:pt x="554048" y="1293052"/>
                  </a:lnTo>
                  <a:lnTo>
                    <a:pt x="507593" y="1284432"/>
                  </a:lnTo>
                  <a:lnTo>
                    <a:pt x="462358" y="1272582"/>
                  </a:lnTo>
                  <a:lnTo>
                    <a:pt x="418468" y="1257627"/>
                  </a:lnTo>
                  <a:lnTo>
                    <a:pt x="376049" y="1239693"/>
                  </a:lnTo>
                  <a:lnTo>
                    <a:pt x="335227" y="1218905"/>
                  </a:lnTo>
                  <a:lnTo>
                    <a:pt x="296127" y="1195389"/>
                  </a:lnTo>
                  <a:lnTo>
                    <a:pt x="258876" y="1169270"/>
                  </a:lnTo>
                  <a:lnTo>
                    <a:pt x="223598" y="1140673"/>
                  </a:lnTo>
                  <a:lnTo>
                    <a:pt x="190420" y="1109726"/>
                  </a:lnTo>
                  <a:lnTo>
                    <a:pt x="159468" y="1076551"/>
                  </a:lnTo>
                  <a:lnTo>
                    <a:pt x="130866" y="1041277"/>
                  </a:lnTo>
                  <a:lnTo>
                    <a:pt x="104741" y="1004027"/>
                  </a:lnTo>
                  <a:lnTo>
                    <a:pt x="81219" y="964927"/>
                  </a:lnTo>
                  <a:lnTo>
                    <a:pt x="60426" y="924104"/>
                  </a:lnTo>
                  <a:lnTo>
                    <a:pt x="42486" y="881682"/>
                  </a:lnTo>
                  <a:lnTo>
                    <a:pt x="27526" y="837786"/>
                  </a:lnTo>
                  <a:lnTo>
                    <a:pt x="15672" y="792544"/>
                  </a:lnTo>
                  <a:lnTo>
                    <a:pt x="7049" y="746079"/>
                  </a:lnTo>
                  <a:lnTo>
                    <a:pt x="1783" y="698518"/>
                  </a:lnTo>
                  <a:lnTo>
                    <a:pt x="0" y="6499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586353" y="3226460"/>
            <a:ext cx="3734435" cy="1019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263900" algn="l"/>
              </a:tabLst>
            </a:pPr>
            <a:r>
              <a:rPr sz="6500"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1	2</a:t>
            </a:r>
            <a:endParaRPr sz="65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153484" y="2432054"/>
            <a:ext cx="2045335" cy="1298575"/>
            <a:chOff x="10153484" y="2432054"/>
            <a:chExt cx="2045335" cy="1298575"/>
          </a:xfrm>
        </p:grpSpPr>
        <p:sp>
          <p:nvSpPr>
            <p:cNvPr id="28" name="object 28"/>
            <p:cNvSpPr/>
            <p:nvPr/>
          </p:nvSpPr>
          <p:spPr>
            <a:xfrm>
              <a:off x="10159834" y="2438404"/>
              <a:ext cx="2032635" cy="1285875"/>
            </a:xfrm>
            <a:custGeom>
              <a:avLst/>
              <a:gdLst/>
              <a:ahLst/>
              <a:cxnLst/>
              <a:rect l="l" t="t" r="r" b="b"/>
              <a:pathLst>
                <a:path w="2032634" h="1285875">
                  <a:moveTo>
                    <a:pt x="1000647" y="0"/>
                  </a:moveTo>
                  <a:lnTo>
                    <a:pt x="948433" y="1230"/>
                  </a:lnTo>
                  <a:lnTo>
                    <a:pt x="896507" y="3960"/>
                  </a:lnTo>
                  <a:lnTo>
                    <a:pt x="844975" y="8173"/>
                  </a:lnTo>
                  <a:lnTo>
                    <a:pt x="793941" y="13852"/>
                  </a:lnTo>
                  <a:lnTo>
                    <a:pt x="743511" y="20982"/>
                  </a:lnTo>
                  <a:lnTo>
                    <a:pt x="693792" y="29544"/>
                  </a:lnTo>
                  <a:lnTo>
                    <a:pt x="644888" y="39524"/>
                  </a:lnTo>
                  <a:lnTo>
                    <a:pt x="596905" y="50904"/>
                  </a:lnTo>
                  <a:lnTo>
                    <a:pt x="549949" y="63667"/>
                  </a:lnTo>
                  <a:lnTo>
                    <a:pt x="504124" y="77799"/>
                  </a:lnTo>
                  <a:lnTo>
                    <a:pt x="459537" y="93281"/>
                  </a:lnTo>
                  <a:lnTo>
                    <a:pt x="416293" y="110098"/>
                  </a:lnTo>
                  <a:lnTo>
                    <a:pt x="374498" y="128233"/>
                  </a:lnTo>
                  <a:lnTo>
                    <a:pt x="334257" y="147669"/>
                  </a:lnTo>
                  <a:lnTo>
                    <a:pt x="295675" y="168391"/>
                  </a:lnTo>
                  <a:lnTo>
                    <a:pt x="258859" y="190381"/>
                  </a:lnTo>
                  <a:lnTo>
                    <a:pt x="223913" y="213623"/>
                  </a:lnTo>
                  <a:lnTo>
                    <a:pt x="190944" y="238101"/>
                  </a:lnTo>
                  <a:lnTo>
                    <a:pt x="160056" y="263798"/>
                  </a:lnTo>
                  <a:lnTo>
                    <a:pt x="131356" y="290698"/>
                  </a:lnTo>
                  <a:lnTo>
                    <a:pt x="100399" y="324014"/>
                  </a:lnTo>
                  <a:lnTo>
                    <a:pt x="73698" y="357936"/>
                  </a:lnTo>
                  <a:lnTo>
                    <a:pt x="51201" y="392362"/>
                  </a:lnTo>
                  <a:lnTo>
                    <a:pt x="32857" y="427187"/>
                  </a:lnTo>
                  <a:lnTo>
                    <a:pt x="8427" y="497629"/>
                  </a:lnTo>
                  <a:lnTo>
                    <a:pt x="0" y="568440"/>
                  </a:lnTo>
                  <a:lnTo>
                    <a:pt x="1660" y="603728"/>
                  </a:lnTo>
                  <a:lnTo>
                    <a:pt x="16473" y="673554"/>
                  </a:lnTo>
                  <a:lnTo>
                    <a:pt x="46271" y="741696"/>
                  </a:lnTo>
                  <a:lnTo>
                    <a:pt x="66662" y="774879"/>
                  </a:lnTo>
                  <a:lnTo>
                    <a:pt x="90646" y="807334"/>
                  </a:lnTo>
                  <a:lnTo>
                    <a:pt x="118173" y="838957"/>
                  </a:lnTo>
                  <a:lnTo>
                    <a:pt x="149192" y="869646"/>
                  </a:lnTo>
                  <a:lnTo>
                    <a:pt x="183651" y="899298"/>
                  </a:lnTo>
                  <a:lnTo>
                    <a:pt x="221500" y="927810"/>
                  </a:lnTo>
                  <a:lnTo>
                    <a:pt x="262688" y="955081"/>
                  </a:lnTo>
                  <a:lnTo>
                    <a:pt x="307163" y="981006"/>
                  </a:lnTo>
                  <a:lnTo>
                    <a:pt x="354876" y="1005484"/>
                  </a:lnTo>
                  <a:lnTo>
                    <a:pt x="405775" y="1028412"/>
                  </a:lnTo>
                  <a:lnTo>
                    <a:pt x="459809" y="1049688"/>
                  </a:lnTo>
                  <a:lnTo>
                    <a:pt x="516928" y="1069208"/>
                  </a:lnTo>
                  <a:lnTo>
                    <a:pt x="592874" y="1285870"/>
                  </a:lnTo>
                  <a:lnTo>
                    <a:pt x="884720" y="1138169"/>
                  </a:lnTo>
                  <a:lnTo>
                    <a:pt x="940655" y="1141407"/>
                  </a:lnTo>
                  <a:lnTo>
                    <a:pt x="996377" y="1142898"/>
                  </a:lnTo>
                  <a:lnTo>
                    <a:pt x="1051777" y="1142671"/>
                  </a:lnTo>
                  <a:lnTo>
                    <a:pt x="1106749" y="1140758"/>
                  </a:lnTo>
                  <a:lnTo>
                    <a:pt x="1161186" y="1137188"/>
                  </a:lnTo>
                  <a:lnTo>
                    <a:pt x="1214980" y="1131992"/>
                  </a:lnTo>
                  <a:lnTo>
                    <a:pt x="1268025" y="1125199"/>
                  </a:lnTo>
                  <a:lnTo>
                    <a:pt x="1320214" y="1116840"/>
                  </a:lnTo>
                  <a:lnTo>
                    <a:pt x="1371439" y="1106946"/>
                  </a:lnTo>
                  <a:lnTo>
                    <a:pt x="1421594" y="1095546"/>
                  </a:lnTo>
                  <a:lnTo>
                    <a:pt x="1470571" y="1082670"/>
                  </a:lnTo>
                  <a:lnTo>
                    <a:pt x="1518263" y="1068349"/>
                  </a:lnTo>
                  <a:lnTo>
                    <a:pt x="1564563" y="1052613"/>
                  </a:lnTo>
                  <a:lnTo>
                    <a:pt x="1609365" y="1035492"/>
                  </a:lnTo>
                  <a:lnTo>
                    <a:pt x="1652560" y="1017016"/>
                  </a:lnTo>
                  <a:lnTo>
                    <a:pt x="1694043" y="997216"/>
                  </a:lnTo>
                  <a:lnTo>
                    <a:pt x="1733706" y="976121"/>
                  </a:lnTo>
                  <a:lnTo>
                    <a:pt x="1771442" y="953763"/>
                  </a:lnTo>
                  <a:lnTo>
                    <a:pt x="1807144" y="930170"/>
                  </a:lnTo>
                  <a:lnTo>
                    <a:pt x="1840704" y="905374"/>
                  </a:lnTo>
                  <a:lnTo>
                    <a:pt x="1872016" y="879405"/>
                  </a:lnTo>
                  <a:lnTo>
                    <a:pt x="1900974" y="852292"/>
                  </a:lnTo>
                  <a:lnTo>
                    <a:pt x="1931930" y="818975"/>
                  </a:lnTo>
                  <a:lnTo>
                    <a:pt x="1958632" y="785053"/>
                  </a:lnTo>
                  <a:lnTo>
                    <a:pt x="1981129" y="750628"/>
                  </a:lnTo>
                  <a:lnTo>
                    <a:pt x="1999472" y="715803"/>
                  </a:lnTo>
                  <a:lnTo>
                    <a:pt x="2023902" y="645361"/>
                  </a:lnTo>
                  <a:lnTo>
                    <a:pt x="2032330" y="574550"/>
                  </a:lnTo>
                  <a:lnTo>
                    <a:pt x="2030669" y="539262"/>
                  </a:lnTo>
                  <a:lnTo>
                    <a:pt x="2015856" y="469436"/>
                  </a:lnTo>
                  <a:lnTo>
                    <a:pt x="1986058" y="401294"/>
                  </a:lnTo>
                  <a:lnTo>
                    <a:pt x="1965667" y="368110"/>
                  </a:lnTo>
                  <a:lnTo>
                    <a:pt x="1941683" y="335656"/>
                  </a:lnTo>
                  <a:lnTo>
                    <a:pt x="1914156" y="304033"/>
                  </a:lnTo>
                  <a:lnTo>
                    <a:pt x="1883137" y="273344"/>
                  </a:lnTo>
                  <a:lnTo>
                    <a:pt x="1848678" y="243692"/>
                  </a:lnTo>
                  <a:lnTo>
                    <a:pt x="1810829" y="215179"/>
                  </a:lnTo>
                  <a:lnTo>
                    <a:pt x="1769641" y="187909"/>
                  </a:lnTo>
                  <a:lnTo>
                    <a:pt x="1725166" y="161983"/>
                  </a:lnTo>
                  <a:lnTo>
                    <a:pt x="1677453" y="137505"/>
                  </a:lnTo>
                  <a:lnTo>
                    <a:pt x="1626554" y="114577"/>
                  </a:lnTo>
                  <a:lnTo>
                    <a:pt x="1572520" y="93302"/>
                  </a:lnTo>
                  <a:lnTo>
                    <a:pt x="1515402" y="73782"/>
                  </a:lnTo>
                  <a:lnTo>
                    <a:pt x="1466113" y="59113"/>
                  </a:lnTo>
                  <a:lnTo>
                    <a:pt x="1416057" y="46108"/>
                  </a:lnTo>
                  <a:lnTo>
                    <a:pt x="1365339" y="34750"/>
                  </a:lnTo>
                  <a:lnTo>
                    <a:pt x="1314065" y="25024"/>
                  </a:lnTo>
                  <a:lnTo>
                    <a:pt x="1262340" y="16913"/>
                  </a:lnTo>
                  <a:lnTo>
                    <a:pt x="1210270" y="10400"/>
                  </a:lnTo>
                  <a:lnTo>
                    <a:pt x="1157960" y="5468"/>
                  </a:lnTo>
                  <a:lnTo>
                    <a:pt x="1105516" y="2102"/>
                  </a:lnTo>
                  <a:lnTo>
                    <a:pt x="1053043" y="285"/>
                  </a:lnTo>
                  <a:lnTo>
                    <a:pt x="1000647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159834" y="2438404"/>
              <a:ext cx="2032635" cy="1285875"/>
            </a:xfrm>
            <a:custGeom>
              <a:avLst/>
              <a:gdLst/>
              <a:ahLst/>
              <a:cxnLst/>
              <a:rect l="l" t="t" r="r" b="b"/>
              <a:pathLst>
                <a:path w="2032634" h="1285875">
                  <a:moveTo>
                    <a:pt x="592874" y="1285870"/>
                  </a:moveTo>
                  <a:lnTo>
                    <a:pt x="516928" y="1069208"/>
                  </a:lnTo>
                  <a:lnTo>
                    <a:pt x="459809" y="1049688"/>
                  </a:lnTo>
                  <a:lnTo>
                    <a:pt x="405775" y="1028412"/>
                  </a:lnTo>
                  <a:lnTo>
                    <a:pt x="354876" y="1005484"/>
                  </a:lnTo>
                  <a:lnTo>
                    <a:pt x="307163" y="981006"/>
                  </a:lnTo>
                  <a:lnTo>
                    <a:pt x="262688" y="955081"/>
                  </a:lnTo>
                  <a:lnTo>
                    <a:pt x="221500" y="927810"/>
                  </a:lnTo>
                  <a:lnTo>
                    <a:pt x="183651" y="899298"/>
                  </a:lnTo>
                  <a:lnTo>
                    <a:pt x="149192" y="869646"/>
                  </a:lnTo>
                  <a:lnTo>
                    <a:pt x="118173" y="838957"/>
                  </a:lnTo>
                  <a:lnTo>
                    <a:pt x="90646" y="807334"/>
                  </a:lnTo>
                  <a:lnTo>
                    <a:pt x="66662" y="774879"/>
                  </a:lnTo>
                  <a:lnTo>
                    <a:pt x="46271" y="741696"/>
                  </a:lnTo>
                  <a:lnTo>
                    <a:pt x="16473" y="673554"/>
                  </a:lnTo>
                  <a:lnTo>
                    <a:pt x="1660" y="603728"/>
                  </a:lnTo>
                  <a:lnTo>
                    <a:pt x="0" y="568440"/>
                  </a:lnTo>
                  <a:lnTo>
                    <a:pt x="2238" y="533039"/>
                  </a:lnTo>
                  <a:lnTo>
                    <a:pt x="18616" y="462310"/>
                  </a:lnTo>
                  <a:lnTo>
                    <a:pt x="51201" y="392362"/>
                  </a:lnTo>
                  <a:lnTo>
                    <a:pt x="73698" y="357936"/>
                  </a:lnTo>
                  <a:lnTo>
                    <a:pt x="100399" y="324014"/>
                  </a:lnTo>
                  <a:lnTo>
                    <a:pt x="131356" y="290698"/>
                  </a:lnTo>
                  <a:lnTo>
                    <a:pt x="160056" y="263798"/>
                  </a:lnTo>
                  <a:lnTo>
                    <a:pt x="190944" y="238101"/>
                  </a:lnTo>
                  <a:lnTo>
                    <a:pt x="223913" y="213623"/>
                  </a:lnTo>
                  <a:lnTo>
                    <a:pt x="258859" y="190381"/>
                  </a:lnTo>
                  <a:lnTo>
                    <a:pt x="295675" y="168391"/>
                  </a:lnTo>
                  <a:lnTo>
                    <a:pt x="334257" y="147669"/>
                  </a:lnTo>
                  <a:lnTo>
                    <a:pt x="374498" y="128233"/>
                  </a:lnTo>
                  <a:lnTo>
                    <a:pt x="416293" y="110098"/>
                  </a:lnTo>
                  <a:lnTo>
                    <a:pt x="459537" y="93281"/>
                  </a:lnTo>
                  <a:lnTo>
                    <a:pt x="504124" y="77799"/>
                  </a:lnTo>
                  <a:lnTo>
                    <a:pt x="549949" y="63667"/>
                  </a:lnTo>
                  <a:lnTo>
                    <a:pt x="596905" y="50904"/>
                  </a:lnTo>
                  <a:lnTo>
                    <a:pt x="644888" y="39524"/>
                  </a:lnTo>
                  <a:lnTo>
                    <a:pt x="693792" y="29544"/>
                  </a:lnTo>
                  <a:lnTo>
                    <a:pt x="743511" y="20982"/>
                  </a:lnTo>
                  <a:lnTo>
                    <a:pt x="793941" y="13852"/>
                  </a:lnTo>
                  <a:lnTo>
                    <a:pt x="844975" y="8173"/>
                  </a:lnTo>
                  <a:lnTo>
                    <a:pt x="896507" y="3960"/>
                  </a:lnTo>
                  <a:lnTo>
                    <a:pt x="948433" y="1230"/>
                  </a:lnTo>
                  <a:lnTo>
                    <a:pt x="1000647" y="0"/>
                  </a:lnTo>
                  <a:lnTo>
                    <a:pt x="1053043" y="285"/>
                  </a:lnTo>
                  <a:lnTo>
                    <a:pt x="1105516" y="2102"/>
                  </a:lnTo>
                  <a:lnTo>
                    <a:pt x="1157960" y="5468"/>
                  </a:lnTo>
                  <a:lnTo>
                    <a:pt x="1210270" y="10400"/>
                  </a:lnTo>
                  <a:lnTo>
                    <a:pt x="1262340" y="16913"/>
                  </a:lnTo>
                  <a:lnTo>
                    <a:pt x="1314065" y="25024"/>
                  </a:lnTo>
                  <a:lnTo>
                    <a:pt x="1365339" y="34750"/>
                  </a:lnTo>
                  <a:lnTo>
                    <a:pt x="1416057" y="46108"/>
                  </a:lnTo>
                  <a:lnTo>
                    <a:pt x="1466113" y="59113"/>
                  </a:lnTo>
                  <a:lnTo>
                    <a:pt x="1515402" y="73782"/>
                  </a:lnTo>
                  <a:lnTo>
                    <a:pt x="1572520" y="93302"/>
                  </a:lnTo>
                  <a:lnTo>
                    <a:pt x="1626554" y="114577"/>
                  </a:lnTo>
                  <a:lnTo>
                    <a:pt x="1677453" y="137505"/>
                  </a:lnTo>
                  <a:lnTo>
                    <a:pt x="1725166" y="161983"/>
                  </a:lnTo>
                  <a:lnTo>
                    <a:pt x="1769641" y="187909"/>
                  </a:lnTo>
                  <a:lnTo>
                    <a:pt x="1810829" y="215179"/>
                  </a:lnTo>
                  <a:lnTo>
                    <a:pt x="1848678" y="243692"/>
                  </a:lnTo>
                  <a:lnTo>
                    <a:pt x="1883137" y="273344"/>
                  </a:lnTo>
                  <a:lnTo>
                    <a:pt x="1914156" y="304033"/>
                  </a:lnTo>
                  <a:lnTo>
                    <a:pt x="1941683" y="335656"/>
                  </a:lnTo>
                  <a:lnTo>
                    <a:pt x="1965667" y="368110"/>
                  </a:lnTo>
                  <a:lnTo>
                    <a:pt x="1986058" y="401294"/>
                  </a:lnTo>
                  <a:lnTo>
                    <a:pt x="2015856" y="469436"/>
                  </a:lnTo>
                  <a:lnTo>
                    <a:pt x="2030669" y="539262"/>
                  </a:lnTo>
                  <a:lnTo>
                    <a:pt x="2032330" y="574550"/>
                  </a:lnTo>
                  <a:lnTo>
                    <a:pt x="2030091" y="609950"/>
                  </a:lnTo>
                  <a:lnTo>
                    <a:pt x="2013713" y="680679"/>
                  </a:lnTo>
                  <a:lnTo>
                    <a:pt x="1981129" y="750628"/>
                  </a:lnTo>
                  <a:lnTo>
                    <a:pt x="1958632" y="785053"/>
                  </a:lnTo>
                  <a:lnTo>
                    <a:pt x="1931930" y="818975"/>
                  </a:lnTo>
                  <a:lnTo>
                    <a:pt x="1900974" y="852292"/>
                  </a:lnTo>
                  <a:lnTo>
                    <a:pt x="1872016" y="879405"/>
                  </a:lnTo>
                  <a:lnTo>
                    <a:pt x="1840704" y="905374"/>
                  </a:lnTo>
                  <a:lnTo>
                    <a:pt x="1807144" y="930170"/>
                  </a:lnTo>
                  <a:lnTo>
                    <a:pt x="1771442" y="953763"/>
                  </a:lnTo>
                  <a:lnTo>
                    <a:pt x="1733706" y="976121"/>
                  </a:lnTo>
                  <a:lnTo>
                    <a:pt x="1694043" y="997216"/>
                  </a:lnTo>
                  <a:lnTo>
                    <a:pt x="1652560" y="1017016"/>
                  </a:lnTo>
                  <a:lnTo>
                    <a:pt x="1609365" y="1035492"/>
                  </a:lnTo>
                  <a:lnTo>
                    <a:pt x="1564563" y="1052613"/>
                  </a:lnTo>
                  <a:lnTo>
                    <a:pt x="1518263" y="1068349"/>
                  </a:lnTo>
                  <a:lnTo>
                    <a:pt x="1470571" y="1082670"/>
                  </a:lnTo>
                  <a:lnTo>
                    <a:pt x="1421594" y="1095546"/>
                  </a:lnTo>
                  <a:lnTo>
                    <a:pt x="1371439" y="1106946"/>
                  </a:lnTo>
                  <a:lnTo>
                    <a:pt x="1320214" y="1116840"/>
                  </a:lnTo>
                  <a:lnTo>
                    <a:pt x="1268025" y="1125199"/>
                  </a:lnTo>
                  <a:lnTo>
                    <a:pt x="1214980" y="1131992"/>
                  </a:lnTo>
                  <a:lnTo>
                    <a:pt x="1161186" y="1137188"/>
                  </a:lnTo>
                  <a:lnTo>
                    <a:pt x="1106749" y="1140758"/>
                  </a:lnTo>
                  <a:lnTo>
                    <a:pt x="1051777" y="1142671"/>
                  </a:lnTo>
                  <a:lnTo>
                    <a:pt x="996377" y="1142898"/>
                  </a:lnTo>
                  <a:lnTo>
                    <a:pt x="940655" y="1141407"/>
                  </a:lnTo>
                  <a:lnTo>
                    <a:pt x="884720" y="1138169"/>
                  </a:lnTo>
                  <a:lnTo>
                    <a:pt x="592874" y="1285870"/>
                  </a:lnTo>
                  <a:close/>
                </a:path>
              </a:pathLst>
            </a:custGeom>
            <a:ln w="12699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623042" y="2719781"/>
            <a:ext cx="111315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TIDAK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LI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518" y="156794"/>
            <a:ext cx="5252720" cy="755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b="0" spc="-25" dirty="0">
                <a:latin typeface="Tw Cen MT" panose="020B0602020104020603"/>
                <a:cs typeface="Tw Cen MT" panose="020B0602020104020603"/>
              </a:rPr>
              <a:t>Reliabilitas</a:t>
            </a:r>
            <a:r>
              <a:rPr sz="4800" b="0" spc="40" dirty="0">
                <a:latin typeface="Tw Cen MT" panose="020B0602020104020603"/>
                <a:cs typeface="Tw Cen MT" panose="020B0602020104020603"/>
              </a:rPr>
              <a:t> </a:t>
            </a:r>
            <a:r>
              <a:rPr sz="4800" b="0" spc="-10" dirty="0">
                <a:latin typeface="Tw Cen MT" panose="020B0602020104020603"/>
                <a:cs typeface="Tw Cen MT" panose="020B0602020104020603"/>
              </a:rPr>
              <a:t>Seimbang</a:t>
            </a:r>
            <a:endParaRPr sz="48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512" y="1700276"/>
            <a:ext cx="5280025" cy="2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2512" y="1700276"/>
            <a:ext cx="5280025" cy="2403475"/>
          </a:xfrm>
          <a:prstGeom prst="rect">
            <a:avLst/>
          </a:prstGeom>
          <a:ln w="6350">
            <a:solidFill>
              <a:srgbClr val="79D154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320040" marR="596900" indent="-228600">
              <a:lnSpc>
                <a:spcPts val="1950"/>
              </a:lnSpc>
              <a:spcBef>
                <a:spcPts val="285"/>
              </a:spcBef>
              <a:buFont typeface="Arial" panose="020B0604020202020204"/>
              <a:buChar char="•"/>
              <a:tabLst>
                <a:tab pos="320040" algn="l"/>
                <a:tab pos="320675" algn="l"/>
              </a:tabLst>
            </a:pPr>
            <a:r>
              <a:rPr sz="1800" dirty="0">
                <a:latin typeface="Tw Cen MT" panose="020B0602020104020603"/>
                <a:cs typeface="Tw Cen MT" panose="020B0602020104020603"/>
              </a:rPr>
              <a:t>Digunakan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saat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peneliti menggunakan</a:t>
            </a:r>
            <a:r>
              <a:rPr sz="1800" spc="-2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indikator  majemuk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(beberapa</a:t>
            </a:r>
            <a:r>
              <a:rPr sz="1800" spc="-6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ukuran)</a:t>
            </a:r>
            <a:endParaRPr sz="1800">
              <a:latin typeface="Tw Cen MT" panose="020B0602020104020603"/>
              <a:cs typeface="Tw Cen MT" panose="020B0602020104020603"/>
            </a:endParaRPr>
          </a:p>
          <a:p>
            <a:pPr marL="320040" marR="177165" indent="-228600">
              <a:lnSpc>
                <a:spcPts val="1940"/>
              </a:lnSpc>
              <a:spcBef>
                <a:spcPts val="1005"/>
              </a:spcBef>
              <a:buFont typeface="Arial" panose="020B0604020202020204"/>
              <a:buChar char="•"/>
              <a:tabLst>
                <a:tab pos="320040" algn="l"/>
                <a:tab pos="320675" algn="l"/>
              </a:tabLst>
            </a:pPr>
            <a:r>
              <a:rPr sz="1800" spc="-10" dirty="0">
                <a:latin typeface="Tw Cen MT" panose="020B0602020104020603"/>
                <a:cs typeface="Tw Cen MT" panose="020B0602020104020603"/>
              </a:rPr>
              <a:t>Menjawab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pertanyaan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: Apakah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ukuran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tersebut 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memberikan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hasil </a:t>
            </a:r>
            <a:r>
              <a:rPr sz="1800" spc="-2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konsisten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dalam seluruh 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indikator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berbeda?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Jika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sama, </a:t>
            </a:r>
            <a:r>
              <a:rPr sz="1800" spc="10" dirty="0">
                <a:latin typeface="Tw Cen MT" panose="020B0602020104020603"/>
                <a:cs typeface="Tw Cen MT" panose="020B0602020104020603"/>
              </a:rPr>
              <a:t>berarti</a:t>
            </a:r>
            <a:r>
              <a:rPr sz="1800" spc="-2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reliabel</a:t>
            </a:r>
            <a:endParaRPr sz="1800">
              <a:latin typeface="Tw Cen MT" panose="020B0602020104020603"/>
              <a:cs typeface="Tw Cen MT" panose="020B0602020104020603"/>
            </a:endParaRPr>
          </a:p>
          <a:p>
            <a:pPr marL="320040" marR="472440" indent="-228600">
              <a:lnSpc>
                <a:spcPts val="1940"/>
              </a:lnSpc>
              <a:spcBef>
                <a:spcPts val="1025"/>
              </a:spcBef>
              <a:buFont typeface="Arial" panose="020B0604020202020204"/>
              <a:buChar char="•"/>
              <a:tabLst>
                <a:tab pos="320040" algn="l"/>
                <a:tab pos="320675" algn="l"/>
              </a:tabLst>
            </a:pPr>
            <a:r>
              <a:rPr sz="1800" spc="5" dirty="0">
                <a:latin typeface="Tw Cen MT" panose="020B0602020104020603"/>
                <a:cs typeface="Tw Cen MT" panose="020B0602020104020603"/>
              </a:rPr>
              <a:t>Metode </a:t>
            </a:r>
            <a:r>
              <a:rPr sz="1800" spc="-2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digunakan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metode belah dua</a:t>
            </a:r>
            <a:r>
              <a:rPr sz="1800" spc="-23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(split  half</a:t>
            </a:r>
            <a:endParaRPr sz="18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1876" y="2638425"/>
            <a:ext cx="5088255" cy="2765425"/>
          </a:xfrm>
          <a:prstGeom prst="rect">
            <a:avLst/>
          </a:prstGeom>
          <a:solidFill>
            <a:srgbClr val="DDE8F6"/>
          </a:solidFill>
        </p:spPr>
        <p:txBody>
          <a:bodyPr vert="horz" wrap="square" lIns="0" tIns="635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50"/>
              </a:spcBef>
            </a:pPr>
            <a:r>
              <a:rPr sz="1800" spc="-10" dirty="0">
                <a:latin typeface="Tw Cen MT" panose="020B0602020104020603"/>
                <a:cs typeface="Tw Cen MT" panose="020B0602020104020603"/>
              </a:rPr>
              <a:t>CONTOH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:</a:t>
            </a:r>
            <a:endParaRPr sz="1800">
              <a:latin typeface="Tw Cen MT" panose="020B0602020104020603"/>
              <a:cs typeface="Tw Cen MT" panose="020B0602020104020603"/>
            </a:endParaRPr>
          </a:p>
          <a:p>
            <a:pPr marL="322580" marR="678815" indent="-228600">
              <a:lnSpc>
                <a:spcPts val="1950"/>
              </a:lnSpc>
              <a:spcBef>
                <a:spcPts val="1035"/>
              </a:spcBef>
              <a:buFont typeface="Arial" panose="020B0604020202020204"/>
              <a:buChar char="•"/>
              <a:tabLst>
                <a:tab pos="322580" algn="l"/>
                <a:tab pos="323215" algn="l"/>
              </a:tabLst>
            </a:pPr>
            <a:r>
              <a:rPr sz="1800" dirty="0">
                <a:latin typeface="Tw Cen MT" panose="020B0602020104020603"/>
                <a:cs typeface="Tw Cen MT" panose="020B0602020104020603"/>
              </a:rPr>
              <a:t>6 orang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mahasiswa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disebar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untuk</a:t>
            </a:r>
            <a:r>
              <a:rPr sz="1800" spc="-1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melakukan  pengamatan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siswa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merokok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di</a:t>
            </a:r>
            <a:r>
              <a:rPr sz="1800" spc="-13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kantin.</a:t>
            </a:r>
            <a:endParaRPr sz="1800">
              <a:latin typeface="Tw Cen MT" panose="020B0602020104020603"/>
              <a:cs typeface="Tw Cen MT" panose="020B0602020104020603"/>
            </a:endParaRPr>
          </a:p>
          <a:p>
            <a:pPr marL="322580" indent="-229235">
              <a:lnSpc>
                <a:spcPts val="2050"/>
              </a:lnSpc>
              <a:spcBef>
                <a:spcPts val="760"/>
              </a:spcBef>
              <a:buFont typeface="Arial" panose="020B0604020202020204"/>
              <a:buChar char="•"/>
              <a:tabLst>
                <a:tab pos="322580" algn="l"/>
                <a:tab pos="323215" algn="l"/>
              </a:tabLst>
            </a:pPr>
            <a:r>
              <a:rPr sz="1800" dirty="0">
                <a:latin typeface="Tw Cen MT" panose="020B0602020104020603"/>
                <a:cs typeface="Tw Cen MT" panose="020B0602020104020603"/>
              </a:rPr>
              <a:t>Setiap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mahasiswa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dibagi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pertanyaan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1800" spc="-24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beda-</a:t>
            </a:r>
            <a:endParaRPr sz="1800">
              <a:latin typeface="Tw Cen MT" panose="020B0602020104020603"/>
              <a:cs typeface="Tw Cen MT" panose="020B0602020104020603"/>
            </a:endParaRPr>
          </a:p>
          <a:p>
            <a:pPr marL="322580">
              <a:lnSpc>
                <a:spcPts val="2050"/>
              </a:lnSpc>
            </a:pPr>
            <a:r>
              <a:rPr sz="1800" spc="5" dirty="0">
                <a:latin typeface="Tw Cen MT" panose="020B0602020104020603"/>
                <a:cs typeface="Tw Cen MT" panose="020B0602020104020603"/>
              </a:rPr>
              <a:t>beda</a:t>
            </a:r>
            <a:endParaRPr sz="1800">
              <a:latin typeface="Tw Cen MT" panose="020B0602020104020603"/>
              <a:cs typeface="Tw Cen MT" panose="020B0602020104020603"/>
            </a:endParaRPr>
          </a:p>
          <a:p>
            <a:pPr marL="322580" marR="437515" indent="-228600">
              <a:lnSpc>
                <a:spcPct val="90000"/>
              </a:lnSpc>
              <a:spcBef>
                <a:spcPts val="1005"/>
              </a:spcBef>
              <a:buFont typeface="Arial" panose="020B0604020202020204"/>
              <a:buChar char="•"/>
              <a:tabLst>
                <a:tab pos="322580" algn="l"/>
                <a:tab pos="323215" algn="l"/>
              </a:tabLst>
            </a:pPr>
            <a:r>
              <a:rPr sz="1800" spc="5" dirty="0">
                <a:latin typeface="Tw Cen MT" panose="020B0602020104020603"/>
                <a:cs typeface="Tw Cen MT" panose="020B0602020104020603"/>
              </a:rPr>
              <a:t>Kemudian,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Jika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keenam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siswa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melaporkan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hal 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sama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atau selaras satu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dengan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1800" spc="-32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lain. 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Maka dikatakan</a:t>
            </a:r>
            <a:r>
              <a:rPr sz="1800" spc="-14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reliabel.</a:t>
            </a:r>
            <a:endParaRPr sz="18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40401" y="2906776"/>
            <a:ext cx="6486525" cy="1384300"/>
          </a:xfrm>
          <a:custGeom>
            <a:avLst/>
            <a:gdLst/>
            <a:ahLst/>
            <a:cxnLst/>
            <a:rect l="l" t="t" r="r" b="b"/>
            <a:pathLst>
              <a:path w="6486525" h="1384300">
                <a:moveTo>
                  <a:pt x="6486525" y="0"/>
                </a:moveTo>
                <a:lnTo>
                  <a:pt x="0" y="0"/>
                </a:lnTo>
                <a:lnTo>
                  <a:pt x="0" y="1384300"/>
                </a:lnTo>
                <a:lnTo>
                  <a:pt x="6486525" y="1384300"/>
                </a:lnTo>
                <a:lnTo>
                  <a:pt x="648652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49951" y="2868625"/>
            <a:ext cx="6068060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539115">
              <a:lnSpc>
                <a:spcPts val="4320"/>
              </a:lnSpc>
              <a:spcBef>
                <a:spcPts val="640"/>
              </a:spcBef>
            </a:pPr>
            <a:r>
              <a:rPr sz="4000" spc="5" dirty="0">
                <a:latin typeface="Arial" panose="020B0604020202020204"/>
                <a:cs typeface="Arial" panose="020B0604020202020204"/>
              </a:rPr>
              <a:t>Langkah-langkah </a:t>
            </a:r>
            <a:r>
              <a:rPr sz="4000" spc="-5" dirty="0">
                <a:latin typeface="Arial" panose="020B0604020202020204"/>
                <a:cs typeface="Arial" panose="020B0604020202020204"/>
              </a:rPr>
              <a:t>Uji  </a:t>
            </a:r>
            <a:r>
              <a:rPr sz="4000" dirty="0">
                <a:latin typeface="Arial" panose="020B0604020202020204"/>
                <a:cs typeface="Arial" panose="020B0604020202020204"/>
              </a:rPr>
              <a:t>Reliabilitas </a:t>
            </a:r>
            <a:r>
              <a:rPr sz="4000" spc="5" dirty="0">
                <a:latin typeface="Arial" panose="020B0604020202020204"/>
                <a:cs typeface="Arial" panose="020B0604020202020204"/>
              </a:rPr>
              <a:t>Melalui</a:t>
            </a:r>
            <a:r>
              <a:rPr sz="4000" spc="-130" dirty="0">
                <a:latin typeface="Arial" panose="020B0604020202020204"/>
                <a:cs typeface="Arial" panose="020B0604020202020204"/>
              </a:rPr>
              <a:t> </a:t>
            </a:r>
            <a:r>
              <a:rPr sz="4000" spc="-10" dirty="0">
                <a:latin typeface="Arial" panose="020B0604020202020204"/>
                <a:cs typeface="Arial" panose="020B0604020202020204"/>
              </a:rPr>
              <a:t>SPSS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1117" y="222961"/>
            <a:ext cx="65366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5" dirty="0">
                <a:latin typeface="Tw Cen MT" panose="020B0602020104020603"/>
                <a:cs typeface="Tw Cen MT" panose="020B0602020104020603"/>
              </a:rPr>
              <a:t>PERHITUNGAN</a:t>
            </a:r>
            <a:r>
              <a:rPr sz="5400" b="0" spc="-155" dirty="0">
                <a:latin typeface="Tw Cen MT" panose="020B0602020104020603"/>
                <a:cs typeface="Tw Cen MT" panose="020B0602020104020603"/>
              </a:rPr>
              <a:t> </a:t>
            </a:r>
            <a:r>
              <a:rPr sz="5400" b="0" spc="5" dirty="0">
                <a:latin typeface="Tw Cen MT" panose="020B0602020104020603"/>
                <a:cs typeface="Tw Cen MT" panose="020B0602020104020603"/>
              </a:rPr>
              <a:t>SAMPEL</a:t>
            </a:r>
            <a:endParaRPr sz="5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0854" y="4605654"/>
            <a:ext cx="40824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w Cen MT" panose="020B0602020104020603"/>
                <a:cs typeface="Tw Cen MT" panose="020B0602020104020603"/>
              </a:rPr>
              <a:t>N :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jumlah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populasi</a:t>
            </a:r>
            <a:endParaRPr sz="1800">
              <a:latin typeface="Tw Cen MT" panose="020B0602020104020603"/>
              <a:cs typeface="Tw Cen MT" panose="020B0602020104020603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w Cen MT" panose="020B0602020104020603"/>
                <a:cs typeface="Tw Cen MT" panose="020B0602020104020603"/>
              </a:rPr>
              <a:t>n :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jumlah</a:t>
            </a:r>
            <a:r>
              <a:rPr sz="1800" spc="-2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sampel</a:t>
            </a:r>
            <a:endParaRPr sz="1800">
              <a:latin typeface="Tw Cen MT" panose="020B0602020104020603"/>
              <a:cs typeface="Tw Cen MT" panose="020B0602020104020603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w Cen MT" panose="020B0602020104020603"/>
                <a:cs typeface="Tw Cen MT" panose="020B0602020104020603"/>
              </a:rPr>
              <a:t>d : tingkat kesalahan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(1 %,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5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%, atau</a:t>
            </a:r>
            <a:r>
              <a:rPr sz="1800" spc="-3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10 %)</a:t>
            </a:r>
            <a:endParaRPr sz="18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1200" y="2662322"/>
            <a:ext cx="1580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w Cen MT" panose="020B0602020104020603"/>
                <a:cs typeface="Tw Cen MT" panose="020B0602020104020603"/>
              </a:rPr>
              <a:t>RUMUS</a:t>
            </a:r>
            <a:r>
              <a:rPr sz="1800" b="1" spc="3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b="1" spc="-10" dirty="0">
                <a:latin typeface="Tw Cen MT" panose="020B0602020104020603"/>
                <a:cs typeface="Tw Cen MT" panose="020B0602020104020603"/>
              </a:rPr>
              <a:t>SLOVIN</a:t>
            </a:r>
            <a:endParaRPr sz="1800" dirty="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91000" y="2176012"/>
            <a:ext cx="3404406" cy="1162334"/>
            <a:chOff x="4191000" y="2176012"/>
            <a:chExt cx="3404406" cy="1162334"/>
          </a:xfrm>
        </p:grpSpPr>
        <p:sp>
          <p:nvSpPr>
            <p:cNvPr id="3" name="object 3"/>
            <p:cNvSpPr/>
            <p:nvPr/>
          </p:nvSpPr>
          <p:spPr>
            <a:xfrm>
              <a:off x="5234152" y="2176012"/>
              <a:ext cx="2361254" cy="1162334"/>
            </a:xfrm>
            <a:prstGeom prst="rect">
              <a:avLst/>
            </a:prstGeom>
            <a:blipFill>
              <a:blip r:embed="rId2" cstate="print"/>
              <a:srcRect/>
              <a:stretch>
                <a:fillRect l="-24078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191000" y="2286000"/>
              <a:ext cx="932091" cy="786610"/>
              <a:chOff x="4302061" y="2415715"/>
              <a:chExt cx="932091" cy="786610"/>
            </a:xfrm>
          </p:grpSpPr>
          <p:sp>
            <p:nvSpPr>
              <p:cNvPr id="6" name="object 5"/>
              <p:cNvSpPr txBox="1"/>
              <p:nvPr/>
            </p:nvSpPr>
            <p:spPr>
              <a:xfrm>
                <a:off x="4302061" y="2415715"/>
                <a:ext cx="492061" cy="75148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4800" spc="-15" dirty="0">
                    <a:latin typeface="Tw Cen MT" panose="020B0602020104020603"/>
                    <a:cs typeface="Tw Cen MT" panose="020B0602020104020603"/>
                  </a:rPr>
                  <a:t>n</a:t>
                </a:r>
                <a:endParaRPr sz="4800" dirty="0">
                  <a:latin typeface="Tw Cen MT" panose="020B0602020104020603"/>
                  <a:cs typeface="Tw Cen MT" panose="020B0602020104020603"/>
                </a:endParaRPr>
              </a:p>
            </p:txBody>
          </p:sp>
          <p:sp>
            <p:nvSpPr>
              <p:cNvPr id="7" name="object 5"/>
              <p:cNvSpPr txBox="1"/>
              <p:nvPr/>
            </p:nvSpPr>
            <p:spPr>
              <a:xfrm>
                <a:off x="4742091" y="2573948"/>
                <a:ext cx="492061" cy="62837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4000" dirty="0">
                    <a:latin typeface="Tw Cen MT" panose="020B0602020104020603"/>
                    <a:cs typeface="Tw Cen MT" panose="020B0602020104020603"/>
                  </a:rPr>
                  <a:t>=</a:t>
                </a:r>
                <a:endParaRPr sz="4000" dirty="0">
                  <a:latin typeface="Tw Cen MT" panose="020B0602020104020603"/>
                  <a:cs typeface="Tw Cen MT" panose="020B0602020104020603"/>
                </a:endParaRPr>
              </a:p>
            </p:txBody>
          </p:sp>
        </p:grp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3432" y="179654"/>
            <a:ext cx="27882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Langkah</a:t>
            </a:r>
            <a:r>
              <a:rPr spc="-8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652462" y="1752600"/>
            <a:ext cx="10663174" cy="468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3432" y="179654"/>
            <a:ext cx="27882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Langkah</a:t>
            </a:r>
            <a:r>
              <a:rPr spc="-8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643062"/>
            <a:ext cx="10549001" cy="463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3432" y="179654"/>
            <a:ext cx="27882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Langkah</a:t>
            </a:r>
            <a:r>
              <a:rPr spc="-8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812800" y="1752600"/>
            <a:ext cx="10663301" cy="468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8336" y="179654"/>
            <a:ext cx="55791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02255" algn="l"/>
              </a:tabLst>
            </a:pPr>
            <a:r>
              <a:rPr dirty="0">
                <a:latin typeface="Arial" panose="020B0604020202020204"/>
                <a:cs typeface="Arial" panose="020B0604020202020204"/>
              </a:rPr>
              <a:t>Output</a:t>
            </a:r>
            <a:r>
              <a:rPr spc="-5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uji	reliabilitas</a:t>
            </a:r>
          </a:p>
        </p:txBody>
      </p:sp>
      <p:sp>
        <p:nvSpPr>
          <p:cNvPr id="3" name="object 3"/>
          <p:cNvSpPr/>
          <p:nvPr/>
        </p:nvSpPr>
        <p:spPr>
          <a:xfrm>
            <a:off x="508000" y="1447800"/>
            <a:ext cx="11184001" cy="491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926" y="179654"/>
            <a:ext cx="807212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>
                <a:latin typeface="Arial" panose="020B0604020202020204"/>
                <a:cs typeface="Arial" panose="020B0604020202020204"/>
              </a:rPr>
              <a:t>Angka </a:t>
            </a:r>
            <a:r>
              <a:rPr spc="-5" dirty="0">
                <a:latin typeface="Arial" panose="020B0604020202020204"/>
                <a:cs typeface="Arial" panose="020B0604020202020204"/>
              </a:rPr>
              <a:t>pada </a:t>
            </a:r>
            <a:r>
              <a:rPr spc="-25" dirty="0">
                <a:latin typeface="Arial" panose="020B0604020202020204"/>
                <a:cs typeface="Arial" panose="020B0604020202020204"/>
              </a:rPr>
              <a:t>Cronbach’s</a:t>
            </a:r>
            <a:r>
              <a:rPr spc="-45" dirty="0">
                <a:latin typeface="Arial" panose="020B0604020202020204"/>
                <a:cs typeface="Arial" panose="020B0604020202020204"/>
              </a:rPr>
              <a:t> </a:t>
            </a:r>
            <a:r>
              <a:rPr spc="-25" dirty="0">
                <a:latin typeface="Arial" panose="020B0604020202020204"/>
                <a:cs typeface="Arial" panose="020B0604020202020204"/>
              </a:rPr>
              <a:t>Alpha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17650" y="2127250"/>
          <a:ext cx="97536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w Cen MT" panose="020B0602020104020603"/>
                          <a:cs typeface="Tw Cen MT" panose="020B0602020104020603"/>
                        </a:rPr>
                        <a:t>Level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w Cen MT" panose="020B0602020104020603"/>
                          <a:cs typeface="Tw Cen MT" panose="020B0602020104020603"/>
                        </a:rPr>
                        <a:t>Angka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Tw Cen MT" panose="020B0602020104020603"/>
                          <a:cs typeface="Tw Cen MT" panose="020B0602020104020603"/>
                        </a:rPr>
                        <a:t>Status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w Cen MT" panose="020B0602020104020603"/>
                          <a:cs typeface="Tw Cen MT" panose="020B0602020104020603"/>
                        </a:rPr>
                        <a:t>Reliabilitas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0.90</a:t>
                      </a:r>
                      <a:r>
                        <a:rPr sz="1800" spc="-60" dirty="0"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+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Tw Cen MT" panose="020B0602020104020603"/>
                          <a:cs typeface="Tw Cen MT" panose="020B0602020104020603"/>
                        </a:rPr>
                        <a:t>Excellent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0.80 –</a:t>
                      </a:r>
                      <a:r>
                        <a:rPr sz="1800" spc="-45" dirty="0"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0.90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Good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0.70 –</a:t>
                      </a:r>
                      <a:r>
                        <a:rPr sz="1800" spc="-45" dirty="0"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0.80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Tw Cen MT" panose="020B0602020104020603"/>
                          <a:cs typeface="Tw Cen MT" panose="020B0602020104020603"/>
                        </a:rPr>
                        <a:t>Respectable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0,65 –</a:t>
                      </a:r>
                      <a:r>
                        <a:rPr sz="1800" spc="-45" dirty="0"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0.70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Tw Cen MT" panose="020B0602020104020603"/>
                          <a:cs typeface="Tw Cen MT" panose="020B0602020104020603"/>
                        </a:rPr>
                        <a:t>Minimally</a:t>
                      </a: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 Acceptable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0.60 –</a:t>
                      </a:r>
                      <a:r>
                        <a:rPr sz="1800" spc="-45" dirty="0"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0.65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Undesirable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0.60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Tw Cen MT" panose="020B0602020104020603"/>
                          <a:cs typeface="Tw Cen MT" panose="020B0602020104020603"/>
                        </a:rPr>
                        <a:t>Really </a:t>
                      </a:r>
                      <a:r>
                        <a:rPr sz="1800" spc="-5" dirty="0">
                          <a:latin typeface="Tw Cen MT" panose="020B0602020104020603"/>
                          <a:cs typeface="Tw Cen MT" panose="020B0602020104020603"/>
                        </a:rPr>
                        <a:t>Minimally</a:t>
                      </a:r>
                      <a:r>
                        <a:rPr sz="1800" spc="-15" dirty="0"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Acceptable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&gt;</a:t>
                      </a:r>
                      <a:r>
                        <a:rPr sz="1800" spc="-15" dirty="0"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0.60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Unacceptable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8105" y="179654"/>
            <a:ext cx="825309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Arial" panose="020B0604020202020204"/>
                <a:cs typeface="Arial" panose="020B0604020202020204"/>
              </a:rPr>
              <a:t>Cara </a:t>
            </a:r>
            <a:r>
              <a:rPr dirty="0">
                <a:latin typeface="Arial" panose="020B0604020202020204"/>
                <a:cs typeface="Arial" panose="020B0604020202020204"/>
              </a:rPr>
              <a:t>Meningkatkan</a:t>
            </a:r>
            <a:r>
              <a:rPr spc="-4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Reliabilitas</a:t>
            </a:r>
          </a:p>
        </p:txBody>
      </p:sp>
      <p:sp>
        <p:nvSpPr>
          <p:cNvPr id="3" name="object 3"/>
          <p:cNvSpPr/>
          <p:nvPr/>
        </p:nvSpPr>
        <p:spPr>
          <a:xfrm>
            <a:off x="3771767" y="3409856"/>
            <a:ext cx="5365882" cy="3241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7700" y="1962150"/>
            <a:ext cx="34544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0875" y="998600"/>
            <a:ext cx="5810250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95"/>
              </a:lnSpc>
            </a:pPr>
            <a:r>
              <a:rPr sz="2800" spc="-40" dirty="0">
                <a:solidFill>
                  <a:srgbClr val="79D154"/>
                </a:solidFill>
              </a:rPr>
              <a:t>KETERBATASAN</a:t>
            </a:r>
            <a:r>
              <a:rPr sz="2800" spc="-25" dirty="0">
                <a:solidFill>
                  <a:srgbClr val="79D154"/>
                </a:solidFill>
              </a:rPr>
              <a:t> </a:t>
            </a:r>
            <a:r>
              <a:rPr sz="2800" spc="-5" dirty="0">
                <a:solidFill>
                  <a:srgbClr val="79D154"/>
                </a:solidFill>
              </a:rPr>
              <a:t>PENELITIAN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682750" y="2376487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80" h="589280">
                <a:moveTo>
                  <a:pt x="588962" y="63"/>
                </a:moveTo>
                <a:lnTo>
                  <a:pt x="136525" y="63"/>
                </a:lnTo>
                <a:lnTo>
                  <a:pt x="0" y="0"/>
                </a:lnTo>
                <a:lnTo>
                  <a:pt x="0" y="136588"/>
                </a:lnTo>
                <a:lnTo>
                  <a:pt x="0" y="588962"/>
                </a:lnTo>
                <a:lnTo>
                  <a:pt x="136525" y="588962"/>
                </a:lnTo>
                <a:lnTo>
                  <a:pt x="136525" y="136588"/>
                </a:lnTo>
                <a:lnTo>
                  <a:pt x="588962" y="136588"/>
                </a:lnTo>
                <a:lnTo>
                  <a:pt x="588962" y="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5424" y="2376487"/>
            <a:ext cx="591185" cy="589280"/>
          </a:xfrm>
          <a:custGeom>
            <a:avLst/>
            <a:gdLst/>
            <a:ahLst/>
            <a:cxnLst/>
            <a:rect l="l" t="t" r="r" b="b"/>
            <a:pathLst>
              <a:path w="591185" h="589280">
                <a:moveTo>
                  <a:pt x="590677" y="0"/>
                </a:moveTo>
                <a:lnTo>
                  <a:pt x="454152" y="0"/>
                </a:lnTo>
                <a:lnTo>
                  <a:pt x="0" y="63"/>
                </a:lnTo>
                <a:lnTo>
                  <a:pt x="0" y="136588"/>
                </a:lnTo>
                <a:lnTo>
                  <a:pt x="454152" y="136588"/>
                </a:lnTo>
                <a:lnTo>
                  <a:pt x="454152" y="588962"/>
                </a:lnTo>
                <a:lnTo>
                  <a:pt x="590677" y="588962"/>
                </a:lnTo>
                <a:lnTo>
                  <a:pt x="590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2750" y="5224462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88962" y="452437"/>
                </a:moveTo>
                <a:lnTo>
                  <a:pt x="136525" y="452437"/>
                </a:lnTo>
                <a:lnTo>
                  <a:pt x="136525" y="0"/>
                </a:lnTo>
                <a:lnTo>
                  <a:pt x="0" y="0"/>
                </a:lnTo>
                <a:lnTo>
                  <a:pt x="0" y="452437"/>
                </a:lnTo>
                <a:lnTo>
                  <a:pt x="0" y="588962"/>
                </a:lnTo>
                <a:lnTo>
                  <a:pt x="136525" y="588962"/>
                </a:lnTo>
                <a:lnTo>
                  <a:pt x="588962" y="588962"/>
                </a:lnTo>
                <a:lnTo>
                  <a:pt x="588962" y="452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35424" y="5224462"/>
            <a:ext cx="589280" cy="590550"/>
          </a:xfrm>
          <a:custGeom>
            <a:avLst/>
            <a:gdLst/>
            <a:ahLst/>
            <a:cxnLst/>
            <a:rect l="l" t="t" r="r" b="b"/>
            <a:pathLst>
              <a:path w="589279" h="590550">
                <a:moveTo>
                  <a:pt x="589026" y="0"/>
                </a:moveTo>
                <a:lnTo>
                  <a:pt x="452501" y="0"/>
                </a:lnTo>
                <a:lnTo>
                  <a:pt x="452501" y="454025"/>
                </a:lnTo>
                <a:lnTo>
                  <a:pt x="0" y="454025"/>
                </a:lnTo>
                <a:lnTo>
                  <a:pt x="0" y="590550"/>
                </a:lnTo>
                <a:lnTo>
                  <a:pt x="588962" y="590550"/>
                </a:lnTo>
                <a:lnTo>
                  <a:pt x="588962" y="588962"/>
                </a:lnTo>
                <a:lnTo>
                  <a:pt x="589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6128" y="2376881"/>
            <a:ext cx="5497830" cy="2469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000" spc="10" dirty="0">
                <a:latin typeface="Tw Cen MT" panose="020B0602020104020603"/>
                <a:cs typeface="Tw Cen MT" panose="020B0602020104020603"/>
              </a:rPr>
              <a:t>Bukan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Keterbatasan</a:t>
            </a:r>
            <a:r>
              <a:rPr sz="2000" spc="-114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-20" dirty="0">
                <a:latin typeface="Tw Cen MT" panose="020B0602020104020603"/>
                <a:cs typeface="Tw Cen MT" panose="020B0602020104020603"/>
              </a:rPr>
              <a:t>Peneliti</a:t>
            </a:r>
            <a:endParaRPr sz="2000">
              <a:latin typeface="Tw Cen MT" panose="020B0602020104020603"/>
              <a:cs typeface="Tw Cen MT" panose="020B0602020104020603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354965" algn="l"/>
                <a:tab pos="355600" algn="l"/>
                <a:tab pos="2978785" algn="l"/>
              </a:tabLst>
            </a:pPr>
            <a:r>
              <a:rPr sz="2000" spc="-10" dirty="0">
                <a:latin typeface="Tw Cen MT" panose="020B0602020104020603"/>
                <a:cs typeface="Tw Cen MT" panose="020B0602020104020603"/>
              </a:rPr>
              <a:t>Pemaparan</a:t>
            </a:r>
            <a:r>
              <a:rPr sz="2000" spc="-9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tentang</a:t>
            </a:r>
            <a:r>
              <a:rPr sz="2000" spc="-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apa	</a:t>
            </a:r>
            <a:r>
              <a:rPr sz="200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tidak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diteliti</a:t>
            </a:r>
            <a:r>
              <a:rPr sz="2000" spc="-1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dalam</a:t>
            </a:r>
            <a:endParaRPr sz="2000">
              <a:latin typeface="Tw Cen MT" panose="020B0602020104020603"/>
              <a:cs typeface="Tw Cen MT" panose="020B0602020104020603"/>
            </a:endParaRPr>
          </a:p>
          <a:p>
            <a:pPr marL="355600">
              <a:lnSpc>
                <a:spcPts val="2390"/>
              </a:lnSpc>
              <a:spcBef>
                <a:spcPts val="15"/>
              </a:spcBef>
            </a:pPr>
            <a:r>
              <a:rPr sz="2000" dirty="0">
                <a:latin typeface="Tw Cen MT" panose="020B0602020104020603"/>
                <a:cs typeface="Tw Cen MT" panose="020B0602020104020603"/>
              </a:rPr>
              <a:t>penelitian</a:t>
            </a:r>
            <a:endParaRPr sz="2000">
              <a:latin typeface="Tw Cen MT" panose="020B0602020104020603"/>
              <a:cs typeface="Tw Cen MT" panose="020B0602020104020603"/>
            </a:endParaRPr>
          </a:p>
          <a:p>
            <a:pPr marL="355600" indent="-342900">
              <a:lnSpc>
                <a:spcPts val="2390"/>
              </a:lnSpc>
              <a:buAutoNum type="arabicPeriod" startAt="3"/>
              <a:tabLst>
                <a:tab pos="354965" algn="l"/>
                <a:tab pos="355600" algn="l"/>
              </a:tabLst>
            </a:pPr>
            <a:r>
              <a:rPr sz="2000" dirty="0">
                <a:latin typeface="Tw Cen MT" panose="020B0602020104020603"/>
                <a:cs typeface="Tw Cen MT" panose="020B0602020104020603"/>
              </a:rPr>
              <a:t>Keterbatasan penelitian ini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menjadi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peluang</a:t>
            </a:r>
            <a:r>
              <a:rPr sz="2000" spc="-39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bagi</a:t>
            </a:r>
            <a:endParaRPr sz="2000">
              <a:latin typeface="Tw Cen MT" panose="020B0602020104020603"/>
              <a:cs typeface="Tw Cen MT" panose="020B0602020104020603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Tw Cen MT" panose="020B0602020104020603"/>
                <a:cs typeface="Tw Cen MT" panose="020B0602020104020603"/>
              </a:rPr>
              <a:t>peneliti </a:t>
            </a:r>
            <a:r>
              <a:rPr sz="2000" spc="-15" dirty="0">
                <a:latin typeface="Tw Cen MT" panose="020B0602020104020603"/>
                <a:cs typeface="Tw Cen MT" panose="020B0602020104020603"/>
              </a:rPr>
              <a:t>lainnya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untuk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melakukan</a:t>
            </a:r>
            <a:r>
              <a:rPr sz="2000" spc="-3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penelitian</a:t>
            </a:r>
            <a:endParaRPr sz="2000">
              <a:latin typeface="Tw Cen MT" panose="020B0602020104020603"/>
              <a:cs typeface="Tw Cen MT" panose="020B0602020104020603"/>
            </a:endParaRPr>
          </a:p>
          <a:p>
            <a:pPr marL="355600" marR="6350" indent="-342900">
              <a:lnSpc>
                <a:spcPct val="100000"/>
              </a:lnSpc>
              <a:spcBef>
                <a:spcPts val="2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2000" spc="-15" dirty="0">
                <a:latin typeface="Tw Cen MT" panose="020B0602020104020603"/>
                <a:cs typeface="Tw Cen MT" panose="020B0602020104020603"/>
              </a:rPr>
              <a:t>Misalnya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: keterbatasan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penggunaan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metode 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penelitian, keterbatasan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cakupan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penelitian, 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keterbatasan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teori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penelitian </a:t>
            </a:r>
            <a:r>
              <a:rPr sz="200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digunakan,</a:t>
            </a:r>
            <a:r>
              <a:rPr sz="2000" spc="-3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dsb</a:t>
            </a:r>
            <a:endParaRPr sz="20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39441" y="2815328"/>
            <a:ext cx="1776730" cy="2118995"/>
          </a:xfrm>
          <a:custGeom>
            <a:avLst/>
            <a:gdLst/>
            <a:ahLst/>
            <a:cxnLst/>
            <a:rect l="l" t="t" r="r" b="b"/>
            <a:pathLst>
              <a:path w="1776729" h="2118995">
                <a:moveTo>
                  <a:pt x="712797" y="0"/>
                </a:moveTo>
                <a:lnTo>
                  <a:pt x="660524" y="2792"/>
                </a:lnTo>
                <a:lnTo>
                  <a:pt x="611602" y="8868"/>
                </a:lnTo>
                <a:lnTo>
                  <a:pt x="565614" y="17892"/>
                </a:lnTo>
                <a:lnTo>
                  <a:pt x="522146" y="29534"/>
                </a:lnTo>
                <a:lnTo>
                  <a:pt x="480781" y="43458"/>
                </a:lnTo>
                <a:lnTo>
                  <a:pt x="441103" y="59332"/>
                </a:lnTo>
                <a:lnTo>
                  <a:pt x="402698" y="76824"/>
                </a:lnTo>
                <a:lnTo>
                  <a:pt x="365149" y="95598"/>
                </a:lnTo>
                <a:lnTo>
                  <a:pt x="328040" y="115323"/>
                </a:lnTo>
                <a:lnTo>
                  <a:pt x="287587" y="140022"/>
                </a:lnTo>
                <a:lnTo>
                  <a:pt x="249590" y="168613"/>
                </a:lnTo>
                <a:lnTo>
                  <a:pt x="214026" y="200747"/>
                </a:lnTo>
                <a:lnTo>
                  <a:pt x="180876" y="236077"/>
                </a:lnTo>
                <a:lnTo>
                  <a:pt x="150117" y="274255"/>
                </a:lnTo>
                <a:lnTo>
                  <a:pt x="121729" y="314935"/>
                </a:lnTo>
                <a:lnTo>
                  <a:pt x="95690" y="357769"/>
                </a:lnTo>
                <a:lnTo>
                  <a:pt x="71980" y="402409"/>
                </a:lnTo>
                <a:lnTo>
                  <a:pt x="50577" y="448508"/>
                </a:lnTo>
                <a:lnTo>
                  <a:pt x="31460" y="495718"/>
                </a:lnTo>
                <a:lnTo>
                  <a:pt x="14608" y="543691"/>
                </a:lnTo>
                <a:lnTo>
                  <a:pt x="0" y="592081"/>
                </a:lnTo>
                <a:lnTo>
                  <a:pt x="325881" y="605035"/>
                </a:lnTo>
                <a:lnTo>
                  <a:pt x="338893" y="561283"/>
                </a:lnTo>
                <a:lnTo>
                  <a:pt x="357132" y="519059"/>
                </a:lnTo>
                <a:lnTo>
                  <a:pt x="380429" y="478835"/>
                </a:lnTo>
                <a:lnTo>
                  <a:pt x="408616" y="441081"/>
                </a:lnTo>
                <a:lnTo>
                  <a:pt x="441524" y="406269"/>
                </a:lnTo>
                <a:lnTo>
                  <a:pt x="478984" y="374869"/>
                </a:lnTo>
                <a:lnTo>
                  <a:pt x="520826" y="347352"/>
                </a:lnTo>
                <a:lnTo>
                  <a:pt x="566030" y="324666"/>
                </a:lnTo>
                <a:lnTo>
                  <a:pt x="612442" y="307818"/>
                </a:lnTo>
                <a:lnTo>
                  <a:pt x="659560" y="296690"/>
                </a:lnTo>
                <a:lnTo>
                  <a:pt x="706880" y="291163"/>
                </a:lnTo>
                <a:lnTo>
                  <a:pt x="753897" y="291120"/>
                </a:lnTo>
                <a:lnTo>
                  <a:pt x="800108" y="296441"/>
                </a:lnTo>
                <a:lnTo>
                  <a:pt x="845008" y="307009"/>
                </a:lnTo>
                <a:lnTo>
                  <a:pt x="888094" y="322705"/>
                </a:lnTo>
                <a:lnTo>
                  <a:pt x="928862" y="343411"/>
                </a:lnTo>
                <a:lnTo>
                  <a:pt x="966807" y="369009"/>
                </a:lnTo>
                <a:lnTo>
                  <a:pt x="1001427" y="399381"/>
                </a:lnTo>
                <a:lnTo>
                  <a:pt x="1032216" y="434407"/>
                </a:lnTo>
                <a:lnTo>
                  <a:pt x="1058671" y="473971"/>
                </a:lnTo>
                <a:lnTo>
                  <a:pt x="1080618" y="518938"/>
                </a:lnTo>
                <a:lnTo>
                  <a:pt x="1095818" y="565515"/>
                </a:lnTo>
                <a:lnTo>
                  <a:pt x="1104438" y="613115"/>
                </a:lnTo>
                <a:lnTo>
                  <a:pt x="1106643" y="661155"/>
                </a:lnTo>
                <a:lnTo>
                  <a:pt x="1102598" y="709048"/>
                </a:lnTo>
                <a:lnTo>
                  <a:pt x="1092468" y="756210"/>
                </a:lnTo>
                <a:lnTo>
                  <a:pt x="1076419" y="802055"/>
                </a:lnTo>
                <a:lnTo>
                  <a:pt x="1054616" y="845998"/>
                </a:lnTo>
                <a:lnTo>
                  <a:pt x="1027224" y="887454"/>
                </a:lnTo>
                <a:lnTo>
                  <a:pt x="994409" y="925837"/>
                </a:lnTo>
                <a:lnTo>
                  <a:pt x="997966" y="926091"/>
                </a:lnTo>
                <a:lnTo>
                  <a:pt x="965743" y="961340"/>
                </a:lnTo>
                <a:lnTo>
                  <a:pt x="929383" y="997482"/>
                </a:lnTo>
                <a:lnTo>
                  <a:pt x="890099" y="1034317"/>
                </a:lnTo>
                <a:lnTo>
                  <a:pt x="807607" y="1109257"/>
                </a:lnTo>
                <a:lnTo>
                  <a:pt x="766826" y="1146960"/>
                </a:lnTo>
                <a:lnTo>
                  <a:pt x="727970" y="1184549"/>
                </a:lnTo>
                <a:lnTo>
                  <a:pt x="692253" y="1221822"/>
                </a:lnTo>
                <a:lnTo>
                  <a:pt x="660888" y="1258579"/>
                </a:lnTo>
                <a:lnTo>
                  <a:pt x="635087" y="1294617"/>
                </a:lnTo>
                <a:lnTo>
                  <a:pt x="616062" y="1329736"/>
                </a:lnTo>
                <a:lnTo>
                  <a:pt x="599759" y="1391751"/>
                </a:lnTo>
                <a:lnTo>
                  <a:pt x="592126" y="1463803"/>
                </a:lnTo>
                <a:lnTo>
                  <a:pt x="589509" y="1506721"/>
                </a:lnTo>
                <a:lnTo>
                  <a:pt x="587520" y="1553490"/>
                </a:lnTo>
                <a:lnTo>
                  <a:pt x="586034" y="1603552"/>
                </a:lnTo>
                <a:lnTo>
                  <a:pt x="584924" y="1656349"/>
                </a:lnTo>
                <a:lnTo>
                  <a:pt x="581691" y="1883729"/>
                </a:lnTo>
                <a:lnTo>
                  <a:pt x="580550" y="1941833"/>
                </a:lnTo>
                <a:lnTo>
                  <a:pt x="579021" y="1999325"/>
                </a:lnTo>
                <a:lnTo>
                  <a:pt x="576978" y="2055646"/>
                </a:lnTo>
                <a:lnTo>
                  <a:pt x="574294" y="2110239"/>
                </a:lnTo>
                <a:lnTo>
                  <a:pt x="618930" y="2114605"/>
                </a:lnTo>
                <a:lnTo>
                  <a:pt x="664493" y="2117446"/>
                </a:lnTo>
                <a:lnTo>
                  <a:pt x="711054" y="2118669"/>
                </a:lnTo>
                <a:lnTo>
                  <a:pt x="758682" y="2118177"/>
                </a:lnTo>
                <a:lnTo>
                  <a:pt x="807446" y="2115875"/>
                </a:lnTo>
                <a:lnTo>
                  <a:pt x="857418" y="2111668"/>
                </a:lnTo>
                <a:lnTo>
                  <a:pt x="908667" y="2105461"/>
                </a:lnTo>
                <a:lnTo>
                  <a:pt x="961262" y="2097158"/>
                </a:lnTo>
                <a:lnTo>
                  <a:pt x="969194" y="2056604"/>
                </a:lnTo>
                <a:lnTo>
                  <a:pt x="976311" y="2010192"/>
                </a:lnTo>
                <a:lnTo>
                  <a:pt x="983318" y="1960500"/>
                </a:lnTo>
                <a:lnTo>
                  <a:pt x="990915" y="1910106"/>
                </a:lnTo>
                <a:lnTo>
                  <a:pt x="999807" y="1861589"/>
                </a:lnTo>
                <a:lnTo>
                  <a:pt x="1010695" y="1817525"/>
                </a:lnTo>
                <a:lnTo>
                  <a:pt x="1024282" y="1780494"/>
                </a:lnTo>
                <a:lnTo>
                  <a:pt x="1062363" y="1737837"/>
                </a:lnTo>
                <a:lnTo>
                  <a:pt x="1088262" y="1737367"/>
                </a:lnTo>
                <a:lnTo>
                  <a:pt x="1135851" y="1749301"/>
                </a:lnTo>
                <a:lnTo>
                  <a:pt x="1185979" y="1762829"/>
                </a:lnTo>
                <a:lnTo>
                  <a:pt x="1237712" y="1776258"/>
                </a:lnTo>
                <a:lnTo>
                  <a:pt x="1290113" y="1787897"/>
                </a:lnTo>
                <a:lnTo>
                  <a:pt x="1342246" y="1796054"/>
                </a:lnTo>
                <a:lnTo>
                  <a:pt x="1393176" y="1799036"/>
                </a:lnTo>
                <a:lnTo>
                  <a:pt x="1441965" y="1795150"/>
                </a:lnTo>
                <a:lnTo>
                  <a:pt x="1487678" y="1782706"/>
                </a:lnTo>
                <a:lnTo>
                  <a:pt x="1530734" y="1751965"/>
                </a:lnTo>
                <a:lnTo>
                  <a:pt x="1552008" y="1713254"/>
                </a:lnTo>
                <a:lnTo>
                  <a:pt x="1557677" y="1670092"/>
                </a:lnTo>
                <a:lnTo>
                  <a:pt x="1553920" y="1626002"/>
                </a:lnTo>
                <a:lnTo>
                  <a:pt x="1546916" y="1584505"/>
                </a:lnTo>
                <a:lnTo>
                  <a:pt x="1542841" y="1549121"/>
                </a:lnTo>
                <a:lnTo>
                  <a:pt x="1547875" y="1523372"/>
                </a:lnTo>
                <a:lnTo>
                  <a:pt x="1561282" y="1503106"/>
                </a:lnTo>
                <a:lnTo>
                  <a:pt x="1580356" y="1485923"/>
                </a:lnTo>
                <a:lnTo>
                  <a:pt x="1600525" y="1469812"/>
                </a:lnTo>
                <a:lnTo>
                  <a:pt x="1617218" y="1452760"/>
                </a:lnTo>
                <a:lnTo>
                  <a:pt x="1619138" y="1439733"/>
                </a:lnTo>
                <a:lnTo>
                  <a:pt x="1613725" y="1424836"/>
                </a:lnTo>
                <a:lnTo>
                  <a:pt x="1605359" y="1409201"/>
                </a:lnTo>
                <a:lnTo>
                  <a:pt x="1598421" y="1393959"/>
                </a:lnTo>
                <a:lnTo>
                  <a:pt x="1612949" y="1385641"/>
                </a:lnTo>
                <a:lnTo>
                  <a:pt x="1626917" y="1377132"/>
                </a:lnTo>
                <a:lnTo>
                  <a:pt x="1639052" y="1368242"/>
                </a:lnTo>
                <a:lnTo>
                  <a:pt x="1648079" y="1358780"/>
                </a:lnTo>
                <a:lnTo>
                  <a:pt x="1645146" y="1341040"/>
                </a:lnTo>
                <a:lnTo>
                  <a:pt x="1632902" y="1312108"/>
                </a:lnTo>
                <a:lnTo>
                  <a:pt x="1615896" y="1278413"/>
                </a:lnTo>
                <a:lnTo>
                  <a:pt x="1598675" y="1246385"/>
                </a:lnTo>
                <a:lnTo>
                  <a:pt x="1640468" y="1228725"/>
                </a:lnTo>
                <a:lnTo>
                  <a:pt x="1685637" y="1211449"/>
                </a:lnTo>
                <a:lnTo>
                  <a:pt x="1727716" y="1192106"/>
                </a:lnTo>
                <a:lnTo>
                  <a:pt x="1760236" y="1168247"/>
                </a:lnTo>
                <a:lnTo>
                  <a:pt x="1776730" y="1137419"/>
                </a:lnTo>
                <a:lnTo>
                  <a:pt x="1769632" y="1120484"/>
                </a:lnTo>
                <a:lnTo>
                  <a:pt x="1747114" y="1088151"/>
                </a:lnTo>
                <a:lnTo>
                  <a:pt x="1713381" y="1044616"/>
                </a:lnTo>
                <a:lnTo>
                  <a:pt x="1672640" y="994077"/>
                </a:lnTo>
                <a:lnTo>
                  <a:pt x="1586952" y="888772"/>
                </a:lnTo>
                <a:lnTo>
                  <a:pt x="1550416" y="842398"/>
                </a:lnTo>
                <a:lnTo>
                  <a:pt x="1555681" y="800850"/>
                </a:lnTo>
                <a:lnTo>
                  <a:pt x="1558281" y="759024"/>
                </a:lnTo>
                <a:lnTo>
                  <a:pt x="1558256" y="717052"/>
                </a:lnTo>
                <a:lnTo>
                  <a:pt x="1555650" y="675067"/>
                </a:lnTo>
                <a:lnTo>
                  <a:pt x="1550505" y="633198"/>
                </a:lnTo>
                <a:lnTo>
                  <a:pt x="1542864" y="591580"/>
                </a:lnTo>
                <a:lnTo>
                  <a:pt x="1532768" y="550342"/>
                </a:lnTo>
                <a:lnTo>
                  <a:pt x="1520261" y="509617"/>
                </a:lnTo>
                <a:lnTo>
                  <a:pt x="1505385" y="469536"/>
                </a:lnTo>
                <a:lnTo>
                  <a:pt x="1488182" y="430231"/>
                </a:lnTo>
                <a:lnTo>
                  <a:pt x="1468695" y="391834"/>
                </a:lnTo>
                <a:lnTo>
                  <a:pt x="1446966" y="354477"/>
                </a:lnTo>
                <a:lnTo>
                  <a:pt x="1423037" y="318291"/>
                </a:lnTo>
                <a:lnTo>
                  <a:pt x="1396952" y="283408"/>
                </a:lnTo>
                <a:lnTo>
                  <a:pt x="1368752" y="249959"/>
                </a:lnTo>
                <a:lnTo>
                  <a:pt x="1338480" y="218077"/>
                </a:lnTo>
                <a:lnTo>
                  <a:pt x="1306179" y="187892"/>
                </a:lnTo>
                <a:lnTo>
                  <a:pt x="1271890" y="159537"/>
                </a:lnTo>
                <a:lnTo>
                  <a:pt x="1235657" y="133144"/>
                </a:lnTo>
                <a:lnTo>
                  <a:pt x="1197522" y="108844"/>
                </a:lnTo>
                <a:lnTo>
                  <a:pt x="1157527" y="86768"/>
                </a:lnTo>
                <a:lnTo>
                  <a:pt x="1115715" y="67049"/>
                </a:lnTo>
                <a:lnTo>
                  <a:pt x="1072128" y="49818"/>
                </a:lnTo>
                <a:lnTo>
                  <a:pt x="1026808" y="35207"/>
                </a:lnTo>
                <a:lnTo>
                  <a:pt x="979799" y="23347"/>
                </a:lnTo>
                <a:lnTo>
                  <a:pt x="931142" y="14371"/>
                </a:lnTo>
                <a:lnTo>
                  <a:pt x="880880" y="8410"/>
                </a:lnTo>
                <a:lnTo>
                  <a:pt x="829056" y="5595"/>
                </a:lnTo>
                <a:lnTo>
                  <a:pt x="768835" y="823"/>
                </a:lnTo>
                <a:lnTo>
                  <a:pt x="712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14707" y="4984529"/>
            <a:ext cx="530225" cy="530225"/>
          </a:xfrm>
          <a:custGeom>
            <a:avLst/>
            <a:gdLst/>
            <a:ahLst/>
            <a:cxnLst/>
            <a:rect l="l" t="t" r="r" b="b"/>
            <a:pathLst>
              <a:path w="530225" h="530225">
                <a:moveTo>
                  <a:pt x="266309" y="0"/>
                </a:moveTo>
                <a:lnTo>
                  <a:pt x="220776" y="3664"/>
                </a:lnTo>
                <a:lnTo>
                  <a:pt x="175809" y="15415"/>
                </a:lnTo>
                <a:lnTo>
                  <a:pt x="132428" y="35527"/>
                </a:lnTo>
                <a:lnTo>
                  <a:pt x="93348" y="63028"/>
                </a:lnTo>
                <a:lnTo>
                  <a:pt x="60705" y="96086"/>
                </a:lnTo>
                <a:lnTo>
                  <a:pt x="34774" y="133679"/>
                </a:lnTo>
                <a:lnTo>
                  <a:pt x="15829" y="174787"/>
                </a:lnTo>
                <a:lnTo>
                  <a:pt x="4146" y="218390"/>
                </a:lnTo>
                <a:lnTo>
                  <a:pt x="0" y="263468"/>
                </a:lnTo>
                <a:lnTo>
                  <a:pt x="3664" y="309001"/>
                </a:lnTo>
                <a:lnTo>
                  <a:pt x="15415" y="353968"/>
                </a:lnTo>
                <a:lnTo>
                  <a:pt x="35527" y="397350"/>
                </a:lnTo>
                <a:lnTo>
                  <a:pt x="63028" y="436429"/>
                </a:lnTo>
                <a:lnTo>
                  <a:pt x="96086" y="469072"/>
                </a:lnTo>
                <a:lnTo>
                  <a:pt x="133679" y="495003"/>
                </a:lnTo>
                <a:lnTo>
                  <a:pt x="174787" y="513948"/>
                </a:lnTo>
                <a:lnTo>
                  <a:pt x="218390" y="525631"/>
                </a:lnTo>
                <a:lnTo>
                  <a:pt x="263468" y="529778"/>
                </a:lnTo>
                <a:lnTo>
                  <a:pt x="309001" y="526113"/>
                </a:lnTo>
                <a:lnTo>
                  <a:pt x="353968" y="514362"/>
                </a:lnTo>
                <a:lnTo>
                  <a:pt x="397350" y="494251"/>
                </a:lnTo>
                <a:lnTo>
                  <a:pt x="436429" y="466749"/>
                </a:lnTo>
                <a:lnTo>
                  <a:pt x="469072" y="433691"/>
                </a:lnTo>
                <a:lnTo>
                  <a:pt x="495003" y="396098"/>
                </a:lnTo>
                <a:lnTo>
                  <a:pt x="513948" y="354990"/>
                </a:lnTo>
                <a:lnTo>
                  <a:pt x="525631" y="311387"/>
                </a:lnTo>
                <a:lnTo>
                  <a:pt x="529778" y="266309"/>
                </a:lnTo>
                <a:lnTo>
                  <a:pt x="526113" y="220776"/>
                </a:lnTo>
                <a:lnTo>
                  <a:pt x="514362" y="175809"/>
                </a:lnTo>
                <a:lnTo>
                  <a:pt x="494251" y="132428"/>
                </a:lnTo>
                <a:lnTo>
                  <a:pt x="466749" y="93348"/>
                </a:lnTo>
                <a:lnTo>
                  <a:pt x="433691" y="60705"/>
                </a:lnTo>
                <a:lnTo>
                  <a:pt x="396098" y="34774"/>
                </a:lnTo>
                <a:lnTo>
                  <a:pt x="354990" y="15829"/>
                </a:lnTo>
                <a:lnTo>
                  <a:pt x="311387" y="4146"/>
                </a:lnTo>
                <a:lnTo>
                  <a:pt x="2663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2004" y="2654884"/>
            <a:ext cx="2961005" cy="17972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b="0" spc="5" dirty="0" err="1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</a:t>
            </a:r>
            <a:r>
              <a:rPr lang="en-US" sz="5800" b="0" spc="5" dirty="0" err="1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erima</a:t>
            </a:r>
            <a:r>
              <a:rPr lang="en-US" sz="5800" b="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Kasih</a:t>
            </a:r>
            <a:endParaRPr sz="5800" dirty="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09975" y="225425"/>
            <a:ext cx="6253480" cy="2453005"/>
            <a:chOff x="3609975" y="225425"/>
            <a:chExt cx="6253480" cy="2453005"/>
          </a:xfrm>
        </p:grpSpPr>
        <p:sp>
          <p:nvSpPr>
            <p:cNvPr id="5" name="object 5"/>
            <p:cNvSpPr/>
            <p:nvPr/>
          </p:nvSpPr>
          <p:spPr>
            <a:xfrm>
              <a:off x="3609975" y="669924"/>
              <a:ext cx="5525135" cy="2008505"/>
            </a:xfrm>
            <a:custGeom>
              <a:avLst/>
              <a:gdLst/>
              <a:ahLst/>
              <a:cxnLst/>
              <a:rect l="l" t="t" r="r" b="b"/>
              <a:pathLst>
                <a:path w="5525134" h="2008505">
                  <a:moveTo>
                    <a:pt x="5524627" y="74803"/>
                  </a:moveTo>
                  <a:lnTo>
                    <a:pt x="5451348" y="0"/>
                  </a:lnTo>
                  <a:lnTo>
                    <a:pt x="4877790" y="561975"/>
                  </a:lnTo>
                  <a:lnTo>
                    <a:pt x="0" y="561975"/>
                  </a:lnTo>
                  <a:lnTo>
                    <a:pt x="0" y="687705"/>
                  </a:lnTo>
                  <a:lnTo>
                    <a:pt x="0" y="2008505"/>
                  </a:lnTo>
                  <a:lnTo>
                    <a:pt x="125349" y="2008505"/>
                  </a:lnTo>
                  <a:lnTo>
                    <a:pt x="125349" y="687705"/>
                  </a:lnTo>
                  <a:lnTo>
                    <a:pt x="4749470" y="687705"/>
                  </a:lnTo>
                  <a:lnTo>
                    <a:pt x="4419473" y="1011047"/>
                  </a:lnTo>
                  <a:lnTo>
                    <a:pt x="4492752" y="1085850"/>
                  </a:lnTo>
                  <a:lnTo>
                    <a:pt x="4846701" y="739051"/>
                  </a:lnTo>
                  <a:lnTo>
                    <a:pt x="4846701" y="2008505"/>
                  </a:lnTo>
                  <a:lnTo>
                    <a:pt x="4972050" y="2008505"/>
                  </a:lnTo>
                  <a:lnTo>
                    <a:pt x="4972050" y="687705"/>
                  </a:lnTo>
                  <a:lnTo>
                    <a:pt x="4972050" y="616229"/>
                  </a:lnTo>
                  <a:lnTo>
                    <a:pt x="5524627" y="748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58046" y="225425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4" h="1085850">
                  <a:moveTo>
                    <a:pt x="1032001" y="0"/>
                  </a:moveTo>
                  <a:lnTo>
                    <a:pt x="0" y="1011047"/>
                  </a:lnTo>
                  <a:lnTo>
                    <a:pt x="73278" y="1085850"/>
                  </a:lnTo>
                  <a:lnTo>
                    <a:pt x="1105280" y="74802"/>
                  </a:lnTo>
                  <a:lnTo>
                    <a:pt x="1032001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400173" y="3756659"/>
            <a:ext cx="6182360" cy="2326640"/>
            <a:chOff x="2400173" y="3756659"/>
            <a:chExt cx="6182360" cy="2326640"/>
          </a:xfrm>
        </p:grpSpPr>
        <p:sp>
          <p:nvSpPr>
            <p:cNvPr id="8" name="object 8"/>
            <p:cNvSpPr/>
            <p:nvPr/>
          </p:nvSpPr>
          <p:spPr>
            <a:xfrm>
              <a:off x="2952750" y="3756659"/>
              <a:ext cx="5629275" cy="2054225"/>
            </a:xfrm>
            <a:custGeom>
              <a:avLst/>
              <a:gdLst/>
              <a:ahLst/>
              <a:cxnLst/>
              <a:rect l="l" t="t" r="r" b="b"/>
              <a:pathLst>
                <a:path w="5629275" h="2054225">
                  <a:moveTo>
                    <a:pt x="5629275" y="0"/>
                  </a:moveTo>
                  <a:lnTo>
                    <a:pt x="5503926" y="0"/>
                  </a:lnTo>
                  <a:lnTo>
                    <a:pt x="5503926" y="1320800"/>
                  </a:lnTo>
                  <a:lnTo>
                    <a:pt x="821893" y="1320800"/>
                  </a:lnTo>
                  <a:lnTo>
                    <a:pt x="1106424" y="1042035"/>
                  </a:lnTo>
                  <a:lnTo>
                    <a:pt x="1033145" y="967232"/>
                  </a:lnTo>
                  <a:lnTo>
                    <a:pt x="782574" y="1212697"/>
                  </a:lnTo>
                  <a:lnTo>
                    <a:pt x="782574" y="0"/>
                  </a:lnTo>
                  <a:lnTo>
                    <a:pt x="657225" y="0"/>
                  </a:lnTo>
                  <a:lnTo>
                    <a:pt x="657225" y="1320800"/>
                  </a:lnTo>
                  <a:lnTo>
                    <a:pt x="657225" y="1335481"/>
                  </a:lnTo>
                  <a:lnTo>
                    <a:pt x="0" y="1979282"/>
                  </a:lnTo>
                  <a:lnTo>
                    <a:pt x="73406" y="2054136"/>
                  </a:lnTo>
                  <a:lnTo>
                    <a:pt x="694855" y="1445260"/>
                  </a:lnTo>
                  <a:lnTo>
                    <a:pt x="5629275" y="1445260"/>
                  </a:lnTo>
                  <a:lnTo>
                    <a:pt x="5629275" y="1320800"/>
                  </a:lnTo>
                  <a:lnTo>
                    <a:pt x="5629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00173" y="4997449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5" h="1085850">
                  <a:moveTo>
                    <a:pt x="1031875" y="0"/>
                  </a:moveTo>
                  <a:lnTo>
                    <a:pt x="0" y="1010996"/>
                  </a:lnTo>
                  <a:lnTo>
                    <a:pt x="73278" y="1085837"/>
                  </a:lnTo>
                  <a:lnTo>
                    <a:pt x="1105153" y="74802"/>
                  </a:lnTo>
                  <a:lnTo>
                    <a:pt x="1031875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5858" y="212293"/>
            <a:ext cx="53467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0" dirty="0">
                <a:latin typeface="Tw Cen MT" panose="020B0602020104020603"/>
                <a:cs typeface="Tw Cen MT" panose="020B0602020104020603"/>
              </a:rPr>
              <a:t>Probability</a:t>
            </a:r>
            <a:r>
              <a:rPr sz="5000" b="0" spc="-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5000" b="0" dirty="0">
                <a:latin typeface="Tw Cen MT" panose="020B0602020104020603"/>
                <a:cs typeface="Tw Cen MT" panose="020B0602020104020603"/>
              </a:rPr>
              <a:t>Sampling</a:t>
            </a:r>
            <a:endParaRPr sz="50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08075" y="1979612"/>
            <a:ext cx="1824355" cy="1822450"/>
            <a:chOff x="1108075" y="1979612"/>
            <a:chExt cx="1824355" cy="1822450"/>
          </a:xfrm>
        </p:grpSpPr>
        <p:sp>
          <p:nvSpPr>
            <p:cNvPr id="4" name="object 4"/>
            <p:cNvSpPr/>
            <p:nvPr/>
          </p:nvSpPr>
          <p:spPr>
            <a:xfrm>
              <a:off x="1125537" y="1997075"/>
              <a:ext cx="1789430" cy="1787525"/>
            </a:xfrm>
            <a:custGeom>
              <a:avLst/>
              <a:gdLst/>
              <a:ahLst/>
              <a:cxnLst/>
              <a:rect l="l" t="t" r="r" b="b"/>
              <a:pathLst>
                <a:path w="1789430" h="1787525">
                  <a:moveTo>
                    <a:pt x="0" y="110236"/>
                  </a:moveTo>
                  <a:lnTo>
                    <a:pt x="8662" y="67347"/>
                  </a:lnTo>
                  <a:lnTo>
                    <a:pt x="32286" y="32305"/>
                  </a:lnTo>
                  <a:lnTo>
                    <a:pt x="67326" y="8669"/>
                  </a:lnTo>
                  <a:lnTo>
                    <a:pt x="110236" y="0"/>
                  </a:lnTo>
                  <a:lnTo>
                    <a:pt x="1678876" y="0"/>
                  </a:lnTo>
                  <a:lnTo>
                    <a:pt x="1721764" y="8669"/>
                  </a:lnTo>
                  <a:lnTo>
                    <a:pt x="1756806" y="32305"/>
                  </a:lnTo>
                  <a:lnTo>
                    <a:pt x="1780442" y="67347"/>
                  </a:lnTo>
                  <a:lnTo>
                    <a:pt x="1789112" y="110236"/>
                  </a:lnTo>
                  <a:lnTo>
                    <a:pt x="1789112" y="1677289"/>
                  </a:lnTo>
                  <a:lnTo>
                    <a:pt x="1780442" y="1720177"/>
                  </a:lnTo>
                  <a:lnTo>
                    <a:pt x="1756806" y="1755219"/>
                  </a:lnTo>
                  <a:lnTo>
                    <a:pt x="1721764" y="1778855"/>
                  </a:lnTo>
                  <a:lnTo>
                    <a:pt x="1678876" y="1787525"/>
                  </a:lnTo>
                  <a:lnTo>
                    <a:pt x="110236" y="1787525"/>
                  </a:lnTo>
                  <a:lnTo>
                    <a:pt x="67326" y="1778855"/>
                  </a:lnTo>
                  <a:lnTo>
                    <a:pt x="32286" y="1755219"/>
                  </a:lnTo>
                  <a:lnTo>
                    <a:pt x="8662" y="1720177"/>
                  </a:lnTo>
                  <a:lnTo>
                    <a:pt x="0" y="1677289"/>
                  </a:lnTo>
                  <a:lnTo>
                    <a:pt x="0" y="110236"/>
                  </a:lnTo>
                  <a:close/>
                </a:path>
              </a:pathLst>
            </a:custGeom>
            <a:ln w="349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3151" y="2294000"/>
              <a:ext cx="354330" cy="355600"/>
            </a:xfrm>
            <a:custGeom>
              <a:avLst/>
              <a:gdLst/>
              <a:ahLst/>
              <a:cxnLst/>
              <a:rect l="l" t="t" r="r" b="b"/>
              <a:pathLst>
                <a:path w="354330" h="355600">
                  <a:moveTo>
                    <a:pt x="314832" y="0"/>
                  </a:moveTo>
                  <a:lnTo>
                    <a:pt x="38988" y="0"/>
                  </a:lnTo>
                  <a:lnTo>
                    <a:pt x="23788" y="3075"/>
                  </a:lnTo>
                  <a:lnTo>
                    <a:pt x="11398" y="11461"/>
                  </a:lnTo>
                  <a:lnTo>
                    <a:pt x="3055" y="23895"/>
                  </a:lnTo>
                  <a:lnTo>
                    <a:pt x="0" y="39115"/>
                  </a:lnTo>
                  <a:lnTo>
                    <a:pt x="0" y="316357"/>
                  </a:lnTo>
                  <a:lnTo>
                    <a:pt x="3055" y="331597"/>
                  </a:lnTo>
                  <a:lnTo>
                    <a:pt x="11398" y="344074"/>
                  </a:lnTo>
                  <a:lnTo>
                    <a:pt x="23788" y="352504"/>
                  </a:lnTo>
                  <a:lnTo>
                    <a:pt x="38988" y="355600"/>
                  </a:lnTo>
                  <a:lnTo>
                    <a:pt x="314832" y="355600"/>
                  </a:lnTo>
                  <a:lnTo>
                    <a:pt x="330053" y="352504"/>
                  </a:lnTo>
                  <a:lnTo>
                    <a:pt x="342487" y="344074"/>
                  </a:lnTo>
                  <a:lnTo>
                    <a:pt x="350873" y="331597"/>
                  </a:lnTo>
                  <a:lnTo>
                    <a:pt x="353949" y="316357"/>
                  </a:lnTo>
                  <a:lnTo>
                    <a:pt x="353949" y="306832"/>
                  </a:lnTo>
                  <a:lnTo>
                    <a:pt x="177165" y="306832"/>
                  </a:lnTo>
                  <a:lnTo>
                    <a:pt x="127039" y="296668"/>
                  </a:lnTo>
                  <a:lnTo>
                    <a:pt x="86106" y="268954"/>
                  </a:lnTo>
                  <a:lnTo>
                    <a:pt x="58507" y="227857"/>
                  </a:lnTo>
                  <a:lnTo>
                    <a:pt x="48387" y="177546"/>
                  </a:lnTo>
                  <a:lnTo>
                    <a:pt x="58507" y="127160"/>
                  </a:lnTo>
                  <a:lnTo>
                    <a:pt x="86106" y="86026"/>
                  </a:lnTo>
                  <a:lnTo>
                    <a:pt x="127039" y="58298"/>
                  </a:lnTo>
                  <a:lnTo>
                    <a:pt x="177165" y="48133"/>
                  </a:lnTo>
                  <a:lnTo>
                    <a:pt x="353949" y="48133"/>
                  </a:lnTo>
                  <a:lnTo>
                    <a:pt x="353949" y="39115"/>
                  </a:lnTo>
                  <a:lnTo>
                    <a:pt x="350873" y="23895"/>
                  </a:lnTo>
                  <a:lnTo>
                    <a:pt x="342487" y="11461"/>
                  </a:lnTo>
                  <a:lnTo>
                    <a:pt x="330053" y="3075"/>
                  </a:lnTo>
                  <a:lnTo>
                    <a:pt x="314832" y="0"/>
                  </a:lnTo>
                  <a:close/>
                </a:path>
                <a:path w="354330" h="355600">
                  <a:moveTo>
                    <a:pt x="353949" y="48133"/>
                  </a:moveTo>
                  <a:lnTo>
                    <a:pt x="177165" y="48133"/>
                  </a:lnTo>
                  <a:lnTo>
                    <a:pt x="227270" y="58298"/>
                  </a:lnTo>
                  <a:lnTo>
                    <a:pt x="268160" y="86026"/>
                  </a:lnTo>
                  <a:lnTo>
                    <a:pt x="295715" y="127160"/>
                  </a:lnTo>
                  <a:lnTo>
                    <a:pt x="305816" y="177546"/>
                  </a:lnTo>
                  <a:lnTo>
                    <a:pt x="295715" y="227857"/>
                  </a:lnTo>
                  <a:lnTo>
                    <a:pt x="268160" y="268954"/>
                  </a:lnTo>
                  <a:lnTo>
                    <a:pt x="227270" y="296668"/>
                  </a:lnTo>
                  <a:lnTo>
                    <a:pt x="177165" y="306832"/>
                  </a:lnTo>
                  <a:lnTo>
                    <a:pt x="353949" y="306832"/>
                  </a:lnTo>
                  <a:lnTo>
                    <a:pt x="353949" y="48133"/>
                  </a:lnTo>
                  <a:close/>
                </a:path>
                <a:path w="354330" h="355600">
                  <a:moveTo>
                    <a:pt x="177165" y="81152"/>
                  </a:moveTo>
                  <a:lnTo>
                    <a:pt x="139821" y="88731"/>
                  </a:lnTo>
                  <a:lnTo>
                    <a:pt x="109299" y="109394"/>
                  </a:lnTo>
                  <a:lnTo>
                    <a:pt x="88707" y="140035"/>
                  </a:lnTo>
                  <a:lnTo>
                    <a:pt x="81153" y="177546"/>
                  </a:lnTo>
                  <a:lnTo>
                    <a:pt x="88707" y="215056"/>
                  </a:lnTo>
                  <a:lnTo>
                    <a:pt x="109299" y="245697"/>
                  </a:lnTo>
                  <a:lnTo>
                    <a:pt x="139821" y="266360"/>
                  </a:lnTo>
                  <a:lnTo>
                    <a:pt x="177165" y="273938"/>
                  </a:lnTo>
                  <a:lnTo>
                    <a:pt x="214489" y="266360"/>
                  </a:lnTo>
                  <a:lnTo>
                    <a:pt x="244967" y="245697"/>
                  </a:lnTo>
                  <a:lnTo>
                    <a:pt x="256262" y="228853"/>
                  </a:lnTo>
                  <a:lnTo>
                    <a:pt x="141986" y="228853"/>
                  </a:lnTo>
                  <a:lnTo>
                    <a:pt x="138684" y="228219"/>
                  </a:lnTo>
                  <a:lnTo>
                    <a:pt x="136906" y="225806"/>
                  </a:lnTo>
                  <a:lnTo>
                    <a:pt x="135509" y="224662"/>
                  </a:lnTo>
                  <a:lnTo>
                    <a:pt x="134619" y="223012"/>
                  </a:lnTo>
                  <a:lnTo>
                    <a:pt x="134619" y="129286"/>
                  </a:lnTo>
                  <a:lnTo>
                    <a:pt x="137668" y="126746"/>
                  </a:lnTo>
                  <a:lnTo>
                    <a:pt x="256603" y="126746"/>
                  </a:lnTo>
                  <a:lnTo>
                    <a:pt x="244967" y="109394"/>
                  </a:lnTo>
                  <a:lnTo>
                    <a:pt x="214489" y="88731"/>
                  </a:lnTo>
                  <a:lnTo>
                    <a:pt x="177165" y="81152"/>
                  </a:lnTo>
                  <a:close/>
                </a:path>
                <a:path w="354330" h="355600">
                  <a:moveTo>
                    <a:pt x="256603" y="126746"/>
                  </a:moveTo>
                  <a:lnTo>
                    <a:pt x="137668" y="126746"/>
                  </a:lnTo>
                  <a:lnTo>
                    <a:pt x="141986" y="126873"/>
                  </a:lnTo>
                  <a:lnTo>
                    <a:pt x="158335" y="135342"/>
                  </a:lnTo>
                  <a:lnTo>
                    <a:pt x="181435" y="148240"/>
                  </a:lnTo>
                  <a:lnTo>
                    <a:pt x="204368" y="161663"/>
                  </a:lnTo>
                  <a:lnTo>
                    <a:pt x="220218" y="171703"/>
                  </a:lnTo>
                  <a:lnTo>
                    <a:pt x="224281" y="174625"/>
                  </a:lnTo>
                  <a:lnTo>
                    <a:pt x="224281" y="181101"/>
                  </a:lnTo>
                  <a:lnTo>
                    <a:pt x="220853" y="183134"/>
                  </a:lnTo>
                  <a:lnTo>
                    <a:pt x="141986" y="228853"/>
                  </a:lnTo>
                  <a:lnTo>
                    <a:pt x="256262" y="228853"/>
                  </a:lnTo>
                  <a:lnTo>
                    <a:pt x="265515" y="215056"/>
                  </a:lnTo>
                  <a:lnTo>
                    <a:pt x="273050" y="177546"/>
                  </a:lnTo>
                  <a:lnTo>
                    <a:pt x="265515" y="140035"/>
                  </a:lnTo>
                  <a:lnTo>
                    <a:pt x="256603" y="126746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117913" y="1979612"/>
            <a:ext cx="1822450" cy="1822450"/>
            <a:chOff x="3117913" y="1979612"/>
            <a:chExt cx="1822450" cy="1822450"/>
          </a:xfrm>
        </p:grpSpPr>
        <p:sp>
          <p:nvSpPr>
            <p:cNvPr id="7" name="object 7"/>
            <p:cNvSpPr/>
            <p:nvPr/>
          </p:nvSpPr>
          <p:spPr>
            <a:xfrm>
              <a:off x="3135376" y="1997075"/>
              <a:ext cx="1787525" cy="1787525"/>
            </a:xfrm>
            <a:custGeom>
              <a:avLst/>
              <a:gdLst/>
              <a:ahLst/>
              <a:cxnLst/>
              <a:rect l="l" t="t" r="r" b="b"/>
              <a:pathLst>
                <a:path w="1787525" h="1787525">
                  <a:moveTo>
                    <a:pt x="1677162" y="0"/>
                  </a:moveTo>
                  <a:lnTo>
                    <a:pt x="110236" y="0"/>
                  </a:lnTo>
                  <a:lnTo>
                    <a:pt x="67294" y="8669"/>
                  </a:lnTo>
                  <a:lnTo>
                    <a:pt x="32257" y="32305"/>
                  </a:lnTo>
                  <a:lnTo>
                    <a:pt x="8651" y="67347"/>
                  </a:lnTo>
                  <a:lnTo>
                    <a:pt x="0" y="110236"/>
                  </a:lnTo>
                  <a:lnTo>
                    <a:pt x="0" y="1677289"/>
                  </a:lnTo>
                  <a:lnTo>
                    <a:pt x="8651" y="1720177"/>
                  </a:lnTo>
                  <a:lnTo>
                    <a:pt x="32258" y="1755219"/>
                  </a:lnTo>
                  <a:lnTo>
                    <a:pt x="67294" y="1778855"/>
                  </a:lnTo>
                  <a:lnTo>
                    <a:pt x="110236" y="1787525"/>
                  </a:lnTo>
                  <a:lnTo>
                    <a:pt x="1677162" y="1787525"/>
                  </a:lnTo>
                  <a:lnTo>
                    <a:pt x="1720123" y="1778855"/>
                  </a:lnTo>
                  <a:lnTo>
                    <a:pt x="1755203" y="1755219"/>
                  </a:lnTo>
                  <a:lnTo>
                    <a:pt x="1778853" y="1720177"/>
                  </a:lnTo>
                  <a:lnTo>
                    <a:pt x="1787525" y="1677289"/>
                  </a:lnTo>
                  <a:lnTo>
                    <a:pt x="1787525" y="110236"/>
                  </a:lnTo>
                  <a:lnTo>
                    <a:pt x="1778853" y="67347"/>
                  </a:lnTo>
                  <a:lnTo>
                    <a:pt x="1755203" y="32305"/>
                  </a:lnTo>
                  <a:lnTo>
                    <a:pt x="1720123" y="8669"/>
                  </a:lnTo>
                  <a:lnTo>
                    <a:pt x="1677162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35376" y="1997075"/>
              <a:ext cx="1787525" cy="1787525"/>
            </a:xfrm>
            <a:custGeom>
              <a:avLst/>
              <a:gdLst/>
              <a:ahLst/>
              <a:cxnLst/>
              <a:rect l="l" t="t" r="r" b="b"/>
              <a:pathLst>
                <a:path w="1787525" h="1787525">
                  <a:moveTo>
                    <a:pt x="0" y="110236"/>
                  </a:moveTo>
                  <a:lnTo>
                    <a:pt x="8651" y="67347"/>
                  </a:lnTo>
                  <a:lnTo>
                    <a:pt x="32257" y="32305"/>
                  </a:lnTo>
                  <a:lnTo>
                    <a:pt x="67294" y="8669"/>
                  </a:lnTo>
                  <a:lnTo>
                    <a:pt x="110236" y="0"/>
                  </a:lnTo>
                  <a:lnTo>
                    <a:pt x="1677162" y="0"/>
                  </a:lnTo>
                  <a:lnTo>
                    <a:pt x="1720123" y="8669"/>
                  </a:lnTo>
                  <a:lnTo>
                    <a:pt x="1755203" y="32305"/>
                  </a:lnTo>
                  <a:lnTo>
                    <a:pt x="1778853" y="67347"/>
                  </a:lnTo>
                  <a:lnTo>
                    <a:pt x="1787525" y="110236"/>
                  </a:lnTo>
                  <a:lnTo>
                    <a:pt x="1787525" y="1677289"/>
                  </a:lnTo>
                  <a:lnTo>
                    <a:pt x="1778853" y="1720177"/>
                  </a:lnTo>
                  <a:lnTo>
                    <a:pt x="1755203" y="1755219"/>
                  </a:lnTo>
                  <a:lnTo>
                    <a:pt x="1720123" y="1778855"/>
                  </a:lnTo>
                  <a:lnTo>
                    <a:pt x="1677162" y="1787525"/>
                  </a:lnTo>
                  <a:lnTo>
                    <a:pt x="110236" y="1787525"/>
                  </a:lnTo>
                  <a:lnTo>
                    <a:pt x="67294" y="1778855"/>
                  </a:lnTo>
                  <a:lnTo>
                    <a:pt x="32258" y="1755219"/>
                  </a:lnTo>
                  <a:lnTo>
                    <a:pt x="8651" y="1720177"/>
                  </a:lnTo>
                  <a:lnTo>
                    <a:pt x="0" y="1677289"/>
                  </a:lnTo>
                  <a:lnTo>
                    <a:pt x="0" y="110236"/>
                  </a:lnTo>
                  <a:close/>
                </a:path>
              </a:pathLst>
            </a:custGeom>
            <a:ln w="34925">
              <a:solidFill>
                <a:srgbClr val="79D1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43401" y="2251075"/>
              <a:ext cx="370205" cy="370205"/>
            </a:xfrm>
            <a:custGeom>
              <a:avLst/>
              <a:gdLst/>
              <a:ahLst/>
              <a:cxnLst/>
              <a:rect l="l" t="t" r="r" b="b"/>
              <a:pathLst>
                <a:path w="370204" h="370205">
                  <a:moveTo>
                    <a:pt x="263778" y="343280"/>
                  </a:moveTo>
                  <a:lnTo>
                    <a:pt x="71754" y="343280"/>
                  </a:lnTo>
                  <a:lnTo>
                    <a:pt x="71754" y="369950"/>
                  </a:lnTo>
                  <a:lnTo>
                    <a:pt x="263778" y="369950"/>
                  </a:lnTo>
                  <a:lnTo>
                    <a:pt x="263778" y="343280"/>
                  </a:lnTo>
                  <a:close/>
                </a:path>
                <a:path w="370204" h="370205">
                  <a:moveTo>
                    <a:pt x="369824" y="198374"/>
                  </a:moveTo>
                  <a:lnTo>
                    <a:pt x="359028" y="204088"/>
                  </a:lnTo>
                  <a:lnTo>
                    <a:pt x="359028" y="312165"/>
                  </a:lnTo>
                  <a:lnTo>
                    <a:pt x="369824" y="317880"/>
                  </a:lnTo>
                  <a:lnTo>
                    <a:pt x="369824" y="198374"/>
                  </a:lnTo>
                  <a:close/>
                </a:path>
                <a:path w="370204" h="370205">
                  <a:moveTo>
                    <a:pt x="298958" y="185165"/>
                  </a:moveTo>
                  <a:lnTo>
                    <a:pt x="0" y="185165"/>
                  </a:lnTo>
                  <a:lnTo>
                    <a:pt x="27432" y="224154"/>
                  </a:lnTo>
                  <a:lnTo>
                    <a:pt x="27432" y="334899"/>
                  </a:lnTo>
                  <a:lnTo>
                    <a:pt x="298958" y="334899"/>
                  </a:lnTo>
                  <a:lnTo>
                    <a:pt x="298958" y="298830"/>
                  </a:lnTo>
                  <a:lnTo>
                    <a:pt x="316102" y="298830"/>
                  </a:lnTo>
                  <a:lnTo>
                    <a:pt x="354329" y="298703"/>
                  </a:lnTo>
                  <a:lnTo>
                    <a:pt x="354329" y="217550"/>
                  </a:lnTo>
                  <a:lnTo>
                    <a:pt x="298958" y="217550"/>
                  </a:lnTo>
                  <a:lnTo>
                    <a:pt x="298958" y="185165"/>
                  </a:lnTo>
                  <a:close/>
                </a:path>
                <a:path w="370204" h="370205">
                  <a:moveTo>
                    <a:pt x="354329" y="298703"/>
                  </a:moveTo>
                  <a:lnTo>
                    <a:pt x="316102" y="298703"/>
                  </a:lnTo>
                  <a:lnTo>
                    <a:pt x="354329" y="310388"/>
                  </a:lnTo>
                  <a:lnTo>
                    <a:pt x="354329" y="298703"/>
                  </a:lnTo>
                  <a:close/>
                </a:path>
                <a:path w="370204" h="370205">
                  <a:moveTo>
                    <a:pt x="354329" y="205866"/>
                  </a:moveTo>
                  <a:lnTo>
                    <a:pt x="316102" y="217550"/>
                  </a:lnTo>
                  <a:lnTo>
                    <a:pt x="354329" y="217550"/>
                  </a:lnTo>
                  <a:lnTo>
                    <a:pt x="354329" y="205866"/>
                  </a:lnTo>
                  <a:close/>
                </a:path>
                <a:path w="370204" h="370205">
                  <a:moveTo>
                    <a:pt x="96900" y="59436"/>
                  </a:moveTo>
                  <a:lnTo>
                    <a:pt x="75170" y="63827"/>
                  </a:lnTo>
                  <a:lnTo>
                    <a:pt x="57451" y="75803"/>
                  </a:lnTo>
                  <a:lnTo>
                    <a:pt x="45519" y="93565"/>
                  </a:lnTo>
                  <a:lnTo>
                    <a:pt x="41148" y="115315"/>
                  </a:lnTo>
                  <a:lnTo>
                    <a:pt x="43445" y="131300"/>
                  </a:lnTo>
                  <a:lnTo>
                    <a:pt x="49911" y="145462"/>
                  </a:lnTo>
                  <a:lnTo>
                    <a:pt x="59900" y="157124"/>
                  </a:lnTo>
                  <a:lnTo>
                    <a:pt x="72771" y="165608"/>
                  </a:lnTo>
                  <a:lnTo>
                    <a:pt x="72771" y="185165"/>
                  </a:lnTo>
                  <a:lnTo>
                    <a:pt x="264922" y="185165"/>
                  </a:lnTo>
                  <a:lnTo>
                    <a:pt x="264922" y="180594"/>
                  </a:lnTo>
                  <a:lnTo>
                    <a:pt x="287603" y="166443"/>
                  </a:lnTo>
                  <a:lnTo>
                    <a:pt x="288685" y="165226"/>
                  </a:lnTo>
                  <a:lnTo>
                    <a:pt x="121793" y="165226"/>
                  </a:lnTo>
                  <a:lnTo>
                    <a:pt x="129057" y="161030"/>
                  </a:lnTo>
                  <a:lnTo>
                    <a:pt x="135524" y="155749"/>
                  </a:lnTo>
                  <a:lnTo>
                    <a:pt x="141063" y="149492"/>
                  </a:lnTo>
                  <a:lnTo>
                    <a:pt x="145382" y="142621"/>
                  </a:lnTo>
                  <a:lnTo>
                    <a:pt x="74040" y="142621"/>
                  </a:lnTo>
                  <a:lnTo>
                    <a:pt x="69214" y="137795"/>
                  </a:lnTo>
                  <a:lnTo>
                    <a:pt x="69214" y="125857"/>
                  </a:lnTo>
                  <a:lnTo>
                    <a:pt x="74040" y="121030"/>
                  </a:lnTo>
                  <a:lnTo>
                    <a:pt x="180065" y="121030"/>
                  </a:lnTo>
                  <a:lnTo>
                    <a:pt x="181278" y="115083"/>
                  </a:lnTo>
                  <a:lnTo>
                    <a:pt x="184902" y="109727"/>
                  </a:lnTo>
                  <a:lnTo>
                    <a:pt x="74040" y="109727"/>
                  </a:lnTo>
                  <a:lnTo>
                    <a:pt x="69214" y="104901"/>
                  </a:lnTo>
                  <a:lnTo>
                    <a:pt x="69214" y="92963"/>
                  </a:lnTo>
                  <a:lnTo>
                    <a:pt x="74040" y="88137"/>
                  </a:lnTo>
                  <a:lnTo>
                    <a:pt x="319651" y="88137"/>
                  </a:lnTo>
                  <a:lnTo>
                    <a:pt x="319012" y="84962"/>
                  </a:lnTo>
                  <a:lnTo>
                    <a:pt x="198120" y="84962"/>
                  </a:lnTo>
                  <a:lnTo>
                    <a:pt x="191029" y="83534"/>
                  </a:lnTo>
                  <a:lnTo>
                    <a:pt x="185213" y="79628"/>
                  </a:lnTo>
                  <a:lnTo>
                    <a:pt x="181601" y="74295"/>
                  </a:lnTo>
                  <a:lnTo>
                    <a:pt x="134620" y="74295"/>
                  </a:lnTo>
                  <a:lnTo>
                    <a:pt x="126654" y="68062"/>
                  </a:lnTo>
                  <a:lnTo>
                    <a:pt x="117570" y="63388"/>
                  </a:lnTo>
                  <a:lnTo>
                    <a:pt x="107580" y="60453"/>
                  </a:lnTo>
                  <a:lnTo>
                    <a:pt x="96900" y="59436"/>
                  </a:lnTo>
                  <a:close/>
                </a:path>
                <a:path w="370204" h="370205">
                  <a:moveTo>
                    <a:pt x="307277" y="142366"/>
                  </a:moveTo>
                  <a:lnTo>
                    <a:pt x="145541" y="142366"/>
                  </a:lnTo>
                  <a:lnTo>
                    <a:pt x="149607" y="148671"/>
                  </a:lnTo>
                  <a:lnTo>
                    <a:pt x="154162" y="154606"/>
                  </a:lnTo>
                  <a:lnTo>
                    <a:pt x="159168" y="160137"/>
                  </a:lnTo>
                  <a:lnTo>
                    <a:pt x="164591" y="165226"/>
                  </a:lnTo>
                  <a:lnTo>
                    <a:pt x="288685" y="165226"/>
                  </a:lnTo>
                  <a:lnTo>
                    <a:pt x="305307" y="146542"/>
                  </a:lnTo>
                  <a:lnTo>
                    <a:pt x="307277" y="142366"/>
                  </a:lnTo>
                  <a:close/>
                </a:path>
                <a:path w="370204" h="370205">
                  <a:moveTo>
                    <a:pt x="107950" y="121030"/>
                  </a:moveTo>
                  <a:lnTo>
                    <a:pt x="85978" y="121030"/>
                  </a:lnTo>
                  <a:lnTo>
                    <a:pt x="90804" y="125857"/>
                  </a:lnTo>
                  <a:lnTo>
                    <a:pt x="90804" y="137795"/>
                  </a:lnTo>
                  <a:lnTo>
                    <a:pt x="85978" y="142621"/>
                  </a:lnTo>
                  <a:lnTo>
                    <a:pt x="107950" y="142621"/>
                  </a:lnTo>
                  <a:lnTo>
                    <a:pt x="103124" y="137795"/>
                  </a:lnTo>
                  <a:lnTo>
                    <a:pt x="103124" y="125857"/>
                  </a:lnTo>
                  <a:lnTo>
                    <a:pt x="107950" y="121030"/>
                  </a:lnTo>
                  <a:close/>
                </a:path>
                <a:path w="370204" h="370205">
                  <a:moveTo>
                    <a:pt x="180065" y="121030"/>
                  </a:moveTo>
                  <a:lnTo>
                    <a:pt x="119761" y="121030"/>
                  </a:lnTo>
                  <a:lnTo>
                    <a:pt x="124587" y="125857"/>
                  </a:lnTo>
                  <a:lnTo>
                    <a:pt x="124587" y="137795"/>
                  </a:lnTo>
                  <a:lnTo>
                    <a:pt x="119761" y="142621"/>
                  </a:lnTo>
                  <a:lnTo>
                    <a:pt x="145382" y="142621"/>
                  </a:lnTo>
                  <a:lnTo>
                    <a:pt x="145541" y="142366"/>
                  </a:lnTo>
                  <a:lnTo>
                    <a:pt x="307277" y="142366"/>
                  </a:lnTo>
                  <a:lnTo>
                    <a:pt x="308176" y="140462"/>
                  </a:lnTo>
                  <a:lnTo>
                    <a:pt x="198120" y="140462"/>
                  </a:lnTo>
                  <a:lnTo>
                    <a:pt x="191029" y="139015"/>
                  </a:lnTo>
                  <a:lnTo>
                    <a:pt x="185213" y="135080"/>
                  </a:lnTo>
                  <a:lnTo>
                    <a:pt x="181278" y="129264"/>
                  </a:lnTo>
                  <a:lnTo>
                    <a:pt x="179832" y="122174"/>
                  </a:lnTo>
                  <a:lnTo>
                    <a:pt x="180065" y="121030"/>
                  </a:lnTo>
                  <a:close/>
                </a:path>
                <a:path w="370204" h="370205">
                  <a:moveTo>
                    <a:pt x="255270" y="103886"/>
                  </a:moveTo>
                  <a:lnTo>
                    <a:pt x="198120" y="103886"/>
                  </a:lnTo>
                  <a:lnTo>
                    <a:pt x="205190" y="105332"/>
                  </a:lnTo>
                  <a:lnTo>
                    <a:pt x="210962" y="109267"/>
                  </a:lnTo>
                  <a:lnTo>
                    <a:pt x="214854" y="115083"/>
                  </a:lnTo>
                  <a:lnTo>
                    <a:pt x="216281" y="122174"/>
                  </a:lnTo>
                  <a:lnTo>
                    <a:pt x="214854" y="129264"/>
                  </a:lnTo>
                  <a:lnTo>
                    <a:pt x="210962" y="135080"/>
                  </a:lnTo>
                  <a:lnTo>
                    <a:pt x="205190" y="139015"/>
                  </a:lnTo>
                  <a:lnTo>
                    <a:pt x="198120" y="140462"/>
                  </a:lnTo>
                  <a:lnTo>
                    <a:pt x="255270" y="140462"/>
                  </a:lnTo>
                  <a:lnTo>
                    <a:pt x="248199" y="139015"/>
                  </a:lnTo>
                  <a:lnTo>
                    <a:pt x="242427" y="135080"/>
                  </a:lnTo>
                  <a:lnTo>
                    <a:pt x="238535" y="129264"/>
                  </a:lnTo>
                  <a:lnTo>
                    <a:pt x="237109" y="122174"/>
                  </a:lnTo>
                  <a:lnTo>
                    <a:pt x="238535" y="115083"/>
                  </a:lnTo>
                  <a:lnTo>
                    <a:pt x="242427" y="109267"/>
                  </a:lnTo>
                  <a:lnTo>
                    <a:pt x="248199" y="105332"/>
                  </a:lnTo>
                  <a:lnTo>
                    <a:pt x="255270" y="103886"/>
                  </a:lnTo>
                  <a:close/>
                </a:path>
                <a:path w="370204" h="370205">
                  <a:moveTo>
                    <a:pt x="319532" y="103886"/>
                  </a:moveTo>
                  <a:lnTo>
                    <a:pt x="255270" y="103886"/>
                  </a:lnTo>
                  <a:lnTo>
                    <a:pt x="262360" y="105332"/>
                  </a:lnTo>
                  <a:lnTo>
                    <a:pt x="268176" y="109267"/>
                  </a:lnTo>
                  <a:lnTo>
                    <a:pt x="272111" y="115083"/>
                  </a:lnTo>
                  <a:lnTo>
                    <a:pt x="273558" y="122174"/>
                  </a:lnTo>
                  <a:lnTo>
                    <a:pt x="272111" y="129264"/>
                  </a:lnTo>
                  <a:lnTo>
                    <a:pt x="268176" y="135080"/>
                  </a:lnTo>
                  <a:lnTo>
                    <a:pt x="262360" y="139015"/>
                  </a:lnTo>
                  <a:lnTo>
                    <a:pt x="255270" y="140462"/>
                  </a:lnTo>
                  <a:lnTo>
                    <a:pt x="308176" y="140462"/>
                  </a:lnTo>
                  <a:lnTo>
                    <a:pt x="316821" y="122140"/>
                  </a:lnTo>
                  <a:lnTo>
                    <a:pt x="319532" y="103886"/>
                  </a:lnTo>
                  <a:close/>
                </a:path>
                <a:path w="370204" h="370205">
                  <a:moveTo>
                    <a:pt x="107950" y="88137"/>
                  </a:moveTo>
                  <a:lnTo>
                    <a:pt x="85978" y="88137"/>
                  </a:lnTo>
                  <a:lnTo>
                    <a:pt x="90804" y="92963"/>
                  </a:lnTo>
                  <a:lnTo>
                    <a:pt x="90804" y="104901"/>
                  </a:lnTo>
                  <a:lnTo>
                    <a:pt x="85978" y="109727"/>
                  </a:lnTo>
                  <a:lnTo>
                    <a:pt x="107950" y="109727"/>
                  </a:lnTo>
                  <a:lnTo>
                    <a:pt x="103124" y="104901"/>
                  </a:lnTo>
                  <a:lnTo>
                    <a:pt x="103124" y="92963"/>
                  </a:lnTo>
                  <a:lnTo>
                    <a:pt x="107950" y="88137"/>
                  </a:lnTo>
                  <a:close/>
                </a:path>
                <a:path w="370204" h="370205">
                  <a:moveTo>
                    <a:pt x="319651" y="88137"/>
                  </a:moveTo>
                  <a:lnTo>
                    <a:pt x="119761" y="88137"/>
                  </a:lnTo>
                  <a:lnTo>
                    <a:pt x="124587" y="92963"/>
                  </a:lnTo>
                  <a:lnTo>
                    <a:pt x="124587" y="104901"/>
                  </a:lnTo>
                  <a:lnTo>
                    <a:pt x="119761" y="109727"/>
                  </a:lnTo>
                  <a:lnTo>
                    <a:pt x="184902" y="109727"/>
                  </a:lnTo>
                  <a:lnTo>
                    <a:pt x="185213" y="109267"/>
                  </a:lnTo>
                  <a:lnTo>
                    <a:pt x="191029" y="105332"/>
                  </a:lnTo>
                  <a:lnTo>
                    <a:pt x="198120" y="103886"/>
                  </a:lnTo>
                  <a:lnTo>
                    <a:pt x="319532" y="103886"/>
                  </a:lnTo>
                  <a:lnTo>
                    <a:pt x="320928" y="94487"/>
                  </a:lnTo>
                  <a:lnTo>
                    <a:pt x="319651" y="88137"/>
                  </a:lnTo>
                  <a:close/>
                </a:path>
                <a:path w="370204" h="370205">
                  <a:moveTo>
                    <a:pt x="255270" y="48513"/>
                  </a:moveTo>
                  <a:lnTo>
                    <a:pt x="198120" y="48513"/>
                  </a:lnTo>
                  <a:lnTo>
                    <a:pt x="205190" y="49940"/>
                  </a:lnTo>
                  <a:lnTo>
                    <a:pt x="210962" y="53832"/>
                  </a:lnTo>
                  <a:lnTo>
                    <a:pt x="214854" y="59604"/>
                  </a:lnTo>
                  <a:lnTo>
                    <a:pt x="216281" y="66675"/>
                  </a:lnTo>
                  <a:lnTo>
                    <a:pt x="214854" y="73818"/>
                  </a:lnTo>
                  <a:lnTo>
                    <a:pt x="210962" y="79628"/>
                  </a:lnTo>
                  <a:lnTo>
                    <a:pt x="205190" y="83534"/>
                  </a:lnTo>
                  <a:lnTo>
                    <a:pt x="198120" y="84962"/>
                  </a:lnTo>
                  <a:lnTo>
                    <a:pt x="255270" y="84962"/>
                  </a:lnTo>
                  <a:lnTo>
                    <a:pt x="248199" y="83534"/>
                  </a:lnTo>
                  <a:lnTo>
                    <a:pt x="242427" y="79628"/>
                  </a:lnTo>
                  <a:lnTo>
                    <a:pt x="238535" y="73818"/>
                  </a:lnTo>
                  <a:lnTo>
                    <a:pt x="237109" y="66675"/>
                  </a:lnTo>
                  <a:lnTo>
                    <a:pt x="238535" y="59604"/>
                  </a:lnTo>
                  <a:lnTo>
                    <a:pt x="242427" y="53832"/>
                  </a:lnTo>
                  <a:lnTo>
                    <a:pt x="248199" y="49940"/>
                  </a:lnTo>
                  <a:lnTo>
                    <a:pt x="255270" y="48513"/>
                  </a:lnTo>
                  <a:close/>
                </a:path>
                <a:path w="370204" h="370205">
                  <a:moveTo>
                    <a:pt x="307349" y="48513"/>
                  </a:moveTo>
                  <a:lnTo>
                    <a:pt x="255270" y="48513"/>
                  </a:lnTo>
                  <a:lnTo>
                    <a:pt x="262360" y="49940"/>
                  </a:lnTo>
                  <a:lnTo>
                    <a:pt x="268176" y="53832"/>
                  </a:lnTo>
                  <a:lnTo>
                    <a:pt x="272111" y="59604"/>
                  </a:lnTo>
                  <a:lnTo>
                    <a:pt x="273558" y="66675"/>
                  </a:lnTo>
                  <a:lnTo>
                    <a:pt x="272111" y="73818"/>
                  </a:lnTo>
                  <a:lnTo>
                    <a:pt x="268176" y="79628"/>
                  </a:lnTo>
                  <a:lnTo>
                    <a:pt x="262360" y="83534"/>
                  </a:lnTo>
                  <a:lnTo>
                    <a:pt x="255270" y="84962"/>
                  </a:lnTo>
                  <a:lnTo>
                    <a:pt x="319012" y="84962"/>
                  </a:lnTo>
                  <a:lnTo>
                    <a:pt x="313527" y="57703"/>
                  </a:lnTo>
                  <a:lnTo>
                    <a:pt x="307349" y="48513"/>
                  </a:lnTo>
                  <a:close/>
                </a:path>
                <a:path w="370204" h="370205">
                  <a:moveTo>
                    <a:pt x="226695" y="0"/>
                  </a:moveTo>
                  <a:lnTo>
                    <a:pt x="194520" y="5643"/>
                  </a:lnTo>
                  <a:lnTo>
                    <a:pt x="167131" y="21240"/>
                  </a:lnTo>
                  <a:lnTo>
                    <a:pt x="146506" y="44791"/>
                  </a:lnTo>
                  <a:lnTo>
                    <a:pt x="134620" y="74295"/>
                  </a:lnTo>
                  <a:lnTo>
                    <a:pt x="181601" y="74295"/>
                  </a:lnTo>
                  <a:lnTo>
                    <a:pt x="181278" y="73818"/>
                  </a:lnTo>
                  <a:lnTo>
                    <a:pt x="179832" y="66675"/>
                  </a:lnTo>
                  <a:lnTo>
                    <a:pt x="181278" y="59604"/>
                  </a:lnTo>
                  <a:lnTo>
                    <a:pt x="185213" y="53832"/>
                  </a:lnTo>
                  <a:lnTo>
                    <a:pt x="191029" y="49940"/>
                  </a:lnTo>
                  <a:lnTo>
                    <a:pt x="198120" y="48513"/>
                  </a:lnTo>
                  <a:lnTo>
                    <a:pt x="307349" y="48513"/>
                  </a:lnTo>
                  <a:lnTo>
                    <a:pt x="293338" y="27670"/>
                  </a:lnTo>
                  <a:lnTo>
                    <a:pt x="263386" y="7423"/>
                  </a:lnTo>
                  <a:lnTo>
                    <a:pt x="226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8075" y="3970337"/>
            <a:ext cx="1824355" cy="1824355"/>
            <a:chOff x="1108075" y="3970337"/>
            <a:chExt cx="1824355" cy="1824355"/>
          </a:xfrm>
        </p:grpSpPr>
        <p:sp>
          <p:nvSpPr>
            <p:cNvPr id="11" name="object 11"/>
            <p:cNvSpPr/>
            <p:nvPr/>
          </p:nvSpPr>
          <p:spPr>
            <a:xfrm>
              <a:off x="1125537" y="3987800"/>
              <a:ext cx="1789430" cy="1789430"/>
            </a:xfrm>
            <a:custGeom>
              <a:avLst/>
              <a:gdLst/>
              <a:ahLst/>
              <a:cxnLst/>
              <a:rect l="l" t="t" r="r" b="b"/>
              <a:pathLst>
                <a:path w="1789430" h="1789429">
                  <a:moveTo>
                    <a:pt x="0" y="110362"/>
                  </a:moveTo>
                  <a:lnTo>
                    <a:pt x="8671" y="67401"/>
                  </a:lnTo>
                  <a:lnTo>
                    <a:pt x="32318" y="32321"/>
                  </a:lnTo>
                  <a:lnTo>
                    <a:pt x="67390" y="8671"/>
                  </a:lnTo>
                  <a:lnTo>
                    <a:pt x="110337" y="0"/>
                  </a:lnTo>
                  <a:lnTo>
                    <a:pt x="1678749" y="0"/>
                  </a:lnTo>
                  <a:lnTo>
                    <a:pt x="1721711" y="8671"/>
                  </a:lnTo>
                  <a:lnTo>
                    <a:pt x="1756791" y="32321"/>
                  </a:lnTo>
                  <a:lnTo>
                    <a:pt x="1780440" y="67401"/>
                  </a:lnTo>
                  <a:lnTo>
                    <a:pt x="1789112" y="110362"/>
                  </a:lnTo>
                  <a:lnTo>
                    <a:pt x="1789112" y="1678774"/>
                  </a:lnTo>
                  <a:lnTo>
                    <a:pt x="1780440" y="1721721"/>
                  </a:lnTo>
                  <a:lnTo>
                    <a:pt x="1756790" y="1756794"/>
                  </a:lnTo>
                  <a:lnTo>
                    <a:pt x="1721711" y="1780441"/>
                  </a:lnTo>
                  <a:lnTo>
                    <a:pt x="1678749" y="1789112"/>
                  </a:lnTo>
                  <a:lnTo>
                    <a:pt x="110337" y="1789112"/>
                  </a:lnTo>
                  <a:lnTo>
                    <a:pt x="67390" y="1780441"/>
                  </a:lnTo>
                  <a:lnTo>
                    <a:pt x="32318" y="1756794"/>
                  </a:lnTo>
                  <a:lnTo>
                    <a:pt x="8671" y="1721721"/>
                  </a:lnTo>
                  <a:lnTo>
                    <a:pt x="0" y="1678774"/>
                  </a:lnTo>
                  <a:lnTo>
                    <a:pt x="0" y="110362"/>
                  </a:lnTo>
                  <a:close/>
                </a:path>
              </a:pathLst>
            </a:custGeom>
            <a:ln w="349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6100" y="4251325"/>
              <a:ext cx="408305" cy="317500"/>
            </a:xfrm>
            <a:custGeom>
              <a:avLst/>
              <a:gdLst/>
              <a:ahLst/>
              <a:cxnLst/>
              <a:rect l="l" t="t" r="r" b="b"/>
              <a:pathLst>
                <a:path w="408305" h="317500">
                  <a:moveTo>
                    <a:pt x="381254" y="37718"/>
                  </a:moveTo>
                  <a:lnTo>
                    <a:pt x="26797" y="37718"/>
                  </a:lnTo>
                  <a:lnTo>
                    <a:pt x="16341" y="39836"/>
                  </a:lnTo>
                  <a:lnTo>
                    <a:pt x="7826" y="45608"/>
                  </a:lnTo>
                  <a:lnTo>
                    <a:pt x="2097" y="54167"/>
                  </a:lnTo>
                  <a:lnTo>
                    <a:pt x="0" y="64643"/>
                  </a:lnTo>
                  <a:lnTo>
                    <a:pt x="0" y="290575"/>
                  </a:lnTo>
                  <a:lnTo>
                    <a:pt x="2097" y="301051"/>
                  </a:lnTo>
                  <a:lnTo>
                    <a:pt x="7826" y="309610"/>
                  </a:lnTo>
                  <a:lnTo>
                    <a:pt x="16341" y="315382"/>
                  </a:lnTo>
                  <a:lnTo>
                    <a:pt x="26797" y="317500"/>
                  </a:lnTo>
                  <a:lnTo>
                    <a:pt x="381254" y="317500"/>
                  </a:lnTo>
                  <a:lnTo>
                    <a:pt x="391656" y="315382"/>
                  </a:lnTo>
                  <a:lnTo>
                    <a:pt x="400176" y="309610"/>
                  </a:lnTo>
                  <a:lnTo>
                    <a:pt x="405935" y="301051"/>
                  </a:lnTo>
                  <a:lnTo>
                    <a:pt x="408050" y="290575"/>
                  </a:lnTo>
                  <a:lnTo>
                    <a:pt x="408050" y="278002"/>
                  </a:lnTo>
                  <a:lnTo>
                    <a:pt x="201422" y="278002"/>
                  </a:lnTo>
                  <a:lnTo>
                    <a:pt x="162571" y="270113"/>
                  </a:lnTo>
                  <a:lnTo>
                    <a:pt x="130841" y="248602"/>
                  </a:lnTo>
                  <a:lnTo>
                    <a:pt x="109446" y="216709"/>
                  </a:lnTo>
                  <a:lnTo>
                    <a:pt x="101600" y="177673"/>
                  </a:lnTo>
                  <a:lnTo>
                    <a:pt x="109446" y="138562"/>
                  </a:lnTo>
                  <a:lnTo>
                    <a:pt x="130841" y="106632"/>
                  </a:lnTo>
                  <a:lnTo>
                    <a:pt x="162571" y="85107"/>
                  </a:lnTo>
                  <a:lnTo>
                    <a:pt x="201422" y="77216"/>
                  </a:lnTo>
                  <a:lnTo>
                    <a:pt x="408050" y="77216"/>
                  </a:lnTo>
                  <a:lnTo>
                    <a:pt x="408050" y="64643"/>
                  </a:lnTo>
                  <a:lnTo>
                    <a:pt x="405935" y="54167"/>
                  </a:lnTo>
                  <a:lnTo>
                    <a:pt x="400177" y="45608"/>
                  </a:lnTo>
                  <a:lnTo>
                    <a:pt x="391656" y="39836"/>
                  </a:lnTo>
                  <a:lnTo>
                    <a:pt x="381254" y="37718"/>
                  </a:lnTo>
                  <a:close/>
                </a:path>
                <a:path w="408305" h="317500">
                  <a:moveTo>
                    <a:pt x="408050" y="77216"/>
                  </a:moveTo>
                  <a:lnTo>
                    <a:pt x="201422" y="77216"/>
                  </a:lnTo>
                  <a:lnTo>
                    <a:pt x="240345" y="85107"/>
                  </a:lnTo>
                  <a:lnTo>
                    <a:pt x="272113" y="106632"/>
                  </a:lnTo>
                  <a:lnTo>
                    <a:pt x="293522" y="138562"/>
                  </a:lnTo>
                  <a:lnTo>
                    <a:pt x="301370" y="177673"/>
                  </a:lnTo>
                  <a:lnTo>
                    <a:pt x="293522" y="216709"/>
                  </a:lnTo>
                  <a:lnTo>
                    <a:pt x="272113" y="248602"/>
                  </a:lnTo>
                  <a:lnTo>
                    <a:pt x="240345" y="270113"/>
                  </a:lnTo>
                  <a:lnTo>
                    <a:pt x="201422" y="278002"/>
                  </a:lnTo>
                  <a:lnTo>
                    <a:pt x="408050" y="278002"/>
                  </a:lnTo>
                  <a:lnTo>
                    <a:pt x="408050" y="112522"/>
                  </a:lnTo>
                  <a:lnTo>
                    <a:pt x="325881" y="112522"/>
                  </a:lnTo>
                  <a:lnTo>
                    <a:pt x="318262" y="104901"/>
                  </a:lnTo>
                  <a:lnTo>
                    <a:pt x="318262" y="85979"/>
                  </a:lnTo>
                  <a:lnTo>
                    <a:pt x="325881" y="78358"/>
                  </a:lnTo>
                  <a:lnTo>
                    <a:pt x="408050" y="78358"/>
                  </a:lnTo>
                  <a:lnTo>
                    <a:pt x="408050" y="77216"/>
                  </a:lnTo>
                  <a:close/>
                </a:path>
                <a:path w="408305" h="317500">
                  <a:moveTo>
                    <a:pt x="201422" y="88011"/>
                  </a:moveTo>
                  <a:lnTo>
                    <a:pt x="166776" y="95055"/>
                  </a:lnTo>
                  <a:lnTo>
                    <a:pt x="138477" y="114268"/>
                  </a:lnTo>
                  <a:lnTo>
                    <a:pt x="119393" y="142767"/>
                  </a:lnTo>
                  <a:lnTo>
                    <a:pt x="112394" y="177673"/>
                  </a:lnTo>
                  <a:lnTo>
                    <a:pt x="119393" y="212504"/>
                  </a:lnTo>
                  <a:lnTo>
                    <a:pt x="138477" y="240966"/>
                  </a:lnTo>
                  <a:lnTo>
                    <a:pt x="166776" y="260165"/>
                  </a:lnTo>
                  <a:lnTo>
                    <a:pt x="201422" y="267207"/>
                  </a:lnTo>
                  <a:lnTo>
                    <a:pt x="236140" y="260165"/>
                  </a:lnTo>
                  <a:lnTo>
                    <a:pt x="260049" y="243967"/>
                  </a:lnTo>
                  <a:lnTo>
                    <a:pt x="201422" y="243967"/>
                  </a:lnTo>
                  <a:lnTo>
                    <a:pt x="175799" y="238752"/>
                  </a:lnTo>
                  <a:lnTo>
                    <a:pt x="154844" y="224536"/>
                  </a:lnTo>
                  <a:lnTo>
                    <a:pt x="140700" y="203461"/>
                  </a:lnTo>
                  <a:lnTo>
                    <a:pt x="135508" y="177673"/>
                  </a:lnTo>
                  <a:lnTo>
                    <a:pt x="140700" y="151810"/>
                  </a:lnTo>
                  <a:lnTo>
                    <a:pt x="154844" y="130698"/>
                  </a:lnTo>
                  <a:lnTo>
                    <a:pt x="175799" y="116468"/>
                  </a:lnTo>
                  <a:lnTo>
                    <a:pt x="201422" y="111251"/>
                  </a:lnTo>
                  <a:lnTo>
                    <a:pt x="260028" y="111251"/>
                  </a:lnTo>
                  <a:lnTo>
                    <a:pt x="236140" y="95055"/>
                  </a:lnTo>
                  <a:lnTo>
                    <a:pt x="201422" y="88011"/>
                  </a:lnTo>
                  <a:close/>
                </a:path>
                <a:path w="408305" h="317500">
                  <a:moveTo>
                    <a:pt x="260028" y="111251"/>
                  </a:moveTo>
                  <a:lnTo>
                    <a:pt x="201422" y="111251"/>
                  </a:lnTo>
                  <a:lnTo>
                    <a:pt x="227097" y="116468"/>
                  </a:lnTo>
                  <a:lnTo>
                    <a:pt x="248046" y="130698"/>
                  </a:lnTo>
                  <a:lnTo>
                    <a:pt x="262161" y="151810"/>
                  </a:lnTo>
                  <a:lnTo>
                    <a:pt x="267335" y="177673"/>
                  </a:lnTo>
                  <a:lnTo>
                    <a:pt x="262161" y="203461"/>
                  </a:lnTo>
                  <a:lnTo>
                    <a:pt x="248046" y="224536"/>
                  </a:lnTo>
                  <a:lnTo>
                    <a:pt x="227097" y="238752"/>
                  </a:lnTo>
                  <a:lnTo>
                    <a:pt x="201422" y="243967"/>
                  </a:lnTo>
                  <a:lnTo>
                    <a:pt x="260049" y="243967"/>
                  </a:lnTo>
                  <a:lnTo>
                    <a:pt x="264477" y="240966"/>
                  </a:lnTo>
                  <a:lnTo>
                    <a:pt x="283575" y="212504"/>
                  </a:lnTo>
                  <a:lnTo>
                    <a:pt x="290575" y="177673"/>
                  </a:lnTo>
                  <a:lnTo>
                    <a:pt x="283575" y="142767"/>
                  </a:lnTo>
                  <a:lnTo>
                    <a:pt x="264477" y="114268"/>
                  </a:lnTo>
                  <a:lnTo>
                    <a:pt x="260028" y="111251"/>
                  </a:lnTo>
                  <a:close/>
                </a:path>
                <a:path w="408305" h="317500">
                  <a:moveTo>
                    <a:pt x="201422" y="133223"/>
                  </a:moveTo>
                  <a:lnTo>
                    <a:pt x="184229" y="136703"/>
                  </a:lnTo>
                  <a:lnTo>
                    <a:pt x="170180" y="146208"/>
                  </a:lnTo>
                  <a:lnTo>
                    <a:pt x="160702" y="160333"/>
                  </a:lnTo>
                  <a:lnTo>
                    <a:pt x="157225" y="177673"/>
                  </a:lnTo>
                  <a:lnTo>
                    <a:pt x="160702" y="194939"/>
                  </a:lnTo>
                  <a:lnTo>
                    <a:pt x="170179" y="209026"/>
                  </a:lnTo>
                  <a:lnTo>
                    <a:pt x="184229" y="218517"/>
                  </a:lnTo>
                  <a:lnTo>
                    <a:pt x="201422" y="221995"/>
                  </a:lnTo>
                  <a:lnTo>
                    <a:pt x="218614" y="218517"/>
                  </a:lnTo>
                  <a:lnTo>
                    <a:pt x="232663" y="209026"/>
                  </a:lnTo>
                  <a:lnTo>
                    <a:pt x="242141" y="194939"/>
                  </a:lnTo>
                  <a:lnTo>
                    <a:pt x="245618" y="177673"/>
                  </a:lnTo>
                  <a:lnTo>
                    <a:pt x="242141" y="160333"/>
                  </a:lnTo>
                  <a:lnTo>
                    <a:pt x="232663" y="146208"/>
                  </a:lnTo>
                  <a:lnTo>
                    <a:pt x="218614" y="136703"/>
                  </a:lnTo>
                  <a:lnTo>
                    <a:pt x="201422" y="133223"/>
                  </a:lnTo>
                  <a:close/>
                </a:path>
                <a:path w="408305" h="317500">
                  <a:moveTo>
                    <a:pt x="408050" y="78358"/>
                  </a:moveTo>
                  <a:lnTo>
                    <a:pt x="344550" y="78358"/>
                  </a:lnTo>
                  <a:lnTo>
                    <a:pt x="352170" y="85979"/>
                  </a:lnTo>
                  <a:lnTo>
                    <a:pt x="352170" y="104901"/>
                  </a:lnTo>
                  <a:lnTo>
                    <a:pt x="344550" y="112522"/>
                  </a:lnTo>
                  <a:lnTo>
                    <a:pt x="408050" y="112522"/>
                  </a:lnTo>
                  <a:lnTo>
                    <a:pt x="408050" y="78358"/>
                  </a:lnTo>
                  <a:close/>
                </a:path>
                <a:path w="408305" h="317500">
                  <a:moveTo>
                    <a:pt x="112522" y="16637"/>
                  </a:moveTo>
                  <a:lnTo>
                    <a:pt x="49275" y="16637"/>
                  </a:lnTo>
                  <a:lnTo>
                    <a:pt x="45719" y="20193"/>
                  </a:lnTo>
                  <a:lnTo>
                    <a:pt x="45719" y="37718"/>
                  </a:lnTo>
                  <a:lnTo>
                    <a:pt x="116077" y="37718"/>
                  </a:lnTo>
                  <a:lnTo>
                    <a:pt x="116077" y="20193"/>
                  </a:lnTo>
                  <a:lnTo>
                    <a:pt x="112522" y="16637"/>
                  </a:lnTo>
                  <a:close/>
                </a:path>
                <a:path w="408305" h="317500">
                  <a:moveTo>
                    <a:pt x="270510" y="0"/>
                  </a:moveTo>
                  <a:lnTo>
                    <a:pt x="137413" y="0"/>
                  </a:lnTo>
                  <a:lnTo>
                    <a:pt x="128016" y="37718"/>
                  </a:lnTo>
                  <a:lnTo>
                    <a:pt x="279907" y="37718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117913" y="3970337"/>
            <a:ext cx="1822450" cy="1824355"/>
            <a:chOff x="3117913" y="3970337"/>
            <a:chExt cx="1822450" cy="1824355"/>
          </a:xfrm>
        </p:grpSpPr>
        <p:sp>
          <p:nvSpPr>
            <p:cNvPr id="14" name="object 14"/>
            <p:cNvSpPr/>
            <p:nvPr/>
          </p:nvSpPr>
          <p:spPr>
            <a:xfrm>
              <a:off x="3135376" y="3987800"/>
              <a:ext cx="1787525" cy="1789430"/>
            </a:xfrm>
            <a:custGeom>
              <a:avLst/>
              <a:gdLst/>
              <a:ahLst/>
              <a:cxnLst/>
              <a:rect l="l" t="t" r="r" b="b"/>
              <a:pathLst>
                <a:path w="1787525" h="1789429">
                  <a:moveTo>
                    <a:pt x="0" y="110236"/>
                  </a:moveTo>
                  <a:lnTo>
                    <a:pt x="8651" y="67347"/>
                  </a:lnTo>
                  <a:lnTo>
                    <a:pt x="32257" y="32305"/>
                  </a:lnTo>
                  <a:lnTo>
                    <a:pt x="67294" y="8669"/>
                  </a:lnTo>
                  <a:lnTo>
                    <a:pt x="110236" y="0"/>
                  </a:lnTo>
                  <a:lnTo>
                    <a:pt x="1677162" y="0"/>
                  </a:lnTo>
                  <a:lnTo>
                    <a:pt x="1720123" y="8669"/>
                  </a:lnTo>
                  <a:lnTo>
                    <a:pt x="1755203" y="32305"/>
                  </a:lnTo>
                  <a:lnTo>
                    <a:pt x="1778853" y="67347"/>
                  </a:lnTo>
                  <a:lnTo>
                    <a:pt x="1787525" y="110236"/>
                  </a:lnTo>
                  <a:lnTo>
                    <a:pt x="1787525" y="1678876"/>
                  </a:lnTo>
                  <a:lnTo>
                    <a:pt x="1778853" y="1721786"/>
                  </a:lnTo>
                  <a:lnTo>
                    <a:pt x="1755203" y="1756825"/>
                  </a:lnTo>
                  <a:lnTo>
                    <a:pt x="1720123" y="1780449"/>
                  </a:lnTo>
                  <a:lnTo>
                    <a:pt x="1677162" y="1789112"/>
                  </a:lnTo>
                  <a:lnTo>
                    <a:pt x="110236" y="1789112"/>
                  </a:lnTo>
                  <a:lnTo>
                    <a:pt x="67294" y="1780449"/>
                  </a:lnTo>
                  <a:lnTo>
                    <a:pt x="32258" y="1756825"/>
                  </a:lnTo>
                  <a:lnTo>
                    <a:pt x="8651" y="1721786"/>
                  </a:lnTo>
                  <a:lnTo>
                    <a:pt x="0" y="1678876"/>
                  </a:lnTo>
                  <a:lnTo>
                    <a:pt x="0" y="110236"/>
                  </a:lnTo>
                  <a:close/>
                </a:path>
              </a:pathLst>
            </a:custGeom>
            <a:ln w="349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35400" y="4319650"/>
              <a:ext cx="387350" cy="389255"/>
            </a:xfrm>
            <a:custGeom>
              <a:avLst/>
              <a:gdLst/>
              <a:ahLst/>
              <a:cxnLst/>
              <a:rect l="l" t="t" r="r" b="b"/>
              <a:pathLst>
                <a:path w="387350" h="389254">
                  <a:moveTo>
                    <a:pt x="373888" y="123571"/>
                  </a:moveTo>
                  <a:lnTo>
                    <a:pt x="243586" y="123571"/>
                  </a:lnTo>
                  <a:lnTo>
                    <a:pt x="258697" y="137108"/>
                  </a:lnTo>
                  <a:lnTo>
                    <a:pt x="270271" y="153860"/>
                  </a:lnTo>
                  <a:lnTo>
                    <a:pt x="277679" y="173184"/>
                  </a:lnTo>
                  <a:lnTo>
                    <a:pt x="280288" y="194437"/>
                  </a:lnTo>
                  <a:lnTo>
                    <a:pt x="279380" y="207057"/>
                  </a:lnTo>
                  <a:lnTo>
                    <a:pt x="276733" y="219106"/>
                  </a:lnTo>
                  <a:lnTo>
                    <a:pt x="272466" y="230441"/>
                  </a:lnTo>
                  <a:lnTo>
                    <a:pt x="266700" y="240919"/>
                  </a:lnTo>
                  <a:lnTo>
                    <a:pt x="266953" y="241046"/>
                  </a:lnTo>
                  <a:lnTo>
                    <a:pt x="181228" y="388238"/>
                  </a:lnTo>
                  <a:lnTo>
                    <a:pt x="193675" y="388874"/>
                  </a:lnTo>
                  <a:lnTo>
                    <a:pt x="238073" y="383735"/>
                  </a:lnTo>
                  <a:lnTo>
                    <a:pt x="278835" y="369099"/>
                  </a:lnTo>
                  <a:lnTo>
                    <a:pt x="314796" y="346136"/>
                  </a:lnTo>
                  <a:lnTo>
                    <a:pt x="344792" y="316018"/>
                  </a:lnTo>
                  <a:lnTo>
                    <a:pt x="367659" y="279915"/>
                  </a:lnTo>
                  <a:lnTo>
                    <a:pt x="382233" y="238997"/>
                  </a:lnTo>
                  <a:lnTo>
                    <a:pt x="387350" y="194437"/>
                  </a:lnTo>
                  <a:lnTo>
                    <a:pt x="386478" y="175881"/>
                  </a:lnTo>
                  <a:lnTo>
                    <a:pt x="383905" y="157813"/>
                  </a:lnTo>
                  <a:lnTo>
                    <a:pt x="379688" y="140340"/>
                  </a:lnTo>
                  <a:lnTo>
                    <a:pt x="373888" y="123571"/>
                  </a:lnTo>
                  <a:close/>
                </a:path>
                <a:path w="387350" h="389254">
                  <a:moveTo>
                    <a:pt x="32765" y="86232"/>
                  </a:moveTo>
                  <a:lnTo>
                    <a:pt x="18913" y="110515"/>
                  </a:lnTo>
                  <a:lnTo>
                    <a:pt x="8620" y="136858"/>
                  </a:lnTo>
                  <a:lnTo>
                    <a:pt x="2208" y="164939"/>
                  </a:lnTo>
                  <a:lnTo>
                    <a:pt x="0" y="194437"/>
                  </a:lnTo>
                  <a:lnTo>
                    <a:pt x="5768" y="241743"/>
                  </a:lnTo>
                  <a:lnTo>
                    <a:pt x="22145" y="284809"/>
                  </a:lnTo>
                  <a:lnTo>
                    <a:pt x="47736" y="322230"/>
                  </a:lnTo>
                  <a:lnTo>
                    <a:pt x="81148" y="352603"/>
                  </a:lnTo>
                  <a:lnTo>
                    <a:pt x="120988" y="374524"/>
                  </a:lnTo>
                  <a:lnTo>
                    <a:pt x="165862" y="386588"/>
                  </a:lnTo>
                  <a:lnTo>
                    <a:pt x="227257" y="281305"/>
                  </a:lnTo>
                  <a:lnTo>
                    <a:pt x="193675" y="281305"/>
                  </a:lnTo>
                  <a:lnTo>
                    <a:pt x="167266" y="277203"/>
                  </a:lnTo>
                  <a:lnTo>
                    <a:pt x="144144" y="265731"/>
                  </a:lnTo>
                  <a:lnTo>
                    <a:pt x="125595" y="248140"/>
                  </a:lnTo>
                  <a:lnTo>
                    <a:pt x="112902" y="225679"/>
                  </a:lnTo>
                  <a:lnTo>
                    <a:pt x="32765" y="86232"/>
                  </a:lnTo>
                  <a:close/>
                </a:path>
                <a:path w="387350" h="389254">
                  <a:moveTo>
                    <a:pt x="232663" y="272034"/>
                  </a:moveTo>
                  <a:lnTo>
                    <a:pt x="223607" y="276000"/>
                  </a:lnTo>
                  <a:lnTo>
                    <a:pt x="214026" y="278907"/>
                  </a:lnTo>
                  <a:lnTo>
                    <a:pt x="204017" y="280695"/>
                  </a:lnTo>
                  <a:lnTo>
                    <a:pt x="193675" y="281305"/>
                  </a:lnTo>
                  <a:lnTo>
                    <a:pt x="227257" y="281305"/>
                  </a:lnTo>
                  <a:lnTo>
                    <a:pt x="232663" y="272034"/>
                  </a:lnTo>
                  <a:close/>
                </a:path>
                <a:path w="387350" h="389254">
                  <a:moveTo>
                    <a:pt x="193675" y="123698"/>
                  </a:moveTo>
                  <a:lnTo>
                    <a:pt x="166266" y="129250"/>
                  </a:lnTo>
                  <a:lnTo>
                    <a:pt x="143859" y="144399"/>
                  </a:lnTo>
                  <a:lnTo>
                    <a:pt x="128738" y="166881"/>
                  </a:lnTo>
                  <a:lnTo>
                    <a:pt x="123189" y="194437"/>
                  </a:lnTo>
                  <a:lnTo>
                    <a:pt x="128738" y="221938"/>
                  </a:lnTo>
                  <a:lnTo>
                    <a:pt x="143859" y="244427"/>
                  </a:lnTo>
                  <a:lnTo>
                    <a:pt x="166266" y="259605"/>
                  </a:lnTo>
                  <a:lnTo>
                    <a:pt x="193675" y="265175"/>
                  </a:lnTo>
                  <a:lnTo>
                    <a:pt x="221083" y="259605"/>
                  </a:lnTo>
                  <a:lnTo>
                    <a:pt x="243490" y="244427"/>
                  </a:lnTo>
                  <a:lnTo>
                    <a:pt x="258611" y="221938"/>
                  </a:lnTo>
                  <a:lnTo>
                    <a:pt x="264160" y="194437"/>
                  </a:lnTo>
                  <a:lnTo>
                    <a:pt x="258611" y="166881"/>
                  </a:lnTo>
                  <a:lnTo>
                    <a:pt x="243490" y="144399"/>
                  </a:lnTo>
                  <a:lnTo>
                    <a:pt x="221083" y="129250"/>
                  </a:lnTo>
                  <a:lnTo>
                    <a:pt x="193675" y="123698"/>
                  </a:lnTo>
                  <a:close/>
                </a:path>
                <a:path w="387350" h="389254">
                  <a:moveTo>
                    <a:pt x="193675" y="0"/>
                  </a:moveTo>
                  <a:lnTo>
                    <a:pt x="148941" y="5206"/>
                  </a:lnTo>
                  <a:lnTo>
                    <a:pt x="107934" y="20034"/>
                  </a:lnTo>
                  <a:lnTo>
                    <a:pt x="71856" y="43291"/>
                  </a:lnTo>
                  <a:lnTo>
                    <a:pt x="41910" y="73787"/>
                  </a:lnTo>
                  <a:lnTo>
                    <a:pt x="107441" y="187832"/>
                  </a:lnTo>
                  <a:lnTo>
                    <a:pt x="113887" y="160772"/>
                  </a:lnTo>
                  <a:lnTo>
                    <a:pt x="128047" y="137747"/>
                  </a:lnTo>
                  <a:lnTo>
                    <a:pt x="148447" y="120270"/>
                  </a:lnTo>
                  <a:lnTo>
                    <a:pt x="173609" y="109855"/>
                  </a:lnTo>
                  <a:lnTo>
                    <a:pt x="173609" y="109347"/>
                  </a:lnTo>
                  <a:lnTo>
                    <a:pt x="175513" y="109347"/>
                  </a:lnTo>
                  <a:lnTo>
                    <a:pt x="181355" y="108076"/>
                  </a:lnTo>
                  <a:lnTo>
                    <a:pt x="187451" y="107442"/>
                  </a:lnTo>
                  <a:lnTo>
                    <a:pt x="366395" y="107442"/>
                  </a:lnTo>
                  <a:lnTo>
                    <a:pt x="338068" y="64936"/>
                  </a:lnTo>
                  <a:lnTo>
                    <a:pt x="297672" y="30384"/>
                  </a:lnTo>
                  <a:lnTo>
                    <a:pt x="248775" y="7977"/>
                  </a:lnTo>
                  <a:lnTo>
                    <a:pt x="193675" y="0"/>
                  </a:lnTo>
                  <a:close/>
                </a:path>
                <a:path w="387350" h="389254">
                  <a:moveTo>
                    <a:pt x="366395" y="107442"/>
                  </a:moveTo>
                  <a:lnTo>
                    <a:pt x="199898" y="107442"/>
                  </a:lnTo>
                  <a:lnTo>
                    <a:pt x="205994" y="108076"/>
                  </a:lnTo>
                  <a:lnTo>
                    <a:pt x="211836" y="109347"/>
                  </a:lnTo>
                  <a:lnTo>
                    <a:pt x="367664" y="109347"/>
                  </a:lnTo>
                  <a:lnTo>
                    <a:pt x="366395" y="107442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5796026" y="1962150"/>
            <a:ext cx="400050" cy="513080"/>
          </a:xfrm>
          <a:custGeom>
            <a:avLst/>
            <a:gdLst/>
            <a:ahLst/>
            <a:cxnLst/>
            <a:rect l="l" t="t" r="r" b="b"/>
            <a:pathLst>
              <a:path w="400050" h="513080">
                <a:moveTo>
                  <a:pt x="200025" y="0"/>
                </a:moveTo>
                <a:lnTo>
                  <a:pt x="0" y="0"/>
                </a:lnTo>
                <a:lnTo>
                  <a:pt x="200025" y="256412"/>
                </a:lnTo>
                <a:lnTo>
                  <a:pt x="0" y="512825"/>
                </a:lnTo>
                <a:lnTo>
                  <a:pt x="200025" y="512825"/>
                </a:lnTo>
                <a:lnTo>
                  <a:pt x="400050" y="256412"/>
                </a:lnTo>
                <a:lnTo>
                  <a:pt x="200025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05981" y="1742157"/>
            <a:ext cx="4666615" cy="10966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Stratified </a:t>
            </a:r>
            <a:r>
              <a:rPr sz="1150" b="1" spc="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Random</a:t>
            </a:r>
            <a:r>
              <a:rPr sz="1150" b="1" spc="18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1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80"/>
              </a:spcBef>
            </a:pPr>
            <a:r>
              <a:rPr sz="1400" spc="10" dirty="0">
                <a:latin typeface="Tw Cen MT" panose="020B0602020104020603"/>
                <a:cs typeface="Tw Cen MT" panose="020B0602020104020603"/>
              </a:rPr>
              <a:t>Salah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satu teknik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digunakan jika populasi </a:t>
            </a:r>
            <a:r>
              <a:rPr sz="1400" spc="-5" dirty="0">
                <a:latin typeface="Tw Cen MT" panose="020B0602020104020603"/>
                <a:cs typeface="Tw Cen MT" panose="020B0602020104020603"/>
              </a:rPr>
              <a:t>mempunyai 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anggota atau </a:t>
            </a:r>
            <a:r>
              <a:rPr sz="1400" spc="-5" dirty="0">
                <a:latin typeface="Tw Cen MT" panose="020B0602020104020603"/>
                <a:cs typeface="Tw Cen MT" panose="020B0602020104020603"/>
              </a:rPr>
              <a:t>unsur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tidak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homogen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serta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berstrata secara 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proporsional.</a:t>
            </a:r>
            <a:r>
              <a:rPr sz="1400" spc="-12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Pengambilan</a:t>
            </a:r>
            <a:r>
              <a:rPr sz="1400" spc="-1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sample</a:t>
            </a:r>
            <a:r>
              <a:rPr sz="1400" spc="-7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ini</a:t>
            </a:r>
            <a:r>
              <a:rPr sz="1400" spc="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digunakan</a:t>
            </a:r>
            <a:r>
              <a:rPr sz="1400" spc="-1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jika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subpopulasi 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sifatnya</a:t>
            </a:r>
            <a:r>
              <a:rPr sz="1400" spc="-9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b="1" spc="10" dirty="0">
                <a:latin typeface="Tw Cen MT" panose="020B0602020104020603"/>
                <a:cs typeface="Tw Cen MT" panose="020B0602020104020603"/>
              </a:rPr>
              <a:t>bertingkat</a:t>
            </a:r>
            <a:endParaRPr sz="1400" b="1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96026" y="3057525"/>
            <a:ext cx="400050" cy="513080"/>
          </a:xfrm>
          <a:custGeom>
            <a:avLst/>
            <a:gdLst/>
            <a:ahLst/>
            <a:cxnLst/>
            <a:rect l="l" t="t" r="r" b="b"/>
            <a:pathLst>
              <a:path w="400050" h="513079">
                <a:moveTo>
                  <a:pt x="200025" y="0"/>
                </a:moveTo>
                <a:lnTo>
                  <a:pt x="0" y="0"/>
                </a:lnTo>
                <a:lnTo>
                  <a:pt x="200025" y="256412"/>
                </a:lnTo>
                <a:lnTo>
                  <a:pt x="0" y="512825"/>
                </a:lnTo>
                <a:lnTo>
                  <a:pt x="200025" y="512825"/>
                </a:lnTo>
                <a:lnTo>
                  <a:pt x="400050" y="256412"/>
                </a:lnTo>
                <a:lnTo>
                  <a:pt x="200025" y="0"/>
                </a:lnTo>
                <a:close/>
              </a:path>
            </a:pathLst>
          </a:custGeom>
          <a:solidFill>
            <a:srgbClr val="79D1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05981" y="3007360"/>
            <a:ext cx="5136515" cy="15265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Simple </a:t>
            </a:r>
            <a:r>
              <a:rPr sz="1150" b="1" spc="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Random</a:t>
            </a:r>
            <a:r>
              <a:rPr sz="1150" b="1" spc="14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1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80"/>
              </a:spcBef>
            </a:pPr>
            <a:r>
              <a:rPr sz="1400" spc="5" dirty="0">
                <a:latin typeface="Tw Cen MT" panose="020B0602020104020603"/>
                <a:cs typeface="Tw Cen MT" panose="020B0602020104020603"/>
              </a:rPr>
              <a:t>pengambilan sampel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penelitian dapat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dipergunakan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dengan </a:t>
            </a:r>
            <a:r>
              <a:rPr sz="1400" b="1" spc="5" dirty="0">
                <a:latin typeface="Tw Cen MT" panose="020B0602020104020603"/>
                <a:cs typeface="Tw Cen MT" panose="020B0602020104020603"/>
              </a:rPr>
              <a:t>acak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  sederhana (undian)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atau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menggunakan pendekatan bilangan </a:t>
            </a:r>
            <a:r>
              <a:rPr sz="1400" spc="15" dirty="0">
                <a:latin typeface="Tw Cen MT" panose="020B0602020104020603"/>
                <a:cs typeface="Tw Cen MT" panose="020B0602020104020603"/>
              </a:rPr>
              <a:t>random</a:t>
            </a:r>
            <a:r>
              <a:rPr sz="1400" spc="1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. 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Makna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simple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atau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sederhana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sebab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pengambilan sampel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anggota  populasi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dilakukan secara acak, tanpa memperhatikan strata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yang 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terdapat</a:t>
            </a:r>
            <a:r>
              <a:rPr sz="1400" spc="-12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dalam</a:t>
            </a:r>
            <a:r>
              <a:rPr sz="1400" spc="-5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populasi</a:t>
            </a:r>
            <a:r>
              <a:rPr sz="1400" spc="-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tersebut.</a:t>
            </a:r>
            <a:r>
              <a:rPr sz="1400" spc="-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Cara</a:t>
            </a:r>
            <a:r>
              <a:rPr sz="1400" spc="-4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ini</a:t>
            </a:r>
            <a:r>
              <a:rPr sz="1400" spc="-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dapat</a:t>
            </a:r>
            <a:r>
              <a:rPr sz="1400" spc="-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lakukan</a:t>
            </a:r>
            <a:r>
              <a:rPr sz="1400" spc="-2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jika</a:t>
            </a:r>
            <a:r>
              <a:rPr sz="1400" spc="-4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anggota  populasi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dianggap</a:t>
            </a:r>
            <a:r>
              <a:rPr sz="1400" spc="-1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homogen.</a:t>
            </a:r>
            <a:endParaRPr sz="1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96026" y="4962525"/>
            <a:ext cx="400050" cy="514350"/>
          </a:xfrm>
          <a:custGeom>
            <a:avLst/>
            <a:gdLst/>
            <a:ahLst/>
            <a:cxnLst/>
            <a:rect l="l" t="t" r="r" b="b"/>
            <a:pathLst>
              <a:path w="400050" h="514350">
                <a:moveTo>
                  <a:pt x="200025" y="0"/>
                </a:moveTo>
                <a:lnTo>
                  <a:pt x="0" y="0"/>
                </a:lnTo>
                <a:lnTo>
                  <a:pt x="200025" y="257175"/>
                </a:lnTo>
                <a:lnTo>
                  <a:pt x="0" y="514350"/>
                </a:lnTo>
                <a:lnTo>
                  <a:pt x="200025" y="514350"/>
                </a:lnTo>
                <a:lnTo>
                  <a:pt x="400050" y="257175"/>
                </a:lnTo>
                <a:lnTo>
                  <a:pt x="200025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05981" y="4795076"/>
            <a:ext cx="5347335" cy="8820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Cluster</a:t>
            </a:r>
            <a:r>
              <a:rPr sz="1150" b="1" spc="7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1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sz="1400" spc="-15" dirty="0">
                <a:latin typeface="Tw Cen MT" panose="020B0602020104020603"/>
                <a:cs typeface="Tw Cen MT" panose="020B0602020104020603"/>
              </a:rPr>
              <a:t>Teknik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sampling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daerah dipakai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untuk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menentukan sampel jika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objek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yang 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akan</a:t>
            </a:r>
            <a:r>
              <a:rPr sz="1400" spc="-2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diteliti</a:t>
            </a:r>
            <a:r>
              <a:rPr sz="1400" spc="-114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atau</a:t>
            </a:r>
            <a:r>
              <a:rPr sz="1400" spc="-5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sumber</a:t>
            </a:r>
            <a:r>
              <a:rPr sz="1400" spc="-1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data</a:t>
            </a:r>
            <a:r>
              <a:rPr sz="1400" spc="-4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b="1" dirty="0">
                <a:latin typeface="Tw Cen MT" panose="020B0602020104020603"/>
                <a:cs typeface="Tw Cen MT" panose="020B0602020104020603"/>
              </a:rPr>
              <a:t>sangat</a:t>
            </a:r>
            <a:r>
              <a:rPr sz="1400" b="1" spc="-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b="1" spc="-5" dirty="0">
                <a:latin typeface="Tw Cen MT" panose="020B0602020104020603"/>
                <a:cs typeface="Tw Cen MT" panose="020B0602020104020603"/>
              </a:rPr>
              <a:t>luas</a:t>
            </a:r>
            <a:r>
              <a:rPr sz="1400" spc="-5" dirty="0">
                <a:latin typeface="Tw Cen MT" panose="020B0602020104020603"/>
                <a:cs typeface="Tw Cen MT" panose="020B0602020104020603"/>
              </a:rPr>
              <a:t>,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seperti</a:t>
            </a:r>
            <a:r>
              <a:rPr sz="1400" spc="-7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misalnya</a:t>
            </a:r>
            <a:r>
              <a:rPr sz="1400" spc="-4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penduduk</a:t>
            </a:r>
            <a:r>
              <a:rPr sz="1400" spc="-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dari  suatu</a:t>
            </a:r>
            <a:r>
              <a:rPr sz="140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negara,</a:t>
            </a:r>
            <a:r>
              <a:rPr sz="1400" spc="-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provinsi</a:t>
            </a:r>
            <a:r>
              <a:rPr sz="1400" spc="-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atau</a:t>
            </a:r>
            <a:r>
              <a:rPr sz="1400" spc="-6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dari</a:t>
            </a:r>
            <a:r>
              <a:rPr sz="1400" spc="-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suatu</a:t>
            </a:r>
            <a:r>
              <a:rPr sz="140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kabupaten.</a:t>
            </a:r>
            <a:endParaRPr sz="1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95975" y="5942012"/>
            <a:ext cx="400050" cy="514350"/>
          </a:xfrm>
          <a:custGeom>
            <a:avLst/>
            <a:gdLst/>
            <a:ahLst/>
            <a:cxnLst/>
            <a:rect l="l" t="t" r="r" b="b"/>
            <a:pathLst>
              <a:path w="400050" h="514350">
                <a:moveTo>
                  <a:pt x="200025" y="0"/>
                </a:moveTo>
                <a:lnTo>
                  <a:pt x="0" y="0"/>
                </a:lnTo>
                <a:lnTo>
                  <a:pt x="200025" y="257175"/>
                </a:lnTo>
                <a:lnTo>
                  <a:pt x="0" y="514350"/>
                </a:lnTo>
                <a:lnTo>
                  <a:pt x="200025" y="514350"/>
                </a:lnTo>
                <a:lnTo>
                  <a:pt x="400050" y="257175"/>
                </a:lnTo>
                <a:lnTo>
                  <a:pt x="200025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705981" y="5893714"/>
            <a:ext cx="4686935" cy="6134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Systematic</a:t>
            </a:r>
            <a:r>
              <a:rPr sz="1150" b="1" spc="9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1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5000"/>
              </a:lnSpc>
              <a:spcBef>
                <a:spcPts val="185"/>
              </a:spcBef>
            </a:pPr>
            <a:r>
              <a:rPr sz="1150" dirty="0">
                <a:latin typeface="Arial" panose="020B0604020202020204"/>
                <a:cs typeface="Arial" panose="020B0604020202020204"/>
              </a:rPr>
              <a:t>Prosedur ini berupa </a:t>
            </a:r>
            <a:r>
              <a:rPr sz="1150" spc="-5" dirty="0">
                <a:latin typeface="Arial" panose="020B0604020202020204"/>
                <a:cs typeface="Arial" panose="020B0604020202020204"/>
              </a:rPr>
              <a:t>penarikan </a:t>
            </a:r>
            <a:r>
              <a:rPr sz="1150" spc="5" dirty="0">
                <a:latin typeface="Arial" panose="020B0604020202020204"/>
                <a:cs typeface="Arial" panose="020B0604020202020204"/>
              </a:rPr>
              <a:t>sample </a:t>
            </a:r>
            <a:r>
              <a:rPr sz="1150" spc="-5" dirty="0">
                <a:latin typeface="Arial" panose="020B0604020202020204"/>
                <a:cs typeface="Arial" panose="020B0604020202020204"/>
              </a:rPr>
              <a:t>dengan </a:t>
            </a:r>
            <a:r>
              <a:rPr sz="1150" spc="5" dirty="0">
                <a:latin typeface="Arial" panose="020B0604020202020204"/>
                <a:cs typeface="Arial" panose="020B0604020202020204"/>
              </a:rPr>
              <a:t>cara </a:t>
            </a:r>
            <a:r>
              <a:rPr sz="1150" dirty="0">
                <a:latin typeface="Arial" panose="020B0604020202020204"/>
                <a:cs typeface="Arial" panose="020B0604020202020204"/>
              </a:rPr>
              <a:t>mengambil </a:t>
            </a:r>
            <a:r>
              <a:rPr sz="1150" spc="-5" dirty="0">
                <a:latin typeface="Arial" panose="020B0604020202020204"/>
                <a:cs typeface="Arial" panose="020B0604020202020204"/>
              </a:rPr>
              <a:t>setiap  </a:t>
            </a:r>
            <a:r>
              <a:rPr sz="1150" spc="5" dirty="0">
                <a:latin typeface="Arial" panose="020B0604020202020204"/>
                <a:cs typeface="Arial" panose="020B0604020202020204"/>
              </a:rPr>
              <a:t>kasus </a:t>
            </a:r>
            <a:r>
              <a:rPr sz="1150" spc="-5" dirty="0">
                <a:latin typeface="Arial" panose="020B0604020202020204"/>
                <a:cs typeface="Arial" panose="020B0604020202020204"/>
              </a:rPr>
              <a:t>(</a:t>
            </a:r>
            <a:r>
              <a:rPr sz="1150" b="1" spc="-5" dirty="0">
                <a:latin typeface="Arial" panose="020B0604020202020204"/>
                <a:cs typeface="Arial" panose="020B0604020202020204"/>
              </a:rPr>
              <a:t>nomor </a:t>
            </a:r>
            <a:r>
              <a:rPr sz="1150" b="1" spc="5" dirty="0">
                <a:latin typeface="Arial" panose="020B0604020202020204"/>
                <a:cs typeface="Arial" panose="020B0604020202020204"/>
              </a:rPr>
              <a:t>urut</a:t>
            </a:r>
            <a:r>
              <a:rPr sz="1150" spc="5" dirty="0">
                <a:latin typeface="Arial" panose="020B0604020202020204"/>
                <a:cs typeface="Arial" panose="020B0604020202020204"/>
              </a:rPr>
              <a:t>) </a:t>
            </a:r>
            <a:r>
              <a:rPr sz="1150" spc="-10" dirty="0">
                <a:latin typeface="Arial" panose="020B0604020202020204"/>
                <a:cs typeface="Arial" panose="020B0604020202020204"/>
              </a:rPr>
              <a:t>yang </a:t>
            </a:r>
            <a:r>
              <a:rPr sz="1150" spc="-5" dirty="0">
                <a:latin typeface="Arial" panose="020B0604020202020204"/>
                <a:cs typeface="Arial" panose="020B0604020202020204"/>
              </a:rPr>
              <a:t>kesekian dari daftar</a:t>
            </a:r>
            <a:r>
              <a:rPr sz="115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150" spc="-5" dirty="0">
                <a:latin typeface="Arial" panose="020B0604020202020204"/>
                <a:cs typeface="Arial" panose="020B0604020202020204"/>
              </a:rPr>
              <a:t>populasi.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66234" y="2959354"/>
            <a:ext cx="905765" cy="6604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110"/>
              </a:spcBef>
            </a:pPr>
            <a:r>
              <a:rPr sz="1400" b="1" spc="5" dirty="0">
                <a:latin typeface="Arial" panose="020B0604020202020204"/>
                <a:cs typeface="Arial" panose="020B0604020202020204"/>
              </a:rPr>
              <a:t>Simple  Random 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S</a:t>
            </a:r>
            <a:r>
              <a:rPr sz="1400" b="1" spc="5" dirty="0">
                <a:latin typeface="Arial" panose="020B0604020202020204"/>
                <a:cs typeface="Arial" panose="020B0604020202020204"/>
              </a:rPr>
              <a:t>a</a:t>
            </a:r>
            <a:r>
              <a:rPr sz="1400" b="1" spc="15" dirty="0">
                <a:latin typeface="Arial" panose="020B0604020202020204"/>
                <a:cs typeface="Arial" panose="020B0604020202020204"/>
              </a:rPr>
              <a:t>m</a:t>
            </a:r>
            <a:r>
              <a:rPr sz="1400" b="1" spc="5" dirty="0">
                <a:latin typeface="Arial" panose="020B0604020202020204"/>
                <a:cs typeface="Arial" panose="020B0604020202020204"/>
              </a:rPr>
              <a:t>p</a:t>
            </a:r>
            <a:r>
              <a:rPr sz="1400" b="1" spc="10" dirty="0">
                <a:latin typeface="Arial" panose="020B0604020202020204"/>
                <a:cs typeface="Arial" panose="020B0604020202020204"/>
              </a:rPr>
              <a:t>l</a:t>
            </a:r>
            <a:r>
              <a:rPr lang="en-US" sz="1400" b="1" spc="5" dirty="0">
                <a:latin typeface="Arial" panose="020B0604020202020204"/>
                <a:cs typeface="Arial" panose="020B0604020202020204"/>
              </a:rPr>
              <a:t>ing</a:t>
            </a:r>
            <a:endParaRPr sz="14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02486" y="2878277"/>
            <a:ext cx="833119" cy="665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3335" algn="just">
              <a:lnSpc>
                <a:spcPct val="100000"/>
              </a:lnSpc>
              <a:spcBef>
                <a:spcPts val="110"/>
              </a:spcBef>
            </a:pPr>
            <a:r>
              <a:rPr sz="1400" b="1" dirty="0">
                <a:latin typeface="Arial" panose="020B0604020202020204"/>
                <a:cs typeface="Arial" panose="020B0604020202020204"/>
              </a:rPr>
              <a:t>Stratified  Random  S</a:t>
            </a:r>
            <a:r>
              <a:rPr sz="1400" b="1" spc="5" dirty="0">
                <a:latin typeface="Arial" panose="020B0604020202020204"/>
                <a:cs typeface="Arial" panose="020B0604020202020204"/>
              </a:rPr>
              <a:t>am</a:t>
            </a:r>
            <a:r>
              <a:rPr sz="1400" b="1" dirty="0">
                <a:latin typeface="Arial" panose="020B0604020202020204"/>
                <a:cs typeface="Arial" panose="020B0604020202020204"/>
              </a:rPr>
              <a:t>pling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57350" y="4835397"/>
            <a:ext cx="1009650" cy="45845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63500">
              <a:lnSpc>
                <a:spcPts val="1660"/>
              </a:lnSpc>
              <a:spcBef>
                <a:spcPts val="175"/>
              </a:spcBef>
            </a:pPr>
            <a:r>
              <a:rPr sz="1400" b="1" dirty="0">
                <a:latin typeface="Arial" panose="020B0604020202020204"/>
                <a:cs typeface="Arial" panose="020B0604020202020204"/>
              </a:rPr>
              <a:t>Cluster  S</a:t>
            </a:r>
            <a:r>
              <a:rPr sz="1400" b="1" spc="5" dirty="0">
                <a:latin typeface="Arial" panose="020B0604020202020204"/>
                <a:cs typeface="Arial" panose="020B0604020202020204"/>
              </a:rPr>
              <a:t>a</a:t>
            </a:r>
            <a:r>
              <a:rPr sz="1400" b="1" spc="15" dirty="0">
                <a:latin typeface="Arial" panose="020B0604020202020204"/>
                <a:cs typeface="Arial" panose="020B0604020202020204"/>
              </a:rPr>
              <a:t>m</a:t>
            </a:r>
            <a:r>
              <a:rPr sz="1400" b="1" spc="5" dirty="0">
                <a:latin typeface="Arial" panose="020B0604020202020204"/>
                <a:cs typeface="Arial" panose="020B0604020202020204"/>
              </a:rPr>
              <a:t>p</a:t>
            </a:r>
            <a:r>
              <a:rPr sz="1400" b="1" spc="10" dirty="0">
                <a:latin typeface="Arial" panose="020B0604020202020204"/>
                <a:cs typeface="Arial" panose="020B0604020202020204"/>
              </a:rPr>
              <a:t>l</a:t>
            </a:r>
            <a:r>
              <a:rPr lang="en-US" sz="1400" b="1" spc="5" dirty="0">
                <a:latin typeface="Arial" panose="020B0604020202020204"/>
                <a:cs typeface="Arial" panose="020B0604020202020204"/>
              </a:rPr>
              <a:t>ing</a:t>
            </a:r>
            <a:endParaRPr sz="14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05200" y="4876800"/>
            <a:ext cx="1348105" cy="4494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sz="1400" b="1" dirty="0">
                <a:latin typeface="Arial" panose="020B0604020202020204"/>
                <a:cs typeface="Arial" panose="020B0604020202020204"/>
              </a:rPr>
              <a:t>Systematic</a:t>
            </a:r>
          </a:p>
          <a:p>
            <a:pPr marL="103505">
              <a:lnSpc>
                <a:spcPts val="1670"/>
              </a:lnSpc>
            </a:pPr>
            <a:r>
              <a:rPr sz="1400" b="1" spc="5" dirty="0">
                <a:latin typeface="Arial" panose="020B0604020202020204"/>
                <a:cs typeface="Arial" panose="020B0604020202020204"/>
              </a:rPr>
              <a:t>Sampl</a:t>
            </a:r>
            <a:r>
              <a:rPr lang="en-US" sz="1400" b="1" spc="5" dirty="0">
                <a:latin typeface="Arial" panose="020B0604020202020204"/>
                <a:cs typeface="Arial" panose="020B0604020202020204"/>
              </a:rPr>
              <a:t>ing</a:t>
            </a:r>
            <a:endParaRPr sz="1400" b="1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84603" y="835152"/>
            <a:ext cx="1433830" cy="2540635"/>
            <a:chOff x="5284603" y="835152"/>
            <a:chExt cx="1433830" cy="2540635"/>
          </a:xfrm>
        </p:grpSpPr>
        <p:sp>
          <p:nvSpPr>
            <p:cNvPr id="3" name="object 3"/>
            <p:cNvSpPr/>
            <p:nvPr/>
          </p:nvSpPr>
          <p:spPr>
            <a:xfrm>
              <a:off x="5655690" y="1616456"/>
              <a:ext cx="1059180" cy="1755775"/>
            </a:xfrm>
            <a:custGeom>
              <a:avLst/>
              <a:gdLst/>
              <a:ahLst/>
              <a:cxnLst/>
              <a:rect l="l" t="t" r="r" b="b"/>
              <a:pathLst>
                <a:path w="1059179" h="1755775">
                  <a:moveTo>
                    <a:pt x="529589" y="0"/>
                  </a:moveTo>
                  <a:lnTo>
                    <a:pt x="485141" y="5896"/>
                  </a:lnTo>
                  <a:lnTo>
                    <a:pt x="445191" y="22535"/>
                  </a:lnTo>
                  <a:lnTo>
                    <a:pt x="411337" y="48339"/>
                  </a:lnTo>
                  <a:lnTo>
                    <a:pt x="385176" y="81731"/>
                  </a:lnTo>
                  <a:lnTo>
                    <a:pt x="368308" y="121135"/>
                  </a:lnTo>
                  <a:lnTo>
                    <a:pt x="362331" y="164973"/>
                  </a:lnTo>
                  <a:lnTo>
                    <a:pt x="367188" y="204444"/>
                  </a:lnTo>
                  <a:lnTo>
                    <a:pt x="381095" y="240236"/>
                  </a:lnTo>
                  <a:lnTo>
                    <a:pt x="403050" y="271004"/>
                  </a:lnTo>
                  <a:lnTo>
                    <a:pt x="432054" y="295402"/>
                  </a:lnTo>
                  <a:lnTo>
                    <a:pt x="432054" y="344170"/>
                  </a:lnTo>
                  <a:lnTo>
                    <a:pt x="0" y="344170"/>
                  </a:lnTo>
                  <a:lnTo>
                    <a:pt x="0" y="687578"/>
                  </a:lnTo>
                  <a:lnTo>
                    <a:pt x="23653" y="675991"/>
                  </a:lnTo>
                  <a:lnTo>
                    <a:pt x="48926" y="667464"/>
                  </a:lnTo>
                  <a:lnTo>
                    <a:pt x="75580" y="662199"/>
                  </a:lnTo>
                  <a:lnTo>
                    <a:pt x="103378" y="660400"/>
                  </a:lnTo>
                  <a:lnTo>
                    <a:pt x="151306" y="665846"/>
                  </a:lnTo>
                  <a:lnTo>
                    <a:pt x="195306" y="681358"/>
                  </a:lnTo>
                  <a:lnTo>
                    <a:pt x="234119" y="705696"/>
                  </a:lnTo>
                  <a:lnTo>
                    <a:pt x="266493" y="737621"/>
                  </a:lnTo>
                  <a:lnTo>
                    <a:pt x="291171" y="775894"/>
                  </a:lnTo>
                  <a:lnTo>
                    <a:pt x="306898" y="819273"/>
                  </a:lnTo>
                  <a:lnTo>
                    <a:pt x="312420" y="866521"/>
                  </a:lnTo>
                  <a:lnTo>
                    <a:pt x="306898" y="913815"/>
                  </a:lnTo>
                  <a:lnTo>
                    <a:pt x="291171" y="957228"/>
                  </a:lnTo>
                  <a:lnTo>
                    <a:pt x="266493" y="995523"/>
                  </a:lnTo>
                  <a:lnTo>
                    <a:pt x="234119" y="1027462"/>
                  </a:lnTo>
                  <a:lnTo>
                    <a:pt x="195306" y="1051807"/>
                  </a:lnTo>
                  <a:lnTo>
                    <a:pt x="151306" y="1067322"/>
                  </a:lnTo>
                  <a:lnTo>
                    <a:pt x="103378" y="1072769"/>
                  </a:lnTo>
                  <a:lnTo>
                    <a:pt x="75580" y="1070969"/>
                  </a:lnTo>
                  <a:lnTo>
                    <a:pt x="48926" y="1065704"/>
                  </a:lnTo>
                  <a:lnTo>
                    <a:pt x="23653" y="1057177"/>
                  </a:lnTo>
                  <a:lnTo>
                    <a:pt x="0" y="1045591"/>
                  </a:lnTo>
                  <a:lnTo>
                    <a:pt x="0" y="1388999"/>
                  </a:lnTo>
                  <a:lnTo>
                    <a:pt x="432054" y="1388999"/>
                  </a:lnTo>
                  <a:lnTo>
                    <a:pt x="432054" y="1460246"/>
                  </a:lnTo>
                  <a:lnTo>
                    <a:pt x="403050" y="1484643"/>
                  </a:lnTo>
                  <a:lnTo>
                    <a:pt x="381095" y="1515411"/>
                  </a:lnTo>
                  <a:lnTo>
                    <a:pt x="367188" y="1551203"/>
                  </a:lnTo>
                  <a:lnTo>
                    <a:pt x="362331" y="1590675"/>
                  </a:lnTo>
                  <a:lnTo>
                    <a:pt x="368308" y="1634512"/>
                  </a:lnTo>
                  <a:lnTo>
                    <a:pt x="385176" y="1673916"/>
                  </a:lnTo>
                  <a:lnTo>
                    <a:pt x="411337" y="1707308"/>
                  </a:lnTo>
                  <a:lnTo>
                    <a:pt x="445191" y="1733112"/>
                  </a:lnTo>
                  <a:lnTo>
                    <a:pt x="485141" y="1749751"/>
                  </a:lnTo>
                  <a:lnTo>
                    <a:pt x="529589" y="1755648"/>
                  </a:lnTo>
                  <a:lnTo>
                    <a:pt x="574038" y="1749751"/>
                  </a:lnTo>
                  <a:lnTo>
                    <a:pt x="613988" y="1733112"/>
                  </a:lnTo>
                  <a:lnTo>
                    <a:pt x="647842" y="1707308"/>
                  </a:lnTo>
                  <a:lnTo>
                    <a:pt x="674003" y="1673916"/>
                  </a:lnTo>
                  <a:lnTo>
                    <a:pt x="690871" y="1634512"/>
                  </a:lnTo>
                  <a:lnTo>
                    <a:pt x="696849" y="1590675"/>
                  </a:lnTo>
                  <a:lnTo>
                    <a:pt x="691991" y="1551203"/>
                  </a:lnTo>
                  <a:lnTo>
                    <a:pt x="678084" y="1515411"/>
                  </a:lnTo>
                  <a:lnTo>
                    <a:pt x="656129" y="1484643"/>
                  </a:lnTo>
                  <a:lnTo>
                    <a:pt x="627126" y="1460246"/>
                  </a:lnTo>
                  <a:lnTo>
                    <a:pt x="627126" y="1388999"/>
                  </a:lnTo>
                  <a:lnTo>
                    <a:pt x="1059180" y="1388999"/>
                  </a:lnTo>
                  <a:lnTo>
                    <a:pt x="1059180" y="1048893"/>
                  </a:lnTo>
                  <a:lnTo>
                    <a:pt x="1037070" y="1059160"/>
                  </a:lnTo>
                  <a:lnTo>
                    <a:pt x="1013555" y="1066641"/>
                  </a:lnTo>
                  <a:lnTo>
                    <a:pt x="988849" y="1071217"/>
                  </a:lnTo>
                  <a:lnTo>
                    <a:pt x="963167" y="1072769"/>
                  </a:lnTo>
                  <a:lnTo>
                    <a:pt x="915239" y="1067322"/>
                  </a:lnTo>
                  <a:lnTo>
                    <a:pt x="871239" y="1051807"/>
                  </a:lnTo>
                  <a:lnTo>
                    <a:pt x="832426" y="1027462"/>
                  </a:lnTo>
                  <a:lnTo>
                    <a:pt x="800052" y="995523"/>
                  </a:lnTo>
                  <a:lnTo>
                    <a:pt x="775374" y="957228"/>
                  </a:lnTo>
                  <a:lnTo>
                    <a:pt x="759647" y="913815"/>
                  </a:lnTo>
                  <a:lnTo>
                    <a:pt x="754126" y="866521"/>
                  </a:lnTo>
                  <a:lnTo>
                    <a:pt x="759647" y="819273"/>
                  </a:lnTo>
                  <a:lnTo>
                    <a:pt x="775374" y="775894"/>
                  </a:lnTo>
                  <a:lnTo>
                    <a:pt x="800052" y="737621"/>
                  </a:lnTo>
                  <a:lnTo>
                    <a:pt x="832426" y="705696"/>
                  </a:lnTo>
                  <a:lnTo>
                    <a:pt x="871239" y="681358"/>
                  </a:lnTo>
                  <a:lnTo>
                    <a:pt x="915239" y="665846"/>
                  </a:lnTo>
                  <a:lnTo>
                    <a:pt x="963167" y="660400"/>
                  </a:lnTo>
                  <a:lnTo>
                    <a:pt x="988849" y="661931"/>
                  </a:lnTo>
                  <a:lnTo>
                    <a:pt x="1013555" y="666464"/>
                  </a:lnTo>
                  <a:lnTo>
                    <a:pt x="1037070" y="673901"/>
                  </a:lnTo>
                  <a:lnTo>
                    <a:pt x="1059180" y="684149"/>
                  </a:lnTo>
                  <a:lnTo>
                    <a:pt x="1059180" y="344170"/>
                  </a:lnTo>
                  <a:lnTo>
                    <a:pt x="627126" y="344170"/>
                  </a:lnTo>
                  <a:lnTo>
                    <a:pt x="627126" y="295402"/>
                  </a:lnTo>
                  <a:lnTo>
                    <a:pt x="656129" y="271004"/>
                  </a:lnTo>
                  <a:lnTo>
                    <a:pt x="678084" y="240236"/>
                  </a:lnTo>
                  <a:lnTo>
                    <a:pt x="691991" y="204444"/>
                  </a:lnTo>
                  <a:lnTo>
                    <a:pt x="696849" y="164973"/>
                  </a:lnTo>
                  <a:lnTo>
                    <a:pt x="690871" y="121135"/>
                  </a:lnTo>
                  <a:lnTo>
                    <a:pt x="674003" y="81731"/>
                  </a:lnTo>
                  <a:lnTo>
                    <a:pt x="647842" y="48339"/>
                  </a:lnTo>
                  <a:lnTo>
                    <a:pt x="613988" y="22535"/>
                  </a:lnTo>
                  <a:lnTo>
                    <a:pt x="574038" y="5896"/>
                  </a:lnTo>
                  <a:lnTo>
                    <a:pt x="52958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52642" y="1622679"/>
              <a:ext cx="1065403" cy="1752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87644" y="838200"/>
              <a:ext cx="1427480" cy="1045210"/>
            </a:xfrm>
            <a:custGeom>
              <a:avLst/>
              <a:gdLst/>
              <a:ahLst/>
              <a:cxnLst/>
              <a:rect l="l" t="t" r="r" b="b"/>
              <a:pathLst>
                <a:path w="1427479" h="1045210">
                  <a:moveTo>
                    <a:pt x="1427226" y="0"/>
                  </a:moveTo>
                  <a:lnTo>
                    <a:pt x="371601" y="0"/>
                  </a:lnTo>
                  <a:lnTo>
                    <a:pt x="371601" y="426212"/>
                  </a:lnTo>
                  <a:lnTo>
                    <a:pt x="299465" y="426212"/>
                  </a:lnTo>
                  <a:lnTo>
                    <a:pt x="274736" y="397635"/>
                  </a:lnTo>
                  <a:lnTo>
                    <a:pt x="243554" y="375999"/>
                  </a:lnTo>
                  <a:lnTo>
                    <a:pt x="207275" y="362293"/>
                  </a:lnTo>
                  <a:lnTo>
                    <a:pt x="167258" y="357504"/>
                  </a:lnTo>
                  <a:lnTo>
                    <a:pt x="122810" y="363401"/>
                  </a:lnTo>
                  <a:lnTo>
                    <a:pt x="82860" y="380040"/>
                  </a:lnTo>
                  <a:lnTo>
                    <a:pt x="49006" y="405844"/>
                  </a:lnTo>
                  <a:lnTo>
                    <a:pt x="22845" y="439236"/>
                  </a:lnTo>
                  <a:lnTo>
                    <a:pt x="5977" y="478640"/>
                  </a:lnTo>
                  <a:lnTo>
                    <a:pt x="0" y="522477"/>
                  </a:lnTo>
                  <a:lnTo>
                    <a:pt x="5977" y="566360"/>
                  </a:lnTo>
                  <a:lnTo>
                    <a:pt x="22845" y="605775"/>
                  </a:lnTo>
                  <a:lnTo>
                    <a:pt x="49006" y="639159"/>
                  </a:lnTo>
                  <a:lnTo>
                    <a:pt x="82860" y="664943"/>
                  </a:lnTo>
                  <a:lnTo>
                    <a:pt x="122810" y="681563"/>
                  </a:lnTo>
                  <a:lnTo>
                    <a:pt x="167258" y="687451"/>
                  </a:lnTo>
                  <a:lnTo>
                    <a:pt x="207275" y="682680"/>
                  </a:lnTo>
                  <a:lnTo>
                    <a:pt x="243554" y="669004"/>
                  </a:lnTo>
                  <a:lnTo>
                    <a:pt x="274736" y="647374"/>
                  </a:lnTo>
                  <a:lnTo>
                    <a:pt x="299465" y="618744"/>
                  </a:lnTo>
                  <a:lnTo>
                    <a:pt x="371601" y="618744"/>
                  </a:lnTo>
                  <a:lnTo>
                    <a:pt x="371601" y="1044955"/>
                  </a:lnTo>
                  <a:lnTo>
                    <a:pt x="716406" y="1044955"/>
                  </a:lnTo>
                  <a:lnTo>
                    <a:pt x="705973" y="1023153"/>
                  </a:lnTo>
                  <a:lnTo>
                    <a:pt x="698372" y="999982"/>
                  </a:lnTo>
                  <a:lnTo>
                    <a:pt x="693725" y="975643"/>
                  </a:lnTo>
                  <a:lnTo>
                    <a:pt x="692150" y="950340"/>
                  </a:lnTo>
                  <a:lnTo>
                    <a:pt x="697671" y="903046"/>
                  </a:lnTo>
                  <a:lnTo>
                    <a:pt x="713398" y="859633"/>
                  </a:lnTo>
                  <a:lnTo>
                    <a:pt x="738076" y="821338"/>
                  </a:lnTo>
                  <a:lnTo>
                    <a:pt x="770450" y="789399"/>
                  </a:lnTo>
                  <a:lnTo>
                    <a:pt x="809263" y="765054"/>
                  </a:lnTo>
                  <a:lnTo>
                    <a:pt x="853263" y="749539"/>
                  </a:lnTo>
                  <a:lnTo>
                    <a:pt x="901191" y="744092"/>
                  </a:lnTo>
                  <a:lnTo>
                    <a:pt x="949120" y="749539"/>
                  </a:lnTo>
                  <a:lnTo>
                    <a:pt x="993120" y="765054"/>
                  </a:lnTo>
                  <a:lnTo>
                    <a:pt x="1031933" y="789399"/>
                  </a:lnTo>
                  <a:lnTo>
                    <a:pt x="1064307" y="821338"/>
                  </a:lnTo>
                  <a:lnTo>
                    <a:pt x="1088985" y="859633"/>
                  </a:lnTo>
                  <a:lnTo>
                    <a:pt x="1104712" y="903046"/>
                  </a:lnTo>
                  <a:lnTo>
                    <a:pt x="1110233" y="950340"/>
                  </a:lnTo>
                  <a:lnTo>
                    <a:pt x="1108658" y="975643"/>
                  </a:lnTo>
                  <a:lnTo>
                    <a:pt x="1104011" y="999982"/>
                  </a:lnTo>
                  <a:lnTo>
                    <a:pt x="1096410" y="1023153"/>
                  </a:lnTo>
                  <a:lnTo>
                    <a:pt x="1085977" y="1044955"/>
                  </a:lnTo>
                  <a:lnTo>
                    <a:pt x="1427226" y="1044955"/>
                  </a:lnTo>
                  <a:lnTo>
                    <a:pt x="1427226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84603" y="835152"/>
              <a:ext cx="1433442" cy="10514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273809" y="3101085"/>
            <a:ext cx="1816100" cy="3335020"/>
            <a:chOff x="5273809" y="3101085"/>
            <a:chExt cx="1816100" cy="3335020"/>
          </a:xfrm>
        </p:grpSpPr>
        <p:sp>
          <p:nvSpPr>
            <p:cNvPr id="8" name="object 8"/>
            <p:cNvSpPr/>
            <p:nvPr/>
          </p:nvSpPr>
          <p:spPr>
            <a:xfrm>
              <a:off x="5648705" y="3894327"/>
              <a:ext cx="1059180" cy="1755775"/>
            </a:xfrm>
            <a:custGeom>
              <a:avLst/>
              <a:gdLst/>
              <a:ahLst/>
              <a:cxnLst/>
              <a:rect l="l" t="t" r="r" b="b"/>
              <a:pathLst>
                <a:path w="1059179" h="1755775">
                  <a:moveTo>
                    <a:pt x="529463" y="0"/>
                  </a:moveTo>
                  <a:lnTo>
                    <a:pt x="485024" y="5896"/>
                  </a:lnTo>
                  <a:lnTo>
                    <a:pt x="445097" y="22535"/>
                  </a:lnTo>
                  <a:lnTo>
                    <a:pt x="411273" y="48339"/>
                  </a:lnTo>
                  <a:lnTo>
                    <a:pt x="385143" y="81731"/>
                  </a:lnTo>
                  <a:lnTo>
                    <a:pt x="368299" y="121135"/>
                  </a:lnTo>
                  <a:lnTo>
                    <a:pt x="362331" y="164973"/>
                  </a:lnTo>
                  <a:lnTo>
                    <a:pt x="367168" y="204444"/>
                  </a:lnTo>
                  <a:lnTo>
                    <a:pt x="381031" y="240236"/>
                  </a:lnTo>
                  <a:lnTo>
                    <a:pt x="402943" y="271004"/>
                  </a:lnTo>
                  <a:lnTo>
                    <a:pt x="431927" y="295402"/>
                  </a:lnTo>
                  <a:lnTo>
                    <a:pt x="431927" y="344170"/>
                  </a:lnTo>
                  <a:lnTo>
                    <a:pt x="0" y="344170"/>
                  </a:lnTo>
                  <a:lnTo>
                    <a:pt x="0" y="687578"/>
                  </a:lnTo>
                  <a:lnTo>
                    <a:pt x="23651" y="675991"/>
                  </a:lnTo>
                  <a:lnTo>
                    <a:pt x="48910" y="667464"/>
                  </a:lnTo>
                  <a:lnTo>
                    <a:pt x="75527" y="662199"/>
                  </a:lnTo>
                  <a:lnTo>
                    <a:pt x="103251" y="660400"/>
                  </a:lnTo>
                  <a:lnTo>
                    <a:pt x="151179" y="665846"/>
                  </a:lnTo>
                  <a:lnTo>
                    <a:pt x="195179" y="681361"/>
                  </a:lnTo>
                  <a:lnTo>
                    <a:pt x="233992" y="705706"/>
                  </a:lnTo>
                  <a:lnTo>
                    <a:pt x="266366" y="737645"/>
                  </a:lnTo>
                  <a:lnTo>
                    <a:pt x="291044" y="775940"/>
                  </a:lnTo>
                  <a:lnTo>
                    <a:pt x="306771" y="819353"/>
                  </a:lnTo>
                  <a:lnTo>
                    <a:pt x="312293" y="866648"/>
                  </a:lnTo>
                  <a:lnTo>
                    <a:pt x="306771" y="913895"/>
                  </a:lnTo>
                  <a:lnTo>
                    <a:pt x="291044" y="957274"/>
                  </a:lnTo>
                  <a:lnTo>
                    <a:pt x="266366" y="995547"/>
                  </a:lnTo>
                  <a:lnTo>
                    <a:pt x="233992" y="1027472"/>
                  </a:lnTo>
                  <a:lnTo>
                    <a:pt x="195179" y="1051810"/>
                  </a:lnTo>
                  <a:lnTo>
                    <a:pt x="151179" y="1067322"/>
                  </a:lnTo>
                  <a:lnTo>
                    <a:pt x="103251" y="1072769"/>
                  </a:lnTo>
                  <a:lnTo>
                    <a:pt x="75527" y="1070969"/>
                  </a:lnTo>
                  <a:lnTo>
                    <a:pt x="48910" y="1065704"/>
                  </a:lnTo>
                  <a:lnTo>
                    <a:pt x="23651" y="1057177"/>
                  </a:lnTo>
                  <a:lnTo>
                    <a:pt x="0" y="1045591"/>
                  </a:lnTo>
                  <a:lnTo>
                    <a:pt x="0" y="1388999"/>
                  </a:lnTo>
                  <a:lnTo>
                    <a:pt x="431927" y="1388999"/>
                  </a:lnTo>
                  <a:lnTo>
                    <a:pt x="431927" y="1460246"/>
                  </a:lnTo>
                  <a:lnTo>
                    <a:pt x="402943" y="1484661"/>
                  </a:lnTo>
                  <a:lnTo>
                    <a:pt x="381031" y="1515459"/>
                  </a:lnTo>
                  <a:lnTo>
                    <a:pt x="367168" y="1551257"/>
                  </a:lnTo>
                  <a:lnTo>
                    <a:pt x="362331" y="1590675"/>
                  </a:lnTo>
                  <a:lnTo>
                    <a:pt x="368299" y="1634558"/>
                  </a:lnTo>
                  <a:lnTo>
                    <a:pt x="385143" y="1673979"/>
                  </a:lnTo>
                  <a:lnTo>
                    <a:pt x="411273" y="1707368"/>
                  </a:lnTo>
                  <a:lnTo>
                    <a:pt x="445097" y="1733159"/>
                  </a:lnTo>
                  <a:lnTo>
                    <a:pt x="485024" y="1749783"/>
                  </a:lnTo>
                  <a:lnTo>
                    <a:pt x="529463" y="1755673"/>
                  </a:lnTo>
                  <a:lnTo>
                    <a:pt x="573955" y="1749783"/>
                  </a:lnTo>
                  <a:lnTo>
                    <a:pt x="613918" y="1733159"/>
                  </a:lnTo>
                  <a:lnTo>
                    <a:pt x="647763" y="1707368"/>
                  </a:lnTo>
                  <a:lnTo>
                    <a:pt x="673904" y="1673979"/>
                  </a:lnTo>
                  <a:lnTo>
                    <a:pt x="690752" y="1634558"/>
                  </a:lnTo>
                  <a:lnTo>
                    <a:pt x="696722" y="1590675"/>
                  </a:lnTo>
                  <a:lnTo>
                    <a:pt x="691884" y="1551257"/>
                  </a:lnTo>
                  <a:lnTo>
                    <a:pt x="678021" y="1515459"/>
                  </a:lnTo>
                  <a:lnTo>
                    <a:pt x="656109" y="1484661"/>
                  </a:lnTo>
                  <a:lnTo>
                    <a:pt x="627126" y="1460246"/>
                  </a:lnTo>
                  <a:lnTo>
                    <a:pt x="627126" y="1388999"/>
                  </a:lnTo>
                  <a:lnTo>
                    <a:pt x="1059052" y="1388999"/>
                  </a:lnTo>
                  <a:lnTo>
                    <a:pt x="1059052" y="1049020"/>
                  </a:lnTo>
                  <a:lnTo>
                    <a:pt x="1036945" y="1059267"/>
                  </a:lnTo>
                  <a:lnTo>
                    <a:pt x="1013444" y="1066704"/>
                  </a:lnTo>
                  <a:lnTo>
                    <a:pt x="988776" y="1071237"/>
                  </a:lnTo>
                  <a:lnTo>
                    <a:pt x="963168" y="1072769"/>
                  </a:lnTo>
                  <a:lnTo>
                    <a:pt x="915239" y="1067322"/>
                  </a:lnTo>
                  <a:lnTo>
                    <a:pt x="871239" y="1051810"/>
                  </a:lnTo>
                  <a:lnTo>
                    <a:pt x="832426" y="1027472"/>
                  </a:lnTo>
                  <a:lnTo>
                    <a:pt x="800052" y="995547"/>
                  </a:lnTo>
                  <a:lnTo>
                    <a:pt x="775374" y="957274"/>
                  </a:lnTo>
                  <a:lnTo>
                    <a:pt x="759647" y="913895"/>
                  </a:lnTo>
                  <a:lnTo>
                    <a:pt x="754126" y="866648"/>
                  </a:lnTo>
                  <a:lnTo>
                    <a:pt x="759647" y="819353"/>
                  </a:lnTo>
                  <a:lnTo>
                    <a:pt x="775374" y="775940"/>
                  </a:lnTo>
                  <a:lnTo>
                    <a:pt x="800052" y="737645"/>
                  </a:lnTo>
                  <a:lnTo>
                    <a:pt x="832426" y="705706"/>
                  </a:lnTo>
                  <a:lnTo>
                    <a:pt x="871239" y="681361"/>
                  </a:lnTo>
                  <a:lnTo>
                    <a:pt x="915239" y="665846"/>
                  </a:lnTo>
                  <a:lnTo>
                    <a:pt x="963168" y="660400"/>
                  </a:lnTo>
                  <a:lnTo>
                    <a:pt x="988776" y="661951"/>
                  </a:lnTo>
                  <a:lnTo>
                    <a:pt x="1013444" y="666527"/>
                  </a:lnTo>
                  <a:lnTo>
                    <a:pt x="1036945" y="674008"/>
                  </a:lnTo>
                  <a:lnTo>
                    <a:pt x="1059052" y="684276"/>
                  </a:lnTo>
                  <a:lnTo>
                    <a:pt x="1059052" y="344170"/>
                  </a:lnTo>
                  <a:lnTo>
                    <a:pt x="627126" y="344170"/>
                  </a:lnTo>
                  <a:lnTo>
                    <a:pt x="627126" y="295402"/>
                  </a:lnTo>
                  <a:lnTo>
                    <a:pt x="656109" y="271004"/>
                  </a:lnTo>
                  <a:lnTo>
                    <a:pt x="678021" y="240236"/>
                  </a:lnTo>
                  <a:lnTo>
                    <a:pt x="691884" y="204444"/>
                  </a:lnTo>
                  <a:lnTo>
                    <a:pt x="696722" y="164973"/>
                  </a:lnTo>
                  <a:lnTo>
                    <a:pt x="690752" y="121135"/>
                  </a:lnTo>
                  <a:lnTo>
                    <a:pt x="673904" y="81731"/>
                  </a:lnTo>
                  <a:lnTo>
                    <a:pt x="647763" y="48339"/>
                  </a:lnTo>
                  <a:lnTo>
                    <a:pt x="613918" y="22535"/>
                  </a:lnTo>
                  <a:lnTo>
                    <a:pt x="573955" y="5896"/>
                  </a:lnTo>
                  <a:lnTo>
                    <a:pt x="52946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45530" y="3900716"/>
              <a:ext cx="1065657" cy="1752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76849" y="5387593"/>
              <a:ext cx="1427480" cy="1045210"/>
            </a:xfrm>
            <a:custGeom>
              <a:avLst/>
              <a:gdLst/>
              <a:ahLst/>
              <a:cxnLst/>
              <a:rect l="l" t="t" r="r" b="b"/>
              <a:pathLst>
                <a:path w="1427479" h="1045210">
                  <a:moveTo>
                    <a:pt x="1427099" y="0"/>
                  </a:moveTo>
                  <a:lnTo>
                    <a:pt x="1082675" y="0"/>
                  </a:lnTo>
                  <a:lnTo>
                    <a:pt x="1094355" y="23346"/>
                  </a:lnTo>
                  <a:lnTo>
                    <a:pt x="1102963" y="48275"/>
                  </a:lnTo>
                  <a:lnTo>
                    <a:pt x="1108285" y="74562"/>
                  </a:lnTo>
                  <a:lnTo>
                    <a:pt x="1110107" y="101980"/>
                  </a:lnTo>
                  <a:lnTo>
                    <a:pt x="1104592" y="149247"/>
                  </a:lnTo>
                  <a:lnTo>
                    <a:pt x="1088883" y="192640"/>
                  </a:lnTo>
                  <a:lnTo>
                    <a:pt x="1064230" y="230921"/>
                  </a:lnTo>
                  <a:lnTo>
                    <a:pt x="1031883" y="262852"/>
                  </a:lnTo>
                  <a:lnTo>
                    <a:pt x="993094" y="287193"/>
                  </a:lnTo>
                  <a:lnTo>
                    <a:pt x="949113" y="302706"/>
                  </a:lnTo>
                  <a:lnTo>
                    <a:pt x="901191" y="308152"/>
                  </a:lnTo>
                  <a:lnTo>
                    <a:pt x="853263" y="302706"/>
                  </a:lnTo>
                  <a:lnTo>
                    <a:pt x="809263" y="287193"/>
                  </a:lnTo>
                  <a:lnTo>
                    <a:pt x="770450" y="262852"/>
                  </a:lnTo>
                  <a:lnTo>
                    <a:pt x="738076" y="230921"/>
                  </a:lnTo>
                  <a:lnTo>
                    <a:pt x="713398" y="192640"/>
                  </a:lnTo>
                  <a:lnTo>
                    <a:pt x="697671" y="149247"/>
                  </a:lnTo>
                  <a:lnTo>
                    <a:pt x="692150" y="101980"/>
                  </a:lnTo>
                  <a:lnTo>
                    <a:pt x="693973" y="74562"/>
                  </a:lnTo>
                  <a:lnTo>
                    <a:pt x="699309" y="48275"/>
                  </a:lnTo>
                  <a:lnTo>
                    <a:pt x="707955" y="23346"/>
                  </a:lnTo>
                  <a:lnTo>
                    <a:pt x="719709" y="0"/>
                  </a:lnTo>
                  <a:lnTo>
                    <a:pt x="371601" y="0"/>
                  </a:lnTo>
                  <a:lnTo>
                    <a:pt x="371601" y="426224"/>
                  </a:lnTo>
                  <a:lnTo>
                    <a:pt x="299465" y="426224"/>
                  </a:lnTo>
                  <a:lnTo>
                    <a:pt x="274665" y="397606"/>
                  </a:lnTo>
                  <a:lnTo>
                    <a:pt x="243459" y="375966"/>
                  </a:lnTo>
                  <a:lnTo>
                    <a:pt x="207204" y="362272"/>
                  </a:lnTo>
                  <a:lnTo>
                    <a:pt x="167259" y="357492"/>
                  </a:lnTo>
                  <a:lnTo>
                    <a:pt x="122810" y="363385"/>
                  </a:lnTo>
                  <a:lnTo>
                    <a:pt x="82860" y="380016"/>
                  </a:lnTo>
                  <a:lnTo>
                    <a:pt x="49006" y="405812"/>
                  </a:lnTo>
                  <a:lnTo>
                    <a:pt x="22845" y="439201"/>
                  </a:lnTo>
                  <a:lnTo>
                    <a:pt x="5977" y="478609"/>
                  </a:lnTo>
                  <a:lnTo>
                    <a:pt x="0" y="522465"/>
                  </a:lnTo>
                  <a:lnTo>
                    <a:pt x="5977" y="566326"/>
                  </a:lnTo>
                  <a:lnTo>
                    <a:pt x="22845" y="605738"/>
                  </a:lnTo>
                  <a:lnTo>
                    <a:pt x="49006" y="639129"/>
                  </a:lnTo>
                  <a:lnTo>
                    <a:pt x="82860" y="664926"/>
                  </a:lnTo>
                  <a:lnTo>
                    <a:pt x="122810" y="681557"/>
                  </a:lnTo>
                  <a:lnTo>
                    <a:pt x="167259" y="687450"/>
                  </a:lnTo>
                  <a:lnTo>
                    <a:pt x="207204" y="682669"/>
                  </a:lnTo>
                  <a:lnTo>
                    <a:pt x="243459" y="668970"/>
                  </a:lnTo>
                  <a:lnTo>
                    <a:pt x="274665" y="647326"/>
                  </a:lnTo>
                  <a:lnTo>
                    <a:pt x="299465" y="618705"/>
                  </a:lnTo>
                  <a:lnTo>
                    <a:pt x="371601" y="618705"/>
                  </a:lnTo>
                  <a:lnTo>
                    <a:pt x="371601" y="1044955"/>
                  </a:lnTo>
                  <a:lnTo>
                    <a:pt x="1427099" y="1044955"/>
                  </a:lnTo>
                  <a:lnTo>
                    <a:pt x="142709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73809" y="5384672"/>
              <a:ext cx="1433695" cy="10513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59500" y="3103117"/>
              <a:ext cx="1427480" cy="1045210"/>
            </a:xfrm>
            <a:custGeom>
              <a:avLst/>
              <a:gdLst/>
              <a:ahLst/>
              <a:cxnLst/>
              <a:rect l="l" t="t" r="r" b="b"/>
              <a:pathLst>
                <a:path w="1427479" h="1045210">
                  <a:moveTo>
                    <a:pt x="1055497" y="0"/>
                  </a:moveTo>
                  <a:lnTo>
                    <a:pt x="707389" y="0"/>
                  </a:lnTo>
                  <a:lnTo>
                    <a:pt x="719143" y="23364"/>
                  </a:lnTo>
                  <a:lnTo>
                    <a:pt x="727789" y="48323"/>
                  </a:lnTo>
                  <a:lnTo>
                    <a:pt x="733125" y="74616"/>
                  </a:lnTo>
                  <a:lnTo>
                    <a:pt x="734949" y="101981"/>
                  </a:lnTo>
                  <a:lnTo>
                    <a:pt x="729427" y="149275"/>
                  </a:lnTo>
                  <a:lnTo>
                    <a:pt x="713700" y="192688"/>
                  </a:lnTo>
                  <a:lnTo>
                    <a:pt x="689022" y="230983"/>
                  </a:lnTo>
                  <a:lnTo>
                    <a:pt x="656648" y="262922"/>
                  </a:lnTo>
                  <a:lnTo>
                    <a:pt x="617835" y="287267"/>
                  </a:lnTo>
                  <a:lnTo>
                    <a:pt x="573835" y="302782"/>
                  </a:lnTo>
                  <a:lnTo>
                    <a:pt x="525907" y="308229"/>
                  </a:lnTo>
                  <a:lnTo>
                    <a:pt x="477985" y="302782"/>
                  </a:lnTo>
                  <a:lnTo>
                    <a:pt x="434004" y="287267"/>
                  </a:lnTo>
                  <a:lnTo>
                    <a:pt x="395215" y="262922"/>
                  </a:lnTo>
                  <a:lnTo>
                    <a:pt x="362868" y="230983"/>
                  </a:lnTo>
                  <a:lnTo>
                    <a:pt x="338215" y="192688"/>
                  </a:lnTo>
                  <a:lnTo>
                    <a:pt x="322506" y="149275"/>
                  </a:lnTo>
                  <a:lnTo>
                    <a:pt x="316991" y="101981"/>
                  </a:lnTo>
                  <a:lnTo>
                    <a:pt x="318813" y="74616"/>
                  </a:lnTo>
                  <a:lnTo>
                    <a:pt x="324135" y="48323"/>
                  </a:lnTo>
                  <a:lnTo>
                    <a:pt x="332743" y="23364"/>
                  </a:lnTo>
                  <a:lnTo>
                    <a:pt x="344424" y="0"/>
                  </a:lnTo>
                  <a:lnTo>
                    <a:pt x="0" y="0"/>
                  </a:lnTo>
                  <a:lnTo>
                    <a:pt x="0" y="1045083"/>
                  </a:lnTo>
                  <a:lnTo>
                    <a:pt x="341122" y="1045083"/>
                  </a:lnTo>
                  <a:lnTo>
                    <a:pt x="330708" y="1023260"/>
                  </a:lnTo>
                  <a:lnTo>
                    <a:pt x="323151" y="1000045"/>
                  </a:lnTo>
                  <a:lnTo>
                    <a:pt x="318547" y="975663"/>
                  </a:lnTo>
                  <a:lnTo>
                    <a:pt x="316991" y="950341"/>
                  </a:lnTo>
                  <a:lnTo>
                    <a:pt x="322506" y="903046"/>
                  </a:lnTo>
                  <a:lnTo>
                    <a:pt x="338215" y="859633"/>
                  </a:lnTo>
                  <a:lnTo>
                    <a:pt x="362868" y="821338"/>
                  </a:lnTo>
                  <a:lnTo>
                    <a:pt x="395215" y="789399"/>
                  </a:lnTo>
                  <a:lnTo>
                    <a:pt x="434004" y="765054"/>
                  </a:lnTo>
                  <a:lnTo>
                    <a:pt x="477985" y="749539"/>
                  </a:lnTo>
                  <a:lnTo>
                    <a:pt x="525907" y="744093"/>
                  </a:lnTo>
                  <a:lnTo>
                    <a:pt x="573835" y="749539"/>
                  </a:lnTo>
                  <a:lnTo>
                    <a:pt x="617835" y="765054"/>
                  </a:lnTo>
                  <a:lnTo>
                    <a:pt x="656648" y="789399"/>
                  </a:lnTo>
                  <a:lnTo>
                    <a:pt x="689022" y="821338"/>
                  </a:lnTo>
                  <a:lnTo>
                    <a:pt x="713700" y="859633"/>
                  </a:lnTo>
                  <a:lnTo>
                    <a:pt x="729427" y="903046"/>
                  </a:lnTo>
                  <a:lnTo>
                    <a:pt x="734949" y="950341"/>
                  </a:lnTo>
                  <a:lnTo>
                    <a:pt x="733393" y="975663"/>
                  </a:lnTo>
                  <a:lnTo>
                    <a:pt x="728789" y="1000045"/>
                  </a:lnTo>
                  <a:lnTo>
                    <a:pt x="721233" y="1023260"/>
                  </a:lnTo>
                  <a:lnTo>
                    <a:pt x="710819" y="1045083"/>
                  </a:lnTo>
                  <a:lnTo>
                    <a:pt x="1055497" y="1045083"/>
                  </a:lnTo>
                  <a:lnTo>
                    <a:pt x="1055497" y="618744"/>
                  </a:lnTo>
                  <a:lnTo>
                    <a:pt x="1127632" y="618744"/>
                  </a:lnTo>
                  <a:lnTo>
                    <a:pt x="1152433" y="647394"/>
                  </a:lnTo>
                  <a:lnTo>
                    <a:pt x="1183640" y="669067"/>
                  </a:lnTo>
                  <a:lnTo>
                    <a:pt x="1219894" y="682787"/>
                  </a:lnTo>
                  <a:lnTo>
                    <a:pt x="1259840" y="687578"/>
                  </a:lnTo>
                  <a:lnTo>
                    <a:pt x="1304332" y="681680"/>
                  </a:lnTo>
                  <a:lnTo>
                    <a:pt x="1344295" y="665037"/>
                  </a:lnTo>
                  <a:lnTo>
                    <a:pt x="1378140" y="639222"/>
                  </a:lnTo>
                  <a:lnTo>
                    <a:pt x="1404281" y="605808"/>
                  </a:lnTo>
                  <a:lnTo>
                    <a:pt x="1421129" y="566369"/>
                  </a:lnTo>
                  <a:lnTo>
                    <a:pt x="1427099" y="522478"/>
                  </a:lnTo>
                  <a:lnTo>
                    <a:pt x="1421129" y="478640"/>
                  </a:lnTo>
                  <a:lnTo>
                    <a:pt x="1404281" y="439236"/>
                  </a:lnTo>
                  <a:lnTo>
                    <a:pt x="1378140" y="405844"/>
                  </a:lnTo>
                  <a:lnTo>
                    <a:pt x="1344295" y="380040"/>
                  </a:lnTo>
                  <a:lnTo>
                    <a:pt x="1304332" y="363401"/>
                  </a:lnTo>
                  <a:lnTo>
                    <a:pt x="1259840" y="357505"/>
                  </a:lnTo>
                  <a:lnTo>
                    <a:pt x="1219894" y="362295"/>
                  </a:lnTo>
                  <a:lnTo>
                    <a:pt x="1183639" y="376015"/>
                  </a:lnTo>
                  <a:lnTo>
                    <a:pt x="1152433" y="397688"/>
                  </a:lnTo>
                  <a:lnTo>
                    <a:pt x="1127632" y="426339"/>
                  </a:lnTo>
                  <a:lnTo>
                    <a:pt x="1055497" y="426339"/>
                  </a:lnTo>
                  <a:lnTo>
                    <a:pt x="1055497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56325" y="3101085"/>
              <a:ext cx="1433449" cy="10502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038850" y="1093850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4" h="294005">
                <a:moveTo>
                  <a:pt x="293750" y="149987"/>
                </a:moveTo>
                <a:lnTo>
                  <a:pt x="150113" y="149987"/>
                </a:lnTo>
                <a:lnTo>
                  <a:pt x="150113" y="293624"/>
                </a:lnTo>
                <a:lnTo>
                  <a:pt x="244728" y="293624"/>
                </a:lnTo>
                <a:lnTo>
                  <a:pt x="263800" y="289770"/>
                </a:lnTo>
                <a:lnTo>
                  <a:pt x="279384" y="279273"/>
                </a:lnTo>
                <a:lnTo>
                  <a:pt x="289895" y="263727"/>
                </a:lnTo>
                <a:lnTo>
                  <a:pt x="291972" y="253491"/>
                </a:lnTo>
                <a:lnTo>
                  <a:pt x="183134" y="253491"/>
                </a:lnTo>
                <a:lnTo>
                  <a:pt x="183134" y="227584"/>
                </a:lnTo>
                <a:lnTo>
                  <a:pt x="293750" y="227584"/>
                </a:lnTo>
                <a:lnTo>
                  <a:pt x="293750" y="214502"/>
                </a:lnTo>
                <a:lnTo>
                  <a:pt x="183134" y="214502"/>
                </a:lnTo>
                <a:lnTo>
                  <a:pt x="183134" y="188595"/>
                </a:lnTo>
                <a:lnTo>
                  <a:pt x="293750" y="188595"/>
                </a:lnTo>
                <a:lnTo>
                  <a:pt x="293750" y="149987"/>
                </a:lnTo>
                <a:close/>
              </a:path>
              <a:path w="294004" h="294005">
                <a:moveTo>
                  <a:pt x="293750" y="227584"/>
                </a:moveTo>
                <a:lnTo>
                  <a:pt x="264160" y="227584"/>
                </a:lnTo>
                <a:lnTo>
                  <a:pt x="264160" y="253491"/>
                </a:lnTo>
                <a:lnTo>
                  <a:pt x="291972" y="253491"/>
                </a:lnTo>
                <a:lnTo>
                  <a:pt x="293750" y="244728"/>
                </a:lnTo>
                <a:lnTo>
                  <a:pt x="293750" y="227584"/>
                </a:lnTo>
                <a:close/>
              </a:path>
              <a:path w="294004" h="294005">
                <a:moveTo>
                  <a:pt x="293750" y="188595"/>
                </a:moveTo>
                <a:lnTo>
                  <a:pt x="264160" y="188595"/>
                </a:lnTo>
                <a:lnTo>
                  <a:pt x="264160" y="214502"/>
                </a:lnTo>
                <a:lnTo>
                  <a:pt x="293750" y="214502"/>
                </a:lnTo>
                <a:lnTo>
                  <a:pt x="293750" y="188595"/>
                </a:lnTo>
                <a:close/>
              </a:path>
              <a:path w="294004" h="294005">
                <a:moveTo>
                  <a:pt x="143637" y="149987"/>
                </a:moveTo>
                <a:lnTo>
                  <a:pt x="0" y="149987"/>
                </a:lnTo>
                <a:lnTo>
                  <a:pt x="0" y="244728"/>
                </a:lnTo>
                <a:lnTo>
                  <a:pt x="3853" y="263727"/>
                </a:lnTo>
                <a:lnTo>
                  <a:pt x="14350" y="279272"/>
                </a:lnTo>
                <a:lnTo>
                  <a:pt x="29896" y="289770"/>
                </a:lnTo>
                <a:lnTo>
                  <a:pt x="48895" y="293624"/>
                </a:lnTo>
                <a:lnTo>
                  <a:pt x="143637" y="293624"/>
                </a:lnTo>
                <a:lnTo>
                  <a:pt x="143637" y="258952"/>
                </a:lnTo>
                <a:lnTo>
                  <a:pt x="52577" y="258952"/>
                </a:lnTo>
                <a:lnTo>
                  <a:pt x="34289" y="240537"/>
                </a:lnTo>
                <a:lnTo>
                  <a:pt x="53721" y="221107"/>
                </a:lnTo>
                <a:lnTo>
                  <a:pt x="34289" y="201549"/>
                </a:lnTo>
                <a:lnTo>
                  <a:pt x="52577" y="183134"/>
                </a:lnTo>
                <a:lnTo>
                  <a:pt x="143637" y="183134"/>
                </a:lnTo>
                <a:lnTo>
                  <a:pt x="143637" y="149987"/>
                </a:lnTo>
                <a:close/>
              </a:path>
              <a:path w="294004" h="294005">
                <a:moveTo>
                  <a:pt x="72136" y="239395"/>
                </a:moveTo>
                <a:lnTo>
                  <a:pt x="52577" y="258952"/>
                </a:lnTo>
                <a:lnTo>
                  <a:pt x="91694" y="258952"/>
                </a:lnTo>
                <a:lnTo>
                  <a:pt x="72136" y="239395"/>
                </a:lnTo>
                <a:close/>
              </a:path>
              <a:path w="294004" h="294005">
                <a:moveTo>
                  <a:pt x="143637" y="183134"/>
                </a:moveTo>
                <a:lnTo>
                  <a:pt x="91694" y="183134"/>
                </a:lnTo>
                <a:lnTo>
                  <a:pt x="109982" y="201549"/>
                </a:lnTo>
                <a:lnTo>
                  <a:pt x="90550" y="221107"/>
                </a:lnTo>
                <a:lnTo>
                  <a:pt x="109982" y="240537"/>
                </a:lnTo>
                <a:lnTo>
                  <a:pt x="91694" y="258952"/>
                </a:lnTo>
                <a:lnTo>
                  <a:pt x="143637" y="258952"/>
                </a:lnTo>
                <a:lnTo>
                  <a:pt x="143637" y="183134"/>
                </a:lnTo>
                <a:close/>
              </a:path>
              <a:path w="294004" h="294005">
                <a:moveTo>
                  <a:pt x="91694" y="183134"/>
                </a:moveTo>
                <a:lnTo>
                  <a:pt x="52577" y="183134"/>
                </a:lnTo>
                <a:lnTo>
                  <a:pt x="72136" y="202691"/>
                </a:lnTo>
                <a:lnTo>
                  <a:pt x="91694" y="183134"/>
                </a:lnTo>
                <a:close/>
              </a:path>
              <a:path w="294004" h="294005">
                <a:moveTo>
                  <a:pt x="143637" y="0"/>
                </a:moveTo>
                <a:lnTo>
                  <a:pt x="48895" y="0"/>
                </a:lnTo>
                <a:lnTo>
                  <a:pt x="29896" y="3835"/>
                </a:lnTo>
                <a:lnTo>
                  <a:pt x="14351" y="14303"/>
                </a:lnTo>
                <a:lnTo>
                  <a:pt x="3853" y="29843"/>
                </a:lnTo>
                <a:lnTo>
                  <a:pt x="77" y="48513"/>
                </a:lnTo>
                <a:lnTo>
                  <a:pt x="0" y="143510"/>
                </a:lnTo>
                <a:lnTo>
                  <a:pt x="143637" y="143510"/>
                </a:lnTo>
                <a:lnTo>
                  <a:pt x="143637" y="111125"/>
                </a:lnTo>
                <a:lnTo>
                  <a:pt x="59182" y="111125"/>
                </a:lnTo>
                <a:lnTo>
                  <a:pt x="59182" y="83565"/>
                </a:lnTo>
                <a:lnTo>
                  <a:pt x="31623" y="83565"/>
                </a:lnTo>
                <a:lnTo>
                  <a:pt x="31623" y="57531"/>
                </a:lnTo>
                <a:lnTo>
                  <a:pt x="59182" y="57531"/>
                </a:lnTo>
                <a:lnTo>
                  <a:pt x="59182" y="29972"/>
                </a:lnTo>
                <a:lnTo>
                  <a:pt x="143637" y="29972"/>
                </a:lnTo>
                <a:lnTo>
                  <a:pt x="143637" y="0"/>
                </a:lnTo>
                <a:close/>
              </a:path>
              <a:path w="294004" h="294005">
                <a:moveTo>
                  <a:pt x="244728" y="0"/>
                </a:moveTo>
                <a:lnTo>
                  <a:pt x="150113" y="0"/>
                </a:lnTo>
                <a:lnTo>
                  <a:pt x="150113" y="143510"/>
                </a:lnTo>
                <a:lnTo>
                  <a:pt x="293750" y="143510"/>
                </a:lnTo>
                <a:lnTo>
                  <a:pt x="293750" y="112775"/>
                </a:lnTo>
                <a:lnTo>
                  <a:pt x="216408" y="112775"/>
                </a:lnTo>
                <a:lnTo>
                  <a:pt x="210692" y="106934"/>
                </a:lnTo>
                <a:lnTo>
                  <a:pt x="210692" y="92583"/>
                </a:lnTo>
                <a:lnTo>
                  <a:pt x="216408" y="86740"/>
                </a:lnTo>
                <a:lnTo>
                  <a:pt x="293750" y="86740"/>
                </a:lnTo>
                <a:lnTo>
                  <a:pt x="293750" y="83565"/>
                </a:lnTo>
                <a:lnTo>
                  <a:pt x="183134" y="83565"/>
                </a:lnTo>
                <a:lnTo>
                  <a:pt x="183134" y="57531"/>
                </a:lnTo>
                <a:lnTo>
                  <a:pt x="293750" y="57531"/>
                </a:lnTo>
                <a:lnTo>
                  <a:pt x="293750" y="54356"/>
                </a:lnTo>
                <a:lnTo>
                  <a:pt x="216408" y="54356"/>
                </a:lnTo>
                <a:lnTo>
                  <a:pt x="210692" y="48513"/>
                </a:lnTo>
                <a:lnTo>
                  <a:pt x="210692" y="34162"/>
                </a:lnTo>
                <a:lnTo>
                  <a:pt x="216408" y="28321"/>
                </a:lnTo>
                <a:lnTo>
                  <a:pt x="288865" y="28321"/>
                </a:lnTo>
                <a:lnTo>
                  <a:pt x="279384" y="14303"/>
                </a:lnTo>
                <a:lnTo>
                  <a:pt x="263800" y="3835"/>
                </a:lnTo>
                <a:lnTo>
                  <a:pt x="244728" y="0"/>
                </a:lnTo>
                <a:close/>
              </a:path>
              <a:path w="294004" h="294005">
                <a:moveTo>
                  <a:pt x="293750" y="86740"/>
                </a:moveTo>
                <a:lnTo>
                  <a:pt x="230759" y="86740"/>
                </a:lnTo>
                <a:lnTo>
                  <a:pt x="236600" y="92583"/>
                </a:lnTo>
                <a:lnTo>
                  <a:pt x="236600" y="106934"/>
                </a:lnTo>
                <a:lnTo>
                  <a:pt x="230759" y="112775"/>
                </a:lnTo>
                <a:lnTo>
                  <a:pt x="293750" y="112775"/>
                </a:lnTo>
                <a:lnTo>
                  <a:pt x="293750" y="86740"/>
                </a:lnTo>
                <a:close/>
              </a:path>
              <a:path w="294004" h="294005">
                <a:moveTo>
                  <a:pt x="143637" y="29972"/>
                </a:moveTo>
                <a:lnTo>
                  <a:pt x="85089" y="29972"/>
                </a:lnTo>
                <a:lnTo>
                  <a:pt x="85089" y="57531"/>
                </a:lnTo>
                <a:lnTo>
                  <a:pt x="112649" y="57531"/>
                </a:lnTo>
                <a:lnTo>
                  <a:pt x="112649" y="83565"/>
                </a:lnTo>
                <a:lnTo>
                  <a:pt x="85089" y="83565"/>
                </a:lnTo>
                <a:lnTo>
                  <a:pt x="85089" y="111125"/>
                </a:lnTo>
                <a:lnTo>
                  <a:pt x="143637" y="111125"/>
                </a:lnTo>
                <a:lnTo>
                  <a:pt x="143637" y="29972"/>
                </a:lnTo>
                <a:close/>
              </a:path>
              <a:path w="294004" h="294005">
                <a:moveTo>
                  <a:pt x="293750" y="57531"/>
                </a:moveTo>
                <a:lnTo>
                  <a:pt x="264160" y="57531"/>
                </a:lnTo>
                <a:lnTo>
                  <a:pt x="264160" y="83565"/>
                </a:lnTo>
                <a:lnTo>
                  <a:pt x="293750" y="83565"/>
                </a:lnTo>
                <a:lnTo>
                  <a:pt x="293750" y="57531"/>
                </a:lnTo>
                <a:close/>
              </a:path>
              <a:path w="294004" h="294005">
                <a:moveTo>
                  <a:pt x="288865" y="28321"/>
                </a:moveTo>
                <a:lnTo>
                  <a:pt x="230759" y="28321"/>
                </a:lnTo>
                <a:lnTo>
                  <a:pt x="236600" y="34162"/>
                </a:lnTo>
                <a:lnTo>
                  <a:pt x="236600" y="48513"/>
                </a:lnTo>
                <a:lnTo>
                  <a:pt x="230759" y="54356"/>
                </a:lnTo>
                <a:lnTo>
                  <a:pt x="293750" y="54356"/>
                </a:lnTo>
                <a:lnTo>
                  <a:pt x="293673" y="48513"/>
                </a:lnTo>
                <a:lnTo>
                  <a:pt x="289895" y="29843"/>
                </a:lnTo>
                <a:lnTo>
                  <a:pt x="288865" y="283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1451" y="4611751"/>
            <a:ext cx="332105" cy="274955"/>
          </a:xfrm>
          <a:custGeom>
            <a:avLst/>
            <a:gdLst/>
            <a:ahLst/>
            <a:cxnLst/>
            <a:rect l="l" t="t" r="r" b="b"/>
            <a:pathLst>
              <a:path w="332104" h="274954">
                <a:moveTo>
                  <a:pt x="258318" y="236093"/>
                </a:moveTo>
                <a:lnTo>
                  <a:pt x="198247" y="236093"/>
                </a:lnTo>
                <a:lnTo>
                  <a:pt x="218445" y="252856"/>
                </a:lnTo>
                <a:lnTo>
                  <a:pt x="238013" y="263048"/>
                </a:lnTo>
                <a:lnTo>
                  <a:pt x="263987" y="269382"/>
                </a:lnTo>
                <a:lnTo>
                  <a:pt x="303402" y="274574"/>
                </a:lnTo>
                <a:lnTo>
                  <a:pt x="281231" y="262364"/>
                </a:lnTo>
                <a:lnTo>
                  <a:pt x="269287" y="252714"/>
                </a:lnTo>
                <a:lnTo>
                  <a:pt x="263130" y="244373"/>
                </a:lnTo>
                <a:lnTo>
                  <a:pt x="258318" y="236093"/>
                </a:lnTo>
                <a:close/>
              </a:path>
              <a:path w="332104" h="274954">
                <a:moveTo>
                  <a:pt x="297561" y="58800"/>
                </a:moveTo>
                <a:lnTo>
                  <a:pt x="261874" y="58800"/>
                </a:lnTo>
                <a:lnTo>
                  <a:pt x="261874" y="151892"/>
                </a:lnTo>
                <a:lnTo>
                  <a:pt x="259199" y="165213"/>
                </a:lnTo>
                <a:lnTo>
                  <a:pt x="251904" y="176069"/>
                </a:lnTo>
                <a:lnTo>
                  <a:pt x="241085" y="183378"/>
                </a:lnTo>
                <a:lnTo>
                  <a:pt x="227837" y="186055"/>
                </a:lnTo>
                <a:lnTo>
                  <a:pt x="142875" y="186055"/>
                </a:lnTo>
                <a:lnTo>
                  <a:pt x="127712" y="195631"/>
                </a:lnTo>
                <a:lnTo>
                  <a:pt x="113014" y="203708"/>
                </a:lnTo>
                <a:lnTo>
                  <a:pt x="98101" y="210450"/>
                </a:lnTo>
                <a:lnTo>
                  <a:pt x="82296" y="216026"/>
                </a:lnTo>
                <a:lnTo>
                  <a:pt x="87461" y="224145"/>
                </a:lnTo>
                <a:lnTo>
                  <a:pt x="94662" y="230489"/>
                </a:lnTo>
                <a:lnTo>
                  <a:pt x="103459" y="234618"/>
                </a:lnTo>
                <a:lnTo>
                  <a:pt x="113411" y="236093"/>
                </a:lnTo>
                <a:lnTo>
                  <a:pt x="297561" y="236093"/>
                </a:lnTo>
                <a:lnTo>
                  <a:pt x="310882" y="233416"/>
                </a:lnTo>
                <a:lnTo>
                  <a:pt x="321738" y="226107"/>
                </a:lnTo>
                <a:lnTo>
                  <a:pt x="329047" y="215251"/>
                </a:lnTo>
                <a:lnTo>
                  <a:pt x="331724" y="201930"/>
                </a:lnTo>
                <a:lnTo>
                  <a:pt x="331724" y="93091"/>
                </a:lnTo>
                <a:lnTo>
                  <a:pt x="329047" y="79750"/>
                </a:lnTo>
                <a:lnTo>
                  <a:pt x="321738" y="68849"/>
                </a:lnTo>
                <a:lnTo>
                  <a:pt x="310882" y="61497"/>
                </a:lnTo>
                <a:lnTo>
                  <a:pt x="297561" y="58800"/>
                </a:lnTo>
                <a:close/>
              </a:path>
              <a:path w="332104" h="274954">
                <a:moveTo>
                  <a:pt x="133476" y="177165"/>
                </a:moveTo>
                <a:lnTo>
                  <a:pt x="73278" y="177165"/>
                </a:lnTo>
                <a:lnTo>
                  <a:pt x="62069" y="188309"/>
                </a:lnTo>
                <a:lnTo>
                  <a:pt x="51419" y="195548"/>
                </a:lnTo>
                <a:lnTo>
                  <a:pt x="14224" y="214884"/>
                </a:lnTo>
                <a:lnTo>
                  <a:pt x="54592" y="209579"/>
                </a:lnTo>
                <a:lnTo>
                  <a:pt x="83423" y="203025"/>
                </a:lnTo>
                <a:lnTo>
                  <a:pt x="107467" y="192970"/>
                </a:lnTo>
                <a:lnTo>
                  <a:pt x="133476" y="177165"/>
                </a:lnTo>
                <a:close/>
              </a:path>
              <a:path w="332104" h="274954">
                <a:moveTo>
                  <a:pt x="218312" y="0"/>
                </a:moveTo>
                <a:lnTo>
                  <a:pt x="34036" y="0"/>
                </a:lnTo>
                <a:lnTo>
                  <a:pt x="20788" y="2676"/>
                </a:lnTo>
                <a:lnTo>
                  <a:pt x="9969" y="9985"/>
                </a:lnTo>
                <a:lnTo>
                  <a:pt x="2674" y="20841"/>
                </a:lnTo>
                <a:lnTo>
                  <a:pt x="0" y="34162"/>
                </a:lnTo>
                <a:lnTo>
                  <a:pt x="0" y="143001"/>
                </a:lnTo>
                <a:lnTo>
                  <a:pt x="2674" y="156323"/>
                </a:lnTo>
                <a:lnTo>
                  <a:pt x="9969" y="167179"/>
                </a:lnTo>
                <a:lnTo>
                  <a:pt x="20788" y="174488"/>
                </a:lnTo>
                <a:lnTo>
                  <a:pt x="34036" y="177165"/>
                </a:lnTo>
                <a:lnTo>
                  <a:pt x="218312" y="177165"/>
                </a:lnTo>
                <a:lnTo>
                  <a:pt x="231560" y="174488"/>
                </a:lnTo>
                <a:lnTo>
                  <a:pt x="242379" y="167179"/>
                </a:lnTo>
                <a:lnTo>
                  <a:pt x="249674" y="156323"/>
                </a:lnTo>
                <a:lnTo>
                  <a:pt x="252349" y="143001"/>
                </a:lnTo>
                <a:lnTo>
                  <a:pt x="252349" y="107696"/>
                </a:lnTo>
                <a:lnTo>
                  <a:pt x="63373" y="107696"/>
                </a:lnTo>
                <a:lnTo>
                  <a:pt x="55762" y="106156"/>
                </a:lnTo>
                <a:lnTo>
                  <a:pt x="49545" y="101949"/>
                </a:lnTo>
                <a:lnTo>
                  <a:pt x="45352" y="95694"/>
                </a:lnTo>
                <a:lnTo>
                  <a:pt x="43814" y="88011"/>
                </a:lnTo>
                <a:lnTo>
                  <a:pt x="45352" y="80381"/>
                </a:lnTo>
                <a:lnTo>
                  <a:pt x="49545" y="74120"/>
                </a:lnTo>
                <a:lnTo>
                  <a:pt x="55762" y="69883"/>
                </a:lnTo>
                <a:lnTo>
                  <a:pt x="63373" y="68325"/>
                </a:lnTo>
                <a:lnTo>
                  <a:pt x="252349" y="68325"/>
                </a:lnTo>
                <a:lnTo>
                  <a:pt x="252349" y="34162"/>
                </a:lnTo>
                <a:lnTo>
                  <a:pt x="249674" y="20841"/>
                </a:lnTo>
                <a:lnTo>
                  <a:pt x="242379" y="9985"/>
                </a:lnTo>
                <a:lnTo>
                  <a:pt x="231560" y="2676"/>
                </a:lnTo>
                <a:lnTo>
                  <a:pt x="218312" y="0"/>
                </a:lnTo>
                <a:close/>
              </a:path>
              <a:path w="332104" h="274954">
                <a:moveTo>
                  <a:pt x="126111" y="68325"/>
                </a:moveTo>
                <a:lnTo>
                  <a:pt x="63373" y="68325"/>
                </a:lnTo>
                <a:lnTo>
                  <a:pt x="70983" y="69883"/>
                </a:lnTo>
                <a:lnTo>
                  <a:pt x="77200" y="74120"/>
                </a:lnTo>
                <a:lnTo>
                  <a:pt x="81393" y="80381"/>
                </a:lnTo>
                <a:lnTo>
                  <a:pt x="82931" y="88011"/>
                </a:lnTo>
                <a:lnTo>
                  <a:pt x="81393" y="95694"/>
                </a:lnTo>
                <a:lnTo>
                  <a:pt x="77200" y="101949"/>
                </a:lnTo>
                <a:lnTo>
                  <a:pt x="70983" y="106156"/>
                </a:lnTo>
                <a:lnTo>
                  <a:pt x="63373" y="107696"/>
                </a:lnTo>
                <a:lnTo>
                  <a:pt x="126111" y="107696"/>
                </a:lnTo>
                <a:lnTo>
                  <a:pt x="118500" y="106156"/>
                </a:lnTo>
                <a:lnTo>
                  <a:pt x="112283" y="101949"/>
                </a:lnTo>
                <a:lnTo>
                  <a:pt x="108090" y="95694"/>
                </a:lnTo>
                <a:lnTo>
                  <a:pt x="106552" y="88011"/>
                </a:lnTo>
                <a:lnTo>
                  <a:pt x="108090" y="80381"/>
                </a:lnTo>
                <a:lnTo>
                  <a:pt x="112283" y="74120"/>
                </a:lnTo>
                <a:lnTo>
                  <a:pt x="118500" y="69883"/>
                </a:lnTo>
                <a:lnTo>
                  <a:pt x="126111" y="68325"/>
                </a:lnTo>
                <a:close/>
              </a:path>
              <a:path w="332104" h="274954">
                <a:moveTo>
                  <a:pt x="188975" y="68325"/>
                </a:moveTo>
                <a:lnTo>
                  <a:pt x="126111" y="68325"/>
                </a:lnTo>
                <a:lnTo>
                  <a:pt x="133794" y="69883"/>
                </a:lnTo>
                <a:lnTo>
                  <a:pt x="140049" y="74120"/>
                </a:lnTo>
                <a:lnTo>
                  <a:pt x="144256" y="80381"/>
                </a:lnTo>
                <a:lnTo>
                  <a:pt x="145796" y="88011"/>
                </a:lnTo>
                <a:lnTo>
                  <a:pt x="144256" y="95694"/>
                </a:lnTo>
                <a:lnTo>
                  <a:pt x="140049" y="101949"/>
                </a:lnTo>
                <a:lnTo>
                  <a:pt x="133794" y="106156"/>
                </a:lnTo>
                <a:lnTo>
                  <a:pt x="126111" y="107696"/>
                </a:lnTo>
                <a:lnTo>
                  <a:pt x="188975" y="107696"/>
                </a:lnTo>
                <a:lnTo>
                  <a:pt x="181365" y="106156"/>
                </a:lnTo>
                <a:lnTo>
                  <a:pt x="175148" y="101949"/>
                </a:lnTo>
                <a:lnTo>
                  <a:pt x="170955" y="95694"/>
                </a:lnTo>
                <a:lnTo>
                  <a:pt x="169418" y="88011"/>
                </a:lnTo>
                <a:lnTo>
                  <a:pt x="170955" y="80381"/>
                </a:lnTo>
                <a:lnTo>
                  <a:pt x="175148" y="74120"/>
                </a:lnTo>
                <a:lnTo>
                  <a:pt x="181365" y="69883"/>
                </a:lnTo>
                <a:lnTo>
                  <a:pt x="188975" y="68325"/>
                </a:lnTo>
                <a:close/>
              </a:path>
              <a:path w="332104" h="274954">
                <a:moveTo>
                  <a:pt x="252349" y="68325"/>
                </a:moveTo>
                <a:lnTo>
                  <a:pt x="188975" y="68325"/>
                </a:lnTo>
                <a:lnTo>
                  <a:pt x="196586" y="69883"/>
                </a:lnTo>
                <a:lnTo>
                  <a:pt x="202803" y="74120"/>
                </a:lnTo>
                <a:lnTo>
                  <a:pt x="206996" y="80381"/>
                </a:lnTo>
                <a:lnTo>
                  <a:pt x="208534" y="88011"/>
                </a:lnTo>
                <a:lnTo>
                  <a:pt x="206996" y="95694"/>
                </a:lnTo>
                <a:lnTo>
                  <a:pt x="202803" y="101949"/>
                </a:lnTo>
                <a:lnTo>
                  <a:pt x="196586" y="106156"/>
                </a:lnTo>
                <a:lnTo>
                  <a:pt x="188975" y="107696"/>
                </a:lnTo>
                <a:lnTo>
                  <a:pt x="252349" y="107696"/>
                </a:lnTo>
                <a:lnTo>
                  <a:pt x="252349" y="683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00750" y="5876925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164337" y="0"/>
                </a:moveTo>
                <a:lnTo>
                  <a:pt x="120635" y="5868"/>
                </a:lnTo>
                <a:lnTo>
                  <a:pt x="81374" y="22431"/>
                </a:lnTo>
                <a:lnTo>
                  <a:pt x="48117" y="48123"/>
                </a:lnTo>
                <a:lnTo>
                  <a:pt x="22427" y="81377"/>
                </a:lnTo>
                <a:lnTo>
                  <a:pt x="5867" y="120629"/>
                </a:lnTo>
                <a:lnTo>
                  <a:pt x="0" y="164312"/>
                </a:lnTo>
                <a:lnTo>
                  <a:pt x="5867" y="207990"/>
                </a:lnTo>
                <a:lnTo>
                  <a:pt x="22427" y="247238"/>
                </a:lnTo>
                <a:lnTo>
                  <a:pt x="48117" y="280490"/>
                </a:lnTo>
                <a:lnTo>
                  <a:pt x="81374" y="306181"/>
                </a:lnTo>
                <a:lnTo>
                  <a:pt x="120635" y="322743"/>
                </a:lnTo>
                <a:lnTo>
                  <a:pt x="164337" y="328612"/>
                </a:lnTo>
                <a:lnTo>
                  <a:pt x="207996" y="322743"/>
                </a:lnTo>
                <a:lnTo>
                  <a:pt x="228702" y="314005"/>
                </a:lnTo>
                <a:lnTo>
                  <a:pt x="163623" y="314005"/>
                </a:lnTo>
                <a:lnTo>
                  <a:pt x="123072" y="308231"/>
                </a:lnTo>
                <a:lnTo>
                  <a:pt x="84962" y="291274"/>
                </a:lnTo>
                <a:lnTo>
                  <a:pt x="143510" y="197535"/>
                </a:lnTo>
                <a:lnTo>
                  <a:pt x="324206" y="197535"/>
                </a:lnTo>
                <a:lnTo>
                  <a:pt x="325005" y="191592"/>
                </a:lnTo>
                <a:lnTo>
                  <a:pt x="164337" y="191592"/>
                </a:lnTo>
                <a:lnTo>
                  <a:pt x="153695" y="189447"/>
                </a:lnTo>
                <a:lnTo>
                  <a:pt x="145018" y="183600"/>
                </a:lnTo>
                <a:lnTo>
                  <a:pt x="139174" y="174929"/>
                </a:lnTo>
                <a:lnTo>
                  <a:pt x="137816" y="168198"/>
                </a:lnTo>
                <a:lnTo>
                  <a:pt x="14604" y="168198"/>
                </a:lnTo>
                <a:lnTo>
                  <a:pt x="19381" y="126759"/>
                </a:lnTo>
                <a:lnTo>
                  <a:pt x="35004" y="88893"/>
                </a:lnTo>
                <a:lnTo>
                  <a:pt x="60271" y="56667"/>
                </a:lnTo>
                <a:lnTo>
                  <a:pt x="93979" y="32143"/>
                </a:lnTo>
                <a:lnTo>
                  <a:pt x="259820" y="32143"/>
                </a:lnTo>
                <a:lnTo>
                  <a:pt x="247245" y="22431"/>
                </a:lnTo>
                <a:lnTo>
                  <a:pt x="207996" y="5868"/>
                </a:lnTo>
                <a:lnTo>
                  <a:pt x="164337" y="0"/>
                </a:lnTo>
                <a:close/>
              </a:path>
              <a:path w="328929" h="328929">
                <a:moveTo>
                  <a:pt x="324184" y="197700"/>
                </a:moveTo>
                <a:lnTo>
                  <a:pt x="184785" y="197700"/>
                </a:lnTo>
                <a:lnTo>
                  <a:pt x="242570" y="291960"/>
                </a:lnTo>
                <a:lnTo>
                  <a:pt x="204245" y="308585"/>
                </a:lnTo>
                <a:lnTo>
                  <a:pt x="163623" y="314005"/>
                </a:lnTo>
                <a:lnTo>
                  <a:pt x="228702" y="314005"/>
                </a:lnTo>
                <a:lnTo>
                  <a:pt x="247245" y="306181"/>
                </a:lnTo>
                <a:lnTo>
                  <a:pt x="280511" y="280490"/>
                </a:lnTo>
                <a:lnTo>
                  <a:pt x="306220" y="247238"/>
                </a:lnTo>
                <a:lnTo>
                  <a:pt x="322799" y="207990"/>
                </a:lnTo>
                <a:lnTo>
                  <a:pt x="324184" y="197700"/>
                </a:lnTo>
                <a:close/>
              </a:path>
              <a:path w="328929" h="328929">
                <a:moveTo>
                  <a:pt x="324206" y="197535"/>
                </a:moveTo>
                <a:lnTo>
                  <a:pt x="143510" y="197535"/>
                </a:lnTo>
                <a:lnTo>
                  <a:pt x="149478" y="201409"/>
                </a:lnTo>
                <a:lnTo>
                  <a:pt x="156717" y="203593"/>
                </a:lnTo>
                <a:lnTo>
                  <a:pt x="171830" y="203593"/>
                </a:lnTo>
                <a:lnTo>
                  <a:pt x="178815" y="201472"/>
                </a:lnTo>
                <a:lnTo>
                  <a:pt x="184785" y="197700"/>
                </a:lnTo>
                <a:lnTo>
                  <a:pt x="324184" y="197700"/>
                </a:lnTo>
                <a:lnTo>
                  <a:pt x="324206" y="197535"/>
                </a:lnTo>
                <a:close/>
              </a:path>
              <a:path w="328929" h="328929">
                <a:moveTo>
                  <a:pt x="192284" y="137020"/>
                </a:moveTo>
                <a:lnTo>
                  <a:pt x="164337" y="137020"/>
                </a:lnTo>
                <a:lnTo>
                  <a:pt x="174926" y="139164"/>
                </a:lnTo>
                <a:lnTo>
                  <a:pt x="183610" y="145013"/>
                </a:lnTo>
                <a:lnTo>
                  <a:pt x="189483" y="153688"/>
                </a:lnTo>
                <a:lnTo>
                  <a:pt x="191642" y="164312"/>
                </a:lnTo>
                <a:lnTo>
                  <a:pt x="189483" y="174929"/>
                </a:lnTo>
                <a:lnTo>
                  <a:pt x="183610" y="183600"/>
                </a:lnTo>
                <a:lnTo>
                  <a:pt x="174926" y="189447"/>
                </a:lnTo>
                <a:lnTo>
                  <a:pt x="164337" y="191592"/>
                </a:lnTo>
                <a:lnTo>
                  <a:pt x="325005" y="191592"/>
                </a:lnTo>
                <a:lnTo>
                  <a:pt x="327977" y="169506"/>
                </a:lnTo>
                <a:lnTo>
                  <a:pt x="313944" y="169506"/>
                </a:lnTo>
                <a:lnTo>
                  <a:pt x="203453" y="165671"/>
                </a:lnTo>
                <a:lnTo>
                  <a:pt x="203580" y="164312"/>
                </a:lnTo>
                <a:lnTo>
                  <a:pt x="202115" y="153688"/>
                </a:lnTo>
                <a:lnTo>
                  <a:pt x="202061" y="153478"/>
                </a:lnTo>
                <a:lnTo>
                  <a:pt x="197913" y="143970"/>
                </a:lnTo>
                <a:lnTo>
                  <a:pt x="192284" y="137020"/>
                </a:lnTo>
                <a:close/>
              </a:path>
              <a:path w="328929" h="328929">
                <a:moveTo>
                  <a:pt x="260609" y="32753"/>
                </a:moveTo>
                <a:lnTo>
                  <a:pt x="235712" y="32753"/>
                </a:lnTo>
                <a:lnTo>
                  <a:pt x="269259" y="57573"/>
                </a:lnTo>
                <a:lnTo>
                  <a:pt x="294259" y="90019"/>
                </a:lnTo>
                <a:lnTo>
                  <a:pt x="309542" y="128020"/>
                </a:lnTo>
                <a:lnTo>
                  <a:pt x="313944" y="169506"/>
                </a:lnTo>
                <a:lnTo>
                  <a:pt x="327977" y="169506"/>
                </a:lnTo>
                <a:lnTo>
                  <a:pt x="328675" y="164312"/>
                </a:lnTo>
                <a:lnTo>
                  <a:pt x="322799" y="120629"/>
                </a:lnTo>
                <a:lnTo>
                  <a:pt x="306220" y="81377"/>
                </a:lnTo>
                <a:lnTo>
                  <a:pt x="280511" y="48123"/>
                </a:lnTo>
                <a:lnTo>
                  <a:pt x="260609" y="32753"/>
                </a:lnTo>
                <a:close/>
              </a:path>
              <a:path w="328929" h="328929">
                <a:moveTo>
                  <a:pt x="259820" y="32143"/>
                </a:moveTo>
                <a:lnTo>
                  <a:pt x="93979" y="32143"/>
                </a:lnTo>
                <a:lnTo>
                  <a:pt x="145923" y="129781"/>
                </a:lnTo>
                <a:lnTo>
                  <a:pt x="137398" y="135778"/>
                </a:lnTo>
                <a:lnTo>
                  <a:pt x="130778" y="143822"/>
                </a:lnTo>
                <a:lnTo>
                  <a:pt x="126491" y="153478"/>
                </a:lnTo>
                <a:lnTo>
                  <a:pt x="124967" y="164312"/>
                </a:lnTo>
                <a:lnTo>
                  <a:pt x="124967" y="164985"/>
                </a:lnTo>
                <a:lnTo>
                  <a:pt x="125095" y="165328"/>
                </a:lnTo>
                <a:lnTo>
                  <a:pt x="14604" y="168198"/>
                </a:lnTo>
                <a:lnTo>
                  <a:pt x="137816" y="168198"/>
                </a:lnTo>
                <a:lnTo>
                  <a:pt x="137033" y="164312"/>
                </a:lnTo>
                <a:lnTo>
                  <a:pt x="139174" y="153688"/>
                </a:lnTo>
                <a:lnTo>
                  <a:pt x="145018" y="145013"/>
                </a:lnTo>
                <a:lnTo>
                  <a:pt x="153695" y="139164"/>
                </a:lnTo>
                <a:lnTo>
                  <a:pt x="164337" y="137020"/>
                </a:lnTo>
                <a:lnTo>
                  <a:pt x="192284" y="137020"/>
                </a:lnTo>
                <a:lnTo>
                  <a:pt x="191418" y="135951"/>
                </a:lnTo>
                <a:lnTo>
                  <a:pt x="183007" y="129933"/>
                </a:lnTo>
                <a:lnTo>
                  <a:pt x="235712" y="32753"/>
                </a:lnTo>
                <a:lnTo>
                  <a:pt x="260609" y="32753"/>
                </a:lnTo>
                <a:lnTo>
                  <a:pt x="259820" y="32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32500" y="3506851"/>
            <a:ext cx="330200" cy="276225"/>
          </a:xfrm>
          <a:custGeom>
            <a:avLst/>
            <a:gdLst/>
            <a:ahLst/>
            <a:cxnLst/>
            <a:rect l="l" t="t" r="r" b="b"/>
            <a:pathLst>
              <a:path w="330200" h="276225">
                <a:moveTo>
                  <a:pt x="330200" y="0"/>
                </a:moveTo>
                <a:lnTo>
                  <a:pt x="0" y="0"/>
                </a:lnTo>
                <a:lnTo>
                  <a:pt x="0" y="276225"/>
                </a:lnTo>
                <a:lnTo>
                  <a:pt x="330200" y="276225"/>
                </a:lnTo>
                <a:lnTo>
                  <a:pt x="330200" y="261238"/>
                </a:lnTo>
                <a:lnTo>
                  <a:pt x="21844" y="261238"/>
                </a:lnTo>
                <a:lnTo>
                  <a:pt x="21844" y="246253"/>
                </a:lnTo>
                <a:lnTo>
                  <a:pt x="330200" y="246253"/>
                </a:lnTo>
                <a:lnTo>
                  <a:pt x="330200" y="232156"/>
                </a:lnTo>
                <a:lnTo>
                  <a:pt x="21844" y="232156"/>
                </a:lnTo>
                <a:lnTo>
                  <a:pt x="21844" y="217169"/>
                </a:lnTo>
                <a:lnTo>
                  <a:pt x="102362" y="217169"/>
                </a:lnTo>
                <a:lnTo>
                  <a:pt x="102362" y="202946"/>
                </a:lnTo>
                <a:lnTo>
                  <a:pt x="21844" y="202946"/>
                </a:lnTo>
                <a:lnTo>
                  <a:pt x="21844" y="188087"/>
                </a:lnTo>
                <a:lnTo>
                  <a:pt x="102362" y="188087"/>
                </a:lnTo>
                <a:lnTo>
                  <a:pt x="102362" y="173862"/>
                </a:lnTo>
                <a:lnTo>
                  <a:pt x="21844" y="173862"/>
                </a:lnTo>
                <a:lnTo>
                  <a:pt x="21844" y="159004"/>
                </a:lnTo>
                <a:lnTo>
                  <a:pt x="102362" y="159004"/>
                </a:lnTo>
                <a:lnTo>
                  <a:pt x="102362" y="144780"/>
                </a:lnTo>
                <a:lnTo>
                  <a:pt x="21844" y="144780"/>
                </a:lnTo>
                <a:lnTo>
                  <a:pt x="21844" y="129793"/>
                </a:lnTo>
                <a:lnTo>
                  <a:pt x="102362" y="129793"/>
                </a:lnTo>
                <a:lnTo>
                  <a:pt x="102362" y="115697"/>
                </a:lnTo>
                <a:lnTo>
                  <a:pt x="21844" y="115697"/>
                </a:lnTo>
                <a:lnTo>
                  <a:pt x="21844" y="100711"/>
                </a:lnTo>
                <a:lnTo>
                  <a:pt x="102362" y="100711"/>
                </a:lnTo>
                <a:lnTo>
                  <a:pt x="102362" y="86487"/>
                </a:lnTo>
                <a:lnTo>
                  <a:pt x="21844" y="86487"/>
                </a:lnTo>
                <a:lnTo>
                  <a:pt x="21844" y="71627"/>
                </a:lnTo>
                <a:lnTo>
                  <a:pt x="102362" y="71627"/>
                </a:lnTo>
                <a:lnTo>
                  <a:pt x="102362" y="57403"/>
                </a:lnTo>
                <a:lnTo>
                  <a:pt x="21844" y="57403"/>
                </a:lnTo>
                <a:lnTo>
                  <a:pt x="21844" y="42418"/>
                </a:lnTo>
                <a:lnTo>
                  <a:pt x="330200" y="42418"/>
                </a:lnTo>
                <a:lnTo>
                  <a:pt x="330200" y="28321"/>
                </a:lnTo>
                <a:lnTo>
                  <a:pt x="21844" y="28321"/>
                </a:lnTo>
                <a:lnTo>
                  <a:pt x="21844" y="13335"/>
                </a:lnTo>
                <a:lnTo>
                  <a:pt x="330200" y="13335"/>
                </a:lnTo>
                <a:lnTo>
                  <a:pt x="330200" y="0"/>
                </a:lnTo>
                <a:close/>
              </a:path>
              <a:path w="330200" h="276225">
                <a:moveTo>
                  <a:pt x="271907" y="246253"/>
                </a:moveTo>
                <a:lnTo>
                  <a:pt x="55879" y="246253"/>
                </a:lnTo>
                <a:lnTo>
                  <a:pt x="55879" y="261238"/>
                </a:lnTo>
                <a:lnTo>
                  <a:pt x="271907" y="261238"/>
                </a:lnTo>
                <a:lnTo>
                  <a:pt x="271907" y="246253"/>
                </a:lnTo>
                <a:close/>
              </a:path>
              <a:path w="330200" h="276225">
                <a:moveTo>
                  <a:pt x="330200" y="246253"/>
                </a:moveTo>
                <a:lnTo>
                  <a:pt x="305942" y="246253"/>
                </a:lnTo>
                <a:lnTo>
                  <a:pt x="305942" y="261238"/>
                </a:lnTo>
                <a:lnTo>
                  <a:pt x="330200" y="261238"/>
                </a:lnTo>
                <a:lnTo>
                  <a:pt x="330200" y="246253"/>
                </a:lnTo>
                <a:close/>
              </a:path>
              <a:path w="330200" h="276225">
                <a:moveTo>
                  <a:pt x="102362" y="217169"/>
                </a:moveTo>
                <a:lnTo>
                  <a:pt x="55879" y="217169"/>
                </a:lnTo>
                <a:lnTo>
                  <a:pt x="55879" y="232156"/>
                </a:lnTo>
                <a:lnTo>
                  <a:pt x="271907" y="232156"/>
                </a:lnTo>
                <a:lnTo>
                  <a:pt x="271907" y="218948"/>
                </a:lnTo>
                <a:lnTo>
                  <a:pt x="102362" y="218948"/>
                </a:lnTo>
                <a:lnTo>
                  <a:pt x="102362" y="217169"/>
                </a:lnTo>
                <a:close/>
              </a:path>
              <a:path w="330200" h="276225">
                <a:moveTo>
                  <a:pt x="330200" y="217169"/>
                </a:moveTo>
                <a:lnTo>
                  <a:pt x="305942" y="217169"/>
                </a:lnTo>
                <a:lnTo>
                  <a:pt x="305942" y="232156"/>
                </a:lnTo>
                <a:lnTo>
                  <a:pt x="330200" y="232156"/>
                </a:lnTo>
                <a:lnTo>
                  <a:pt x="330200" y="217169"/>
                </a:lnTo>
                <a:close/>
              </a:path>
              <a:path w="330200" h="276225">
                <a:moveTo>
                  <a:pt x="271907" y="57150"/>
                </a:moveTo>
                <a:lnTo>
                  <a:pt x="102362" y="57150"/>
                </a:lnTo>
                <a:lnTo>
                  <a:pt x="241680" y="138049"/>
                </a:lnTo>
                <a:lnTo>
                  <a:pt x="102362" y="218948"/>
                </a:lnTo>
                <a:lnTo>
                  <a:pt x="271907" y="218948"/>
                </a:lnTo>
                <a:lnTo>
                  <a:pt x="271907" y="217169"/>
                </a:lnTo>
                <a:lnTo>
                  <a:pt x="330200" y="217169"/>
                </a:lnTo>
                <a:lnTo>
                  <a:pt x="330200" y="202946"/>
                </a:lnTo>
                <a:lnTo>
                  <a:pt x="271907" y="202946"/>
                </a:lnTo>
                <a:lnTo>
                  <a:pt x="271907" y="188087"/>
                </a:lnTo>
                <a:lnTo>
                  <a:pt x="330200" y="188087"/>
                </a:lnTo>
                <a:lnTo>
                  <a:pt x="330200" y="173862"/>
                </a:lnTo>
                <a:lnTo>
                  <a:pt x="271907" y="173862"/>
                </a:lnTo>
                <a:lnTo>
                  <a:pt x="271907" y="159004"/>
                </a:lnTo>
                <a:lnTo>
                  <a:pt x="330200" y="159004"/>
                </a:lnTo>
                <a:lnTo>
                  <a:pt x="330200" y="144780"/>
                </a:lnTo>
                <a:lnTo>
                  <a:pt x="271907" y="144780"/>
                </a:lnTo>
                <a:lnTo>
                  <a:pt x="271907" y="129793"/>
                </a:lnTo>
                <a:lnTo>
                  <a:pt x="330200" y="129793"/>
                </a:lnTo>
                <a:lnTo>
                  <a:pt x="330200" y="115697"/>
                </a:lnTo>
                <a:lnTo>
                  <a:pt x="271907" y="115697"/>
                </a:lnTo>
                <a:lnTo>
                  <a:pt x="271907" y="100711"/>
                </a:lnTo>
                <a:lnTo>
                  <a:pt x="330200" y="100711"/>
                </a:lnTo>
                <a:lnTo>
                  <a:pt x="330200" y="86487"/>
                </a:lnTo>
                <a:lnTo>
                  <a:pt x="271907" y="86487"/>
                </a:lnTo>
                <a:lnTo>
                  <a:pt x="271907" y="71627"/>
                </a:lnTo>
                <a:lnTo>
                  <a:pt x="330200" y="71627"/>
                </a:lnTo>
                <a:lnTo>
                  <a:pt x="330200" y="57403"/>
                </a:lnTo>
                <a:lnTo>
                  <a:pt x="271907" y="57403"/>
                </a:lnTo>
                <a:lnTo>
                  <a:pt x="271907" y="57150"/>
                </a:lnTo>
                <a:close/>
              </a:path>
              <a:path w="330200" h="276225">
                <a:moveTo>
                  <a:pt x="102362" y="188087"/>
                </a:moveTo>
                <a:lnTo>
                  <a:pt x="55879" y="188087"/>
                </a:lnTo>
                <a:lnTo>
                  <a:pt x="55879" y="202946"/>
                </a:lnTo>
                <a:lnTo>
                  <a:pt x="102362" y="202946"/>
                </a:lnTo>
                <a:lnTo>
                  <a:pt x="102362" y="188087"/>
                </a:lnTo>
                <a:close/>
              </a:path>
              <a:path w="330200" h="276225">
                <a:moveTo>
                  <a:pt x="330200" y="188087"/>
                </a:moveTo>
                <a:lnTo>
                  <a:pt x="305942" y="188087"/>
                </a:lnTo>
                <a:lnTo>
                  <a:pt x="305942" y="202946"/>
                </a:lnTo>
                <a:lnTo>
                  <a:pt x="330200" y="202946"/>
                </a:lnTo>
                <a:lnTo>
                  <a:pt x="330200" y="188087"/>
                </a:lnTo>
                <a:close/>
              </a:path>
              <a:path w="330200" h="276225">
                <a:moveTo>
                  <a:pt x="102362" y="159004"/>
                </a:moveTo>
                <a:lnTo>
                  <a:pt x="55879" y="159004"/>
                </a:lnTo>
                <a:lnTo>
                  <a:pt x="55879" y="173862"/>
                </a:lnTo>
                <a:lnTo>
                  <a:pt x="102362" y="173862"/>
                </a:lnTo>
                <a:lnTo>
                  <a:pt x="102362" y="159004"/>
                </a:lnTo>
                <a:close/>
              </a:path>
              <a:path w="330200" h="276225">
                <a:moveTo>
                  <a:pt x="330200" y="159004"/>
                </a:moveTo>
                <a:lnTo>
                  <a:pt x="305942" y="159004"/>
                </a:lnTo>
                <a:lnTo>
                  <a:pt x="305942" y="173862"/>
                </a:lnTo>
                <a:lnTo>
                  <a:pt x="330200" y="173862"/>
                </a:lnTo>
                <a:lnTo>
                  <a:pt x="330200" y="159004"/>
                </a:lnTo>
                <a:close/>
              </a:path>
              <a:path w="330200" h="276225">
                <a:moveTo>
                  <a:pt x="102362" y="129793"/>
                </a:moveTo>
                <a:lnTo>
                  <a:pt x="55879" y="129793"/>
                </a:lnTo>
                <a:lnTo>
                  <a:pt x="55879" y="144780"/>
                </a:lnTo>
                <a:lnTo>
                  <a:pt x="102362" y="144780"/>
                </a:lnTo>
                <a:lnTo>
                  <a:pt x="102362" y="129793"/>
                </a:lnTo>
                <a:close/>
              </a:path>
              <a:path w="330200" h="276225">
                <a:moveTo>
                  <a:pt x="330200" y="129793"/>
                </a:moveTo>
                <a:lnTo>
                  <a:pt x="305942" y="129793"/>
                </a:lnTo>
                <a:lnTo>
                  <a:pt x="305942" y="144780"/>
                </a:lnTo>
                <a:lnTo>
                  <a:pt x="330200" y="144780"/>
                </a:lnTo>
                <a:lnTo>
                  <a:pt x="330200" y="129793"/>
                </a:lnTo>
                <a:close/>
              </a:path>
              <a:path w="330200" h="276225">
                <a:moveTo>
                  <a:pt x="102362" y="100711"/>
                </a:moveTo>
                <a:lnTo>
                  <a:pt x="55879" y="100711"/>
                </a:lnTo>
                <a:lnTo>
                  <a:pt x="55879" y="115697"/>
                </a:lnTo>
                <a:lnTo>
                  <a:pt x="102362" y="115697"/>
                </a:lnTo>
                <a:lnTo>
                  <a:pt x="102362" y="100711"/>
                </a:lnTo>
                <a:close/>
              </a:path>
              <a:path w="330200" h="276225">
                <a:moveTo>
                  <a:pt x="330200" y="100711"/>
                </a:moveTo>
                <a:lnTo>
                  <a:pt x="305942" y="100711"/>
                </a:lnTo>
                <a:lnTo>
                  <a:pt x="305942" y="115697"/>
                </a:lnTo>
                <a:lnTo>
                  <a:pt x="330200" y="115697"/>
                </a:lnTo>
                <a:lnTo>
                  <a:pt x="330200" y="100711"/>
                </a:lnTo>
                <a:close/>
              </a:path>
              <a:path w="330200" h="276225">
                <a:moveTo>
                  <a:pt x="102362" y="71627"/>
                </a:moveTo>
                <a:lnTo>
                  <a:pt x="55879" y="71627"/>
                </a:lnTo>
                <a:lnTo>
                  <a:pt x="55879" y="86487"/>
                </a:lnTo>
                <a:lnTo>
                  <a:pt x="102362" y="86487"/>
                </a:lnTo>
                <a:lnTo>
                  <a:pt x="102362" y="71627"/>
                </a:lnTo>
                <a:close/>
              </a:path>
              <a:path w="330200" h="276225">
                <a:moveTo>
                  <a:pt x="330200" y="71627"/>
                </a:moveTo>
                <a:lnTo>
                  <a:pt x="305942" y="71627"/>
                </a:lnTo>
                <a:lnTo>
                  <a:pt x="305942" y="86487"/>
                </a:lnTo>
                <a:lnTo>
                  <a:pt x="330200" y="86487"/>
                </a:lnTo>
                <a:lnTo>
                  <a:pt x="330200" y="71627"/>
                </a:lnTo>
                <a:close/>
              </a:path>
              <a:path w="330200" h="276225">
                <a:moveTo>
                  <a:pt x="271907" y="42418"/>
                </a:moveTo>
                <a:lnTo>
                  <a:pt x="55879" y="42418"/>
                </a:lnTo>
                <a:lnTo>
                  <a:pt x="55879" y="57403"/>
                </a:lnTo>
                <a:lnTo>
                  <a:pt x="102362" y="57403"/>
                </a:lnTo>
                <a:lnTo>
                  <a:pt x="102362" y="57150"/>
                </a:lnTo>
                <a:lnTo>
                  <a:pt x="271907" y="57150"/>
                </a:lnTo>
                <a:lnTo>
                  <a:pt x="271907" y="42418"/>
                </a:lnTo>
                <a:close/>
              </a:path>
              <a:path w="330200" h="276225">
                <a:moveTo>
                  <a:pt x="330200" y="42418"/>
                </a:moveTo>
                <a:lnTo>
                  <a:pt x="305942" y="42418"/>
                </a:lnTo>
                <a:lnTo>
                  <a:pt x="305942" y="57403"/>
                </a:lnTo>
                <a:lnTo>
                  <a:pt x="330200" y="57403"/>
                </a:lnTo>
                <a:lnTo>
                  <a:pt x="330200" y="42418"/>
                </a:lnTo>
                <a:close/>
              </a:path>
              <a:path w="330200" h="276225">
                <a:moveTo>
                  <a:pt x="271907" y="13335"/>
                </a:moveTo>
                <a:lnTo>
                  <a:pt x="55879" y="13335"/>
                </a:lnTo>
                <a:lnTo>
                  <a:pt x="55879" y="28321"/>
                </a:lnTo>
                <a:lnTo>
                  <a:pt x="271907" y="28321"/>
                </a:lnTo>
                <a:lnTo>
                  <a:pt x="271907" y="13335"/>
                </a:lnTo>
                <a:close/>
              </a:path>
              <a:path w="330200" h="276225">
                <a:moveTo>
                  <a:pt x="330200" y="13335"/>
                </a:moveTo>
                <a:lnTo>
                  <a:pt x="305942" y="13335"/>
                </a:lnTo>
                <a:lnTo>
                  <a:pt x="305942" y="28321"/>
                </a:lnTo>
                <a:lnTo>
                  <a:pt x="330200" y="28321"/>
                </a:lnTo>
                <a:lnTo>
                  <a:pt x="330200" y="13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21451" y="2327275"/>
            <a:ext cx="336550" cy="352425"/>
          </a:xfrm>
          <a:custGeom>
            <a:avLst/>
            <a:gdLst/>
            <a:ahLst/>
            <a:cxnLst/>
            <a:rect l="l" t="t" r="r" b="b"/>
            <a:pathLst>
              <a:path w="336550" h="352425">
                <a:moveTo>
                  <a:pt x="36702" y="207390"/>
                </a:moveTo>
                <a:lnTo>
                  <a:pt x="20193" y="207390"/>
                </a:lnTo>
                <a:lnTo>
                  <a:pt x="31245" y="252400"/>
                </a:lnTo>
                <a:lnTo>
                  <a:pt x="57562" y="291528"/>
                </a:lnTo>
                <a:lnTo>
                  <a:pt x="96595" y="320369"/>
                </a:lnTo>
                <a:lnTo>
                  <a:pt x="145796" y="334517"/>
                </a:lnTo>
                <a:lnTo>
                  <a:pt x="153417" y="339798"/>
                </a:lnTo>
                <a:lnTo>
                  <a:pt x="159051" y="344090"/>
                </a:lnTo>
                <a:lnTo>
                  <a:pt x="163717" y="348081"/>
                </a:lnTo>
                <a:lnTo>
                  <a:pt x="168401" y="352425"/>
                </a:lnTo>
                <a:lnTo>
                  <a:pt x="173330" y="348073"/>
                </a:lnTo>
                <a:lnTo>
                  <a:pt x="178228" y="343963"/>
                </a:lnTo>
                <a:lnTo>
                  <a:pt x="184064" y="339441"/>
                </a:lnTo>
                <a:lnTo>
                  <a:pt x="191770" y="333883"/>
                </a:lnTo>
                <a:lnTo>
                  <a:pt x="244226" y="320619"/>
                </a:lnTo>
                <a:lnTo>
                  <a:pt x="282622" y="291877"/>
                </a:lnTo>
                <a:lnTo>
                  <a:pt x="286230" y="286003"/>
                </a:lnTo>
                <a:lnTo>
                  <a:pt x="126111" y="286003"/>
                </a:lnTo>
                <a:lnTo>
                  <a:pt x="92102" y="273917"/>
                </a:lnTo>
                <a:lnTo>
                  <a:pt x="64262" y="258365"/>
                </a:lnTo>
                <a:lnTo>
                  <a:pt x="44993" y="236980"/>
                </a:lnTo>
                <a:lnTo>
                  <a:pt x="36702" y="207390"/>
                </a:lnTo>
                <a:close/>
              </a:path>
              <a:path w="336550" h="352425">
                <a:moveTo>
                  <a:pt x="191008" y="113157"/>
                </a:moveTo>
                <a:lnTo>
                  <a:pt x="145796" y="113157"/>
                </a:lnTo>
                <a:lnTo>
                  <a:pt x="126111" y="286003"/>
                </a:lnTo>
                <a:lnTo>
                  <a:pt x="286230" y="286003"/>
                </a:lnTo>
                <a:lnTo>
                  <a:pt x="286386" y="285750"/>
                </a:lnTo>
                <a:lnTo>
                  <a:pt x="211327" y="285750"/>
                </a:lnTo>
                <a:lnTo>
                  <a:pt x="191008" y="113157"/>
                </a:lnTo>
                <a:close/>
              </a:path>
              <a:path w="336550" h="352425">
                <a:moveTo>
                  <a:pt x="316611" y="207390"/>
                </a:moveTo>
                <a:lnTo>
                  <a:pt x="299974" y="207390"/>
                </a:lnTo>
                <a:lnTo>
                  <a:pt x="291891" y="236868"/>
                </a:lnTo>
                <a:lnTo>
                  <a:pt x="272938" y="258143"/>
                </a:lnTo>
                <a:lnTo>
                  <a:pt x="245342" y="273631"/>
                </a:lnTo>
                <a:lnTo>
                  <a:pt x="211327" y="285750"/>
                </a:lnTo>
                <a:lnTo>
                  <a:pt x="286386" y="285750"/>
                </a:lnTo>
                <a:lnTo>
                  <a:pt x="306802" y="252515"/>
                </a:lnTo>
                <a:lnTo>
                  <a:pt x="316611" y="207390"/>
                </a:lnTo>
                <a:close/>
              </a:path>
              <a:path w="336550" h="352425">
                <a:moveTo>
                  <a:pt x="27812" y="169163"/>
                </a:moveTo>
                <a:lnTo>
                  <a:pt x="23342" y="181127"/>
                </a:lnTo>
                <a:lnTo>
                  <a:pt x="16811" y="191531"/>
                </a:lnTo>
                <a:lnTo>
                  <a:pt x="8828" y="201007"/>
                </a:lnTo>
                <a:lnTo>
                  <a:pt x="0" y="210185"/>
                </a:lnTo>
                <a:lnTo>
                  <a:pt x="6350" y="208534"/>
                </a:lnTo>
                <a:lnTo>
                  <a:pt x="13208" y="207517"/>
                </a:lnTo>
                <a:lnTo>
                  <a:pt x="20193" y="207390"/>
                </a:lnTo>
                <a:lnTo>
                  <a:pt x="53150" y="207390"/>
                </a:lnTo>
                <a:lnTo>
                  <a:pt x="46886" y="200667"/>
                </a:lnTo>
                <a:lnTo>
                  <a:pt x="38925" y="191198"/>
                </a:lnTo>
                <a:lnTo>
                  <a:pt x="32392" y="180967"/>
                </a:lnTo>
                <a:lnTo>
                  <a:pt x="27812" y="169163"/>
                </a:lnTo>
                <a:close/>
              </a:path>
              <a:path w="336550" h="352425">
                <a:moveTo>
                  <a:pt x="53150" y="207390"/>
                </a:moveTo>
                <a:lnTo>
                  <a:pt x="36702" y="207390"/>
                </a:lnTo>
                <a:lnTo>
                  <a:pt x="43434" y="207772"/>
                </a:lnTo>
                <a:lnTo>
                  <a:pt x="49911" y="208661"/>
                </a:lnTo>
                <a:lnTo>
                  <a:pt x="55752" y="210185"/>
                </a:lnTo>
                <a:lnTo>
                  <a:pt x="53150" y="207390"/>
                </a:lnTo>
                <a:close/>
              </a:path>
              <a:path w="336550" h="352425">
                <a:moveTo>
                  <a:pt x="308610" y="169163"/>
                </a:moveTo>
                <a:lnTo>
                  <a:pt x="304137" y="181127"/>
                </a:lnTo>
                <a:lnTo>
                  <a:pt x="297592" y="191531"/>
                </a:lnTo>
                <a:lnTo>
                  <a:pt x="289571" y="201007"/>
                </a:lnTo>
                <a:lnTo>
                  <a:pt x="280670" y="210185"/>
                </a:lnTo>
                <a:lnTo>
                  <a:pt x="286765" y="208661"/>
                </a:lnTo>
                <a:lnTo>
                  <a:pt x="293370" y="207645"/>
                </a:lnTo>
                <a:lnTo>
                  <a:pt x="299974" y="207390"/>
                </a:lnTo>
                <a:lnTo>
                  <a:pt x="333941" y="207390"/>
                </a:lnTo>
                <a:lnTo>
                  <a:pt x="327665" y="200667"/>
                </a:lnTo>
                <a:lnTo>
                  <a:pt x="319674" y="191198"/>
                </a:lnTo>
                <a:lnTo>
                  <a:pt x="313136" y="180967"/>
                </a:lnTo>
                <a:lnTo>
                  <a:pt x="308610" y="169163"/>
                </a:lnTo>
                <a:close/>
              </a:path>
              <a:path w="336550" h="352425">
                <a:moveTo>
                  <a:pt x="333941" y="207390"/>
                </a:moveTo>
                <a:lnTo>
                  <a:pt x="316611" y="207390"/>
                </a:lnTo>
                <a:lnTo>
                  <a:pt x="323596" y="207645"/>
                </a:lnTo>
                <a:lnTo>
                  <a:pt x="330326" y="208661"/>
                </a:lnTo>
                <a:lnTo>
                  <a:pt x="336550" y="210185"/>
                </a:lnTo>
                <a:lnTo>
                  <a:pt x="333941" y="207390"/>
                </a:lnTo>
                <a:close/>
              </a:path>
              <a:path w="336550" h="352425">
                <a:moveTo>
                  <a:pt x="61087" y="83438"/>
                </a:moveTo>
                <a:lnTo>
                  <a:pt x="51877" y="85290"/>
                </a:lnTo>
                <a:lnTo>
                  <a:pt x="44370" y="90344"/>
                </a:lnTo>
                <a:lnTo>
                  <a:pt x="39316" y="97851"/>
                </a:lnTo>
                <a:lnTo>
                  <a:pt x="37464" y="107061"/>
                </a:lnTo>
                <a:lnTo>
                  <a:pt x="39316" y="116216"/>
                </a:lnTo>
                <a:lnTo>
                  <a:pt x="44370" y="123729"/>
                </a:lnTo>
                <a:lnTo>
                  <a:pt x="51877" y="128813"/>
                </a:lnTo>
                <a:lnTo>
                  <a:pt x="61087" y="130683"/>
                </a:lnTo>
                <a:lnTo>
                  <a:pt x="68105" y="129617"/>
                </a:lnTo>
                <a:lnTo>
                  <a:pt x="74279" y="126634"/>
                </a:lnTo>
                <a:lnTo>
                  <a:pt x="79285" y="122056"/>
                </a:lnTo>
                <a:lnTo>
                  <a:pt x="82803" y="116204"/>
                </a:lnTo>
                <a:lnTo>
                  <a:pt x="83693" y="113411"/>
                </a:lnTo>
                <a:lnTo>
                  <a:pt x="83820" y="113157"/>
                </a:lnTo>
                <a:lnTo>
                  <a:pt x="302297" y="113157"/>
                </a:lnTo>
                <a:lnTo>
                  <a:pt x="303529" y="107061"/>
                </a:lnTo>
                <a:lnTo>
                  <a:pt x="302176" y="100329"/>
                </a:lnTo>
                <a:lnTo>
                  <a:pt x="83820" y="100329"/>
                </a:lnTo>
                <a:lnTo>
                  <a:pt x="83312" y="99695"/>
                </a:lnTo>
                <a:lnTo>
                  <a:pt x="82803" y="97916"/>
                </a:lnTo>
                <a:lnTo>
                  <a:pt x="79285" y="92065"/>
                </a:lnTo>
                <a:lnTo>
                  <a:pt x="74279" y="87487"/>
                </a:lnTo>
                <a:lnTo>
                  <a:pt x="68105" y="84504"/>
                </a:lnTo>
                <a:lnTo>
                  <a:pt x="61087" y="83438"/>
                </a:lnTo>
                <a:close/>
              </a:path>
              <a:path w="336550" h="352425">
                <a:moveTo>
                  <a:pt x="302297" y="113157"/>
                </a:moveTo>
                <a:lnTo>
                  <a:pt x="257175" y="113157"/>
                </a:lnTo>
                <a:lnTo>
                  <a:pt x="258198" y="116216"/>
                </a:lnTo>
                <a:lnTo>
                  <a:pt x="261709" y="122056"/>
                </a:lnTo>
                <a:lnTo>
                  <a:pt x="266715" y="126634"/>
                </a:lnTo>
                <a:lnTo>
                  <a:pt x="272889" y="129617"/>
                </a:lnTo>
                <a:lnTo>
                  <a:pt x="279908" y="130683"/>
                </a:lnTo>
                <a:lnTo>
                  <a:pt x="289117" y="128813"/>
                </a:lnTo>
                <a:lnTo>
                  <a:pt x="296624" y="123729"/>
                </a:lnTo>
                <a:lnTo>
                  <a:pt x="301680" y="116204"/>
                </a:lnTo>
                <a:lnTo>
                  <a:pt x="302297" y="113157"/>
                </a:lnTo>
                <a:close/>
              </a:path>
              <a:path w="336550" h="352425">
                <a:moveTo>
                  <a:pt x="168275" y="0"/>
                </a:moveTo>
                <a:lnTo>
                  <a:pt x="151455" y="3387"/>
                </a:lnTo>
                <a:lnTo>
                  <a:pt x="137731" y="12620"/>
                </a:lnTo>
                <a:lnTo>
                  <a:pt x="128484" y="26306"/>
                </a:lnTo>
                <a:lnTo>
                  <a:pt x="125095" y="43052"/>
                </a:lnTo>
                <a:lnTo>
                  <a:pt x="126446" y="53806"/>
                </a:lnTo>
                <a:lnTo>
                  <a:pt x="130286" y="63547"/>
                </a:lnTo>
                <a:lnTo>
                  <a:pt x="136292" y="71931"/>
                </a:lnTo>
                <a:lnTo>
                  <a:pt x="144145" y="78612"/>
                </a:lnTo>
                <a:lnTo>
                  <a:pt x="149478" y="81534"/>
                </a:lnTo>
                <a:lnTo>
                  <a:pt x="147320" y="100329"/>
                </a:lnTo>
                <a:lnTo>
                  <a:pt x="189611" y="100329"/>
                </a:lnTo>
                <a:lnTo>
                  <a:pt x="187325" y="81407"/>
                </a:lnTo>
                <a:lnTo>
                  <a:pt x="192277" y="78612"/>
                </a:lnTo>
                <a:lnTo>
                  <a:pt x="200130" y="71931"/>
                </a:lnTo>
                <a:lnTo>
                  <a:pt x="206136" y="63547"/>
                </a:lnTo>
                <a:lnTo>
                  <a:pt x="207857" y="59182"/>
                </a:lnTo>
                <a:lnTo>
                  <a:pt x="159258" y="59182"/>
                </a:lnTo>
                <a:lnTo>
                  <a:pt x="152019" y="51942"/>
                </a:lnTo>
                <a:lnTo>
                  <a:pt x="152019" y="34036"/>
                </a:lnTo>
                <a:lnTo>
                  <a:pt x="159258" y="26797"/>
                </a:lnTo>
                <a:lnTo>
                  <a:pt x="208039" y="26797"/>
                </a:lnTo>
                <a:lnTo>
                  <a:pt x="207940" y="26306"/>
                </a:lnTo>
                <a:lnTo>
                  <a:pt x="198707" y="12620"/>
                </a:lnTo>
                <a:lnTo>
                  <a:pt x="185021" y="3387"/>
                </a:lnTo>
                <a:lnTo>
                  <a:pt x="168275" y="0"/>
                </a:lnTo>
                <a:close/>
              </a:path>
              <a:path w="336550" h="352425">
                <a:moveTo>
                  <a:pt x="279908" y="83438"/>
                </a:moveTo>
                <a:lnTo>
                  <a:pt x="257428" y="100329"/>
                </a:lnTo>
                <a:lnTo>
                  <a:pt x="302176" y="100329"/>
                </a:lnTo>
                <a:lnTo>
                  <a:pt x="301678" y="97851"/>
                </a:lnTo>
                <a:lnTo>
                  <a:pt x="296624" y="90344"/>
                </a:lnTo>
                <a:lnTo>
                  <a:pt x="289117" y="85290"/>
                </a:lnTo>
                <a:lnTo>
                  <a:pt x="279908" y="83438"/>
                </a:lnTo>
                <a:close/>
              </a:path>
              <a:path w="336550" h="352425">
                <a:moveTo>
                  <a:pt x="208039" y="26797"/>
                </a:moveTo>
                <a:lnTo>
                  <a:pt x="177164" y="26797"/>
                </a:lnTo>
                <a:lnTo>
                  <a:pt x="184403" y="34036"/>
                </a:lnTo>
                <a:lnTo>
                  <a:pt x="184403" y="51942"/>
                </a:lnTo>
                <a:lnTo>
                  <a:pt x="177164" y="59182"/>
                </a:lnTo>
                <a:lnTo>
                  <a:pt x="207857" y="59182"/>
                </a:lnTo>
                <a:lnTo>
                  <a:pt x="209976" y="53806"/>
                </a:lnTo>
                <a:lnTo>
                  <a:pt x="211327" y="43052"/>
                </a:lnTo>
                <a:lnTo>
                  <a:pt x="208039" y="267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7255382" y="1142364"/>
            <a:ext cx="566420" cy="458470"/>
            <a:chOff x="7255382" y="1142364"/>
            <a:chExt cx="566420" cy="458470"/>
          </a:xfrm>
        </p:grpSpPr>
        <p:sp>
          <p:nvSpPr>
            <p:cNvPr id="20" name="object 20"/>
            <p:cNvSpPr/>
            <p:nvPr/>
          </p:nvSpPr>
          <p:spPr>
            <a:xfrm>
              <a:off x="7262240" y="1149222"/>
              <a:ext cx="552450" cy="444500"/>
            </a:xfrm>
            <a:custGeom>
              <a:avLst/>
              <a:gdLst/>
              <a:ahLst/>
              <a:cxnLst/>
              <a:rect l="l" t="t" r="r" b="b"/>
              <a:pathLst>
                <a:path w="552450" h="444500">
                  <a:moveTo>
                    <a:pt x="141350" y="0"/>
                  </a:moveTo>
                  <a:lnTo>
                    <a:pt x="85074" y="11144"/>
                  </a:lnTo>
                  <a:lnTo>
                    <a:pt x="42799" y="44576"/>
                  </a:lnTo>
                  <a:lnTo>
                    <a:pt x="10731" y="115792"/>
                  </a:lnTo>
                  <a:lnTo>
                    <a:pt x="2686" y="164341"/>
                  </a:lnTo>
                  <a:lnTo>
                    <a:pt x="0" y="221487"/>
                  </a:lnTo>
                  <a:lnTo>
                    <a:pt x="2430" y="279376"/>
                  </a:lnTo>
                  <a:lnTo>
                    <a:pt x="9731" y="327691"/>
                  </a:lnTo>
                  <a:lnTo>
                    <a:pt x="21913" y="366434"/>
                  </a:lnTo>
                  <a:lnTo>
                    <a:pt x="59965" y="416960"/>
                  </a:lnTo>
                  <a:lnTo>
                    <a:pt x="111158" y="441432"/>
                  </a:lnTo>
                  <a:lnTo>
                    <a:pt x="141350" y="444500"/>
                  </a:lnTo>
                  <a:lnTo>
                    <a:pt x="171233" y="441713"/>
                  </a:lnTo>
                  <a:lnTo>
                    <a:pt x="197627" y="433355"/>
                  </a:lnTo>
                  <a:lnTo>
                    <a:pt x="220521" y="419425"/>
                  </a:lnTo>
                  <a:lnTo>
                    <a:pt x="239902" y="399923"/>
                  </a:lnTo>
                  <a:lnTo>
                    <a:pt x="254616" y="375285"/>
                  </a:lnTo>
                  <a:lnTo>
                    <a:pt x="141350" y="375285"/>
                  </a:lnTo>
                  <a:lnTo>
                    <a:pt x="134013" y="374687"/>
                  </a:lnTo>
                  <a:lnTo>
                    <a:pt x="103774" y="351472"/>
                  </a:lnTo>
                  <a:lnTo>
                    <a:pt x="91662" y="310298"/>
                  </a:lnTo>
                  <a:lnTo>
                    <a:pt x="87852" y="257669"/>
                  </a:lnTo>
                  <a:lnTo>
                    <a:pt x="87375" y="222376"/>
                  </a:lnTo>
                  <a:lnTo>
                    <a:pt x="87901" y="186848"/>
                  </a:lnTo>
                  <a:lnTo>
                    <a:pt x="92144" y="132365"/>
                  </a:lnTo>
                  <a:lnTo>
                    <a:pt x="103806" y="92281"/>
                  </a:lnTo>
                  <a:lnTo>
                    <a:pt x="141350" y="69214"/>
                  </a:lnTo>
                  <a:lnTo>
                    <a:pt x="254674" y="69214"/>
                  </a:lnTo>
                  <a:lnTo>
                    <a:pt x="240283" y="45085"/>
                  </a:lnTo>
                  <a:lnTo>
                    <a:pt x="220735" y="25342"/>
                  </a:lnTo>
                  <a:lnTo>
                    <a:pt x="197723" y="11255"/>
                  </a:lnTo>
                  <a:lnTo>
                    <a:pt x="171257" y="2811"/>
                  </a:lnTo>
                  <a:lnTo>
                    <a:pt x="141350" y="0"/>
                  </a:lnTo>
                  <a:close/>
                </a:path>
                <a:path w="552450" h="444500">
                  <a:moveTo>
                    <a:pt x="254674" y="69214"/>
                  </a:moveTo>
                  <a:lnTo>
                    <a:pt x="141350" y="69214"/>
                  </a:lnTo>
                  <a:lnTo>
                    <a:pt x="148736" y="69812"/>
                  </a:lnTo>
                  <a:lnTo>
                    <a:pt x="155670" y="71612"/>
                  </a:lnTo>
                  <a:lnTo>
                    <a:pt x="183562" y="103977"/>
                  </a:lnTo>
                  <a:lnTo>
                    <a:pt x="193484" y="157781"/>
                  </a:lnTo>
                  <a:lnTo>
                    <a:pt x="195452" y="222376"/>
                  </a:lnTo>
                  <a:lnTo>
                    <a:pt x="194907" y="257883"/>
                  </a:lnTo>
                  <a:lnTo>
                    <a:pt x="190577" y="312227"/>
                  </a:lnTo>
                  <a:lnTo>
                    <a:pt x="178943" y="352170"/>
                  </a:lnTo>
                  <a:lnTo>
                    <a:pt x="141350" y="375285"/>
                  </a:lnTo>
                  <a:lnTo>
                    <a:pt x="254616" y="375285"/>
                  </a:lnTo>
                  <a:lnTo>
                    <a:pt x="258645" y="368538"/>
                  </a:lnTo>
                  <a:lnTo>
                    <a:pt x="272018" y="328485"/>
                  </a:lnTo>
                  <a:lnTo>
                    <a:pt x="280033" y="279765"/>
                  </a:lnTo>
                  <a:lnTo>
                    <a:pt x="282701" y="222376"/>
                  </a:lnTo>
                  <a:lnTo>
                    <a:pt x="280056" y="164867"/>
                  </a:lnTo>
                  <a:lnTo>
                    <a:pt x="272113" y="116157"/>
                  </a:lnTo>
                  <a:lnTo>
                    <a:pt x="258859" y="76233"/>
                  </a:lnTo>
                  <a:lnTo>
                    <a:pt x="254674" y="69214"/>
                  </a:lnTo>
                  <a:close/>
                </a:path>
                <a:path w="552450" h="444500">
                  <a:moveTo>
                    <a:pt x="552195" y="122554"/>
                  </a:moveTo>
                  <a:lnTo>
                    <a:pt x="468756" y="122554"/>
                  </a:lnTo>
                  <a:lnTo>
                    <a:pt x="468756" y="437006"/>
                  </a:lnTo>
                  <a:lnTo>
                    <a:pt x="552195" y="437006"/>
                  </a:lnTo>
                  <a:lnTo>
                    <a:pt x="552195" y="122554"/>
                  </a:lnTo>
                  <a:close/>
                </a:path>
                <a:path w="552450" h="444500">
                  <a:moveTo>
                    <a:pt x="552195" y="0"/>
                  </a:moveTo>
                  <a:lnTo>
                    <a:pt x="484504" y="0"/>
                  </a:lnTo>
                  <a:lnTo>
                    <a:pt x="475861" y="19268"/>
                  </a:lnTo>
                  <a:lnTo>
                    <a:pt x="464216" y="37274"/>
                  </a:lnTo>
                  <a:lnTo>
                    <a:pt x="431926" y="69596"/>
                  </a:lnTo>
                  <a:lnTo>
                    <a:pt x="395001" y="94662"/>
                  </a:lnTo>
                  <a:lnTo>
                    <a:pt x="360933" y="110109"/>
                  </a:lnTo>
                  <a:lnTo>
                    <a:pt x="360933" y="185800"/>
                  </a:lnTo>
                  <a:lnTo>
                    <a:pt x="390961" y="174204"/>
                  </a:lnTo>
                  <a:lnTo>
                    <a:pt x="418941" y="159797"/>
                  </a:lnTo>
                  <a:lnTo>
                    <a:pt x="444873" y="142581"/>
                  </a:lnTo>
                  <a:lnTo>
                    <a:pt x="468756" y="122554"/>
                  </a:lnTo>
                  <a:lnTo>
                    <a:pt x="552195" y="122554"/>
                  </a:lnTo>
                  <a:lnTo>
                    <a:pt x="552195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62240" y="1149222"/>
              <a:ext cx="552450" cy="444500"/>
            </a:xfrm>
            <a:custGeom>
              <a:avLst/>
              <a:gdLst/>
              <a:ahLst/>
              <a:cxnLst/>
              <a:rect l="l" t="t" r="r" b="b"/>
              <a:pathLst>
                <a:path w="552450" h="444500">
                  <a:moveTo>
                    <a:pt x="141350" y="69214"/>
                  </a:moveTo>
                  <a:lnTo>
                    <a:pt x="103806" y="92281"/>
                  </a:lnTo>
                  <a:lnTo>
                    <a:pt x="92144" y="132365"/>
                  </a:lnTo>
                  <a:lnTo>
                    <a:pt x="87901" y="186848"/>
                  </a:lnTo>
                  <a:lnTo>
                    <a:pt x="87375" y="222376"/>
                  </a:lnTo>
                  <a:lnTo>
                    <a:pt x="87852" y="257669"/>
                  </a:lnTo>
                  <a:lnTo>
                    <a:pt x="91662" y="310298"/>
                  </a:lnTo>
                  <a:lnTo>
                    <a:pt x="103774" y="351472"/>
                  </a:lnTo>
                  <a:lnTo>
                    <a:pt x="134020" y="374689"/>
                  </a:lnTo>
                  <a:lnTo>
                    <a:pt x="141350" y="375285"/>
                  </a:lnTo>
                  <a:lnTo>
                    <a:pt x="148756" y="374687"/>
                  </a:lnTo>
                  <a:lnTo>
                    <a:pt x="183225" y="342594"/>
                  </a:lnTo>
                  <a:lnTo>
                    <a:pt x="193278" y="287829"/>
                  </a:lnTo>
                  <a:lnTo>
                    <a:pt x="195452" y="222376"/>
                  </a:lnTo>
                  <a:lnTo>
                    <a:pt x="194956" y="187084"/>
                  </a:lnTo>
                  <a:lnTo>
                    <a:pt x="191059" y="134455"/>
                  </a:lnTo>
                  <a:lnTo>
                    <a:pt x="178943" y="93217"/>
                  </a:lnTo>
                  <a:lnTo>
                    <a:pt x="148736" y="69812"/>
                  </a:lnTo>
                  <a:lnTo>
                    <a:pt x="141350" y="69214"/>
                  </a:lnTo>
                  <a:close/>
                </a:path>
                <a:path w="552450" h="444500">
                  <a:moveTo>
                    <a:pt x="484504" y="0"/>
                  </a:moveTo>
                  <a:lnTo>
                    <a:pt x="552195" y="0"/>
                  </a:lnTo>
                  <a:lnTo>
                    <a:pt x="552195" y="437006"/>
                  </a:lnTo>
                  <a:lnTo>
                    <a:pt x="468756" y="437006"/>
                  </a:lnTo>
                  <a:lnTo>
                    <a:pt x="468756" y="122554"/>
                  </a:lnTo>
                  <a:lnTo>
                    <a:pt x="444873" y="142581"/>
                  </a:lnTo>
                  <a:lnTo>
                    <a:pt x="418941" y="159797"/>
                  </a:lnTo>
                  <a:lnTo>
                    <a:pt x="390961" y="174204"/>
                  </a:lnTo>
                  <a:lnTo>
                    <a:pt x="360933" y="185800"/>
                  </a:lnTo>
                  <a:lnTo>
                    <a:pt x="360933" y="110109"/>
                  </a:lnTo>
                  <a:lnTo>
                    <a:pt x="377598" y="103582"/>
                  </a:lnTo>
                  <a:lnTo>
                    <a:pt x="395001" y="94662"/>
                  </a:lnTo>
                  <a:lnTo>
                    <a:pt x="431926" y="69596"/>
                  </a:lnTo>
                  <a:lnTo>
                    <a:pt x="464216" y="37274"/>
                  </a:lnTo>
                  <a:lnTo>
                    <a:pt x="475861" y="19268"/>
                  </a:lnTo>
                  <a:lnTo>
                    <a:pt x="484504" y="0"/>
                  </a:lnTo>
                  <a:close/>
                </a:path>
                <a:path w="552450" h="444500">
                  <a:moveTo>
                    <a:pt x="141350" y="0"/>
                  </a:moveTo>
                  <a:lnTo>
                    <a:pt x="197723" y="11255"/>
                  </a:lnTo>
                  <a:lnTo>
                    <a:pt x="240283" y="45085"/>
                  </a:lnTo>
                  <a:lnTo>
                    <a:pt x="272113" y="116157"/>
                  </a:lnTo>
                  <a:lnTo>
                    <a:pt x="280056" y="164867"/>
                  </a:lnTo>
                  <a:lnTo>
                    <a:pt x="282701" y="222376"/>
                  </a:lnTo>
                  <a:lnTo>
                    <a:pt x="280033" y="279765"/>
                  </a:lnTo>
                  <a:lnTo>
                    <a:pt x="272018" y="328485"/>
                  </a:lnTo>
                  <a:lnTo>
                    <a:pt x="258645" y="368538"/>
                  </a:lnTo>
                  <a:lnTo>
                    <a:pt x="220521" y="419425"/>
                  </a:lnTo>
                  <a:lnTo>
                    <a:pt x="171233" y="441713"/>
                  </a:lnTo>
                  <a:lnTo>
                    <a:pt x="141350" y="444500"/>
                  </a:lnTo>
                  <a:lnTo>
                    <a:pt x="111158" y="441432"/>
                  </a:lnTo>
                  <a:lnTo>
                    <a:pt x="59965" y="416960"/>
                  </a:lnTo>
                  <a:lnTo>
                    <a:pt x="21913" y="366434"/>
                  </a:lnTo>
                  <a:lnTo>
                    <a:pt x="9731" y="327691"/>
                  </a:lnTo>
                  <a:lnTo>
                    <a:pt x="2430" y="279376"/>
                  </a:lnTo>
                  <a:lnTo>
                    <a:pt x="0" y="221487"/>
                  </a:lnTo>
                  <a:lnTo>
                    <a:pt x="2686" y="164341"/>
                  </a:lnTo>
                  <a:lnTo>
                    <a:pt x="10731" y="115792"/>
                  </a:lnTo>
                  <a:lnTo>
                    <a:pt x="24110" y="75862"/>
                  </a:lnTo>
                  <a:lnTo>
                    <a:pt x="62180" y="25074"/>
                  </a:lnTo>
                  <a:lnTo>
                    <a:pt x="111468" y="2786"/>
                  </a:lnTo>
                  <a:lnTo>
                    <a:pt x="141350" y="0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235958" y="2288032"/>
            <a:ext cx="634365" cy="458470"/>
            <a:chOff x="4235958" y="2288032"/>
            <a:chExt cx="634365" cy="458470"/>
          </a:xfrm>
        </p:grpSpPr>
        <p:sp>
          <p:nvSpPr>
            <p:cNvPr id="23" name="object 23"/>
            <p:cNvSpPr/>
            <p:nvPr/>
          </p:nvSpPr>
          <p:spPr>
            <a:xfrm>
              <a:off x="4242816" y="2294890"/>
              <a:ext cx="620395" cy="444500"/>
            </a:xfrm>
            <a:custGeom>
              <a:avLst/>
              <a:gdLst/>
              <a:ahLst/>
              <a:cxnLst/>
              <a:rect l="l" t="t" r="r" b="b"/>
              <a:pathLst>
                <a:path w="620395" h="444500">
                  <a:moveTo>
                    <a:pt x="141350" y="0"/>
                  </a:moveTo>
                  <a:lnTo>
                    <a:pt x="85074" y="11144"/>
                  </a:lnTo>
                  <a:lnTo>
                    <a:pt x="42799" y="44576"/>
                  </a:lnTo>
                  <a:lnTo>
                    <a:pt x="10731" y="115792"/>
                  </a:lnTo>
                  <a:lnTo>
                    <a:pt x="2686" y="164341"/>
                  </a:lnTo>
                  <a:lnTo>
                    <a:pt x="0" y="221487"/>
                  </a:lnTo>
                  <a:lnTo>
                    <a:pt x="2430" y="279376"/>
                  </a:lnTo>
                  <a:lnTo>
                    <a:pt x="9731" y="327691"/>
                  </a:lnTo>
                  <a:lnTo>
                    <a:pt x="21913" y="366434"/>
                  </a:lnTo>
                  <a:lnTo>
                    <a:pt x="59965" y="417014"/>
                  </a:lnTo>
                  <a:lnTo>
                    <a:pt x="111158" y="441450"/>
                  </a:lnTo>
                  <a:lnTo>
                    <a:pt x="141350" y="444500"/>
                  </a:lnTo>
                  <a:lnTo>
                    <a:pt x="171233" y="441713"/>
                  </a:lnTo>
                  <a:lnTo>
                    <a:pt x="197627" y="433355"/>
                  </a:lnTo>
                  <a:lnTo>
                    <a:pt x="220521" y="419425"/>
                  </a:lnTo>
                  <a:lnTo>
                    <a:pt x="239903" y="399923"/>
                  </a:lnTo>
                  <a:lnTo>
                    <a:pt x="254616" y="375285"/>
                  </a:lnTo>
                  <a:lnTo>
                    <a:pt x="141350" y="375285"/>
                  </a:lnTo>
                  <a:lnTo>
                    <a:pt x="134013" y="374687"/>
                  </a:lnTo>
                  <a:lnTo>
                    <a:pt x="103774" y="351472"/>
                  </a:lnTo>
                  <a:lnTo>
                    <a:pt x="91662" y="310298"/>
                  </a:lnTo>
                  <a:lnTo>
                    <a:pt x="87852" y="257669"/>
                  </a:lnTo>
                  <a:lnTo>
                    <a:pt x="87375" y="222376"/>
                  </a:lnTo>
                  <a:lnTo>
                    <a:pt x="87901" y="186848"/>
                  </a:lnTo>
                  <a:lnTo>
                    <a:pt x="92144" y="132365"/>
                  </a:lnTo>
                  <a:lnTo>
                    <a:pt x="103806" y="92281"/>
                  </a:lnTo>
                  <a:lnTo>
                    <a:pt x="141350" y="69214"/>
                  </a:lnTo>
                  <a:lnTo>
                    <a:pt x="254674" y="69214"/>
                  </a:lnTo>
                  <a:lnTo>
                    <a:pt x="240284" y="45085"/>
                  </a:lnTo>
                  <a:lnTo>
                    <a:pt x="220735" y="25342"/>
                  </a:lnTo>
                  <a:lnTo>
                    <a:pt x="197723" y="11255"/>
                  </a:lnTo>
                  <a:lnTo>
                    <a:pt x="171257" y="2811"/>
                  </a:lnTo>
                  <a:lnTo>
                    <a:pt x="141350" y="0"/>
                  </a:lnTo>
                  <a:close/>
                </a:path>
                <a:path w="620395" h="444500">
                  <a:moveTo>
                    <a:pt x="254674" y="69214"/>
                  </a:moveTo>
                  <a:lnTo>
                    <a:pt x="141350" y="69214"/>
                  </a:lnTo>
                  <a:lnTo>
                    <a:pt x="148736" y="69812"/>
                  </a:lnTo>
                  <a:lnTo>
                    <a:pt x="155670" y="71612"/>
                  </a:lnTo>
                  <a:lnTo>
                    <a:pt x="183562" y="103977"/>
                  </a:lnTo>
                  <a:lnTo>
                    <a:pt x="193484" y="157781"/>
                  </a:lnTo>
                  <a:lnTo>
                    <a:pt x="195453" y="222376"/>
                  </a:lnTo>
                  <a:lnTo>
                    <a:pt x="194907" y="257883"/>
                  </a:lnTo>
                  <a:lnTo>
                    <a:pt x="190577" y="312227"/>
                  </a:lnTo>
                  <a:lnTo>
                    <a:pt x="178942" y="352171"/>
                  </a:lnTo>
                  <a:lnTo>
                    <a:pt x="141350" y="375285"/>
                  </a:lnTo>
                  <a:lnTo>
                    <a:pt x="254616" y="375285"/>
                  </a:lnTo>
                  <a:lnTo>
                    <a:pt x="258645" y="368538"/>
                  </a:lnTo>
                  <a:lnTo>
                    <a:pt x="272018" y="328485"/>
                  </a:lnTo>
                  <a:lnTo>
                    <a:pt x="280033" y="279765"/>
                  </a:lnTo>
                  <a:lnTo>
                    <a:pt x="282701" y="222376"/>
                  </a:lnTo>
                  <a:lnTo>
                    <a:pt x="280056" y="164867"/>
                  </a:lnTo>
                  <a:lnTo>
                    <a:pt x="272113" y="116157"/>
                  </a:lnTo>
                  <a:lnTo>
                    <a:pt x="258859" y="76233"/>
                  </a:lnTo>
                  <a:lnTo>
                    <a:pt x="254674" y="69214"/>
                  </a:lnTo>
                  <a:close/>
                </a:path>
                <a:path w="620395" h="444500">
                  <a:moveTo>
                    <a:pt x="608684" y="69214"/>
                  </a:moveTo>
                  <a:lnTo>
                    <a:pt x="480313" y="69214"/>
                  </a:lnTo>
                  <a:lnTo>
                    <a:pt x="492819" y="70145"/>
                  </a:lnTo>
                  <a:lnTo>
                    <a:pt x="503872" y="72945"/>
                  </a:lnTo>
                  <a:lnTo>
                    <a:pt x="532971" y="102425"/>
                  </a:lnTo>
                  <a:lnTo>
                    <a:pt x="536701" y="127126"/>
                  </a:lnTo>
                  <a:lnTo>
                    <a:pt x="535628" y="139747"/>
                  </a:lnTo>
                  <a:lnTo>
                    <a:pt x="519430" y="178181"/>
                  </a:lnTo>
                  <a:lnTo>
                    <a:pt x="475799" y="225258"/>
                  </a:lnTo>
                  <a:lnTo>
                    <a:pt x="450342" y="249427"/>
                  </a:lnTo>
                  <a:lnTo>
                    <a:pt x="418193" y="280312"/>
                  </a:lnTo>
                  <a:lnTo>
                    <a:pt x="391842" y="308006"/>
                  </a:lnTo>
                  <a:lnTo>
                    <a:pt x="356462" y="353871"/>
                  </a:lnTo>
                  <a:lnTo>
                    <a:pt x="337438" y="394271"/>
                  </a:lnTo>
                  <a:lnTo>
                    <a:pt x="327913" y="437007"/>
                  </a:lnTo>
                  <a:lnTo>
                    <a:pt x="620395" y="437007"/>
                  </a:lnTo>
                  <a:lnTo>
                    <a:pt x="620395" y="359537"/>
                  </a:lnTo>
                  <a:lnTo>
                    <a:pt x="454787" y="359537"/>
                  </a:lnTo>
                  <a:lnTo>
                    <a:pt x="458320" y="353822"/>
                  </a:lnTo>
                  <a:lnTo>
                    <a:pt x="489632" y="318404"/>
                  </a:lnTo>
                  <a:lnTo>
                    <a:pt x="521843" y="288289"/>
                  </a:lnTo>
                  <a:lnTo>
                    <a:pt x="540055" y="271242"/>
                  </a:lnTo>
                  <a:lnTo>
                    <a:pt x="567384" y="243480"/>
                  </a:lnTo>
                  <a:lnTo>
                    <a:pt x="596249" y="204311"/>
                  </a:lnTo>
                  <a:lnTo>
                    <a:pt x="614501" y="163663"/>
                  </a:lnTo>
                  <a:lnTo>
                    <a:pt x="620395" y="121158"/>
                  </a:lnTo>
                  <a:lnTo>
                    <a:pt x="618105" y="96394"/>
                  </a:lnTo>
                  <a:lnTo>
                    <a:pt x="611219" y="73739"/>
                  </a:lnTo>
                  <a:lnTo>
                    <a:pt x="608684" y="69214"/>
                  </a:lnTo>
                  <a:close/>
                </a:path>
                <a:path w="620395" h="444500">
                  <a:moveTo>
                    <a:pt x="482346" y="0"/>
                  </a:moveTo>
                  <a:lnTo>
                    <a:pt x="428482" y="7508"/>
                  </a:lnTo>
                  <a:lnTo>
                    <a:pt x="384429" y="29972"/>
                  </a:lnTo>
                  <a:lnTo>
                    <a:pt x="353171" y="69723"/>
                  </a:lnTo>
                  <a:lnTo>
                    <a:pt x="337820" y="128905"/>
                  </a:lnTo>
                  <a:lnTo>
                    <a:pt x="420878" y="137160"/>
                  </a:lnTo>
                  <a:lnTo>
                    <a:pt x="422908" y="120181"/>
                  </a:lnTo>
                  <a:lnTo>
                    <a:pt x="426545" y="105822"/>
                  </a:lnTo>
                  <a:lnTo>
                    <a:pt x="456882" y="73136"/>
                  </a:lnTo>
                  <a:lnTo>
                    <a:pt x="480313" y="69214"/>
                  </a:lnTo>
                  <a:lnTo>
                    <a:pt x="608684" y="69214"/>
                  </a:lnTo>
                  <a:lnTo>
                    <a:pt x="599713" y="53203"/>
                  </a:lnTo>
                  <a:lnTo>
                    <a:pt x="583564" y="34798"/>
                  </a:lnTo>
                  <a:lnTo>
                    <a:pt x="563445" y="19556"/>
                  </a:lnTo>
                  <a:lnTo>
                    <a:pt x="539861" y="8683"/>
                  </a:lnTo>
                  <a:lnTo>
                    <a:pt x="512824" y="2168"/>
                  </a:lnTo>
                  <a:lnTo>
                    <a:pt x="48234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42816" y="2294890"/>
              <a:ext cx="620395" cy="444500"/>
            </a:xfrm>
            <a:custGeom>
              <a:avLst/>
              <a:gdLst/>
              <a:ahLst/>
              <a:cxnLst/>
              <a:rect l="l" t="t" r="r" b="b"/>
              <a:pathLst>
                <a:path w="620395" h="444500">
                  <a:moveTo>
                    <a:pt x="141350" y="69214"/>
                  </a:moveTo>
                  <a:lnTo>
                    <a:pt x="103806" y="92281"/>
                  </a:lnTo>
                  <a:lnTo>
                    <a:pt x="92144" y="132365"/>
                  </a:lnTo>
                  <a:lnTo>
                    <a:pt x="87901" y="186848"/>
                  </a:lnTo>
                  <a:lnTo>
                    <a:pt x="87375" y="222376"/>
                  </a:lnTo>
                  <a:lnTo>
                    <a:pt x="87852" y="257669"/>
                  </a:lnTo>
                  <a:lnTo>
                    <a:pt x="91662" y="310298"/>
                  </a:lnTo>
                  <a:lnTo>
                    <a:pt x="103774" y="351472"/>
                  </a:lnTo>
                  <a:lnTo>
                    <a:pt x="134020" y="374689"/>
                  </a:lnTo>
                  <a:lnTo>
                    <a:pt x="141350" y="375285"/>
                  </a:lnTo>
                  <a:lnTo>
                    <a:pt x="148756" y="374687"/>
                  </a:lnTo>
                  <a:lnTo>
                    <a:pt x="183225" y="342594"/>
                  </a:lnTo>
                  <a:lnTo>
                    <a:pt x="193278" y="287829"/>
                  </a:lnTo>
                  <a:lnTo>
                    <a:pt x="195453" y="222376"/>
                  </a:lnTo>
                  <a:lnTo>
                    <a:pt x="194956" y="187084"/>
                  </a:lnTo>
                  <a:lnTo>
                    <a:pt x="191059" y="134455"/>
                  </a:lnTo>
                  <a:lnTo>
                    <a:pt x="178943" y="93218"/>
                  </a:lnTo>
                  <a:lnTo>
                    <a:pt x="148736" y="69812"/>
                  </a:lnTo>
                  <a:lnTo>
                    <a:pt x="141350" y="69214"/>
                  </a:lnTo>
                  <a:close/>
                </a:path>
                <a:path w="620395" h="444500">
                  <a:moveTo>
                    <a:pt x="482346" y="0"/>
                  </a:moveTo>
                  <a:lnTo>
                    <a:pt x="539861" y="8683"/>
                  </a:lnTo>
                  <a:lnTo>
                    <a:pt x="583564" y="34798"/>
                  </a:lnTo>
                  <a:lnTo>
                    <a:pt x="611219" y="73739"/>
                  </a:lnTo>
                  <a:lnTo>
                    <a:pt x="620395" y="121158"/>
                  </a:lnTo>
                  <a:lnTo>
                    <a:pt x="619748" y="135659"/>
                  </a:lnTo>
                  <a:lnTo>
                    <a:pt x="609854" y="177164"/>
                  </a:lnTo>
                  <a:lnTo>
                    <a:pt x="587119" y="218384"/>
                  </a:lnTo>
                  <a:lnTo>
                    <a:pt x="555244" y="256301"/>
                  </a:lnTo>
                  <a:lnTo>
                    <a:pt x="521843" y="288289"/>
                  </a:lnTo>
                  <a:lnTo>
                    <a:pt x="503934" y="304865"/>
                  </a:lnTo>
                  <a:lnTo>
                    <a:pt x="489632" y="318404"/>
                  </a:lnTo>
                  <a:lnTo>
                    <a:pt x="462295" y="348122"/>
                  </a:lnTo>
                  <a:lnTo>
                    <a:pt x="454787" y="359537"/>
                  </a:lnTo>
                  <a:lnTo>
                    <a:pt x="620395" y="359537"/>
                  </a:lnTo>
                  <a:lnTo>
                    <a:pt x="620395" y="437007"/>
                  </a:lnTo>
                  <a:lnTo>
                    <a:pt x="327913" y="437007"/>
                  </a:lnTo>
                  <a:lnTo>
                    <a:pt x="331485" y="415365"/>
                  </a:lnTo>
                  <a:lnTo>
                    <a:pt x="345773" y="373749"/>
                  </a:lnTo>
                  <a:lnTo>
                    <a:pt x="371278" y="332509"/>
                  </a:lnTo>
                  <a:lnTo>
                    <a:pt x="418193" y="280312"/>
                  </a:lnTo>
                  <a:lnTo>
                    <a:pt x="450342" y="249427"/>
                  </a:lnTo>
                  <a:lnTo>
                    <a:pt x="475799" y="225258"/>
                  </a:lnTo>
                  <a:lnTo>
                    <a:pt x="495792" y="205327"/>
                  </a:lnTo>
                  <a:lnTo>
                    <a:pt x="527004" y="165274"/>
                  </a:lnTo>
                  <a:lnTo>
                    <a:pt x="536701" y="127126"/>
                  </a:lnTo>
                  <a:lnTo>
                    <a:pt x="535771" y="113954"/>
                  </a:lnTo>
                  <a:lnTo>
                    <a:pt x="513496" y="77626"/>
                  </a:lnTo>
                  <a:lnTo>
                    <a:pt x="480313" y="69214"/>
                  </a:lnTo>
                  <a:lnTo>
                    <a:pt x="467931" y="70193"/>
                  </a:lnTo>
                  <a:lnTo>
                    <a:pt x="431825" y="94083"/>
                  </a:lnTo>
                  <a:lnTo>
                    <a:pt x="420878" y="137160"/>
                  </a:lnTo>
                  <a:lnTo>
                    <a:pt x="337820" y="128905"/>
                  </a:lnTo>
                  <a:lnTo>
                    <a:pt x="353171" y="69723"/>
                  </a:lnTo>
                  <a:lnTo>
                    <a:pt x="384429" y="29972"/>
                  </a:lnTo>
                  <a:lnTo>
                    <a:pt x="428482" y="7508"/>
                  </a:lnTo>
                  <a:lnTo>
                    <a:pt x="454205" y="1879"/>
                  </a:lnTo>
                  <a:lnTo>
                    <a:pt x="482346" y="0"/>
                  </a:lnTo>
                  <a:close/>
                </a:path>
                <a:path w="620395" h="444500">
                  <a:moveTo>
                    <a:pt x="141350" y="0"/>
                  </a:moveTo>
                  <a:lnTo>
                    <a:pt x="197723" y="11255"/>
                  </a:lnTo>
                  <a:lnTo>
                    <a:pt x="240284" y="45085"/>
                  </a:lnTo>
                  <a:lnTo>
                    <a:pt x="272113" y="116157"/>
                  </a:lnTo>
                  <a:lnTo>
                    <a:pt x="280056" y="164867"/>
                  </a:lnTo>
                  <a:lnTo>
                    <a:pt x="282701" y="222376"/>
                  </a:lnTo>
                  <a:lnTo>
                    <a:pt x="280033" y="279765"/>
                  </a:lnTo>
                  <a:lnTo>
                    <a:pt x="272018" y="328485"/>
                  </a:lnTo>
                  <a:lnTo>
                    <a:pt x="258645" y="368538"/>
                  </a:lnTo>
                  <a:lnTo>
                    <a:pt x="220521" y="419425"/>
                  </a:lnTo>
                  <a:lnTo>
                    <a:pt x="171233" y="441713"/>
                  </a:lnTo>
                  <a:lnTo>
                    <a:pt x="141350" y="444500"/>
                  </a:lnTo>
                  <a:lnTo>
                    <a:pt x="111158" y="441450"/>
                  </a:lnTo>
                  <a:lnTo>
                    <a:pt x="59965" y="417014"/>
                  </a:lnTo>
                  <a:lnTo>
                    <a:pt x="21913" y="366434"/>
                  </a:lnTo>
                  <a:lnTo>
                    <a:pt x="9731" y="327691"/>
                  </a:lnTo>
                  <a:lnTo>
                    <a:pt x="2430" y="279376"/>
                  </a:lnTo>
                  <a:lnTo>
                    <a:pt x="0" y="221487"/>
                  </a:lnTo>
                  <a:lnTo>
                    <a:pt x="2686" y="164341"/>
                  </a:lnTo>
                  <a:lnTo>
                    <a:pt x="10731" y="115792"/>
                  </a:lnTo>
                  <a:lnTo>
                    <a:pt x="24110" y="75862"/>
                  </a:lnTo>
                  <a:lnTo>
                    <a:pt x="62180" y="25074"/>
                  </a:lnTo>
                  <a:lnTo>
                    <a:pt x="111468" y="2786"/>
                  </a:lnTo>
                  <a:lnTo>
                    <a:pt x="141350" y="0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255382" y="3433698"/>
            <a:ext cx="638810" cy="458470"/>
            <a:chOff x="7255382" y="3433698"/>
            <a:chExt cx="638810" cy="458470"/>
          </a:xfrm>
        </p:grpSpPr>
        <p:sp>
          <p:nvSpPr>
            <p:cNvPr id="26" name="object 26"/>
            <p:cNvSpPr/>
            <p:nvPr/>
          </p:nvSpPr>
          <p:spPr>
            <a:xfrm>
              <a:off x="7262240" y="3440556"/>
              <a:ext cx="624840" cy="444500"/>
            </a:xfrm>
            <a:custGeom>
              <a:avLst/>
              <a:gdLst/>
              <a:ahLst/>
              <a:cxnLst/>
              <a:rect l="l" t="t" r="r" b="b"/>
              <a:pathLst>
                <a:path w="624840" h="444500">
                  <a:moveTo>
                    <a:pt x="141350" y="0"/>
                  </a:moveTo>
                  <a:lnTo>
                    <a:pt x="85074" y="11144"/>
                  </a:lnTo>
                  <a:lnTo>
                    <a:pt x="42799" y="44576"/>
                  </a:lnTo>
                  <a:lnTo>
                    <a:pt x="10731" y="115839"/>
                  </a:lnTo>
                  <a:lnTo>
                    <a:pt x="2686" y="164359"/>
                  </a:lnTo>
                  <a:lnTo>
                    <a:pt x="0" y="221487"/>
                  </a:lnTo>
                  <a:lnTo>
                    <a:pt x="2430" y="279376"/>
                  </a:lnTo>
                  <a:lnTo>
                    <a:pt x="9731" y="327691"/>
                  </a:lnTo>
                  <a:lnTo>
                    <a:pt x="21913" y="366434"/>
                  </a:lnTo>
                  <a:lnTo>
                    <a:pt x="59965" y="417014"/>
                  </a:lnTo>
                  <a:lnTo>
                    <a:pt x="111158" y="441450"/>
                  </a:lnTo>
                  <a:lnTo>
                    <a:pt x="141350" y="444499"/>
                  </a:lnTo>
                  <a:lnTo>
                    <a:pt x="171233" y="441713"/>
                  </a:lnTo>
                  <a:lnTo>
                    <a:pt x="197627" y="433355"/>
                  </a:lnTo>
                  <a:lnTo>
                    <a:pt x="220521" y="419425"/>
                  </a:lnTo>
                  <a:lnTo>
                    <a:pt x="239902" y="399922"/>
                  </a:lnTo>
                  <a:lnTo>
                    <a:pt x="254649" y="375284"/>
                  </a:lnTo>
                  <a:lnTo>
                    <a:pt x="141350" y="375284"/>
                  </a:lnTo>
                  <a:lnTo>
                    <a:pt x="134013" y="374687"/>
                  </a:lnTo>
                  <a:lnTo>
                    <a:pt x="99141" y="340774"/>
                  </a:lnTo>
                  <a:lnTo>
                    <a:pt x="89280" y="287019"/>
                  </a:lnTo>
                  <a:lnTo>
                    <a:pt x="87375" y="222376"/>
                  </a:lnTo>
                  <a:lnTo>
                    <a:pt x="87901" y="186848"/>
                  </a:lnTo>
                  <a:lnTo>
                    <a:pt x="92144" y="132365"/>
                  </a:lnTo>
                  <a:lnTo>
                    <a:pt x="103806" y="92328"/>
                  </a:lnTo>
                  <a:lnTo>
                    <a:pt x="141350" y="69214"/>
                  </a:lnTo>
                  <a:lnTo>
                    <a:pt x="254632" y="69214"/>
                  </a:lnTo>
                  <a:lnTo>
                    <a:pt x="240283" y="45212"/>
                  </a:lnTo>
                  <a:lnTo>
                    <a:pt x="220735" y="25449"/>
                  </a:lnTo>
                  <a:lnTo>
                    <a:pt x="197723" y="11318"/>
                  </a:lnTo>
                  <a:lnTo>
                    <a:pt x="171257" y="2831"/>
                  </a:lnTo>
                  <a:lnTo>
                    <a:pt x="141350" y="0"/>
                  </a:lnTo>
                  <a:close/>
                </a:path>
                <a:path w="624840" h="444500">
                  <a:moveTo>
                    <a:pt x="254632" y="69214"/>
                  </a:moveTo>
                  <a:lnTo>
                    <a:pt x="141350" y="69214"/>
                  </a:lnTo>
                  <a:lnTo>
                    <a:pt x="148736" y="69812"/>
                  </a:lnTo>
                  <a:lnTo>
                    <a:pt x="155670" y="71612"/>
                  </a:lnTo>
                  <a:lnTo>
                    <a:pt x="183562" y="103995"/>
                  </a:lnTo>
                  <a:lnTo>
                    <a:pt x="193484" y="157781"/>
                  </a:lnTo>
                  <a:lnTo>
                    <a:pt x="195452" y="222376"/>
                  </a:lnTo>
                  <a:lnTo>
                    <a:pt x="194907" y="257901"/>
                  </a:lnTo>
                  <a:lnTo>
                    <a:pt x="190577" y="312281"/>
                  </a:lnTo>
                  <a:lnTo>
                    <a:pt x="178943" y="352218"/>
                  </a:lnTo>
                  <a:lnTo>
                    <a:pt x="141350" y="375284"/>
                  </a:lnTo>
                  <a:lnTo>
                    <a:pt x="254649" y="375284"/>
                  </a:lnTo>
                  <a:lnTo>
                    <a:pt x="258645" y="368609"/>
                  </a:lnTo>
                  <a:lnTo>
                    <a:pt x="272018" y="328580"/>
                  </a:lnTo>
                  <a:lnTo>
                    <a:pt x="280033" y="279836"/>
                  </a:lnTo>
                  <a:lnTo>
                    <a:pt x="282701" y="222376"/>
                  </a:lnTo>
                  <a:lnTo>
                    <a:pt x="280056" y="164869"/>
                  </a:lnTo>
                  <a:lnTo>
                    <a:pt x="272113" y="116173"/>
                  </a:lnTo>
                  <a:lnTo>
                    <a:pt x="258859" y="76287"/>
                  </a:lnTo>
                  <a:lnTo>
                    <a:pt x="254632" y="69214"/>
                  </a:lnTo>
                  <a:close/>
                </a:path>
                <a:path w="624840" h="444500">
                  <a:moveTo>
                    <a:pt x="416432" y="311784"/>
                  </a:moveTo>
                  <a:lnTo>
                    <a:pt x="335660" y="321563"/>
                  </a:lnTo>
                  <a:lnTo>
                    <a:pt x="340832" y="347706"/>
                  </a:lnTo>
                  <a:lnTo>
                    <a:pt x="350075" y="371252"/>
                  </a:lnTo>
                  <a:lnTo>
                    <a:pt x="380873" y="410463"/>
                  </a:lnTo>
                  <a:lnTo>
                    <a:pt x="424783" y="436006"/>
                  </a:lnTo>
                  <a:lnTo>
                    <a:pt x="478789" y="444499"/>
                  </a:lnTo>
                  <a:lnTo>
                    <a:pt x="508672" y="441975"/>
                  </a:lnTo>
                  <a:lnTo>
                    <a:pt x="560818" y="421782"/>
                  </a:lnTo>
                  <a:lnTo>
                    <a:pt x="601319" y="382871"/>
                  </a:lnTo>
                  <a:lnTo>
                    <a:pt x="605562" y="375284"/>
                  </a:lnTo>
                  <a:lnTo>
                    <a:pt x="478154" y="375284"/>
                  </a:lnTo>
                  <a:lnTo>
                    <a:pt x="466603" y="374263"/>
                  </a:lnTo>
                  <a:lnTo>
                    <a:pt x="429595" y="349932"/>
                  </a:lnTo>
                  <a:lnTo>
                    <a:pt x="419169" y="326310"/>
                  </a:lnTo>
                  <a:lnTo>
                    <a:pt x="416432" y="311784"/>
                  </a:lnTo>
                  <a:close/>
                </a:path>
                <a:path w="624840" h="444500">
                  <a:moveTo>
                    <a:pt x="598225" y="234568"/>
                  </a:moveTo>
                  <a:lnTo>
                    <a:pt x="481202" y="234568"/>
                  </a:lnTo>
                  <a:lnTo>
                    <a:pt x="492920" y="235713"/>
                  </a:lnTo>
                  <a:lnTo>
                    <a:pt x="503697" y="239156"/>
                  </a:lnTo>
                  <a:lnTo>
                    <a:pt x="535162" y="274700"/>
                  </a:lnTo>
                  <a:lnTo>
                    <a:pt x="539368" y="302894"/>
                  </a:lnTo>
                  <a:lnTo>
                    <a:pt x="538271" y="318633"/>
                  </a:lnTo>
                  <a:lnTo>
                    <a:pt x="521715" y="355726"/>
                  </a:lnTo>
                  <a:lnTo>
                    <a:pt x="478154" y="375284"/>
                  </a:lnTo>
                  <a:lnTo>
                    <a:pt x="605562" y="375284"/>
                  </a:lnTo>
                  <a:lnTo>
                    <a:pt x="614378" y="359521"/>
                  </a:lnTo>
                  <a:lnTo>
                    <a:pt x="622222" y="334051"/>
                  </a:lnTo>
                  <a:lnTo>
                    <a:pt x="624839" y="306450"/>
                  </a:lnTo>
                  <a:lnTo>
                    <a:pt x="623454" y="287448"/>
                  </a:lnTo>
                  <a:lnTo>
                    <a:pt x="619283" y="269874"/>
                  </a:lnTo>
                  <a:lnTo>
                    <a:pt x="612302" y="253730"/>
                  </a:lnTo>
                  <a:lnTo>
                    <a:pt x="602487" y="239013"/>
                  </a:lnTo>
                  <a:lnTo>
                    <a:pt x="598225" y="234568"/>
                  </a:lnTo>
                  <a:close/>
                </a:path>
                <a:path w="624840" h="444500">
                  <a:moveTo>
                    <a:pt x="595054" y="68579"/>
                  </a:moveTo>
                  <a:lnTo>
                    <a:pt x="473709" y="68579"/>
                  </a:lnTo>
                  <a:lnTo>
                    <a:pt x="484022" y="69409"/>
                  </a:lnTo>
                  <a:lnTo>
                    <a:pt x="493252" y="71881"/>
                  </a:lnTo>
                  <a:lnTo>
                    <a:pt x="520759" y="106306"/>
                  </a:lnTo>
                  <a:lnTo>
                    <a:pt x="521588" y="116712"/>
                  </a:lnTo>
                  <a:lnTo>
                    <a:pt x="520471" y="129004"/>
                  </a:lnTo>
                  <a:lnTo>
                    <a:pt x="493857" y="164881"/>
                  </a:lnTo>
                  <a:lnTo>
                    <a:pt x="452119" y="172846"/>
                  </a:lnTo>
                  <a:lnTo>
                    <a:pt x="442849" y="240791"/>
                  </a:lnTo>
                  <a:lnTo>
                    <a:pt x="453610" y="238051"/>
                  </a:lnTo>
                  <a:lnTo>
                    <a:pt x="463597" y="236108"/>
                  </a:lnTo>
                  <a:lnTo>
                    <a:pt x="472799" y="234951"/>
                  </a:lnTo>
                  <a:lnTo>
                    <a:pt x="481202" y="234568"/>
                  </a:lnTo>
                  <a:lnTo>
                    <a:pt x="598225" y="234568"/>
                  </a:lnTo>
                  <a:lnTo>
                    <a:pt x="590319" y="226325"/>
                  </a:lnTo>
                  <a:lnTo>
                    <a:pt x="576294" y="216090"/>
                  </a:lnTo>
                  <a:lnTo>
                    <a:pt x="560411" y="208331"/>
                  </a:lnTo>
                  <a:lnTo>
                    <a:pt x="542670" y="203072"/>
                  </a:lnTo>
                  <a:lnTo>
                    <a:pt x="570081" y="184570"/>
                  </a:lnTo>
                  <a:lnTo>
                    <a:pt x="589645" y="163163"/>
                  </a:lnTo>
                  <a:lnTo>
                    <a:pt x="601374" y="138850"/>
                  </a:lnTo>
                  <a:lnTo>
                    <a:pt x="605281" y="111632"/>
                  </a:lnTo>
                  <a:lnTo>
                    <a:pt x="603375" y="91963"/>
                  </a:lnTo>
                  <a:lnTo>
                    <a:pt x="597646" y="73342"/>
                  </a:lnTo>
                  <a:lnTo>
                    <a:pt x="595054" y="68579"/>
                  </a:lnTo>
                  <a:close/>
                </a:path>
                <a:path w="624840" h="444500">
                  <a:moveTo>
                    <a:pt x="476123" y="0"/>
                  </a:moveTo>
                  <a:lnTo>
                    <a:pt x="426134" y="7661"/>
                  </a:lnTo>
                  <a:lnTo>
                    <a:pt x="385492" y="29559"/>
                  </a:lnTo>
                  <a:lnTo>
                    <a:pt x="358546" y="63464"/>
                  </a:lnTo>
                  <a:lnTo>
                    <a:pt x="341883" y="113791"/>
                  </a:lnTo>
                  <a:lnTo>
                    <a:pt x="418845" y="126745"/>
                  </a:lnTo>
                  <a:lnTo>
                    <a:pt x="421205" y="113389"/>
                  </a:lnTo>
                  <a:lnTo>
                    <a:pt x="425053" y="101711"/>
                  </a:lnTo>
                  <a:lnTo>
                    <a:pt x="453913" y="72294"/>
                  </a:lnTo>
                  <a:lnTo>
                    <a:pt x="473709" y="68579"/>
                  </a:lnTo>
                  <a:lnTo>
                    <a:pt x="595054" y="68579"/>
                  </a:lnTo>
                  <a:lnTo>
                    <a:pt x="588083" y="55768"/>
                  </a:lnTo>
                  <a:lnTo>
                    <a:pt x="574675" y="39242"/>
                  </a:lnTo>
                  <a:lnTo>
                    <a:pt x="554597" y="22074"/>
                  </a:lnTo>
                  <a:lnTo>
                    <a:pt x="531494" y="9810"/>
                  </a:lnTo>
                  <a:lnTo>
                    <a:pt x="505344" y="2452"/>
                  </a:lnTo>
                  <a:lnTo>
                    <a:pt x="476123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62240" y="3440556"/>
              <a:ext cx="624840" cy="444500"/>
            </a:xfrm>
            <a:custGeom>
              <a:avLst/>
              <a:gdLst/>
              <a:ahLst/>
              <a:cxnLst/>
              <a:rect l="l" t="t" r="r" b="b"/>
              <a:pathLst>
                <a:path w="624840" h="444500">
                  <a:moveTo>
                    <a:pt x="141350" y="69214"/>
                  </a:moveTo>
                  <a:lnTo>
                    <a:pt x="103806" y="92328"/>
                  </a:lnTo>
                  <a:lnTo>
                    <a:pt x="92144" y="132365"/>
                  </a:lnTo>
                  <a:lnTo>
                    <a:pt x="87901" y="186848"/>
                  </a:lnTo>
                  <a:lnTo>
                    <a:pt x="87375" y="222376"/>
                  </a:lnTo>
                  <a:lnTo>
                    <a:pt x="87852" y="257686"/>
                  </a:lnTo>
                  <a:lnTo>
                    <a:pt x="91662" y="310352"/>
                  </a:lnTo>
                  <a:lnTo>
                    <a:pt x="103774" y="351520"/>
                  </a:lnTo>
                  <a:lnTo>
                    <a:pt x="134020" y="374689"/>
                  </a:lnTo>
                  <a:lnTo>
                    <a:pt x="141350" y="375284"/>
                  </a:lnTo>
                  <a:lnTo>
                    <a:pt x="148756" y="374687"/>
                  </a:lnTo>
                  <a:lnTo>
                    <a:pt x="183225" y="342612"/>
                  </a:lnTo>
                  <a:lnTo>
                    <a:pt x="193278" y="287877"/>
                  </a:lnTo>
                  <a:lnTo>
                    <a:pt x="195452" y="222376"/>
                  </a:lnTo>
                  <a:lnTo>
                    <a:pt x="194956" y="187084"/>
                  </a:lnTo>
                  <a:lnTo>
                    <a:pt x="191059" y="134455"/>
                  </a:lnTo>
                  <a:lnTo>
                    <a:pt x="178943" y="93265"/>
                  </a:lnTo>
                  <a:lnTo>
                    <a:pt x="148736" y="69812"/>
                  </a:lnTo>
                  <a:lnTo>
                    <a:pt x="141350" y="69214"/>
                  </a:lnTo>
                  <a:close/>
                </a:path>
                <a:path w="624840" h="444500">
                  <a:moveTo>
                    <a:pt x="476123" y="0"/>
                  </a:moveTo>
                  <a:lnTo>
                    <a:pt x="531494" y="9810"/>
                  </a:lnTo>
                  <a:lnTo>
                    <a:pt x="574675" y="39242"/>
                  </a:lnTo>
                  <a:lnTo>
                    <a:pt x="597646" y="73342"/>
                  </a:lnTo>
                  <a:lnTo>
                    <a:pt x="605281" y="111632"/>
                  </a:lnTo>
                  <a:lnTo>
                    <a:pt x="601374" y="138850"/>
                  </a:lnTo>
                  <a:lnTo>
                    <a:pt x="589645" y="163163"/>
                  </a:lnTo>
                  <a:lnTo>
                    <a:pt x="570081" y="184570"/>
                  </a:lnTo>
                  <a:lnTo>
                    <a:pt x="542670" y="203072"/>
                  </a:lnTo>
                  <a:lnTo>
                    <a:pt x="560411" y="208331"/>
                  </a:lnTo>
                  <a:lnTo>
                    <a:pt x="602487" y="239013"/>
                  </a:lnTo>
                  <a:lnTo>
                    <a:pt x="623454" y="287448"/>
                  </a:lnTo>
                  <a:lnTo>
                    <a:pt x="624839" y="306450"/>
                  </a:lnTo>
                  <a:lnTo>
                    <a:pt x="622222" y="334051"/>
                  </a:lnTo>
                  <a:lnTo>
                    <a:pt x="601319" y="382871"/>
                  </a:lnTo>
                  <a:lnTo>
                    <a:pt x="560818" y="421782"/>
                  </a:lnTo>
                  <a:lnTo>
                    <a:pt x="508672" y="441975"/>
                  </a:lnTo>
                  <a:lnTo>
                    <a:pt x="478789" y="444499"/>
                  </a:lnTo>
                  <a:lnTo>
                    <a:pt x="450524" y="442378"/>
                  </a:lnTo>
                  <a:lnTo>
                    <a:pt x="401566" y="425372"/>
                  </a:lnTo>
                  <a:lnTo>
                    <a:pt x="363414" y="392179"/>
                  </a:lnTo>
                  <a:lnTo>
                    <a:pt x="340832" y="347706"/>
                  </a:lnTo>
                  <a:lnTo>
                    <a:pt x="335660" y="321563"/>
                  </a:lnTo>
                  <a:lnTo>
                    <a:pt x="416432" y="311784"/>
                  </a:lnTo>
                  <a:lnTo>
                    <a:pt x="419169" y="326310"/>
                  </a:lnTo>
                  <a:lnTo>
                    <a:pt x="423560" y="339026"/>
                  </a:lnTo>
                  <a:lnTo>
                    <a:pt x="455945" y="371205"/>
                  </a:lnTo>
                  <a:lnTo>
                    <a:pt x="478154" y="375284"/>
                  </a:lnTo>
                  <a:lnTo>
                    <a:pt x="490587" y="374068"/>
                  </a:lnTo>
                  <a:lnTo>
                    <a:pt x="529457" y="345060"/>
                  </a:lnTo>
                  <a:lnTo>
                    <a:pt x="539368" y="302894"/>
                  </a:lnTo>
                  <a:lnTo>
                    <a:pt x="538319" y="287988"/>
                  </a:lnTo>
                  <a:lnTo>
                    <a:pt x="522477" y="252983"/>
                  </a:lnTo>
                  <a:lnTo>
                    <a:pt x="481202" y="234568"/>
                  </a:lnTo>
                  <a:lnTo>
                    <a:pt x="472799" y="234951"/>
                  </a:lnTo>
                  <a:lnTo>
                    <a:pt x="463597" y="236108"/>
                  </a:lnTo>
                  <a:lnTo>
                    <a:pt x="453610" y="238051"/>
                  </a:lnTo>
                  <a:lnTo>
                    <a:pt x="442849" y="240791"/>
                  </a:lnTo>
                  <a:lnTo>
                    <a:pt x="452119" y="172846"/>
                  </a:lnTo>
                  <a:lnTo>
                    <a:pt x="493857" y="164881"/>
                  </a:lnTo>
                  <a:lnTo>
                    <a:pt x="520471" y="129004"/>
                  </a:lnTo>
                  <a:lnTo>
                    <a:pt x="521588" y="116712"/>
                  </a:lnTo>
                  <a:lnTo>
                    <a:pt x="520759" y="106306"/>
                  </a:lnTo>
                  <a:lnTo>
                    <a:pt x="493252" y="71881"/>
                  </a:lnTo>
                  <a:lnTo>
                    <a:pt x="473709" y="68579"/>
                  </a:lnTo>
                  <a:lnTo>
                    <a:pt x="463424" y="69508"/>
                  </a:lnTo>
                  <a:lnTo>
                    <a:pt x="430401" y="91723"/>
                  </a:lnTo>
                  <a:lnTo>
                    <a:pt x="418845" y="126745"/>
                  </a:lnTo>
                  <a:lnTo>
                    <a:pt x="341883" y="113791"/>
                  </a:lnTo>
                  <a:lnTo>
                    <a:pt x="358546" y="63464"/>
                  </a:lnTo>
                  <a:lnTo>
                    <a:pt x="385492" y="29559"/>
                  </a:lnTo>
                  <a:lnTo>
                    <a:pt x="426134" y="7661"/>
                  </a:lnTo>
                  <a:lnTo>
                    <a:pt x="458571" y="855"/>
                  </a:lnTo>
                  <a:lnTo>
                    <a:pt x="476123" y="0"/>
                  </a:lnTo>
                  <a:close/>
                </a:path>
                <a:path w="624840" h="444500">
                  <a:moveTo>
                    <a:pt x="141350" y="0"/>
                  </a:moveTo>
                  <a:lnTo>
                    <a:pt x="197723" y="11318"/>
                  </a:lnTo>
                  <a:lnTo>
                    <a:pt x="240283" y="45212"/>
                  </a:lnTo>
                  <a:lnTo>
                    <a:pt x="272113" y="116173"/>
                  </a:lnTo>
                  <a:lnTo>
                    <a:pt x="280056" y="164869"/>
                  </a:lnTo>
                  <a:lnTo>
                    <a:pt x="282701" y="222376"/>
                  </a:lnTo>
                  <a:lnTo>
                    <a:pt x="280033" y="279836"/>
                  </a:lnTo>
                  <a:lnTo>
                    <a:pt x="272018" y="328580"/>
                  </a:lnTo>
                  <a:lnTo>
                    <a:pt x="258645" y="368609"/>
                  </a:lnTo>
                  <a:lnTo>
                    <a:pt x="220521" y="419425"/>
                  </a:lnTo>
                  <a:lnTo>
                    <a:pt x="171233" y="441713"/>
                  </a:lnTo>
                  <a:lnTo>
                    <a:pt x="141350" y="444499"/>
                  </a:lnTo>
                  <a:lnTo>
                    <a:pt x="111158" y="441450"/>
                  </a:lnTo>
                  <a:lnTo>
                    <a:pt x="59965" y="417014"/>
                  </a:lnTo>
                  <a:lnTo>
                    <a:pt x="21913" y="366434"/>
                  </a:lnTo>
                  <a:lnTo>
                    <a:pt x="9731" y="327691"/>
                  </a:lnTo>
                  <a:lnTo>
                    <a:pt x="2430" y="279376"/>
                  </a:lnTo>
                  <a:lnTo>
                    <a:pt x="0" y="221487"/>
                  </a:lnTo>
                  <a:lnTo>
                    <a:pt x="2686" y="164359"/>
                  </a:lnTo>
                  <a:lnTo>
                    <a:pt x="10731" y="115839"/>
                  </a:lnTo>
                  <a:lnTo>
                    <a:pt x="24110" y="75916"/>
                  </a:lnTo>
                  <a:lnTo>
                    <a:pt x="62180" y="25074"/>
                  </a:lnTo>
                  <a:lnTo>
                    <a:pt x="111468" y="2786"/>
                  </a:lnTo>
                  <a:lnTo>
                    <a:pt x="141350" y="0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235958" y="4579365"/>
            <a:ext cx="650875" cy="458470"/>
            <a:chOff x="4235958" y="4579365"/>
            <a:chExt cx="650875" cy="458470"/>
          </a:xfrm>
        </p:grpSpPr>
        <p:sp>
          <p:nvSpPr>
            <p:cNvPr id="29" name="object 29"/>
            <p:cNvSpPr/>
            <p:nvPr/>
          </p:nvSpPr>
          <p:spPr>
            <a:xfrm>
              <a:off x="4242816" y="4586223"/>
              <a:ext cx="637540" cy="444500"/>
            </a:xfrm>
            <a:custGeom>
              <a:avLst/>
              <a:gdLst/>
              <a:ahLst/>
              <a:cxnLst/>
              <a:rect l="l" t="t" r="r" b="b"/>
              <a:pathLst>
                <a:path w="637539" h="444500">
                  <a:moveTo>
                    <a:pt x="583057" y="349503"/>
                  </a:moveTo>
                  <a:lnTo>
                    <a:pt x="502285" y="349503"/>
                  </a:lnTo>
                  <a:lnTo>
                    <a:pt x="502285" y="437133"/>
                  </a:lnTo>
                  <a:lnTo>
                    <a:pt x="583057" y="437133"/>
                  </a:lnTo>
                  <a:lnTo>
                    <a:pt x="583057" y="349503"/>
                  </a:lnTo>
                  <a:close/>
                </a:path>
                <a:path w="637539" h="444500">
                  <a:moveTo>
                    <a:pt x="583057" y="0"/>
                  </a:moveTo>
                  <a:lnTo>
                    <a:pt x="512953" y="0"/>
                  </a:lnTo>
                  <a:lnTo>
                    <a:pt x="324104" y="276478"/>
                  </a:lnTo>
                  <a:lnTo>
                    <a:pt x="324104" y="349503"/>
                  </a:lnTo>
                  <a:lnTo>
                    <a:pt x="637032" y="349503"/>
                  </a:lnTo>
                  <a:lnTo>
                    <a:pt x="637032" y="276225"/>
                  </a:lnTo>
                  <a:lnTo>
                    <a:pt x="402209" y="276225"/>
                  </a:lnTo>
                  <a:lnTo>
                    <a:pt x="502285" y="127381"/>
                  </a:lnTo>
                  <a:lnTo>
                    <a:pt x="583057" y="127381"/>
                  </a:lnTo>
                  <a:lnTo>
                    <a:pt x="583057" y="0"/>
                  </a:lnTo>
                  <a:close/>
                </a:path>
                <a:path w="637539" h="444500">
                  <a:moveTo>
                    <a:pt x="583057" y="127381"/>
                  </a:moveTo>
                  <a:lnTo>
                    <a:pt x="502285" y="127381"/>
                  </a:lnTo>
                  <a:lnTo>
                    <a:pt x="502285" y="276225"/>
                  </a:lnTo>
                  <a:lnTo>
                    <a:pt x="583057" y="276225"/>
                  </a:lnTo>
                  <a:lnTo>
                    <a:pt x="583057" y="127381"/>
                  </a:lnTo>
                  <a:close/>
                </a:path>
                <a:path w="637539" h="444500">
                  <a:moveTo>
                    <a:pt x="141350" y="0"/>
                  </a:moveTo>
                  <a:lnTo>
                    <a:pt x="85074" y="11144"/>
                  </a:lnTo>
                  <a:lnTo>
                    <a:pt x="42799" y="44576"/>
                  </a:lnTo>
                  <a:lnTo>
                    <a:pt x="10731" y="115839"/>
                  </a:lnTo>
                  <a:lnTo>
                    <a:pt x="2686" y="164359"/>
                  </a:lnTo>
                  <a:lnTo>
                    <a:pt x="0" y="221487"/>
                  </a:lnTo>
                  <a:lnTo>
                    <a:pt x="2430" y="279378"/>
                  </a:lnTo>
                  <a:lnTo>
                    <a:pt x="9731" y="327707"/>
                  </a:lnTo>
                  <a:lnTo>
                    <a:pt x="21913" y="366488"/>
                  </a:lnTo>
                  <a:lnTo>
                    <a:pt x="59965" y="417068"/>
                  </a:lnTo>
                  <a:lnTo>
                    <a:pt x="111158" y="441451"/>
                  </a:lnTo>
                  <a:lnTo>
                    <a:pt x="141350" y="444500"/>
                  </a:lnTo>
                  <a:lnTo>
                    <a:pt x="171233" y="441713"/>
                  </a:lnTo>
                  <a:lnTo>
                    <a:pt x="197627" y="433355"/>
                  </a:lnTo>
                  <a:lnTo>
                    <a:pt x="220521" y="419425"/>
                  </a:lnTo>
                  <a:lnTo>
                    <a:pt x="239903" y="399923"/>
                  </a:lnTo>
                  <a:lnTo>
                    <a:pt x="254649" y="375284"/>
                  </a:lnTo>
                  <a:lnTo>
                    <a:pt x="141350" y="375284"/>
                  </a:lnTo>
                  <a:lnTo>
                    <a:pt x="134005" y="374687"/>
                  </a:lnTo>
                  <a:lnTo>
                    <a:pt x="99141" y="340830"/>
                  </a:lnTo>
                  <a:lnTo>
                    <a:pt x="89281" y="287067"/>
                  </a:lnTo>
                  <a:lnTo>
                    <a:pt x="87375" y="222376"/>
                  </a:lnTo>
                  <a:lnTo>
                    <a:pt x="87901" y="186848"/>
                  </a:lnTo>
                  <a:lnTo>
                    <a:pt x="92144" y="132365"/>
                  </a:lnTo>
                  <a:lnTo>
                    <a:pt x="103806" y="92329"/>
                  </a:lnTo>
                  <a:lnTo>
                    <a:pt x="141350" y="69214"/>
                  </a:lnTo>
                  <a:lnTo>
                    <a:pt x="254632" y="69214"/>
                  </a:lnTo>
                  <a:lnTo>
                    <a:pt x="240284" y="45212"/>
                  </a:lnTo>
                  <a:lnTo>
                    <a:pt x="220735" y="25449"/>
                  </a:lnTo>
                  <a:lnTo>
                    <a:pt x="197723" y="11318"/>
                  </a:lnTo>
                  <a:lnTo>
                    <a:pt x="171257" y="2831"/>
                  </a:lnTo>
                  <a:lnTo>
                    <a:pt x="141350" y="0"/>
                  </a:lnTo>
                  <a:close/>
                </a:path>
                <a:path w="637539" h="444500">
                  <a:moveTo>
                    <a:pt x="254632" y="69214"/>
                  </a:moveTo>
                  <a:lnTo>
                    <a:pt x="141350" y="69214"/>
                  </a:lnTo>
                  <a:lnTo>
                    <a:pt x="148736" y="69812"/>
                  </a:lnTo>
                  <a:lnTo>
                    <a:pt x="155670" y="71612"/>
                  </a:lnTo>
                  <a:lnTo>
                    <a:pt x="183562" y="104048"/>
                  </a:lnTo>
                  <a:lnTo>
                    <a:pt x="193484" y="157797"/>
                  </a:lnTo>
                  <a:lnTo>
                    <a:pt x="195453" y="222376"/>
                  </a:lnTo>
                  <a:lnTo>
                    <a:pt x="194907" y="257954"/>
                  </a:lnTo>
                  <a:lnTo>
                    <a:pt x="190577" y="312298"/>
                  </a:lnTo>
                  <a:lnTo>
                    <a:pt x="178942" y="352218"/>
                  </a:lnTo>
                  <a:lnTo>
                    <a:pt x="141350" y="375284"/>
                  </a:lnTo>
                  <a:lnTo>
                    <a:pt x="254649" y="375284"/>
                  </a:lnTo>
                  <a:lnTo>
                    <a:pt x="258645" y="368609"/>
                  </a:lnTo>
                  <a:lnTo>
                    <a:pt x="272018" y="328580"/>
                  </a:lnTo>
                  <a:lnTo>
                    <a:pt x="280033" y="279836"/>
                  </a:lnTo>
                  <a:lnTo>
                    <a:pt x="282701" y="222376"/>
                  </a:lnTo>
                  <a:lnTo>
                    <a:pt x="280056" y="164869"/>
                  </a:lnTo>
                  <a:lnTo>
                    <a:pt x="272113" y="116173"/>
                  </a:lnTo>
                  <a:lnTo>
                    <a:pt x="258859" y="76287"/>
                  </a:lnTo>
                  <a:lnTo>
                    <a:pt x="254632" y="69214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42816" y="4586223"/>
              <a:ext cx="637540" cy="444500"/>
            </a:xfrm>
            <a:custGeom>
              <a:avLst/>
              <a:gdLst/>
              <a:ahLst/>
              <a:cxnLst/>
              <a:rect l="l" t="t" r="r" b="b"/>
              <a:pathLst>
                <a:path w="637539" h="444500">
                  <a:moveTo>
                    <a:pt x="502285" y="127381"/>
                  </a:moveTo>
                  <a:lnTo>
                    <a:pt x="402209" y="276225"/>
                  </a:lnTo>
                  <a:lnTo>
                    <a:pt x="502285" y="276225"/>
                  </a:lnTo>
                  <a:lnTo>
                    <a:pt x="502285" y="127381"/>
                  </a:lnTo>
                  <a:close/>
                </a:path>
                <a:path w="637539" h="444500">
                  <a:moveTo>
                    <a:pt x="141350" y="69214"/>
                  </a:moveTo>
                  <a:lnTo>
                    <a:pt x="103806" y="92329"/>
                  </a:lnTo>
                  <a:lnTo>
                    <a:pt x="92144" y="132365"/>
                  </a:lnTo>
                  <a:lnTo>
                    <a:pt x="87901" y="186848"/>
                  </a:lnTo>
                  <a:lnTo>
                    <a:pt x="87375" y="222376"/>
                  </a:lnTo>
                  <a:lnTo>
                    <a:pt x="87852" y="257740"/>
                  </a:lnTo>
                  <a:lnTo>
                    <a:pt x="91662" y="310370"/>
                  </a:lnTo>
                  <a:lnTo>
                    <a:pt x="103774" y="351583"/>
                  </a:lnTo>
                  <a:lnTo>
                    <a:pt x="141350" y="375284"/>
                  </a:lnTo>
                  <a:lnTo>
                    <a:pt x="148756" y="374687"/>
                  </a:lnTo>
                  <a:lnTo>
                    <a:pt x="183225" y="342612"/>
                  </a:lnTo>
                  <a:lnTo>
                    <a:pt x="193278" y="287924"/>
                  </a:lnTo>
                  <a:lnTo>
                    <a:pt x="195453" y="222376"/>
                  </a:lnTo>
                  <a:lnTo>
                    <a:pt x="194956" y="187086"/>
                  </a:lnTo>
                  <a:lnTo>
                    <a:pt x="191059" y="134508"/>
                  </a:lnTo>
                  <a:lnTo>
                    <a:pt x="178943" y="93281"/>
                  </a:lnTo>
                  <a:lnTo>
                    <a:pt x="148736" y="69812"/>
                  </a:lnTo>
                  <a:lnTo>
                    <a:pt x="141350" y="69214"/>
                  </a:lnTo>
                  <a:close/>
                </a:path>
                <a:path w="637539" h="444500">
                  <a:moveTo>
                    <a:pt x="512953" y="0"/>
                  </a:moveTo>
                  <a:lnTo>
                    <a:pt x="583057" y="0"/>
                  </a:lnTo>
                  <a:lnTo>
                    <a:pt x="583057" y="276225"/>
                  </a:lnTo>
                  <a:lnTo>
                    <a:pt x="637032" y="276225"/>
                  </a:lnTo>
                  <a:lnTo>
                    <a:pt x="637032" y="349503"/>
                  </a:lnTo>
                  <a:lnTo>
                    <a:pt x="583057" y="349503"/>
                  </a:lnTo>
                  <a:lnTo>
                    <a:pt x="583057" y="437133"/>
                  </a:lnTo>
                  <a:lnTo>
                    <a:pt x="502285" y="437133"/>
                  </a:lnTo>
                  <a:lnTo>
                    <a:pt x="502285" y="349503"/>
                  </a:lnTo>
                  <a:lnTo>
                    <a:pt x="324104" y="349503"/>
                  </a:lnTo>
                  <a:lnTo>
                    <a:pt x="324104" y="276478"/>
                  </a:lnTo>
                  <a:lnTo>
                    <a:pt x="512953" y="0"/>
                  </a:lnTo>
                  <a:close/>
                </a:path>
                <a:path w="637539" h="444500">
                  <a:moveTo>
                    <a:pt x="141350" y="0"/>
                  </a:moveTo>
                  <a:lnTo>
                    <a:pt x="197723" y="11318"/>
                  </a:lnTo>
                  <a:lnTo>
                    <a:pt x="240284" y="45212"/>
                  </a:lnTo>
                  <a:lnTo>
                    <a:pt x="272113" y="116173"/>
                  </a:lnTo>
                  <a:lnTo>
                    <a:pt x="280056" y="164869"/>
                  </a:lnTo>
                  <a:lnTo>
                    <a:pt x="282701" y="222376"/>
                  </a:lnTo>
                  <a:lnTo>
                    <a:pt x="280033" y="279836"/>
                  </a:lnTo>
                  <a:lnTo>
                    <a:pt x="272018" y="328580"/>
                  </a:lnTo>
                  <a:lnTo>
                    <a:pt x="258645" y="368609"/>
                  </a:lnTo>
                  <a:lnTo>
                    <a:pt x="220521" y="419425"/>
                  </a:lnTo>
                  <a:lnTo>
                    <a:pt x="171233" y="441713"/>
                  </a:lnTo>
                  <a:lnTo>
                    <a:pt x="141350" y="444500"/>
                  </a:lnTo>
                  <a:lnTo>
                    <a:pt x="111158" y="441451"/>
                  </a:lnTo>
                  <a:lnTo>
                    <a:pt x="59965" y="417068"/>
                  </a:lnTo>
                  <a:lnTo>
                    <a:pt x="21913" y="366488"/>
                  </a:lnTo>
                  <a:lnTo>
                    <a:pt x="9731" y="327707"/>
                  </a:lnTo>
                  <a:lnTo>
                    <a:pt x="2430" y="279378"/>
                  </a:lnTo>
                  <a:lnTo>
                    <a:pt x="0" y="221487"/>
                  </a:lnTo>
                  <a:lnTo>
                    <a:pt x="2686" y="164359"/>
                  </a:lnTo>
                  <a:lnTo>
                    <a:pt x="10731" y="115839"/>
                  </a:lnTo>
                  <a:lnTo>
                    <a:pt x="24110" y="75916"/>
                  </a:lnTo>
                  <a:lnTo>
                    <a:pt x="62180" y="25074"/>
                  </a:lnTo>
                  <a:lnTo>
                    <a:pt x="111468" y="2786"/>
                  </a:lnTo>
                  <a:lnTo>
                    <a:pt x="141350" y="0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255382" y="5725096"/>
            <a:ext cx="646430" cy="458470"/>
            <a:chOff x="7255382" y="5725096"/>
            <a:chExt cx="646430" cy="458470"/>
          </a:xfrm>
        </p:grpSpPr>
        <p:sp>
          <p:nvSpPr>
            <p:cNvPr id="32" name="object 32"/>
            <p:cNvSpPr/>
            <p:nvPr/>
          </p:nvSpPr>
          <p:spPr>
            <a:xfrm>
              <a:off x="7262240" y="5731954"/>
              <a:ext cx="633095" cy="444500"/>
            </a:xfrm>
            <a:custGeom>
              <a:avLst/>
              <a:gdLst/>
              <a:ahLst/>
              <a:cxnLst/>
              <a:rect l="l" t="t" r="r" b="b"/>
              <a:pathLst>
                <a:path w="633095" h="444500">
                  <a:moveTo>
                    <a:pt x="141350" y="0"/>
                  </a:moveTo>
                  <a:lnTo>
                    <a:pt x="85074" y="11134"/>
                  </a:lnTo>
                  <a:lnTo>
                    <a:pt x="42799" y="44538"/>
                  </a:lnTo>
                  <a:lnTo>
                    <a:pt x="10731" y="115798"/>
                  </a:lnTo>
                  <a:lnTo>
                    <a:pt x="2686" y="164343"/>
                  </a:lnTo>
                  <a:lnTo>
                    <a:pt x="0" y="221500"/>
                  </a:lnTo>
                  <a:lnTo>
                    <a:pt x="2430" y="279369"/>
                  </a:lnTo>
                  <a:lnTo>
                    <a:pt x="9731" y="327682"/>
                  </a:lnTo>
                  <a:lnTo>
                    <a:pt x="21913" y="366436"/>
                  </a:lnTo>
                  <a:lnTo>
                    <a:pt x="59965" y="416999"/>
                  </a:lnTo>
                  <a:lnTo>
                    <a:pt x="111158" y="441421"/>
                  </a:lnTo>
                  <a:lnTo>
                    <a:pt x="141350" y="444474"/>
                  </a:lnTo>
                  <a:lnTo>
                    <a:pt x="171233" y="441690"/>
                  </a:lnTo>
                  <a:lnTo>
                    <a:pt x="197627" y="433339"/>
                  </a:lnTo>
                  <a:lnTo>
                    <a:pt x="220521" y="419421"/>
                  </a:lnTo>
                  <a:lnTo>
                    <a:pt x="239902" y="399935"/>
                  </a:lnTo>
                  <a:lnTo>
                    <a:pt x="254629" y="375297"/>
                  </a:lnTo>
                  <a:lnTo>
                    <a:pt x="141350" y="375297"/>
                  </a:lnTo>
                  <a:lnTo>
                    <a:pt x="133983" y="374695"/>
                  </a:lnTo>
                  <a:lnTo>
                    <a:pt x="99141" y="340775"/>
                  </a:lnTo>
                  <a:lnTo>
                    <a:pt x="89280" y="287005"/>
                  </a:lnTo>
                  <a:lnTo>
                    <a:pt x="87375" y="222389"/>
                  </a:lnTo>
                  <a:lnTo>
                    <a:pt x="87901" y="186854"/>
                  </a:lnTo>
                  <a:lnTo>
                    <a:pt x="92144" y="132371"/>
                  </a:lnTo>
                  <a:lnTo>
                    <a:pt x="103806" y="92306"/>
                  </a:lnTo>
                  <a:lnTo>
                    <a:pt x="141350" y="69176"/>
                  </a:lnTo>
                  <a:lnTo>
                    <a:pt x="254635" y="69176"/>
                  </a:lnTo>
                  <a:lnTo>
                    <a:pt x="240283" y="45135"/>
                  </a:lnTo>
                  <a:lnTo>
                    <a:pt x="220735" y="25390"/>
                  </a:lnTo>
                  <a:lnTo>
                    <a:pt x="197723" y="11285"/>
                  </a:lnTo>
                  <a:lnTo>
                    <a:pt x="171257" y="2821"/>
                  </a:lnTo>
                  <a:lnTo>
                    <a:pt x="141350" y="0"/>
                  </a:lnTo>
                  <a:close/>
                </a:path>
                <a:path w="633095" h="444500">
                  <a:moveTo>
                    <a:pt x="254635" y="69176"/>
                  </a:moveTo>
                  <a:lnTo>
                    <a:pt x="141350" y="69176"/>
                  </a:lnTo>
                  <a:lnTo>
                    <a:pt x="148736" y="69781"/>
                  </a:lnTo>
                  <a:lnTo>
                    <a:pt x="155670" y="71593"/>
                  </a:lnTo>
                  <a:lnTo>
                    <a:pt x="183562" y="103994"/>
                  </a:lnTo>
                  <a:lnTo>
                    <a:pt x="193484" y="157773"/>
                  </a:lnTo>
                  <a:lnTo>
                    <a:pt x="195452" y="222389"/>
                  </a:lnTo>
                  <a:lnTo>
                    <a:pt x="194907" y="257906"/>
                  </a:lnTo>
                  <a:lnTo>
                    <a:pt x="190577" y="312242"/>
                  </a:lnTo>
                  <a:lnTo>
                    <a:pt x="178943" y="352178"/>
                  </a:lnTo>
                  <a:lnTo>
                    <a:pt x="141350" y="375297"/>
                  </a:lnTo>
                  <a:lnTo>
                    <a:pt x="254629" y="375297"/>
                  </a:lnTo>
                  <a:lnTo>
                    <a:pt x="258645" y="368579"/>
                  </a:lnTo>
                  <a:lnTo>
                    <a:pt x="272018" y="328536"/>
                  </a:lnTo>
                  <a:lnTo>
                    <a:pt x="280033" y="279806"/>
                  </a:lnTo>
                  <a:lnTo>
                    <a:pt x="282701" y="222389"/>
                  </a:lnTo>
                  <a:lnTo>
                    <a:pt x="280056" y="164882"/>
                  </a:lnTo>
                  <a:lnTo>
                    <a:pt x="272113" y="116170"/>
                  </a:lnTo>
                  <a:lnTo>
                    <a:pt x="258859" y="76253"/>
                  </a:lnTo>
                  <a:lnTo>
                    <a:pt x="254635" y="69176"/>
                  </a:lnTo>
                  <a:close/>
                </a:path>
                <a:path w="633095" h="444500">
                  <a:moveTo>
                    <a:pt x="423036" y="316509"/>
                  </a:moveTo>
                  <a:lnTo>
                    <a:pt x="339851" y="325120"/>
                  </a:lnTo>
                  <a:lnTo>
                    <a:pt x="345473" y="351044"/>
                  </a:lnTo>
                  <a:lnTo>
                    <a:pt x="354917" y="374184"/>
                  </a:lnTo>
                  <a:lnTo>
                    <a:pt x="385317" y="412115"/>
                  </a:lnTo>
                  <a:lnTo>
                    <a:pt x="428847" y="436386"/>
                  </a:lnTo>
                  <a:lnTo>
                    <a:pt x="483615" y="444474"/>
                  </a:lnTo>
                  <a:lnTo>
                    <a:pt x="519211" y="440874"/>
                  </a:lnTo>
                  <a:lnTo>
                    <a:pt x="550735" y="430074"/>
                  </a:lnTo>
                  <a:lnTo>
                    <a:pt x="578163" y="412075"/>
                  </a:lnTo>
                  <a:lnTo>
                    <a:pt x="601472" y="386880"/>
                  </a:lnTo>
                  <a:lnTo>
                    <a:pt x="607212" y="377672"/>
                  </a:lnTo>
                  <a:lnTo>
                    <a:pt x="484504" y="377672"/>
                  </a:lnTo>
                  <a:lnTo>
                    <a:pt x="473408" y="376643"/>
                  </a:lnTo>
                  <a:lnTo>
                    <a:pt x="436217" y="352222"/>
                  </a:lnTo>
                  <a:lnTo>
                    <a:pt x="425643" y="329833"/>
                  </a:lnTo>
                  <a:lnTo>
                    <a:pt x="423036" y="316509"/>
                  </a:lnTo>
                  <a:close/>
                </a:path>
                <a:path w="633095" h="444500">
                  <a:moveTo>
                    <a:pt x="613054" y="212293"/>
                  </a:moveTo>
                  <a:lnTo>
                    <a:pt x="482091" y="212293"/>
                  </a:lnTo>
                  <a:lnTo>
                    <a:pt x="495806" y="213545"/>
                  </a:lnTo>
                  <a:lnTo>
                    <a:pt x="508174" y="217303"/>
                  </a:lnTo>
                  <a:lnTo>
                    <a:pt x="536662" y="243606"/>
                  </a:lnTo>
                  <a:lnTo>
                    <a:pt x="546734" y="292455"/>
                  </a:lnTo>
                  <a:lnTo>
                    <a:pt x="545613" y="312491"/>
                  </a:lnTo>
                  <a:lnTo>
                    <a:pt x="528701" y="356438"/>
                  </a:lnTo>
                  <a:lnTo>
                    <a:pt x="484504" y="377672"/>
                  </a:lnTo>
                  <a:lnTo>
                    <a:pt x="607212" y="377672"/>
                  </a:lnTo>
                  <a:lnTo>
                    <a:pt x="615066" y="365075"/>
                  </a:lnTo>
                  <a:lnTo>
                    <a:pt x="624801" y="341783"/>
                  </a:lnTo>
                  <a:lnTo>
                    <a:pt x="630636" y="317117"/>
                  </a:lnTo>
                  <a:lnTo>
                    <a:pt x="632586" y="290969"/>
                  </a:lnTo>
                  <a:lnTo>
                    <a:pt x="630179" y="260258"/>
                  </a:lnTo>
                  <a:lnTo>
                    <a:pt x="622950" y="232554"/>
                  </a:lnTo>
                  <a:lnTo>
                    <a:pt x="613054" y="212293"/>
                  </a:lnTo>
                  <a:close/>
                </a:path>
                <a:path w="633095" h="444500">
                  <a:moveTo>
                    <a:pt x="613282" y="7721"/>
                  </a:moveTo>
                  <a:lnTo>
                    <a:pt x="392683" y="7721"/>
                  </a:lnTo>
                  <a:lnTo>
                    <a:pt x="349884" y="234264"/>
                  </a:lnTo>
                  <a:lnTo>
                    <a:pt x="417702" y="244068"/>
                  </a:lnTo>
                  <a:lnTo>
                    <a:pt x="432371" y="230166"/>
                  </a:lnTo>
                  <a:lnTo>
                    <a:pt x="447992" y="220237"/>
                  </a:lnTo>
                  <a:lnTo>
                    <a:pt x="464565" y="214279"/>
                  </a:lnTo>
                  <a:lnTo>
                    <a:pt x="482091" y="212293"/>
                  </a:lnTo>
                  <a:lnTo>
                    <a:pt x="613054" y="212293"/>
                  </a:lnTo>
                  <a:lnTo>
                    <a:pt x="610887" y="207857"/>
                  </a:lnTo>
                  <a:lnTo>
                    <a:pt x="593978" y="186169"/>
                  </a:lnTo>
                  <a:lnTo>
                    <a:pt x="573666" y="168500"/>
                  </a:lnTo>
                  <a:lnTo>
                    <a:pt x="558081" y="159740"/>
                  </a:lnTo>
                  <a:lnTo>
                    <a:pt x="442849" y="159740"/>
                  </a:lnTo>
                  <a:lnTo>
                    <a:pt x="455929" y="85813"/>
                  </a:lnTo>
                  <a:lnTo>
                    <a:pt x="613282" y="85813"/>
                  </a:lnTo>
                  <a:lnTo>
                    <a:pt x="613282" y="7721"/>
                  </a:lnTo>
                  <a:close/>
                </a:path>
                <a:path w="633095" h="444500">
                  <a:moveTo>
                    <a:pt x="499872" y="145783"/>
                  </a:moveTo>
                  <a:lnTo>
                    <a:pt x="485390" y="146655"/>
                  </a:lnTo>
                  <a:lnTo>
                    <a:pt x="471074" y="149271"/>
                  </a:lnTo>
                  <a:lnTo>
                    <a:pt x="456902" y="153632"/>
                  </a:lnTo>
                  <a:lnTo>
                    <a:pt x="442849" y="159740"/>
                  </a:lnTo>
                  <a:lnTo>
                    <a:pt x="558081" y="159740"/>
                  </a:lnTo>
                  <a:lnTo>
                    <a:pt x="551211" y="155879"/>
                  </a:lnTo>
                  <a:lnTo>
                    <a:pt x="526613" y="148307"/>
                  </a:lnTo>
                  <a:lnTo>
                    <a:pt x="499872" y="145783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62240" y="5731954"/>
              <a:ext cx="633095" cy="444500"/>
            </a:xfrm>
            <a:custGeom>
              <a:avLst/>
              <a:gdLst/>
              <a:ahLst/>
              <a:cxnLst/>
              <a:rect l="l" t="t" r="r" b="b"/>
              <a:pathLst>
                <a:path w="633095" h="444500">
                  <a:moveTo>
                    <a:pt x="141350" y="69176"/>
                  </a:moveTo>
                  <a:lnTo>
                    <a:pt x="103806" y="92306"/>
                  </a:lnTo>
                  <a:lnTo>
                    <a:pt x="92144" y="132371"/>
                  </a:lnTo>
                  <a:lnTo>
                    <a:pt x="87901" y="186854"/>
                  </a:lnTo>
                  <a:lnTo>
                    <a:pt x="87375" y="222389"/>
                  </a:lnTo>
                  <a:lnTo>
                    <a:pt x="87852" y="257693"/>
                  </a:lnTo>
                  <a:lnTo>
                    <a:pt x="91662" y="310323"/>
                  </a:lnTo>
                  <a:lnTo>
                    <a:pt x="103774" y="351509"/>
                  </a:lnTo>
                  <a:lnTo>
                    <a:pt x="134020" y="374704"/>
                  </a:lnTo>
                  <a:lnTo>
                    <a:pt x="141350" y="375297"/>
                  </a:lnTo>
                  <a:lnTo>
                    <a:pt x="148756" y="374695"/>
                  </a:lnTo>
                  <a:lnTo>
                    <a:pt x="183225" y="342576"/>
                  </a:lnTo>
                  <a:lnTo>
                    <a:pt x="193278" y="287856"/>
                  </a:lnTo>
                  <a:lnTo>
                    <a:pt x="195452" y="222389"/>
                  </a:lnTo>
                  <a:lnTo>
                    <a:pt x="194956" y="187085"/>
                  </a:lnTo>
                  <a:lnTo>
                    <a:pt x="191059" y="134455"/>
                  </a:lnTo>
                  <a:lnTo>
                    <a:pt x="178943" y="93232"/>
                  </a:lnTo>
                  <a:lnTo>
                    <a:pt x="148736" y="69781"/>
                  </a:lnTo>
                  <a:lnTo>
                    <a:pt x="141350" y="69176"/>
                  </a:lnTo>
                  <a:close/>
                </a:path>
                <a:path w="633095" h="444500">
                  <a:moveTo>
                    <a:pt x="392683" y="7721"/>
                  </a:moveTo>
                  <a:lnTo>
                    <a:pt x="613282" y="7721"/>
                  </a:lnTo>
                  <a:lnTo>
                    <a:pt x="613282" y="85813"/>
                  </a:lnTo>
                  <a:lnTo>
                    <a:pt x="455929" y="85813"/>
                  </a:lnTo>
                  <a:lnTo>
                    <a:pt x="442849" y="159740"/>
                  </a:lnTo>
                  <a:lnTo>
                    <a:pt x="456902" y="153632"/>
                  </a:lnTo>
                  <a:lnTo>
                    <a:pt x="471074" y="149271"/>
                  </a:lnTo>
                  <a:lnTo>
                    <a:pt x="485390" y="146655"/>
                  </a:lnTo>
                  <a:lnTo>
                    <a:pt x="499872" y="145783"/>
                  </a:lnTo>
                  <a:lnTo>
                    <a:pt x="526613" y="148307"/>
                  </a:lnTo>
                  <a:lnTo>
                    <a:pt x="573666" y="168500"/>
                  </a:lnTo>
                  <a:lnTo>
                    <a:pt x="610887" y="207857"/>
                  </a:lnTo>
                  <a:lnTo>
                    <a:pt x="630179" y="260258"/>
                  </a:lnTo>
                  <a:lnTo>
                    <a:pt x="632586" y="290969"/>
                  </a:lnTo>
                  <a:lnTo>
                    <a:pt x="630636" y="317117"/>
                  </a:lnTo>
                  <a:lnTo>
                    <a:pt x="615066" y="365075"/>
                  </a:lnTo>
                  <a:lnTo>
                    <a:pt x="578163" y="412075"/>
                  </a:lnTo>
                  <a:lnTo>
                    <a:pt x="519211" y="440874"/>
                  </a:lnTo>
                  <a:lnTo>
                    <a:pt x="483615" y="444474"/>
                  </a:lnTo>
                  <a:lnTo>
                    <a:pt x="454826" y="442452"/>
                  </a:lnTo>
                  <a:lnTo>
                    <a:pt x="405677" y="426274"/>
                  </a:lnTo>
                  <a:lnTo>
                    <a:pt x="368194" y="394541"/>
                  </a:lnTo>
                  <a:lnTo>
                    <a:pt x="345473" y="351044"/>
                  </a:lnTo>
                  <a:lnTo>
                    <a:pt x="339851" y="325120"/>
                  </a:lnTo>
                  <a:lnTo>
                    <a:pt x="423036" y="316509"/>
                  </a:lnTo>
                  <a:lnTo>
                    <a:pt x="425652" y="329880"/>
                  </a:lnTo>
                  <a:lnTo>
                    <a:pt x="430053" y="341783"/>
                  </a:lnTo>
                  <a:lnTo>
                    <a:pt x="462978" y="373556"/>
                  </a:lnTo>
                  <a:lnTo>
                    <a:pt x="484504" y="377672"/>
                  </a:lnTo>
                  <a:lnTo>
                    <a:pt x="497054" y="376346"/>
                  </a:lnTo>
                  <a:lnTo>
                    <a:pt x="536608" y="344481"/>
                  </a:lnTo>
                  <a:lnTo>
                    <a:pt x="546734" y="292455"/>
                  </a:lnTo>
                  <a:lnTo>
                    <a:pt x="545615" y="273667"/>
                  </a:lnTo>
                  <a:lnTo>
                    <a:pt x="528827" y="232333"/>
                  </a:lnTo>
                  <a:lnTo>
                    <a:pt x="482091" y="212293"/>
                  </a:lnTo>
                  <a:lnTo>
                    <a:pt x="464565" y="214279"/>
                  </a:lnTo>
                  <a:lnTo>
                    <a:pt x="447992" y="220237"/>
                  </a:lnTo>
                  <a:lnTo>
                    <a:pt x="432371" y="230166"/>
                  </a:lnTo>
                  <a:lnTo>
                    <a:pt x="417702" y="244068"/>
                  </a:lnTo>
                  <a:lnTo>
                    <a:pt x="349884" y="234264"/>
                  </a:lnTo>
                  <a:lnTo>
                    <a:pt x="392683" y="7721"/>
                  </a:lnTo>
                  <a:close/>
                </a:path>
                <a:path w="633095" h="444500">
                  <a:moveTo>
                    <a:pt x="141350" y="0"/>
                  </a:moveTo>
                  <a:lnTo>
                    <a:pt x="197723" y="11285"/>
                  </a:lnTo>
                  <a:lnTo>
                    <a:pt x="240283" y="45135"/>
                  </a:lnTo>
                  <a:lnTo>
                    <a:pt x="272113" y="116170"/>
                  </a:lnTo>
                  <a:lnTo>
                    <a:pt x="280056" y="164882"/>
                  </a:lnTo>
                  <a:lnTo>
                    <a:pt x="282701" y="222389"/>
                  </a:lnTo>
                  <a:lnTo>
                    <a:pt x="280033" y="279806"/>
                  </a:lnTo>
                  <a:lnTo>
                    <a:pt x="272018" y="328536"/>
                  </a:lnTo>
                  <a:lnTo>
                    <a:pt x="258645" y="368579"/>
                  </a:lnTo>
                  <a:lnTo>
                    <a:pt x="220521" y="419421"/>
                  </a:lnTo>
                  <a:lnTo>
                    <a:pt x="171233" y="441690"/>
                  </a:lnTo>
                  <a:lnTo>
                    <a:pt x="141350" y="444474"/>
                  </a:lnTo>
                  <a:lnTo>
                    <a:pt x="111158" y="441421"/>
                  </a:lnTo>
                  <a:lnTo>
                    <a:pt x="59965" y="416999"/>
                  </a:lnTo>
                  <a:lnTo>
                    <a:pt x="21913" y="366436"/>
                  </a:lnTo>
                  <a:lnTo>
                    <a:pt x="9731" y="327682"/>
                  </a:lnTo>
                  <a:lnTo>
                    <a:pt x="2430" y="279369"/>
                  </a:lnTo>
                  <a:lnTo>
                    <a:pt x="0" y="221500"/>
                  </a:lnTo>
                  <a:lnTo>
                    <a:pt x="2686" y="164343"/>
                  </a:lnTo>
                  <a:lnTo>
                    <a:pt x="10731" y="115798"/>
                  </a:lnTo>
                  <a:lnTo>
                    <a:pt x="24110" y="75864"/>
                  </a:lnTo>
                  <a:lnTo>
                    <a:pt x="62180" y="25053"/>
                  </a:lnTo>
                  <a:lnTo>
                    <a:pt x="111468" y="2783"/>
                  </a:lnTo>
                  <a:lnTo>
                    <a:pt x="141350" y="0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11783" y="2000480"/>
            <a:ext cx="3112135" cy="1437573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938020">
              <a:lnSpc>
                <a:spcPct val="100000"/>
              </a:lnSpc>
              <a:spcBef>
                <a:spcPts val="730"/>
              </a:spcBef>
            </a:pP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Quota</a:t>
            </a:r>
            <a:r>
              <a:rPr sz="1150" b="1" spc="3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50" b="1" spc="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150" dirty="0">
              <a:latin typeface="Arial" panose="020B0604020202020204"/>
              <a:cs typeface="Arial" panose="020B0604020202020204"/>
            </a:endParaRPr>
          </a:p>
          <a:p>
            <a:pPr marL="12700" marR="5715" indent="401955" algn="r">
              <a:lnSpc>
                <a:spcPct val="100000"/>
              </a:lnSpc>
              <a:spcBef>
                <a:spcPts val="720"/>
              </a:spcBef>
            </a:pPr>
            <a:r>
              <a:rPr sz="1400" spc="-15" dirty="0">
                <a:latin typeface="Tw Cen MT" panose="020B0602020104020603"/>
                <a:cs typeface="Tw Cen MT" panose="020B0602020104020603"/>
              </a:rPr>
              <a:t>Teknik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untuk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menentukan</a:t>
            </a:r>
            <a:r>
              <a:rPr sz="1400" spc="-13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sampel</a:t>
            </a:r>
            <a:r>
              <a:rPr sz="1400" spc="-5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berasal dari populasi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1400" spc="-2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memiliki</a:t>
            </a:r>
            <a:r>
              <a:rPr sz="1400" spc="-5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ciri-ciri 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tertentu sampai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jumlah</a:t>
            </a:r>
            <a:r>
              <a:rPr sz="1400" spc="-2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kuota</a:t>
            </a:r>
            <a:r>
              <a:rPr sz="1400" spc="-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diinginkan. </a:t>
            </a:r>
            <a:r>
              <a:rPr lang="en-US" sz="1400" spc="-15" dirty="0">
                <a:latin typeface="Tw Cen MT" panose="020B0602020104020603"/>
                <a:cs typeface="Tw Cen MT" panose="020B0602020104020603"/>
              </a:rPr>
              <a:t>Target sampling </a:t>
            </a:r>
            <a:r>
              <a:rPr lang="en-US" sz="1400" spc="-15" dirty="0" err="1">
                <a:latin typeface="Tw Cen MT" panose="020B0602020104020603"/>
                <a:cs typeface="Tw Cen MT" panose="020B0602020104020603"/>
              </a:rPr>
              <a:t>adalah</a:t>
            </a:r>
            <a:r>
              <a:rPr lang="en-US" sz="1400" spc="-15" dirty="0">
                <a:latin typeface="Tw Cen MT" panose="020B0602020104020603"/>
                <a:cs typeface="Tw Cen MT" panose="020B0602020104020603"/>
              </a:rPr>
              <a:t> </a:t>
            </a:r>
            <a:r>
              <a:rPr lang="en-US" sz="1400" spc="-15" dirty="0" err="1">
                <a:latin typeface="Tw Cen MT" panose="020B0602020104020603"/>
                <a:cs typeface="Tw Cen MT" panose="020B0602020104020603"/>
              </a:rPr>
              <a:t>memenuhi</a:t>
            </a:r>
            <a:r>
              <a:rPr lang="en-US" sz="1400" spc="-15" dirty="0">
                <a:latin typeface="Tw Cen MT" panose="020B0602020104020603"/>
                <a:cs typeface="Tw Cen MT" panose="020B0602020104020603"/>
              </a:rPr>
              <a:t> quota</a:t>
            </a:r>
            <a:endParaRPr sz="14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5467" y="4294803"/>
            <a:ext cx="3209290" cy="16510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782445">
              <a:lnSpc>
                <a:spcPct val="100000"/>
              </a:lnSpc>
              <a:spcBef>
                <a:spcPts val="730"/>
              </a:spcBef>
            </a:pPr>
            <a:r>
              <a:rPr sz="115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Volunteer</a:t>
            </a:r>
            <a:r>
              <a:rPr sz="1150" b="1" spc="4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50" b="1" spc="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150">
              <a:latin typeface="Arial" panose="020B0604020202020204"/>
              <a:cs typeface="Arial" panose="020B0604020202020204"/>
            </a:endParaRPr>
          </a:p>
          <a:p>
            <a:pPr marL="12700" marR="5080" indent="388620" algn="r">
              <a:lnSpc>
                <a:spcPct val="100000"/>
              </a:lnSpc>
              <a:spcBef>
                <a:spcPts val="715"/>
              </a:spcBef>
            </a:pPr>
            <a:r>
              <a:rPr sz="1400" spc="10" dirty="0">
                <a:latin typeface="Tw Cen MT" panose="020B0602020104020603"/>
                <a:cs typeface="Tw Cen MT" panose="020B0602020104020603"/>
              </a:rPr>
              <a:t>Dalam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beberapa </a:t>
            </a:r>
            <a:r>
              <a:rPr sz="1400" spc="-5" dirty="0">
                <a:latin typeface="Tw Cen MT" panose="020B0602020104020603"/>
                <a:cs typeface="Tw Cen MT" panose="020B0602020104020603"/>
              </a:rPr>
              <a:t>kasus,</a:t>
            </a:r>
            <a:r>
              <a:rPr sz="1400" spc="-21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5" dirty="0">
                <a:latin typeface="Tw Cen MT" panose="020B0602020104020603"/>
                <a:cs typeface="Tw Cen MT" panose="020B0602020104020603"/>
              </a:rPr>
              <a:t>peserta</a:t>
            </a:r>
            <a:r>
              <a:rPr sz="1400" spc="-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dapat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secara sukarela berpartisipasi</a:t>
            </a:r>
            <a:r>
              <a:rPr sz="1400" spc="-21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untuk</a:t>
            </a:r>
            <a:r>
              <a:rPr sz="1400" spc="-2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menjadi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bagian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dari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sampel</a:t>
            </a:r>
            <a:r>
              <a:rPr sz="1400" spc="-1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penelitian.</a:t>
            </a:r>
            <a:r>
              <a:rPr sz="1400" spc="-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Sampel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sukarela sering</a:t>
            </a:r>
            <a:r>
              <a:rPr sz="1400" spc="-1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direkrut</a:t>
            </a:r>
            <a:r>
              <a:rPr sz="1400" spc="-1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dengan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 menawarkan </a:t>
            </a:r>
            <a:r>
              <a:rPr sz="1400" spc="15" dirty="0">
                <a:latin typeface="Tw Cen MT" panose="020B0602020104020603"/>
                <a:cs typeface="Tw Cen MT" panose="020B0602020104020603"/>
              </a:rPr>
              <a:t>peserta</a:t>
            </a:r>
            <a:r>
              <a:rPr sz="1400" spc="-1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hadiah</a:t>
            </a:r>
            <a:r>
              <a:rPr sz="1400" spc="-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sebagai 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imbalan atas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waktu</a:t>
            </a:r>
            <a:r>
              <a:rPr sz="1400" spc="-21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mereka</a:t>
            </a:r>
            <a:endParaRPr sz="1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238490" y="855131"/>
            <a:ext cx="3096260" cy="79629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200" b="1" spc="-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Convenience</a:t>
            </a:r>
            <a:r>
              <a:rPr sz="1200" b="1" spc="1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ts val="1660"/>
              </a:lnSpc>
              <a:spcBef>
                <a:spcPts val="775"/>
              </a:spcBef>
            </a:pP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Sampel</a:t>
            </a:r>
            <a:r>
              <a:rPr sz="1400" spc="-9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Non Acak</a:t>
            </a:r>
            <a:r>
              <a:rPr sz="1400" spc="-3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</a:t>
            </a:r>
            <a:r>
              <a:rPr sz="1400" spc="-5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dipilih</a:t>
            </a:r>
            <a:r>
              <a:rPr sz="1400" spc="-6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peneliti</a:t>
            </a:r>
            <a:r>
              <a:rPr sz="1400" spc="-12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dari  orang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kebetulan</a:t>
            </a:r>
            <a:r>
              <a:rPr sz="1400" spc="-16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lewat</a:t>
            </a:r>
            <a:endParaRPr sz="1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36763" y="2259946"/>
            <a:ext cx="3662045" cy="207645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Purposive</a:t>
            </a:r>
            <a:r>
              <a:rPr sz="1150" b="1" spc="9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1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715"/>
              </a:spcBef>
            </a:pP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Dalam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teknik ini, melibatkan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peserta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secara  acak memilih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untuk memenuhi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atau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memenuhi</a:t>
            </a:r>
            <a:r>
              <a:rPr sz="1400" spc="-18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tujuan 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tertentu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ada dalam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pikiran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peneliti. Sampel  dipilih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berdasarkan karakteristik spesifik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 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diselidiki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peneliti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-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umumnya,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para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peserta 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memenuhi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beberapa</a:t>
            </a:r>
            <a:r>
              <a:rPr sz="1400" spc="-3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kriteria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telah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ditentukan 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digunakan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oleh peneliti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untuk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menentukan  </a:t>
            </a:r>
            <a:r>
              <a:rPr sz="1400" spc="-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kelayakan.</a:t>
            </a:r>
            <a:endParaRPr sz="1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136763" y="4909161"/>
            <a:ext cx="3849370" cy="18669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5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Network</a:t>
            </a:r>
            <a:r>
              <a:rPr sz="1150" b="1" spc="12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1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715"/>
              </a:spcBef>
            </a:pP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Metode</a:t>
            </a:r>
            <a:r>
              <a:rPr sz="1400" spc="-8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</a:t>
            </a:r>
            <a:r>
              <a:rPr sz="1400" spc="-1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digunakan</a:t>
            </a:r>
            <a:r>
              <a:rPr sz="1400" spc="-10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melibatkan</a:t>
            </a:r>
            <a:r>
              <a:rPr sz="1400" spc="-10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meminta</a:t>
            </a:r>
            <a:r>
              <a:rPr sz="1400" spc="-5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peserta 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untuk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merujuk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peneliti </a:t>
            </a:r>
            <a:r>
              <a:rPr sz="1400" spc="-2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ke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orang lain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bisa  berfungsi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sebagai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peserta. </a:t>
            </a:r>
            <a:r>
              <a:rPr sz="1400" spc="-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Pengambilan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sampel  jaringan sering digunakan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dalam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kasus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di mana  variabel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atau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karakteristik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sedang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dipelajari 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jarang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atau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sulit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untuk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diidentifikasi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dalam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suatu  populasi</a:t>
            </a:r>
            <a:endParaRPr sz="1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715467" y="276504"/>
            <a:ext cx="3691890" cy="12998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760"/>
              </a:lnSpc>
              <a:spcBef>
                <a:spcPts val="685"/>
              </a:spcBef>
            </a:pPr>
            <a:r>
              <a:rPr spc="-5" dirty="0">
                <a:solidFill>
                  <a:srgbClr val="79D154"/>
                </a:solidFill>
              </a:rPr>
              <a:t>Non</a:t>
            </a:r>
            <a:r>
              <a:rPr spc="-60" dirty="0">
                <a:solidFill>
                  <a:srgbClr val="79D154"/>
                </a:solidFill>
              </a:rPr>
              <a:t> </a:t>
            </a:r>
            <a:r>
              <a:rPr dirty="0">
                <a:solidFill>
                  <a:srgbClr val="79D154"/>
                </a:solidFill>
              </a:rPr>
              <a:t>Probability  </a:t>
            </a:r>
            <a:r>
              <a:rPr spc="-5" dirty="0"/>
              <a:t>Sampling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630025" cy="6858000"/>
            <a:chOff x="0" y="0"/>
            <a:chExt cx="1163002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38799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19400" y="933450"/>
              <a:ext cx="8810625" cy="4991100"/>
            </a:xfrm>
            <a:custGeom>
              <a:avLst/>
              <a:gdLst/>
              <a:ahLst/>
              <a:cxnLst/>
              <a:rect l="l" t="t" r="r" b="b"/>
              <a:pathLst>
                <a:path w="8810625" h="4991100">
                  <a:moveTo>
                    <a:pt x="8810625" y="0"/>
                  </a:moveTo>
                  <a:lnTo>
                    <a:pt x="0" y="0"/>
                  </a:lnTo>
                  <a:lnTo>
                    <a:pt x="0" y="4991100"/>
                  </a:lnTo>
                  <a:lnTo>
                    <a:pt x="8810625" y="4991100"/>
                  </a:lnTo>
                  <a:lnTo>
                    <a:pt x="8810625" y="0"/>
                  </a:lnTo>
                  <a:close/>
                </a:path>
              </a:pathLst>
            </a:custGeom>
            <a:solidFill>
              <a:srgbClr val="558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28950" y="1144650"/>
              <a:ext cx="8375650" cy="4589780"/>
            </a:xfrm>
            <a:custGeom>
              <a:avLst/>
              <a:gdLst/>
              <a:ahLst/>
              <a:cxnLst/>
              <a:rect l="l" t="t" r="r" b="b"/>
              <a:pathLst>
                <a:path w="8375650" h="4589780">
                  <a:moveTo>
                    <a:pt x="636651" y="0"/>
                  </a:moveTo>
                  <a:lnTo>
                    <a:pt x="0" y="0"/>
                  </a:lnTo>
                  <a:lnTo>
                    <a:pt x="0" y="636524"/>
                  </a:lnTo>
                  <a:lnTo>
                    <a:pt x="126365" y="510159"/>
                  </a:lnTo>
                  <a:lnTo>
                    <a:pt x="126365" y="126238"/>
                  </a:lnTo>
                  <a:lnTo>
                    <a:pt x="510286" y="126238"/>
                  </a:lnTo>
                  <a:lnTo>
                    <a:pt x="636651" y="0"/>
                  </a:lnTo>
                  <a:close/>
                </a:path>
                <a:path w="8375650" h="4589780">
                  <a:moveTo>
                    <a:pt x="8375650" y="3952875"/>
                  </a:moveTo>
                  <a:lnTo>
                    <a:pt x="8249285" y="4079113"/>
                  </a:lnTo>
                  <a:lnTo>
                    <a:pt x="8249285" y="4463034"/>
                  </a:lnTo>
                  <a:lnTo>
                    <a:pt x="7865364" y="4463034"/>
                  </a:lnTo>
                  <a:lnTo>
                    <a:pt x="7739126" y="4589399"/>
                  </a:lnTo>
                  <a:lnTo>
                    <a:pt x="8375650" y="4589399"/>
                  </a:lnTo>
                  <a:lnTo>
                    <a:pt x="8375650" y="3952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31438" y="1625295"/>
            <a:ext cx="327215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pc="-2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pc="-2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F</a:t>
            </a:r>
            <a:r>
              <a:rPr spc="-2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pc="-229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pc="-2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pc="-2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pc="-2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03497" y="2047146"/>
            <a:ext cx="3648710" cy="366331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655"/>
              </a:spcBef>
            </a:pPr>
            <a:r>
              <a:rPr sz="3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V A L I D I T</a:t>
            </a:r>
            <a:r>
              <a:rPr sz="3200" b="1" spc="5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 S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2030"/>
              </a:lnSpc>
              <a:spcBef>
                <a:spcPts val="820"/>
              </a:spcBef>
            </a:pPr>
            <a:r>
              <a:rPr sz="1700" b="1"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Validitas </a:t>
            </a:r>
            <a:r>
              <a:rPr sz="1700" b="1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dapat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diartikan </a:t>
            </a:r>
            <a:r>
              <a:rPr sz="1700" b="1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sebagai</a:t>
            </a:r>
            <a:r>
              <a:rPr sz="1700" b="1" spc="-4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benar</a:t>
            </a:r>
            <a:endParaRPr sz="1700">
              <a:latin typeface="Tw Cen MT" panose="020B0602020104020603"/>
              <a:cs typeface="Tw Cen MT" panose="020B0602020104020603"/>
            </a:endParaRPr>
          </a:p>
          <a:p>
            <a:pPr marL="2540" algn="ctr">
              <a:lnSpc>
                <a:spcPts val="2030"/>
              </a:lnSpc>
            </a:pPr>
            <a:r>
              <a:rPr sz="1700" b="1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atau</a:t>
            </a:r>
            <a:r>
              <a:rPr sz="1700" b="1"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tepat.</a:t>
            </a:r>
            <a:endParaRPr sz="17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1900">
              <a:latin typeface="Tw Cen MT" panose="020B0602020104020603"/>
              <a:cs typeface="Tw Cen MT" panose="020B0602020104020603"/>
            </a:endParaRPr>
          </a:p>
          <a:p>
            <a:pPr marL="12700" marR="5080" indent="-2540" algn="ctr">
              <a:lnSpc>
                <a:spcPct val="100000"/>
              </a:lnSpc>
            </a:pPr>
            <a:r>
              <a:rPr sz="1700" b="1"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Penelitian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dikatakan </a:t>
            </a:r>
            <a:r>
              <a:rPr sz="1700" b="1" spc="-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valid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jika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indikator 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yang kita </a:t>
            </a:r>
            <a:r>
              <a:rPr sz="1700" b="1" spc="-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pilih </a:t>
            </a:r>
            <a:r>
              <a:rPr sz="1700" b="1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dapat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mengukur</a:t>
            </a:r>
            <a:r>
              <a:rPr sz="1700" b="1" spc="-3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variabel  penelitian yang ingin kita</a:t>
            </a:r>
            <a:r>
              <a:rPr sz="1700" b="1" spc="-2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ukur/uji.</a:t>
            </a:r>
            <a:endParaRPr sz="17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w Cen MT" panose="020B0602020104020603"/>
              <a:cs typeface="Tw Cen MT" panose="020B0602020104020603"/>
            </a:endParaRPr>
          </a:p>
          <a:p>
            <a:pPr marL="99060" marR="91440" indent="-5080" algn="ctr">
              <a:lnSpc>
                <a:spcPct val="100000"/>
              </a:lnSpc>
            </a:pPr>
            <a:r>
              <a:rPr sz="1700" b="1"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Validitas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memberitahu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kepada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kita 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seberapa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baik definisi konseptual dan  operasional </a:t>
            </a:r>
            <a:r>
              <a:rPr sz="1700" b="1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dapat </a:t>
            </a:r>
            <a:r>
              <a:rPr sz="1700" b="1" spc="-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saling</a:t>
            </a:r>
            <a:r>
              <a:rPr sz="1700" b="1" spc="-5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bekerjasama 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antara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satu dengan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yang</a:t>
            </a:r>
            <a:r>
              <a:rPr sz="1700" b="1" spc="-3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lainnya.</a:t>
            </a:r>
            <a:endParaRPr sz="17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17163" y="4943552"/>
            <a:ext cx="194310" cy="1263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P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17163" y="4647382"/>
            <a:ext cx="194310" cy="1346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R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17163" y="4358607"/>
            <a:ext cx="194310" cy="1263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E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17163" y="4066209"/>
            <a:ext cx="194310" cy="1263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S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17163" y="3778339"/>
            <a:ext cx="194310" cy="1263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E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17163" y="3477642"/>
            <a:ext cx="194310" cy="1346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N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17163" y="3202016"/>
            <a:ext cx="194310" cy="11811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T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17163" y="2906589"/>
            <a:ext cx="194310" cy="1346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A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17163" y="2640015"/>
            <a:ext cx="194310" cy="11811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T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17163" y="2406925"/>
            <a:ext cx="194310" cy="679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I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817163" y="2098547"/>
            <a:ext cx="194310" cy="1428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O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817163" y="1800856"/>
            <a:ext cx="194310" cy="1346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N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548626" y="477901"/>
            <a:ext cx="2897505" cy="5902325"/>
            <a:chOff x="7548626" y="477901"/>
            <a:chExt cx="2897505" cy="5902325"/>
          </a:xfrm>
        </p:grpSpPr>
        <p:sp>
          <p:nvSpPr>
            <p:cNvPr id="21" name="object 21"/>
            <p:cNvSpPr/>
            <p:nvPr/>
          </p:nvSpPr>
          <p:spPr>
            <a:xfrm>
              <a:off x="7548626" y="477901"/>
              <a:ext cx="2897124" cy="27320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48626" y="3648011"/>
              <a:ext cx="2897124" cy="27321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7687" y="568325"/>
            <a:ext cx="11097260" cy="5721350"/>
            <a:chOff x="547687" y="568325"/>
            <a:chExt cx="11097260" cy="5721350"/>
          </a:xfrm>
        </p:grpSpPr>
        <p:sp>
          <p:nvSpPr>
            <p:cNvPr id="3" name="object 3"/>
            <p:cNvSpPr/>
            <p:nvPr/>
          </p:nvSpPr>
          <p:spPr>
            <a:xfrm>
              <a:off x="547687" y="1762759"/>
              <a:ext cx="11097260" cy="3333750"/>
            </a:xfrm>
            <a:custGeom>
              <a:avLst/>
              <a:gdLst/>
              <a:ahLst/>
              <a:cxnLst/>
              <a:rect l="l" t="t" r="r" b="b"/>
              <a:pathLst>
                <a:path w="11097260" h="3333750">
                  <a:moveTo>
                    <a:pt x="11096689" y="0"/>
                  </a:moveTo>
                  <a:lnTo>
                    <a:pt x="11016171" y="0"/>
                  </a:lnTo>
                  <a:lnTo>
                    <a:pt x="11016171" y="80010"/>
                  </a:lnTo>
                  <a:lnTo>
                    <a:pt x="11016171" y="3252470"/>
                  </a:lnTo>
                  <a:lnTo>
                    <a:pt x="80416" y="3252470"/>
                  </a:lnTo>
                  <a:lnTo>
                    <a:pt x="80416" y="80010"/>
                  </a:lnTo>
                  <a:lnTo>
                    <a:pt x="11016171" y="80010"/>
                  </a:lnTo>
                  <a:lnTo>
                    <a:pt x="11016171" y="0"/>
                  </a:lnTo>
                  <a:lnTo>
                    <a:pt x="0" y="0"/>
                  </a:lnTo>
                  <a:lnTo>
                    <a:pt x="0" y="80010"/>
                  </a:lnTo>
                  <a:lnTo>
                    <a:pt x="0" y="3252470"/>
                  </a:lnTo>
                  <a:lnTo>
                    <a:pt x="0" y="3333750"/>
                  </a:lnTo>
                  <a:lnTo>
                    <a:pt x="11096689" y="3333750"/>
                  </a:lnTo>
                  <a:lnTo>
                    <a:pt x="11096689" y="3252736"/>
                  </a:lnTo>
                  <a:lnTo>
                    <a:pt x="11096689" y="3252470"/>
                  </a:lnTo>
                  <a:lnTo>
                    <a:pt x="11096689" y="80010"/>
                  </a:lnTo>
                  <a:lnTo>
                    <a:pt x="11096689" y="79756"/>
                  </a:lnTo>
                  <a:lnTo>
                    <a:pt x="11096689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9637" y="568325"/>
              <a:ext cx="3662299" cy="572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52491" y="912317"/>
            <a:ext cx="18954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ING</a:t>
            </a:r>
            <a:r>
              <a:rPr spc="-434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pc="5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pc="-5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29600" y="2279021"/>
            <a:ext cx="313049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Contoh</a:t>
            </a:r>
            <a:r>
              <a:rPr sz="2000" spc="-3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:</a:t>
            </a:r>
            <a:endParaRPr sz="2000" dirty="0">
              <a:latin typeface="Tw Cen MT" panose="020B0602020104020603"/>
              <a:cs typeface="Tw Cen MT" panose="020B0602020104020603"/>
            </a:endParaRPr>
          </a:p>
          <a:p>
            <a:pPr marL="12700" algn="ctr">
              <a:lnSpc>
                <a:spcPct val="100000"/>
              </a:lnSpc>
            </a:pPr>
            <a:r>
              <a:rPr sz="200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Indikator</a:t>
            </a:r>
            <a:r>
              <a:rPr sz="2000" spc="-6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spc="-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mengenai</a:t>
            </a:r>
            <a:endParaRPr sz="2000" dirty="0">
              <a:latin typeface="Tw Cen MT" panose="020B0602020104020603"/>
              <a:cs typeface="Tw Cen MT" panose="020B0602020104020603"/>
            </a:endParaRPr>
          </a:p>
          <a:p>
            <a:pPr marL="12700" marR="340995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konsep “konten”  </a:t>
            </a:r>
            <a:r>
              <a:rPr sz="2000" spc="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berbeda-beda</a:t>
            </a:r>
            <a:r>
              <a:rPr sz="2000" spc="-21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spc="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sesuai  </a:t>
            </a:r>
            <a:r>
              <a:rPr sz="200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dengan</a:t>
            </a:r>
            <a:r>
              <a:rPr sz="2000" spc="-8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konteksnya.</a:t>
            </a:r>
            <a:endParaRPr sz="2000" dirty="0">
              <a:latin typeface="Tw Cen MT" panose="020B0602020104020603"/>
              <a:cs typeface="Tw Cen MT" panose="020B0602020104020603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Konten </a:t>
            </a:r>
            <a:r>
              <a:rPr sz="200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instagram</a:t>
            </a:r>
            <a:r>
              <a:rPr sz="2000" spc="-19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dengan  konten film </a:t>
            </a:r>
            <a:r>
              <a:rPr sz="2000" spc="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berbeda satu  </a:t>
            </a:r>
            <a:r>
              <a:rPr sz="200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dengan</a:t>
            </a:r>
            <a:r>
              <a:rPr sz="2000" spc="-7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spc="-1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lainnya.</a:t>
            </a:r>
            <a:endParaRPr sz="20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17163" y="4943552"/>
            <a:ext cx="194310" cy="1263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P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17163" y="4647382"/>
            <a:ext cx="194310" cy="1346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R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17163" y="4358607"/>
            <a:ext cx="194310" cy="1263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E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17163" y="4066209"/>
            <a:ext cx="194310" cy="1263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S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17163" y="3778339"/>
            <a:ext cx="194310" cy="1263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E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17163" y="3477642"/>
            <a:ext cx="194310" cy="1346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N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17163" y="3202016"/>
            <a:ext cx="194310" cy="11811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T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17163" y="2906589"/>
            <a:ext cx="194310" cy="1346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A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17163" y="2640015"/>
            <a:ext cx="194310" cy="11811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T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17163" y="2406925"/>
            <a:ext cx="194310" cy="679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I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17163" y="2098547"/>
            <a:ext cx="194310" cy="1428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O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817163" y="1800856"/>
            <a:ext cx="194310" cy="1346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N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8640" y="2259025"/>
            <a:ext cx="257238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w Cen MT" panose="020B0602020104020603"/>
                <a:cs typeface="Tw Cen MT" panose="020B0602020104020603"/>
              </a:rPr>
              <a:t>Semakin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baik kesesuaian 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antara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konsep dengan 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pemilihan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indikator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dan 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pernyataan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serta 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pertanyaan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dalam</a:t>
            </a:r>
            <a:r>
              <a:rPr sz="2000" spc="-24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kuisioner  penelitian, maka semakin  </a:t>
            </a:r>
            <a:r>
              <a:rPr sz="2000" spc="-10" dirty="0">
                <a:latin typeface="Tw Cen MT" panose="020B0602020104020603"/>
                <a:cs typeface="Tw Cen MT" panose="020B0602020104020603"/>
              </a:rPr>
              <a:t>valid juga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penelitian</a:t>
            </a:r>
            <a:r>
              <a:rPr sz="2000" spc="-1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kita.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93665" y="52451"/>
            <a:ext cx="7498715" cy="6753225"/>
            <a:chOff x="4693665" y="52451"/>
            <a:chExt cx="7498715" cy="6753225"/>
          </a:xfrm>
        </p:grpSpPr>
        <p:sp>
          <p:nvSpPr>
            <p:cNvPr id="3" name="object 3"/>
            <p:cNvSpPr/>
            <p:nvPr/>
          </p:nvSpPr>
          <p:spPr>
            <a:xfrm>
              <a:off x="8582025" y="1893951"/>
              <a:ext cx="3609975" cy="3070225"/>
            </a:xfrm>
            <a:custGeom>
              <a:avLst/>
              <a:gdLst/>
              <a:ahLst/>
              <a:cxnLst/>
              <a:rect l="l" t="t" r="r" b="b"/>
              <a:pathLst>
                <a:path w="3609975" h="3070225">
                  <a:moveTo>
                    <a:pt x="3609975" y="0"/>
                  </a:moveTo>
                  <a:lnTo>
                    <a:pt x="0" y="0"/>
                  </a:lnTo>
                  <a:lnTo>
                    <a:pt x="0" y="3070225"/>
                  </a:lnTo>
                  <a:lnTo>
                    <a:pt x="3609975" y="3070225"/>
                  </a:lnTo>
                  <a:lnTo>
                    <a:pt x="3609975" y="0"/>
                  </a:lnTo>
                  <a:close/>
                </a:path>
              </a:pathLst>
            </a:custGeom>
            <a:solidFill>
              <a:srgbClr val="558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10936" y="52451"/>
              <a:ext cx="5820410" cy="6753225"/>
            </a:xfrm>
            <a:custGeom>
              <a:avLst/>
              <a:gdLst/>
              <a:ahLst/>
              <a:cxnLst/>
              <a:rect l="l" t="t" r="r" b="b"/>
              <a:pathLst>
                <a:path w="5820409" h="6753225">
                  <a:moveTo>
                    <a:pt x="2909951" y="0"/>
                  </a:moveTo>
                  <a:lnTo>
                    <a:pt x="2909951" y="1688211"/>
                  </a:lnTo>
                  <a:lnTo>
                    <a:pt x="0" y="1688211"/>
                  </a:lnTo>
                  <a:lnTo>
                    <a:pt x="0" y="5064887"/>
                  </a:lnTo>
                  <a:lnTo>
                    <a:pt x="2909951" y="5064887"/>
                  </a:lnTo>
                  <a:lnTo>
                    <a:pt x="2909951" y="6753162"/>
                  </a:lnTo>
                  <a:lnTo>
                    <a:pt x="5819902" y="3376549"/>
                  </a:lnTo>
                  <a:lnTo>
                    <a:pt x="2909951" y="0"/>
                  </a:lnTo>
                  <a:close/>
                </a:path>
              </a:pathLst>
            </a:custGeom>
            <a:solidFill>
              <a:srgbClr val="D1D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00015" y="2078355"/>
              <a:ext cx="1609725" cy="2701290"/>
            </a:xfrm>
            <a:custGeom>
              <a:avLst/>
              <a:gdLst/>
              <a:ahLst/>
              <a:cxnLst/>
              <a:rect l="l" t="t" r="r" b="b"/>
              <a:pathLst>
                <a:path w="1609725" h="2701290">
                  <a:moveTo>
                    <a:pt x="1341247" y="0"/>
                  </a:moveTo>
                  <a:lnTo>
                    <a:pt x="268224" y="0"/>
                  </a:lnTo>
                  <a:lnTo>
                    <a:pt x="219991" y="4323"/>
                  </a:lnTo>
                  <a:lnTo>
                    <a:pt x="174602" y="16786"/>
                  </a:lnTo>
                  <a:lnTo>
                    <a:pt x="132813" y="36632"/>
                  </a:lnTo>
                  <a:lnTo>
                    <a:pt x="95380" y="63100"/>
                  </a:lnTo>
                  <a:lnTo>
                    <a:pt x="63058" y="95432"/>
                  </a:lnTo>
                  <a:lnTo>
                    <a:pt x="36604" y="132870"/>
                  </a:lnTo>
                  <a:lnTo>
                    <a:pt x="16772" y="174653"/>
                  </a:lnTo>
                  <a:lnTo>
                    <a:pt x="4319" y="220024"/>
                  </a:lnTo>
                  <a:lnTo>
                    <a:pt x="0" y="268224"/>
                  </a:lnTo>
                  <a:lnTo>
                    <a:pt x="0" y="2433066"/>
                  </a:lnTo>
                  <a:lnTo>
                    <a:pt x="4319" y="2481265"/>
                  </a:lnTo>
                  <a:lnTo>
                    <a:pt x="16772" y="2526636"/>
                  </a:lnTo>
                  <a:lnTo>
                    <a:pt x="36604" y="2568419"/>
                  </a:lnTo>
                  <a:lnTo>
                    <a:pt x="63058" y="2605857"/>
                  </a:lnTo>
                  <a:lnTo>
                    <a:pt x="95380" y="2638189"/>
                  </a:lnTo>
                  <a:lnTo>
                    <a:pt x="132813" y="2664657"/>
                  </a:lnTo>
                  <a:lnTo>
                    <a:pt x="174602" y="2684503"/>
                  </a:lnTo>
                  <a:lnTo>
                    <a:pt x="219991" y="2696966"/>
                  </a:lnTo>
                  <a:lnTo>
                    <a:pt x="268224" y="2701290"/>
                  </a:lnTo>
                  <a:lnTo>
                    <a:pt x="1341247" y="2701290"/>
                  </a:lnTo>
                  <a:lnTo>
                    <a:pt x="1389446" y="2696966"/>
                  </a:lnTo>
                  <a:lnTo>
                    <a:pt x="1434817" y="2684503"/>
                  </a:lnTo>
                  <a:lnTo>
                    <a:pt x="1476600" y="2664657"/>
                  </a:lnTo>
                  <a:lnTo>
                    <a:pt x="1514038" y="2638189"/>
                  </a:lnTo>
                  <a:lnTo>
                    <a:pt x="1546370" y="2605857"/>
                  </a:lnTo>
                  <a:lnTo>
                    <a:pt x="1572838" y="2568419"/>
                  </a:lnTo>
                  <a:lnTo>
                    <a:pt x="1592684" y="2526636"/>
                  </a:lnTo>
                  <a:lnTo>
                    <a:pt x="1605147" y="2481265"/>
                  </a:lnTo>
                  <a:lnTo>
                    <a:pt x="1609471" y="2433066"/>
                  </a:lnTo>
                  <a:lnTo>
                    <a:pt x="1609471" y="268224"/>
                  </a:lnTo>
                  <a:lnTo>
                    <a:pt x="1605147" y="220024"/>
                  </a:lnTo>
                  <a:lnTo>
                    <a:pt x="1592684" y="174653"/>
                  </a:lnTo>
                  <a:lnTo>
                    <a:pt x="1572838" y="132870"/>
                  </a:lnTo>
                  <a:lnTo>
                    <a:pt x="1546370" y="95432"/>
                  </a:lnTo>
                  <a:lnTo>
                    <a:pt x="1514038" y="63100"/>
                  </a:lnTo>
                  <a:lnTo>
                    <a:pt x="1476600" y="36632"/>
                  </a:lnTo>
                  <a:lnTo>
                    <a:pt x="1434817" y="16786"/>
                  </a:lnTo>
                  <a:lnTo>
                    <a:pt x="1389446" y="4323"/>
                  </a:lnTo>
                  <a:lnTo>
                    <a:pt x="1341247" y="0"/>
                  </a:lnTo>
                  <a:close/>
                </a:path>
              </a:pathLst>
            </a:custGeom>
            <a:solidFill>
              <a:srgbClr val="558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00015" y="2078355"/>
              <a:ext cx="1609725" cy="2701290"/>
            </a:xfrm>
            <a:custGeom>
              <a:avLst/>
              <a:gdLst/>
              <a:ahLst/>
              <a:cxnLst/>
              <a:rect l="l" t="t" r="r" b="b"/>
              <a:pathLst>
                <a:path w="1609725" h="2701290">
                  <a:moveTo>
                    <a:pt x="0" y="268224"/>
                  </a:moveTo>
                  <a:lnTo>
                    <a:pt x="4319" y="220024"/>
                  </a:lnTo>
                  <a:lnTo>
                    <a:pt x="16772" y="174653"/>
                  </a:lnTo>
                  <a:lnTo>
                    <a:pt x="36604" y="132870"/>
                  </a:lnTo>
                  <a:lnTo>
                    <a:pt x="63058" y="95432"/>
                  </a:lnTo>
                  <a:lnTo>
                    <a:pt x="95380" y="63100"/>
                  </a:lnTo>
                  <a:lnTo>
                    <a:pt x="132813" y="36632"/>
                  </a:lnTo>
                  <a:lnTo>
                    <a:pt x="174602" y="16786"/>
                  </a:lnTo>
                  <a:lnTo>
                    <a:pt x="219991" y="4323"/>
                  </a:lnTo>
                  <a:lnTo>
                    <a:pt x="268224" y="0"/>
                  </a:lnTo>
                  <a:lnTo>
                    <a:pt x="1341247" y="0"/>
                  </a:lnTo>
                  <a:lnTo>
                    <a:pt x="1389446" y="4323"/>
                  </a:lnTo>
                  <a:lnTo>
                    <a:pt x="1434817" y="16786"/>
                  </a:lnTo>
                  <a:lnTo>
                    <a:pt x="1476600" y="36632"/>
                  </a:lnTo>
                  <a:lnTo>
                    <a:pt x="1514038" y="63100"/>
                  </a:lnTo>
                  <a:lnTo>
                    <a:pt x="1546370" y="95432"/>
                  </a:lnTo>
                  <a:lnTo>
                    <a:pt x="1572838" y="132870"/>
                  </a:lnTo>
                  <a:lnTo>
                    <a:pt x="1592684" y="174653"/>
                  </a:lnTo>
                  <a:lnTo>
                    <a:pt x="1605147" y="220024"/>
                  </a:lnTo>
                  <a:lnTo>
                    <a:pt x="1609471" y="268224"/>
                  </a:lnTo>
                  <a:lnTo>
                    <a:pt x="1609471" y="2433066"/>
                  </a:lnTo>
                  <a:lnTo>
                    <a:pt x="1605147" y="2481265"/>
                  </a:lnTo>
                  <a:lnTo>
                    <a:pt x="1592684" y="2526636"/>
                  </a:lnTo>
                  <a:lnTo>
                    <a:pt x="1572838" y="2568419"/>
                  </a:lnTo>
                  <a:lnTo>
                    <a:pt x="1546370" y="2605857"/>
                  </a:lnTo>
                  <a:lnTo>
                    <a:pt x="1514038" y="2638189"/>
                  </a:lnTo>
                  <a:lnTo>
                    <a:pt x="1476600" y="2664657"/>
                  </a:lnTo>
                  <a:lnTo>
                    <a:pt x="1434817" y="2684503"/>
                  </a:lnTo>
                  <a:lnTo>
                    <a:pt x="1389446" y="2696966"/>
                  </a:lnTo>
                  <a:lnTo>
                    <a:pt x="1341247" y="2701290"/>
                  </a:lnTo>
                  <a:lnTo>
                    <a:pt x="268224" y="2701290"/>
                  </a:lnTo>
                  <a:lnTo>
                    <a:pt x="219991" y="2696966"/>
                  </a:lnTo>
                  <a:lnTo>
                    <a:pt x="174602" y="2684503"/>
                  </a:lnTo>
                  <a:lnTo>
                    <a:pt x="132813" y="2664657"/>
                  </a:lnTo>
                  <a:lnTo>
                    <a:pt x="95380" y="2638189"/>
                  </a:lnTo>
                  <a:lnTo>
                    <a:pt x="63058" y="2605857"/>
                  </a:lnTo>
                  <a:lnTo>
                    <a:pt x="36604" y="2568419"/>
                  </a:lnTo>
                  <a:lnTo>
                    <a:pt x="16772" y="2526636"/>
                  </a:lnTo>
                  <a:lnTo>
                    <a:pt x="4319" y="2481265"/>
                  </a:lnTo>
                  <a:lnTo>
                    <a:pt x="0" y="2433066"/>
                  </a:lnTo>
                  <a:lnTo>
                    <a:pt x="0" y="2682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20914" y="2705699"/>
            <a:ext cx="1367926" cy="1362552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31445" marR="5080" indent="-119380" algn="ctr">
              <a:lnSpc>
                <a:spcPts val="2450"/>
              </a:lnSpc>
              <a:spcBef>
                <a:spcPts val="625"/>
              </a:spcBef>
            </a:pPr>
            <a:r>
              <a:rPr sz="2450" spc="-150" dirty="0" err="1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</a:t>
            </a:r>
            <a:r>
              <a:rPr sz="2450" spc="10" dirty="0" err="1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al</a:t>
            </a:r>
            <a:r>
              <a:rPr sz="2450" spc="-5" dirty="0" err="1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i</a:t>
            </a:r>
            <a:r>
              <a:rPr sz="2450" spc="10" dirty="0" err="1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ditas</a:t>
            </a:r>
            <a:r>
              <a:rPr sz="2450"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 </a:t>
            </a:r>
            <a:r>
              <a:rPr sz="2450" spc="-20" dirty="0" err="1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Wajah</a:t>
            </a:r>
            <a:r>
              <a:rPr lang="en-US" sz="2450" spc="-2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(Face Validity)</a:t>
            </a:r>
            <a:endParaRPr sz="2450" dirty="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437757" y="2072004"/>
            <a:ext cx="1622425" cy="2713990"/>
            <a:chOff x="6437757" y="2072004"/>
            <a:chExt cx="1622425" cy="2713990"/>
          </a:xfrm>
        </p:grpSpPr>
        <p:sp>
          <p:nvSpPr>
            <p:cNvPr id="9" name="object 9"/>
            <p:cNvSpPr/>
            <p:nvPr/>
          </p:nvSpPr>
          <p:spPr>
            <a:xfrm>
              <a:off x="6444107" y="2078354"/>
              <a:ext cx="1609725" cy="2701290"/>
            </a:xfrm>
            <a:custGeom>
              <a:avLst/>
              <a:gdLst/>
              <a:ahLst/>
              <a:cxnLst/>
              <a:rect l="l" t="t" r="r" b="b"/>
              <a:pathLst>
                <a:path w="1609725" h="2701290">
                  <a:moveTo>
                    <a:pt x="1341246" y="0"/>
                  </a:moveTo>
                  <a:lnTo>
                    <a:pt x="268223" y="0"/>
                  </a:lnTo>
                  <a:lnTo>
                    <a:pt x="219991" y="4323"/>
                  </a:lnTo>
                  <a:lnTo>
                    <a:pt x="174602" y="16786"/>
                  </a:lnTo>
                  <a:lnTo>
                    <a:pt x="132813" y="36632"/>
                  </a:lnTo>
                  <a:lnTo>
                    <a:pt x="95380" y="63100"/>
                  </a:lnTo>
                  <a:lnTo>
                    <a:pt x="63058" y="95432"/>
                  </a:lnTo>
                  <a:lnTo>
                    <a:pt x="36604" y="132870"/>
                  </a:lnTo>
                  <a:lnTo>
                    <a:pt x="16772" y="174653"/>
                  </a:lnTo>
                  <a:lnTo>
                    <a:pt x="4319" y="220024"/>
                  </a:lnTo>
                  <a:lnTo>
                    <a:pt x="0" y="268224"/>
                  </a:lnTo>
                  <a:lnTo>
                    <a:pt x="0" y="2433066"/>
                  </a:lnTo>
                  <a:lnTo>
                    <a:pt x="4319" y="2481265"/>
                  </a:lnTo>
                  <a:lnTo>
                    <a:pt x="16772" y="2526636"/>
                  </a:lnTo>
                  <a:lnTo>
                    <a:pt x="36604" y="2568419"/>
                  </a:lnTo>
                  <a:lnTo>
                    <a:pt x="63058" y="2605857"/>
                  </a:lnTo>
                  <a:lnTo>
                    <a:pt x="95380" y="2638189"/>
                  </a:lnTo>
                  <a:lnTo>
                    <a:pt x="132813" y="2664657"/>
                  </a:lnTo>
                  <a:lnTo>
                    <a:pt x="174602" y="2684503"/>
                  </a:lnTo>
                  <a:lnTo>
                    <a:pt x="219991" y="2696966"/>
                  </a:lnTo>
                  <a:lnTo>
                    <a:pt x="268223" y="2701290"/>
                  </a:lnTo>
                  <a:lnTo>
                    <a:pt x="1341246" y="2701290"/>
                  </a:lnTo>
                  <a:lnTo>
                    <a:pt x="1389446" y="2696966"/>
                  </a:lnTo>
                  <a:lnTo>
                    <a:pt x="1434817" y="2684503"/>
                  </a:lnTo>
                  <a:lnTo>
                    <a:pt x="1476600" y="2664657"/>
                  </a:lnTo>
                  <a:lnTo>
                    <a:pt x="1514038" y="2638189"/>
                  </a:lnTo>
                  <a:lnTo>
                    <a:pt x="1546370" y="2605857"/>
                  </a:lnTo>
                  <a:lnTo>
                    <a:pt x="1572838" y="2568419"/>
                  </a:lnTo>
                  <a:lnTo>
                    <a:pt x="1592684" y="2526636"/>
                  </a:lnTo>
                  <a:lnTo>
                    <a:pt x="1605147" y="2481265"/>
                  </a:lnTo>
                  <a:lnTo>
                    <a:pt x="1609470" y="2433066"/>
                  </a:lnTo>
                  <a:lnTo>
                    <a:pt x="1609470" y="268224"/>
                  </a:lnTo>
                  <a:lnTo>
                    <a:pt x="1605147" y="220024"/>
                  </a:lnTo>
                  <a:lnTo>
                    <a:pt x="1592684" y="174653"/>
                  </a:lnTo>
                  <a:lnTo>
                    <a:pt x="1572838" y="132870"/>
                  </a:lnTo>
                  <a:lnTo>
                    <a:pt x="1546370" y="95432"/>
                  </a:lnTo>
                  <a:lnTo>
                    <a:pt x="1514038" y="63100"/>
                  </a:lnTo>
                  <a:lnTo>
                    <a:pt x="1476600" y="36632"/>
                  </a:lnTo>
                  <a:lnTo>
                    <a:pt x="1434817" y="16786"/>
                  </a:lnTo>
                  <a:lnTo>
                    <a:pt x="1389446" y="4323"/>
                  </a:lnTo>
                  <a:lnTo>
                    <a:pt x="1341246" y="0"/>
                  </a:lnTo>
                  <a:close/>
                </a:path>
              </a:pathLst>
            </a:custGeom>
            <a:solidFill>
              <a:srgbClr val="71C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4107" y="2078354"/>
              <a:ext cx="1609725" cy="2701290"/>
            </a:xfrm>
            <a:custGeom>
              <a:avLst/>
              <a:gdLst/>
              <a:ahLst/>
              <a:cxnLst/>
              <a:rect l="l" t="t" r="r" b="b"/>
              <a:pathLst>
                <a:path w="1609725" h="2701290">
                  <a:moveTo>
                    <a:pt x="0" y="268224"/>
                  </a:moveTo>
                  <a:lnTo>
                    <a:pt x="4319" y="220024"/>
                  </a:lnTo>
                  <a:lnTo>
                    <a:pt x="16772" y="174653"/>
                  </a:lnTo>
                  <a:lnTo>
                    <a:pt x="36604" y="132870"/>
                  </a:lnTo>
                  <a:lnTo>
                    <a:pt x="63058" y="95432"/>
                  </a:lnTo>
                  <a:lnTo>
                    <a:pt x="95380" y="63100"/>
                  </a:lnTo>
                  <a:lnTo>
                    <a:pt x="132813" y="36632"/>
                  </a:lnTo>
                  <a:lnTo>
                    <a:pt x="174602" y="16786"/>
                  </a:lnTo>
                  <a:lnTo>
                    <a:pt x="219991" y="4323"/>
                  </a:lnTo>
                  <a:lnTo>
                    <a:pt x="268223" y="0"/>
                  </a:lnTo>
                  <a:lnTo>
                    <a:pt x="1341246" y="0"/>
                  </a:lnTo>
                  <a:lnTo>
                    <a:pt x="1389446" y="4323"/>
                  </a:lnTo>
                  <a:lnTo>
                    <a:pt x="1434817" y="16786"/>
                  </a:lnTo>
                  <a:lnTo>
                    <a:pt x="1476600" y="36632"/>
                  </a:lnTo>
                  <a:lnTo>
                    <a:pt x="1514038" y="63100"/>
                  </a:lnTo>
                  <a:lnTo>
                    <a:pt x="1546370" y="95432"/>
                  </a:lnTo>
                  <a:lnTo>
                    <a:pt x="1572838" y="132870"/>
                  </a:lnTo>
                  <a:lnTo>
                    <a:pt x="1592684" y="174653"/>
                  </a:lnTo>
                  <a:lnTo>
                    <a:pt x="1605147" y="220024"/>
                  </a:lnTo>
                  <a:lnTo>
                    <a:pt x="1609470" y="268224"/>
                  </a:lnTo>
                  <a:lnTo>
                    <a:pt x="1609470" y="2433066"/>
                  </a:lnTo>
                  <a:lnTo>
                    <a:pt x="1605147" y="2481265"/>
                  </a:lnTo>
                  <a:lnTo>
                    <a:pt x="1592684" y="2526636"/>
                  </a:lnTo>
                  <a:lnTo>
                    <a:pt x="1572838" y="2568419"/>
                  </a:lnTo>
                  <a:lnTo>
                    <a:pt x="1546370" y="2605857"/>
                  </a:lnTo>
                  <a:lnTo>
                    <a:pt x="1514038" y="2638189"/>
                  </a:lnTo>
                  <a:lnTo>
                    <a:pt x="1476600" y="2664657"/>
                  </a:lnTo>
                  <a:lnTo>
                    <a:pt x="1434817" y="2684503"/>
                  </a:lnTo>
                  <a:lnTo>
                    <a:pt x="1389446" y="2696966"/>
                  </a:lnTo>
                  <a:lnTo>
                    <a:pt x="1341246" y="2701290"/>
                  </a:lnTo>
                  <a:lnTo>
                    <a:pt x="268223" y="2701290"/>
                  </a:lnTo>
                  <a:lnTo>
                    <a:pt x="219991" y="2696966"/>
                  </a:lnTo>
                  <a:lnTo>
                    <a:pt x="174602" y="2684503"/>
                  </a:lnTo>
                  <a:lnTo>
                    <a:pt x="132813" y="2664657"/>
                  </a:lnTo>
                  <a:lnTo>
                    <a:pt x="95380" y="2638189"/>
                  </a:lnTo>
                  <a:lnTo>
                    <a:pt x="63058" y="2605857"/>
                  </a:lnTo>
                  <a:lnTo>
                    <a:pt x="36604" y="2568419"/>
                  </a:lnTo>
                  <a:lnTo>
                    <a:pt x="16772" y="2526636"/>
                  </a:lnTo>
                  <a:lnTo>
                    <a:pt x="4319" y="2481265"/>
                  </a:lnTo>
                  <a:lnTo>
                    <a:pt x="0" y="2433066"/>
                  </a:lnTo>
                  <a:lnTo>
                    <a:pt x="0" y="2682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612381" y="3029153"/>
            <a:ext cx="1277620" cy="7156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indent="81915">
              <a:lnSpc>
                <a:spcPts val="2450"/>
              </a:lnSpc>
              <a:spcBef>
                <a:spcPts val="625"/>
              </a:spcBef>
            </a:pPr>
            <a:r>
              <a:rPr sz="2450"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Validitas  </a:t>
            </a:r>
            <a:r>
              <a:rPr sz="2450" spc="-2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</a:t>
            </a:r>
            <a:r>
              <a:rPr sz="2450" spc="2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o</a:t>
            </a:r>
            <a:r>
              <a:rPr sz="245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n</a:t>
            </a:r>
            <a:r>
              <a:rPr sz="2450"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</a:t>
            </a:r>
            <a:r>
              <a:rPr sz="2450" spc="2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e</a:t>
            </a:r>
            <a:r>
              <a:rPr sz="245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n</a:t>
            </a:r>
            <a:r>
              <a:rPr sz="2450" spc="2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/</a:t>
            </a:r>
            <a:r>
              <a:rPr sz="245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Isi</a:t>
            </a:r>
            <a:endParaRPr sz="245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81847" y="2072004"/>
            <a:ext cx="1622425" cy="2713990"/>
            <a:chOff x="8181847" y="2072004"/>
            <a:chExt cx="1622425" cy="2713990"/>
          </a:xfrm>
        </p:grpSpPr>
        <p:sp>
          <p:nvSpPr>
            <p:cNvPr id="13" name="object 13"/>
            <p:cNvSpPr/>
            <p:nvPr/>
          </p:nvSpPr>
          <p:spPr>
            <a:xfrm>
              <a:off x="8188197" y="2078354"/>
              <a:ext cx="1609725" cy="2701290"/>
            </a:xfrm>
            <a:custGeom>
              <a:avLst/>
              <a:gdLst/>
              <a:ahLst/>
              <a:cxnLst/>
              <a:rect l="l" t="t" r="r" b="b"/>
              <a:pathLst>
                <a:path w="1609725" h="2701290">
                  <a:moveTo>
                    <a:pt x="1341247" y="0"/>
                  </a:moveTo>
                  <a:lnTo>
                    <a:pt x="268224" y="0"/>
                  </a:lnTo>
                  <a:lnTo>
                    <a:pt x="219991" y="4323"/>
                  </a:lnTo>
                  <a:lnTo>
                    <a:pt x="174602" y="16786"/>
                  </a:lnTo>
                  <a:lnTo>
                    <a:pt x="132813" y="36632"/>
                  </a:lnTo>
                  <a:lnTo>
                    <a:pt x="95380" y="63100"/>
                  </a:lnTo>
                  <a:lnTo>
                    <a:pt x="63058" y="95432"/>
                  </a:lnTo>
                  <a:lnTo>
                    <a:pt x="36604" y="132870"/>
                  </a:lnTo>
                  <a:lnTo>
                    <a:pt x="16772" y="174653"/>
                  </a:lnTo>
                  <a:lnTo>
                    <a:pt x="4319" y="220024"/>
                  </a:lnTo>
                  <a:lnTo>
                    <a:pt x="0" y="268224"/>
                  </a:lnTo>
                  <a:lnTo>
                    <a:pt x="0" y="2433066"/>
                  </a:lnTo>
                  <a:lnTo>
                    <a:pt x="4319" y="2481265"/>
                  </a:lnTo>
                  <a:lnTo>
                    <a:pt x="16772" y="2526636"/>
                  </a:lnTo>
                  <a:lnTo>
                    <a:pt x="36604" y="2568419"/>
                  </a:lnTo>
                  <a:lnTo>
                    <a:pt x="63058" y="2605857"/>
                  </a:lnTo>
                  <a:lnTo>
                    <a:pt x="95380" y="2638189"/>
                  </a:lnTo>
                  <a:lnTo>
                    <a:pt x="132813" y="2664657"/>
                  </a:lnTo>
                  <a:lnTo>
                    <a:pt x="174602" y="2684503"/>
                  </a:lnTo>
                  <a:lnTo>
                    <a:pt x="219991" y="2696966"/>
                  </a:lnTo>
                  <a:lnTo>
                    <a:pt x="268224" y="2701290"/>
                  </a:lnTo>
                  <a:lnTo>
                    <a:pt x="1341247" y="2701290"/>
                  </a:lnTo>
                  <a:lnTo>
                    <a:pt x="1389446" y="2696966"/>
                  </a:lnTo>
                  <a:lnTo>
                    <a:pt x="1434817" y="2684503"/>
                  </a:lnTo>
                  <a:lnTo>
                    <a:pt x="1476600" y="2664657"/>
                  </a:lnTo>
                  <a:lnTo>
                    <a:pt x="1514038" y="2638189"/>
                  </a:lnTo>
                  <a:lnTo>
                    <a:pt x="1546370" y="2605857"/>
                  </a:lnTo>
                  <a:lnTo>
                    <a:pt x="1572838" y="2568419"/>
                  </a:lnTo>
                  <a:lnTo>
                    <a:pt x="1592684" y="2526636"/>
                  </a:lnTo>
                  <a:lnTo>
                    <a:pt x="1605147" y="2481265"/>
                  </a:lnTo>
                  <a:lnTo>
                    <a:pt x="1609471" y="2433066"/>
                  </a:lnTo>
                  <a:lnTo>
                    <a:pt x="1609471" y="268224"/>
                  </a:lnTo>
                  <a:lnTo>
                    <a:pt x="1605147" y="220024"/>
                  </a:lnTo>
                  <a:lnTo>
                    <a:pt x="1592684" y="174653"/>
                  </a:lnTo>
                  <a:lnTo>
                    <a:pt x="1572838" y="132870"/>
                  </a:lnTo>
                  <a:lnTo>
                    <a:pt x="1546370" y="95432"/>
                  </a:lnTo>
                  <a:lnTo>
                    <a:pt x="1514038" y="63100"/>
                  </a:lnTo>
                  <a:lnTo>
                    <a:pt x="1476600" y="36632"/>
                  </a:lnTo>
                  <a:lnTo>
                    <a:pt x="1434817" y="16786"/>
                  </a:lnTo>
                  <a:lnTo>
                    <a:pt x="1389446" y="4323"/>
                  </a:lnTo>
                  <a:lnTo>
                    <a:pt x="1341247" y="0"/>
                  </a:lnTo>
                  <a:close/>
                </a:path>
              </a:pathLst>
            </a:custGeom>
            <a:solidFill>
              <a:srgbClr val="ABB1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88197" y="2078354"/>
              <a:ext cx="1609725" cy="2701290"/>
            </a:xfrm>
            <a:custGeom>
              <a:avLst/>
              <a:gdLst/>
              <a:ahLst/>
              <a:cxnLst/>
              <a:rect l="l" t="t" r="r" b="b"/>
              <a:pathLst>
                <a:path w="1609725" h="2701290">
                  <a:moveTo>
                    <a:pt x="0" y="268224"/>
                  </a:moveTo>
                  <a:lnTo>
                    <a:pt x="4319" y="220024"/>
                  </a:lnTo>
                  <a:lnTo>
                    <a:pt x="16772" y="174653"/>
                  </a:lnTo>
                  <a:lnTo>
                    <a:pt x="36604" y="132870"/>
                  </a:lnTo>
                  <a:lnTo>
                    <a:pt x="63058" y="95432"/>
                  </a:lnTo>
                  <a:lnTo>
                    <a:pt x="95380" y="63100"/>
                  </a:lnTo>
                  <a:lnTo>
                    <a:pt x="132813" y="36632"/>
                  </a:lnTo>
                  <a:lnTo>
                    <a:pt x="174602" y="16786"/>
                  </a:lnTo>
                  <a:lnTo>
                    <a:pt x="219991" y="4323"/>
                  </a:lnTo>
                  <a:lnTo>
                    <a:pt x="268224" y="0"/>
                  </a:lnTo>
                  <a:lnTo>
                    <a:pt x="1341247" y="0"/>
                  </a:lnTo>
                  <a:lnTo>
                    <a:pt x="1389446" y="4323"/>
                  </a:lnTo>
                  <a:lnTo>
                    <a:pt x="1434817" y="16786"/>
                  </a:lnTo>
                  <a:lnTo>
                    <a:pt x="1476600" y="36632"/>
                  </a:lnTo>
                  <a:lnTo>
                    <a:pt x="1514038" y="63100"/>
                  </a:lnTo>
                  <a:lnTo>
                    <a:pt x="1546370" y="95432"/>
                  </a:lnTo>
                  <a:lnTo>
                    <a:pt x="1572838" y="132870"/>
                  </a:lnTo>
                  <a:lnTo>
                    <a:pt x="1592684" y="174653"/>
                  </a:lnTo>
                  <a:lnTo>
                    <a:pt x="1605147" y="220024"/>
                  </a:lnTo>
                  <a:lnTo>
                    <a:pt x="1609471" y="268224"/>
                  </a:lnTo>
                  <a:lnTo>
                    <a:pt x="1609471" y="2433066"/>
                  </a:lnTo>
                  <a:lnTo>
                    <a:pt x="1605147" y="2481265"/>
                  </a:lnTo>
                  <a:lnTo>
                    <a:pt x="1592684" y="2526636"/>
                  </a:lnTo>
                  <a:lnTo>
                    <a:pt x="1572838" y="2568419"/>
                  </a:lnTo>
                  <a:lnTo>
                    <a:pt x="1546370" y="2605857"/>
                  </a:lnTo>
                  <a:lnTo>
                    <a:pt x="1514038" y="2638189"/>
                  </a:lnTo>
                  <a:lnTo>
                    <a:pt x="1476600" y="2664657"/>
                  </a:lnTo>
                  <a:lnTo>
                    <a:pt x="1434817" y="2684503"/>
                  </a:lnTo>
                  <a:lnTo>
                    <a:pt x="1389446" y="2696966"/>
                  </a:lnTo>
                  <a:lnTo>
                    <a:pt x="1341247" y="2701290"/>
                  </a:lnTo>
                  <a:lnTo>
                    <a:pt x="268224" y="2701290"/>
                  </a:lnTo>
                  <a:lnTo>
                    <a:pt x="219991" y="2696966"/>
                  </a:lnTo>
                  <a:lnTo>
                    <a:pt x="174602" y="2684503"/>
                  </a:lnTo>
                  <a:lnTo>
                    <a:pt x="132813" y="2664657"/>
                  </a:lnTo>
                  <a:lnTo>
                    <a:pt x="95380" y="2638189"/>
                  </a:lnTo>
                  <a:lnTo>
                    <a:pt x="63058" y="2605857"/>
                  </a:lnTo>
                  <a:lnTo>
                    <a:pt x="36604" y="2568419"/>
                  </a:lnTo>
                  <a:lnTo>
                    <a:pt x="16772" y="2526636"/>
                  </a:lnTo>
                  <a:lnTo>
                    <a:pt x="4319" y="2481265"/>
                  </a:lnTo>
                  <a:lnTo>
                    <a:pt x="0" y="2433066"/>
                  </a:lnTo>
                  <a:lnTo>
                    <a:pt x="0" y="2682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439404" y="3029153"/>
            <a:ext cx="1113155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Validitas</a:t>
            </a:r>
            <a:endParaRPr sz="245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12556" y="3340734"/>
            <a:ext cx="96837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Krit</a:t>
            </a:r>
            <a:r>
              <a:rPr sz="2450" spc="3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e</a:t>
            </a:r>
            <a:r>
              <a:rPr sz="2450"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ria</a:t>
            </a:r>
            <a:endParaRPr sz="245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925811" y="2072004"/>
            <a:ext cx="1622425" cy="2713990"/>
            <a:chOff x="9925811" y="2072004"/>
            <a:chExt cx="1622425" cy="2713990"/>
          </a:xfrm>
        </p:grpSpPr>
        <p:sp>
          <p:nvSpPr>
            <p:cNvPr id="18" name="object 18"/>
            <p:cNvSpPr/>
            <p:nvPr/>
          </p:nvSpPr>
          <p:spPr>
            <a:xfrm>
              <a:off x="9932161" y="2078354"/>
              <a:ext cx="1609725" cy="2701290"/>
            </a:xfrm>
            <a:custGeom>
              <a:avLst/>
              <a:gdLst/>
              <a:ahLst/>
              <a:cxnLst/>
              <a:rect l="l" t="t" r="r" b="b"/>
              <a:pathLst>
                <a:path w="1609725" h="2701290">
                  <a:moveTo>
                    <a:pt x="1341247" y="0"/>
                  </a:moveTo>
                  <a:lnTo>
                    <a:pt x="268351" y="0"/>
                  </a:lnTo>
                  <a:lnTo>
                    <a:pt x="220113" y="4323"/>
                  </a:lnTo>
                  <a:lnTo>
                    <a:pt x="174713" y="16786"/>
                  </a:lnTo>
                  <a:lnTo>
                    <a:pt x="132907" y="36632"/>
                  </a:lnTo>
                  <a:lnTo>
                    <a:pt x="95454" y="63100"/>
                  </a:lnTo>
                  <a:lnTo>
                    <a:pt x="63111" y="95432"/>
                  </a:lnTo>
                  <a:lnTo>
                    <a:pt x="36637" y="132870"/>
                  </a:lnTo>
                  <a:lnTo>
                    <a:pt x="16788" y="174653"/>
                  </a:lnTo>
                  <a:lnTo>
                    <a:pt x="4323" y="220024"/>
                  </a:lnTo>
                  <a:lnTo>
                    <a:pt x="0" y="268224"/>
                  </a:lnTo>
                  <a:lnTo>
                    <a:pt x="0" y="2433066"/>
                  </a:lnTo>
                  <a:lnTo>
                    <a:pt x="4323" y="2481265"/>
                  </a:lnTo>
                  <a:lnTo>
                    <a:pt x="16788" y="2526636"/>
                  </a:lnTo>
                  <a:lnTo>
                    <a:pt x="36637" y="2568419"/>
                  </a:lnTo>
                  <a:lnTo>
                    <a:pt x="63111" y="2605857"/>
                  </a:lnTo>
                  <a:lnTo>
                    <a:pt x="95454" y="2638189"/>
                  </a:lnTo>
                  <a:lnTo>
                    <a:pt x="132907" y="2664657"/>
                  </a:lnTo>
                  <a:lnTo>
                    <a:pt x="174713" y="2684503"/>
                  </a:lnTo>
                  <a:lnTo>
                    <a:pt x="220113" y="2696966"/>
                  </a:lnTo>
                  <a:lnTo>
                    <a:pt x="268351" y="2701290"/>
                  </a:lnTo>
                  <a:lnTo>
                    <a:pt x="1341247" y="2701290"/>
                  </a:lnTo>
                  <a:lnTo>
                    <a:pt x="1389484" y="2696966"/>
                  </a:lnTo>
                  <a:lnTo>
                    <a:pt x="1434884" y="2684503"/>
                  </a:lnTo>
                  <a:lnTo>
                    <a:pt x="1476690" y="2664657"/>
                  </a:lnTo>
                  <a:lnTo>
                    <a:pt x="1514143" y="2638189"/>
                  </a:lnTo>
                  <a:lnTo>
                    <a:pt x="1546486" y="2605857"/>
                  </a:lnTo>
                  <a:lnTo>
                    <a:pt x="1572960" y="2568419"/>
                  </a:lnTo>
                  <a:lnTo>
                    <a:pt x="1592809" y="2526636"/>
                  </a:lnTo>
                  <a:lnTo>
                    <a:pt x="1605274" y="2481265"/>
                  </a:lnTo>
                  <a:lnTo>
                    <a:pt x="1609598" y="2433066"/>
                  </a:lnTo>
                  <a:lnTo>
                    <a:pt x="1609598" y="268224"/>
                  </a:lnTo>
                  <a:lnTo>
                    <a:pt x="1605274" y="220024"/>
                  </a:lnTo>
                  <a:lnTo>
                    <a:pt x="1592809" y="174653"/>
                  </a:lnTo>
                  <a:lnTo>
                    <a:pt x="1572960" y="132870"/>
                  </a:lnTo>
                  <a:lnTo>
                    <a:pt x="1546486" y="95432"/>
                  </a:lnTo>
                  <a:lnTo>
                    <a:pt x="1514143" y="63100"/>
                  </a:lnTo>
                  <a:lnTo>
                    <a:pt x="1476690" y="36632"/>
                  </a:lnTo>
                  <a:lnTo>
                    <a:pt x="1434884" y="16786"/>
                  </a:lnTo>
                  <a:lnTo>
                    <a:pt x="1389484" y="4323"/>
                  </a:lnTo>
                  <a:lnTo>
                    <a:pt x="134124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32161" y="2078354"/>
              <a:ext cx="1609725" cy="2701290"/>
            </a:xfrm>
            <a:custGeom>
              <a:avLst/>
              <a:gdLst/>
              <a:ahLst/>
              <a:cxnLst/>
              <a:rect l="l" t="t" r="r" b="b"/>
              <a:pathLst>
                <a:path w="1609725" h="2701290">
                  <a:moveTo>
                    <a:pt x="0" y="268224"/>
                  </a:moveTo>
                  <a:lnTo>
                    <a:pt x="4323" y="220024"/>
                  </a:lnTo>
                  <a:lnTo>
                    <a:pt x="16788" y="174653"/>
                  </a:lnTo>
                  <a:lnTo>
                    <a:pt x="36637" y="132870"/>
                  </a:lnTo>
                  <a:lnTo>
                    <a:pt x="63111" y="95432"/>
                  </a:lnTo>
                  <a:lnTo>
                    <a:pt x="95454" y="63100"/>
                  </a:lnTo>
                  <a:lnTo>
                    <a:pt x="132907" y="36632"/>
                  </a:lnTo>
                  <a:lnTo>
                    <a:pt x="174713" y="16786"/>
                  </a:lnTo>
                  <a:lnTo>
                    <a:pt x="220113" y="4323"/>
                  </a:lnTo>
                  <a:lnTo>
                    <a:pt x="268351" y="0"/>
                  </a:lnTo>
                  <a:lnTo>
                    <a:pt x="1341247" y="0"/>
                  </a:lnTo>
                  <a:lnTo>
                    <a:pt x="1389484" y="4323"/>
                  </a:lnTo>
                  <a:lnTo>
                    <a:pt x="1434884" y="16786"/>
                  </a:lnTo>
                  <a:lnTo>
                    <a:pt x="1476690" y="36632"/>
                  </a:lnTo>
                  <a:lnTo>
                    <a:pt x="1514143" y="63100"/>
                  </a:lnTo>
                  <a:lnTo>
                    <a:pt x="1546486" y="95432"/>
                  </a:lnTo>
                  <a:lnTo>
                    <a:pt x="1572960" y="132870"/>
                  </a:lnTo>
                  <a:lnTo>
                    <a:pt x="1592809" y="174653"/>
                  </a:lnTo>
                  <a:lnTo>
                    <a:pt x="1605274" y="220024"/>
                  </a:lnTo>
                  <a:lnTo>
                    <a:pt x="1609598" y="268224"/>
                  </a:lnTo>
                  <a:lnTo>
                    <a:pt x="1609598" y="2433066"/>
                  </a:lnTo>
                  <a:lnTo>
                    <a:pt x="1605274" y="2481265"/>
                  </a:lnTo>
                  <a:lnTo>
                    <a:pt x="1592809" y="2526636"/>
                  </a:lnTo>
                  <a:lnTo>
                    <a:pt x="1572960" y="2568419"/>
                  </a:lnTo>
                  <a:lnTo>
                    <a:pt x="1546486" y="2605857"/>
                  </a:lnTo>
                  <a:lnTo>
                    <a:pt x="1514143" y="2638189"/>
                  </a:lnTo>
                  <a:lnTo>
                    <a:pt x="1476690" y="2664657"/>
                  </a:lnTo>
                  <a:lnTo>
                    <a:pt x="1434884" y="2684503"/>
                  </a:lnTo>
                  <a:lnTo>
                    <a:pt x="1389484" y="2696966"/>
                  </a:lnTo>
                  <a:lnTo>
                    <a:pt x="1341247" y="2701290"/>
                  </a:lnTo>
                  <a:lnTo>
                    <a:pt x="268351" y="2701290"/>
                  </a:lnTo>
                  <a:lnTo>
                    <a:pt x="220113" y="2696966"/>
                  </a:lnTo>
                  <a:lnTo>
                    <a:pt x="174713" y="2684503"/>
                  </a:lnTo>
                  <a:lnTo>
                    <a:pt x="132907" y="2664657"/>
                  </a:lnTo>
                  <a:lnTo>
                    <a:pt x="95454" y="2638189"/>
                  </a:lnTo>
                  <a:lnTo>
                    <a:pt x="63111" y="2605857"/>
                  </a:lnTo>
                  <a:lnTo>
                    <a:pt x="36637" y="2568419"/>
                  </a:lnTo>
                  <a:lnTo>
                    <a:pt x="16788" y="2526636"/>
                  </a:lnTo>
                  <a:lnTo>
                    <a:pt x="4323" y="2481265"/>
                  </a:lnTo>
                  <a:lnTo>
                    <a:pt x="0" y="2433066"/>
                  </a:lnTo>
                  <a:lnTo>
                    <a:pt x="0" y="2682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184130" y="3029153"/>
            <a:ext cx="1113155" cy="7156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" marR="5080" indent="-22860">
              <a:lnSpc>
                <a:spcPts val="2450"/>
              </a:lnSpc>
              <a:spcBef>
                <a:spcPts val="625"/>
              </a:spcBef>
            </a:pPr>
            <a:r>
              <a:rPr sz="2450" spc="-15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</a:t>
            </a:r>
            <a:r>
              <a:rPr sz="2450" spc="2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</a:t>
            </a:r>
            <a:r>
              <a:rPr sz="2450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l</a:t>
            </a:r>
            <a:r>
              <a:rPr sz="245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i</a:t>
            </a:r>
            <a:r>
              <a:rPr sz="245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ditas  </a:t>
            </a:r>
            <a:r>
              <a:rPr sz="2450"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Konstruk</a:t>
            </a:r>
            <a:endParaRPr sz="245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135885" y="24460"/>
            <a:ext cx="76454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71720" algn="l"/>
              </a:tabLst>
            </a:pPr>
            <a:r>
              <a:rPr dirty="0"/>
              <a:t>Jenis</a:t>
            </a:r>
            <a:r>
              <a:rPr spc="5" dirty="0"/>
              <a:t> </a:t>
            </a:r>
            <a:r>
              <a:rPr dirty="0"/>
              <a:t>Jenis</a:t>
            </a:r>
            <a:r>
              <a:rPr spc="10" dirty="0"/>
              <a:t> </a:t>
            </a:r>
            <a:r>
              <a:rPr spc="-25" dirty="0"/>
              <a:t>Validitas	Pengukuran</a:t>
            </a:r>
          </a:p>
        </p:txBody>
      </p:sp>
      <p:sp>
        <p:nvSpPr>
          <p:cNvPr id="22" name="object 22"/>
          <p:cNvSpPr/>
          <p:nvPr/>
        </p:nvSpPr>
        <p:spPr>
          <a:xfrm>
            <a:off x="0" y="1358900"/>
            <a:ext cx="4510151" cy="3916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1886</Words>
  <Application>Microsoft Office PowerPoint</Application>
  <PresentationFormat>Widescreen</PresentationFormat>
  <Paragraphs>266</Paragraphs>
  <Slides>47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Century Gothic</vt:lpstr>
      <vt:lpstr>Times New Roman</vt:lpstr>
      <vt:lpstr>Tw Cen MT</vt:lpstr>
      <vt:lpstr>Office Theme</vt:lpstr>
      <vt:lpstr>Bab III.</vt:lpstr>
      <vt:lpstr>Materi Pertemuan</vt:lpstr>
      <vt:lpstr>Populasi dan Sampel Penelitian</vt:lpstr>
      <vt:lpstr>PERHITUNGAN SAMPEL</vt:lpstr>
      <vt:lpstr>Probability Sampling</vt:lpstr>
      <vt:lpstr>Non Probability  Sampling</vt:lpstr>
      <vt:lpstr>D E F I N I S I</vt:lpstr>
      <vt:lpstr>INGAT!</vt:lpstr>
      <vt:lpstr>Jenis Jenis Validitas Pengukuran</vt:lpstr>
      <vt:lpstr>Validitas Wajah</vt:lpstr>
      <vt:lpstr>Face Validity (Neuman, 2006: 195)</vt:lpstr>
      <vt:lpstr>Langkah  Melakukan Validitas</vt:lpstr>
      <vt:lpstr>Contoh Validitas Wajah</vt:lpstr>
      <vt:lpstr>Validitas Konten/Isi</vt:lpstr>
      <vt:lpstr>Content Validity (Neuman, 2006: 195)</vt:lpstr>
      <vt:lpstr>Validitas Kriteria</vt:lpstr>
      <vt:lpstr>Dua Jenis Validitas Kriteria</vt:lpstr>
      <vt:lpstr>Criterion Validity (Neuman, 2006: 195)</vt:lpstr>
      <vt:lpstr>Contoh Validitas Kriteria :</vt:lpstr>
      <vt:lpstr>Validitas Konstruk</vt:lpstr>
      <vt:lpstr>Dua Jenis Validitas Konstruk</vt:lpstr>
      <vt:lpstr>Construct Validity (Neuman, 2006: 195)</vt:lpstr>
      <vt:lpstr>LANGKAH-LANGKAH UJI VALIDITAS  MELALUI SPSS</vt:lpstr>
      <vt:lpstr>Langkah 1</vt:lpstr>
      <vt:lpstr>Langkah 2</vt:lpstr>
      <vt:lpstr>Langkah 3</vt:lpstr>
      <vt:lpstr>Langkah 4</vt:lpstr>
      <vt:lpstr>Langkah 5</vt:lpstr>
      <vt:lpstr>Contoh Lainnya</vt:lpstr>
      <vt:lpstr>Lihat daftar r tabel sesuai dengan responden</vt:lpstr>
      <vt:lpstr>Susun tabel validitas</vt:lpstr>
      <vt:lpstr>Reliabilitas</vt:lpstr>
      <vt:lpstr>Jenis- Jenis Reliabilitas (Neuman, 2006)</vt:lpstr>
      <vt:lpstr>Reliabilitas Stabil</vt:lpstr>
      <vt:lpstr>Contoh Reliabilitas Stabil</vt:lpstr>
      <vt:lpstr>Reliabilitas Terwakili</vt:lpstr>
      <vt:lpstr>Contoh</vt:lpstr>
      <vt:lpstr>Reliabilitas Seimbang</vt:lpstr>
      <vt:lpstr>Langkah-langkah Uji  Reliabilitas Melalui SPSS</vt:lpstr>
      <vt:lpstr>Langkah 1</vt:lpstr>
      <vt:lpstr>Langkah 2</vt:lpstr>
      <vt:lpstr>Langkah 3</vt:lpstr>
      <vt:lpstr>Output uji reliabilitas</vt:lpstr>
      <vt:lpstr>Angka pada Cronbach’s Alpha</vt:lpstr>
      <vt:lpstr>Cara Meningkatkan Reliabilitas</vt:lpstr>
      <vt:lpstr>KETERBATASAN PENELITIAN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sonny bangun</cp:lastModifiedBy>
  <cp:revision>24</cp:revision>
  <dcterms:created xsi:type="dcterms:W3CDTF">2020-02-20T08:14:00Z</dcterms:created>
  <dcterms:modified xsi:type="dcterms:W3CDTF">2021-03-12T04:28:12Z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2020-02-20T00:00:00Z</vt:filetime>
  </property>
  <property fmtid="{D5CDD505-2E9C-101B-9397-08002B2CF9AE}" pid="5" name="KSOProductBuildVer">
    <vt:lpwstr>2057-11.2.0.9144</vt:lpwstr>
  </property>
</Properties>
</file>