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3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2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8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3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85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5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9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KETERAMPILAN DASAR JURNALISTIK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TEKNIK PENULISAN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theme/theme1.xml><?xml version="1.0" encoding="utf-8"?>
<a:theme xmlns:a="http://schemas.openxmlformats.org/drawingml/2006/main" name="Blue-green cave design template">
  <a:themeElements>
    <a:clrScheme name="Office Them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Blue-green cave design template</Template>
  <TotalTime>14</TotalTime>
  <Words>9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Blue-green cave design template</vt:lpstr>
      <vt:lpstr>PENGANTAR JURNALISTIK</vt:lpstr>
      <vt:lpstr>KETERAMPILAN DASAR JURNALISTIK</vt:lpstr>
      <vt:lpstr>TEKNIK PENULISAN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13</cp:revision>
  <dcterms:created xsi:type="dcterms:W3CDTF">2020-02-02T13:26:52Z</dcterms:created>
  <dcterms:modified xsi:type="dcterms:W3CDTF">2020-02-02T13:40:58Z</dcterms:modified>
</cp:coreProperties>
</file>