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99"/>
    <a:srgbClr val="FF6699"/>
    <a:srgbClr val="CCFF66"/>
    <a:srgbClr val="9966FF"/>
    <a:srgbClr val="FFFF99"/>
    <a:srgbClr val="FFCCCC"/>
    <a:srgbClr val="FF3399"/>
    <a:srgbClr val="99FFC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>
        <p:scale>
          <a:sx n="70" d="100"/>
          <a:sy n="70" d="100"/>
        </p:scale>
        <p:origin x="-115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463A6-EC3C-4439-A957-F6DB5C858B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C15AE8-C968-48FC-AD93-EA203F92186F}">
      <dgm:prSet phldrT="[Text]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Pada abad ke-21 definisi keluarga mengalami pergeseran.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CA0BAAB-0B43-4C4F-BBB8-84ACFFB5243D}" type="parTrans" cxnId="{0949EE11-D31B-4651-9D00-963877C8766E}">
      <dgm:prSet/>
      <dgm:spPr/>
      <dgm:t>
        <a:bodyPr/>
        <a:lstStyle/>
        <a:p>
          <a:endParaRPr lang="id-ID"/>
        </a:p>
      </dgm:t>
    </dgm:pt>
    <dgm:pt modelId="{37FA03BB-0048-4947-81E8-DF8393F672A3}" type="sibTrans" cxnId="{0949EE11-D31B-4651-9D00-963877C8766E}">
      <dgm:prSet/>
      <dgm:spPr/>
      <dgm:t>
        <a:bodyPr/>
        <a:lstStyle/>
        <a:p>
          <a:endParaRPr lang="id-ID"/>
        </a:p>
      </dgm:t>
    </dgm:pt>
    <dgm:pt modelId="{E3C95BC8-C21E-4880-9288-C00F22A6C8BF}">
      <dgm:prSet phldrT="[Text]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Tidak seperti yang terjadi  ditahun 1980-an.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48A0D8C-E758-4B32-9383-EABA81E26749}" type="parTrans" cxnId="{61654B90-D9D8-4F0E-B53B-E3BA905D1375}">
      <dgm:prSet/>
      <dgm:spPr/>
      <dgm:t>
        <a:bodyPr/>
        <a:lstStyle/>
        <a:p>
          <a:endParaRPr lang="id-ID"/>
        </a:p>
      </dgm:t>
    </dgm:pt>
    <dgm:pt modelId="{F594915A-BAF6-4D17-B59B-DFD88444F9FC}" type="sibTrans" cxnId="{61654B90-D9D8-4F0E-B53B-E3BA905D1375}">
      <dgm:prSet/>
      <dgm:spPr/>
      <dgm:t>
        <a:bodyPr/>
        <a:lstStyle/>
        <a:p>
          <a:endParaRPr lang="id-ID"/>
        </a:p>
      </dgm:t>
    </dgm:pt>
    <dgm:pt modelId="{253107CB-B8DE-44B8-A0E6-C0C0388564B1}">
      <dgm:prSet phldrT="[Text]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Tahun 1980-an; keluarga = laki-laki &amp; perempuan menikah dan mempunyai anak.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2CB5DD1-F068-4CAB-AAA7-7538005AED84}" type="parTrans" cxnId="{9083B8F9-7ACE-4A9C-A0AA-6FC01A788A84}">
      <dgm:prSet/>
      <dgm:spPr/>
      <dgm:t>
        <a:bodyPr/>
        <a:lstStyle/>
        <a:p>
          <a:endParaRPr lang="id-ID"/>
        </a:p>
      </dgm:t>
    </dgm:pt>
    <dgm:pt modelId="{40B92A00-5052-4998-94EA-43785733AEA3}" type="sibTrans" cxnId="{9083B8F9-7ACE-4A9C-A0AA-6FC01A788A84}">
      <dgm:prSet/>
      <dgm:spPr/>
      <dgm:t>
        <a:bodyPr/>
        <a:lstStyle/>
        <a:p>
          <a:endParaRPr lang="id-ID"/>
        </a:p>
      </dgm:t>
    </dgm:pt>
    <dgm:pt modelId="{57BCEDDF-2ECC-45BD-A4B8-EAF92425AE8F}">
      <dgm:prSet phldrT="[Text]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Pasangan tanpa anak = bukan keluarga.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42EC4BA-F1BC-4C9B-9602-35B029635B38}" type="parTrans" cxnId="{B752A48B-FCB4-44E1-8DF1-7192B6A97E43}">
      <dgm:prSet/>
      <dgm:spPr/>
      <dgm:t>
        <a:bodyPr/>
        <a:lstStyle/>
        <a:p>
          <a:endParaRPr lang="id-ID"/>
        </a:p>
      </dgm:t>
    </dgm:pt>
    <dgm:pt modelId="{AC578B16-6C13-45CD-8624-38DFE922AAA0}" type="sibTrans" cxnId="{B752A48B-FCB4-44E1-8DF1-7192B6A97E43}">
      <dgm:prSet/>
      <dgm:spPr/>
      <dgm:t>
        <a:bodyPr/>
        <a:lstStyle/>
        <a:p>
          <a:endParaRPr lang="id-ID"/>
        </a:p>
      </dgm:t>
    </dgm:pt>
    <dgm:pt modelId="{A425640C-C8FB-41D2-A3BC-34072136190E}" type="pres">
      <dgm:prSet presAssocID="{384463A6-EC3C-4439-A957-F6DB5C858B32}" presName="CompostProcess" presStyleCnt="0">
        <dgm:presLayoutVars>
          <dgm:dir/>
          <dgm:resizeHandles val="exact"/>
        </dgm:presLayoutVars>
      </dgm:prSet>
      <dgm:spPr/>
    </dgm:pt>
    <dgm:pt modelId="{E95F2B36-5134-47A5-9D53-64CA53B775D4}" type="pres">
      <dgm:prSet presAssocID="{384463A6-EC3C-4439-A957-F6DB5C858B32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CB922591-387F-43CB-BE09-65C06900F3CA}" type="pres">
      <dgm:prSet presAssocID="{384463A6-EC3C-4439-A957-F6DB5C858B32}" presName="linearProcess" presStyleCnt="0"/>
      <dgm:spPr/>
    </dgm:pt>
    <dgm:pt modelId="{DA4F259B-5717-4902-A0B8-5AE4995F143B}" type="pres">
      <dgm:prSet presAssocID="{03C15AE8-C968-48FC-AD93-EA203F92186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F552CF-91EB-43E2-9D7B-CCC1D1719E0F}" type="pres">
      <dgm:prSet presAssocID="{37FA03BB-0048-4947-81E8-DF8393F672A3}" presName="sibTrans" presStyleCnt="0"/>
      <dgm:spPr/>
    </dgm:pt>
    <dgm:pt modelId="{16E2B6C3-918F-43EC-BC73-5C9DC498796D}" type="pres">
      <dgm:prSet presAssocID="{E3C95BC8-C21E-4880-9288-C00F22A6C8B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038A3A-F9BF-4C0F-89CC-6F6F6A723BFF}" type="pres">
      <dgm:prSet presAssocID="{F594915A-BAF6-4D17-B59B-DFD88444F9FC}" presName="sibTrans" presStyleCnt="0"/>
      <dgm:spPr/>
    </dgm:pt>
    <dgm:pt modelId="{894884AB-D6C0-4716-BB05-07690B9C34BE}" type="pres">
      <dgm:prSet presAssocID="{253107CB-B8DE-44B8-A0E6-C0C0388564B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5B7D6C-0C6B-4C88-B039-C132960221C9}" type="pres">
      <dgm:prSet presAssocID="{40B92A00-5052-4998-94EA-43785733AEA3}" presName="sibTrans" presStyleCnt="0"/>
      <dgm:spPr/>
    </dgm:pt>
    <dgm:pt modelId="{D6673A50-8933-47A0-9062-7A69386A8BDE}" type="pres">
      <dgm:prSet presAssocID="{57BCEDDF-2ECC-45BD-A4B8-EAF92425AE8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83B8F9-7ACE-4A9C-A0AA-6FC01A788A84}" srcId="{384463A6-EC3C-4439-A957-F6DB5C858B32}" destId="{253107CB-B8DE-44B8-A0E6-C0C0388564B1}" srcOrd="2" destOrd="0" parTransId="{A2CB5DD1-F068-4CAB-AAA7-7538005AED84}" sibTransId="{40B92A00-5052-4998-94EA-43785733AEA3}"/>
    <dgm:cxn modelId="{B752A48B-FCB4-44E1-8DF1-7192B6A97E43}" srcId="{384463A6-EC3C-4439-A957-F6DB5C858B32}" destId="{57BCEDDF-2ECC-45BD-A4B8-EAF92425AE8F}" srcOrd="3" destOrd="0" parTransId="{F42EC4BA-F1BC-4C9B-9602-35B029635B38}" sibTransId="{AC578B16-6C13-45CD-8624-38DFE922AAA0}"/>
    <dgm:cxn modelId="{61654B90-D9D8-4F0E-B53B-E3BA905D1375}" srcId="{384463A6-EC3C-4439-A957-F6DB5C858B32}" destId="{E3C95BC8-C21E-4880-9288-C00F22A6C8BF}" srcOrd="1" destOrd="0" parTransId="{748A0D8C-E758-4B32-9383-EABA81E26749}" sibTransId="{F594915A-BAF6-4D17-B59B-DFD88444F9FC}"/>
    <dgm:cxn modelId="{20FBB0DF-3310-4AEC-B1EC-C6F0540AAF96}" type="presOf" srcId="{384463A6-EC3C-4439-A957-F6DB5C858B32}" destId="{A425640C-C8FB-41D2-A3BC-34072136190E}" srcOrd="0" destOrd="0" presId="urn:microsoft.com/office/officeart/2005/8/layout/hProcess9"/>
    <dgm:cxn modelId="{E07F65DD-C545-4396-A5F7-162CF3C7DD17}" type="presOf" srcId="{57BCEDDF-2ECC-45BD-A4B8-EAF92425AE8F}" destId="{D6673A50-8933-47A0-9062-7A69386A8BDE}" srcOrd="0" destOrd="0" presId="urn:microsoft.com/office/officeart/2005/8/layout/hProcess9"/>
    <dgm:cxn modelId="{457F53B7-808E-48B5-B551-14137A28E14B}" type="presOf" srcId="{03C15AE8-C968-48FC-AD93-EA203F92186F}" destId="{DA4F259B-5717-4902-A0B8-5AE4995F143B}" srcOrd="0" destOrd="0" presId="urn:microsoft.com/office/officeart/2005/8/layout/hProcess9"/>
    <dgm:cxn modelId="{0949EE11-D31B-4651-9D00-963877C8766E}" srcId="{384463A6-EC3C-4439-A957-F6DB5C858B32}" destId="{03C15AE8-C968-48FC-AD93-EA203F92186F}" srcOrd="0" destOrd="0" parTransId="{ACA0BAAB-0B43-4C4F-BBB8-84ACFFB5243D}" sibTransId="{37FA03BB-0048-4947-81E8-DF8393F672A3}"/>
    <dgm:cxn modelId="{3DC959FE-6CD2-47AC-AF20-02B1452410DB}" type="presOf" srcId="{253107CB-B8DE-44B8-A0E6-C0C0388564B1}" destId="{894884AB-D6C0-4716-BB05-07690B9C34BE}" srcOrd="0" destOrd="0" presId="urn:microsoft.com/office/officeart/2005/8/layout/hProcess9"/>
    <dgm:cxn modelId="{BFF51C4A-27CD-4725-B2BD-1F5B41BA8BA2}" type="presOf" srcId="{E3C95BC8-C21E-4880-9288-C00F22A6C8BF}" destId="{16E2B6C3-918F-43EC-BC73-5C9DC498796D}" srcOrd="0" destOrd="0" presId="urn:microsoft.com/office/officeart/2005/8/layout/hProcess9"/>
    <dgm:cxn modelId="{A2366C41-D04D-43EF-B2BC-93EEF56C5BDE}" type="presParOf" srcId="{A425640C-C8FB-41D2-A3BC-34072136190E}" destId="{E95F2B36-5134-47A5-9D53-64CA53B775D4}" srcOrd="0" destOrd="0" presId="urn:microsoft.com/office/officeart/2005/8/layout/hProcess9"/>
    <dgm:cxn modelId="{93F0ABBC-6FAA-4B16-879A-3188CA0443F7}" type="presParOf" srcId="{A425640C-C8FB-41D2-A3BC-34072136190E}" destId="{CB922591-387F-43CB-BE09-65C06900F3CA}" srcOrd="1" destOrd="0" presId="urn:microsoft.com/office/officeart/2005/8/layout/hProcess9"/>
    <dgm:cxn modelId="{DA5030E8-4F50-4FFA-8189-CBC495A3D8D3}" type="presParOf" srcId="{CB922591-387F-43CB-BE09-65C06900F3CA}" destId="{DA4F259B-5717-4902-A0B8-5AE4995F143B}" srcOrd="0" destOrd="0" presId="urn:microsoft.com/office/officeart/2005/8/layout/hProcess9"/>
    <dgm:cxn modelId="{B0AF9BDB-CAF2-4803-AE71-2733B552E947}" type="presParOf" srcId="{CB922591-387F-43CB-BE09-65C06900F3CA}" destId="{BCF552CF-91EB-43E2-9D7B-CCC1D1719E0F}" srcOrd="1" destOrd="0" presId="urn:microsoft.com/office/officeart/2005/8/layout/hProcess9"/>
    <dgm:cxn modelId="{CC41D350-A76B-4CDD-90E7-3BBD791D521E}" type="presParOf" srcId="{CB922591-387F-43CB-BE09-65C06900F3CA}" destId="{16E2B6C3-918F-43EC-BC73-5C9DC498796D}" srcOrd="2" destOrd="0" presId="urn:microsoft.com/office/officeart/2005/8/layout/hProcess9"/>
    <dgm:cxn modelId="{49FA59BD-1949-4A1F-8118-CBEAD8B4F094}" type="presParOf" srcId="{CB922591-387F-43CB-BE09-65C06900F3CA}" destId="{C1038A3A-F9BF-4C0F-89CC-6F6F6A723BFF}" srcOrd="3" destOrd="0" presId="urn:microsoft.com/office/officeart/2005/8/layout/hProcess9"/>
    <dgm:cxn modelId="{14A57BA0-76AB-4F8E-9556-C8C7BAB68297}" type="presParOf" srcId="{CB922591-387F-43CB-BE09-65C06900F3CA}" destId="{894884AB-D6C0-4716-BB05-07690B9C34BE}" srcOrd="4" destOrd="0" presId="urn:microsoft.com/office/officeart/2005/8/layout/hProcess9"/>
    <dgm:cxn modelId="{2050E5FD-2ECD-49B8-A62D-6221D06BB7FC}" type="presParOf" srcId="{CB922591-387F-43CB-BE09-65C06900F3CA}" destId="{F85B7D6C-0C6B-4C88-B039-C132960221C9}" srcOrd="5" destOrd="0" presId="urn:microsoft.com/office/officeart/2005/8/layout/hProcess9"/>
    <dgm:cxn modelId="{2EFD6874-0DEC-4D46-BE78-AE1AFD5A6E41}" type="presParOf" srcId="{CB922591-387F-43CB-BE09-65C06900F3CA}" destId="{D6673A50-8933-47A0-9062-7A69386A8BDE}" srcOrd="6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D044A1-AA5C-434F-B45C-0B042E2410A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DCF5D71-6491-4346-9A5F-5674067C10CB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Dua jenis komitmen jangka panjang yang banyak dilakukan pasangan: </a:t>
          </a:r>
          <a:endParaRPr lang="id-ID" sz="1500" b="1" i="1" dirty="0">
            <a:latin typeface="Candara" pitchFamily="34" charset="0"/>
          </a:endParaRPr>
        </a:p>
      </dgm:t>
    </dgm:pt>
    <dgm:pt modelId="{03332B94-A04D-445C-AB44-430216ABFF84}" type="parTrans" cxnId="{30BE11EC-0766-4A47-AE34-24ACD7219B4E}">
      <dgm:prSet/>
      <dgm:spPr/>
      <dgm:t>
        <a:bodyPr/>
        <a:lstStyle/>
        <a:p>
          <a:endParaRPr lang="id-ID"/>
        </a:p>
      </dgm:t>
    </dgm:pt>
    <dgm:pt modelId="{33E62440-60BE-4242-AF0D-01C953C14526}" type="sibTrans" cxnId="{30BE11EC-0766-4A47-AE34-24ACD7219B4E}">
      <dgm:prSet/>
      <dgm:spPr/>
      <dgm:t>
        <a:bodyPr/>
        <a:lstStyle/>
        <a:p>
          <a:endParaRPr lang="id-ID"/>
        </a:p>
      </dgm:t>
    </dgm:pt>
    <dgm:pt modelId="{DB108D43-F4F0-4C71-8A0F-EFE2191D2C2D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(1) pernikahan. </a:t>
          </a:r>
          <a:endParaRPr lang="id-ID" sz="1500" b="1" i="1" dirty="0">
            <a:latin typeface="Candara" pitchFamily="34" charset="0"/>
          </a:endParaRPr>
        </a:p>
      </dgm:t>
    </dgm:pt>
    <dgm:pt modelId="{B5DE6432-7198-4E42-AF52-77A2F31C4571}" type="parTrans" cxnId="{3A736F4D-20B1-4133-8BE2-FEF661C3353E}">
      <dgm:prSet/>
      <dgm:spPr/>
      <dgm:t>
        <a:bodyPr/>
        <a:lstStyle/>
        <a:p>
          <a:endParaRPr lang="id-ID"/>
        </a:p>
      </dgm:t>
    </dgm:pt>
    <dgm:pt modelId="{71C61F20-1595-460E-8B5F-9B1D97CE44A9}" type="sibTrans" cxnId="{3A736F4D-20B1-4133-8BE2-FEF661C3353E}">
      <dgm:prSet/>
      <dgm:spPr/>
      <dgm:t>
        <a:bodyPr/>
        <a:lstStyle/>
        <a:p>
          <a:endParaRPr lang="id-ID"/>
        </a:p>
      </dgm:t>
    </dgm:pt>
    <dgm:pt modelId="{9204280A-335F-46AF-8B4D-33FC3718C0DC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(2) kohabitasi. </a:t>
          </a:r>
          <a:endParaRPr lang="id-ID" sz="1500" b="1" i="1" dirty="0">
            <a:latin typeface="Candara" pitchFamily="34" charset="0"/>
          </a:endParaRPr>
        </a:p>
      </dgm:t>
    </dgm:pt>
    <dgm:pt modelId="{7CFF3D16-6652-4665-B4A5-EC8D94D8253D}" type="parTrans" cxnId="{B38412BD-6815-413B-BC87-D2598AF34B7B}">
      <dgm:prSet/>
      <dgm:spPr/>
      <dgm:t>
        <a:bodyPr/>
        <a:lstStyle/>
        <a:p>
          <a:endParaRPr lang="id-ID"/>
        </a:p>
      </dgm:t>
    </dgm:pt>
    <dgm:pt modelId="{A99D0BDD-87D7-4598-9668-002738448BCF}" type="sibTrans" cxnId="{B38412BD-6815-413B-BC87-D2598AF34B7B}">
      <dgm:prSet/>
      <dgm:spPr/>
      <dgm:t>
        <a:bodyPr/>
        <a:lstStyle/>
        <a:p>
          <a:endParaRPr lang="id-ID"/>
        </a:p>
      </dgm:t>
    </dgm:pt>
    <dgm:pt modelId="{CAE188AD-0867-4045-A165-2B4A72CE7A11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Masing-masing memiliki gaya berkomunikasi. </a:t>
          </a:r>
          <a:endParaRPr lang="id-ID" sz="1500" b="1" i="1" dirty="0">
            <a:latin typeface="Candara" pitchFamily="34" charset="0"/>
          </a:endParaRPr>
        </a:p>
      </dgm:t>
    </dgm:pt>
    <dgm:pt modelId="{7F9F02C0-AE7E-42F4-82E4-EB6D943AA282}" type="parTrans" cxnId="{A23EC4F6-6113-4E9B-9676-C7BC4B76404E}">
      <dgm:prSet/>
      <dgm:spPr/>
      <dgm:t>
        <a:bodyPr/>
        <a:lstStyle/>
        <a:p>
          <a:endParaRPr lang="id-ID"/>
        </a:p>
      </dgm:t>
    </dgm:pt>
    <dgm:pt modelId="{A9894C32-B9DB-435B-A8AA-AA05DFCB71A4}" type="sibTrans" cxnId="{A23EC4F6-6113-4E9B-9676-C7BC4B76404E}">
      <dgm:prSet/>
      <dgm:spPr/>
      <dgm:t>
        <a:bodyPr/>
        <a:lstStyle/>
        <a:p>
          <a:endParaRPr lang="id-ID"/>
        </a:p>
      </dgm:t>
    </dgm:pt>
    <dgm:pt modelId="{4147EDF8-4207-41CA-BD6E-334031B7913F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Masing-masing memiliki tingkat kepuasan dalam hubungan jangka panjang. </a:t>
          </a:r>
          <a:endParaRPr lang="id-ID" sz="1500" b="1" i="1" dirty="0">
            <a:latin typeface="Candara" pitchFamily="34" charset="0"/>
          </a:endParaRPr>
        </a:p>
      </dgm:t>
    </dgm:pt>
    <dgm:pt modelId="{6CCB80D5-8B46-4FB7-8380-621A5CCC669F}" type="parTrans" cxnId="{D34EF687-DA41-4F48-BF12-6BF7CE86F37B}">
      <dgm:prSet/>
      <dgm:spPr/>
      <dgm:t>
        <a:bodyPr/>
        <a:lstStyle/>
        <a:p>
          <a:endParaRPr lang="id-ID"/>
        </a:p>
      </dgm:t>
    </dgm:pt>
    <dgm:pt modelId="{5AC62D78-CC7C-43C3-A687-C3E4835723F7}" type="sibTrans" cxnId="{D34EF687-DA41-4F48-BF12-6BF7CE86F37B}">
      <dgm:prSet/>
      <dgm:spPr/>
      <dgm:t>
        <a:bodyPr/>
        <a:lstStyle/>
        <a:p>
          <a:endParaRPr lang="id-ID"/>
        </a:p>
      </dgm:t>
    </dgm:pt>
    <dgm:pt modelId="{88547031-7A6E-4DEE-AB1D-325E43C4EB16}" type="pres">
      <dgm:prSet presAssocID="{CDD044A1-AA5C-434F-B45C-0B042E2410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4A23BCB-CF98-4AA0-89AC-0EDBEC5CC37A}" type="pres">
      <dgm:prSet presAssocID="{5DCF5D71-6491-4346-9A5F-5674067C10C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821FF1-C466-485A-8129-FF010A7CA69E}" type="pres">
      <dgm:prSet presAssocID="{33E62440-60BE-4242-AF0D-01C953C14526}" presName="space" presStyleCnt="0"/>
      <dgm:spPr/>
    </dgm:pt>
    <dgm:pt modelId="{36C90F57-594E-4C58-B48A-8FA59C7B2351}" type="pres">
      <dgm:prSet presAssocID="{DB108D43-F4F0-4C71-8A0F-EFE2191D2C2D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9ADF7E-72F2-4883-A98A-82DF57AD3810}" type="pres">
      <dgm:prSet presAssocID="{71C61F20-1595-460E-8B5F-9B1D97CE44A9}" presName="space" presStyleCnt="0"/>
      <dgm:spPr/>
    </dgm:pt>
    <dgm:pt modelId="{90CA3D2F-B0AB-48D3-B49E-11ABAB6C6EC0}" type="pres">
      <dgm:prSet presAssocID="{9204280A-335F-46AF-8B4D-33FC3718C0D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7E952B-FE4E-4C67-9CD6-97768D976693}" type="pres">
      <dgm:prSet presAssocID="{A99D0BDD-87D7-4598-9668-002738448BCF}" presName="space" presStyleCnt="0"/>
      <dgm:spPr/>
    </dgm:pt>
    <dgm:pt modelId="{9C6FDC98-1B27-4ACC-BCDB-917CD37F3928}" type="pres">
      <dgm:prSet presAssocID="{CAE188AD-0867-4045-A165-2B4A72CE7A1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263A99-612D-4F12-99EF-A1E2FA214D3A}" type="pres">
      <dgm:prSet presAssocID="{A9894C32-B9DB-435B-A8AA-AA05DFCB71A4}" presName="space" presStyleCnt="0"/>
      <dgm:spPr/>
    </dgm:pt>
    <dgm:pt modelId="{F45822F9-8B68-436E-914E-E63E92155820}" type="pres">
      <dgm:prSet presAssocID="{4147EDF8-4207-41CA-BD6E-334031B7913F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4EF687-DA41-4F48-BF12-6BF7CE86F37B}" srcId="{CDD044A1-AA5C-434F-B45C-0B042E2410A9}" destId="{4147EDF8-4207-41CA-BD6E-334031B7913F}" srcOrd="4" destOrd="0" parTransId="{6CCB80D5-8B46-4FB7-8380-621A5CCC669F}" sibTransId="{5AC62D78-CC7C-43C3-A687-C3E4835723F7}"/>
    <dgm:cxn modelId="{30BE11EC-0766-4A47-AE34-24ACD7219B4E}" srcId="{CDD044A1-AA5C-434F-B45C-0B042E2410A9}" destId="{5DCF5D71-6491-4346-9A5F-5674067C10CB}" srcOrd="0" destOrd="0" parTransId="{03332B94-A04D-445C-AB44-430216ABFF84}" sibTransId="{33E62440-60BE-4242-AF0D-01C953C14526}"/>
    <dgm:cxn modelId="{B38412BD-6815-413B-BC87-D2598AF34B7B}" srcId="{CDD044A1-AA5C-434F-B45C-0B042E2410A9}" destId="{9204280A-335F-46AF-8B4D-33FC3718C0DC}" srcOrd="2" destOrd="0" parTransId="{7CFF3D16-6652-4665-B4A5-EC8D94D8253D}" sibTransId="{A99D0BDD-87D7-4598-9668-002738448BCF}"/>
    <dgm:cxn modelId="{BE1F0147-485E-475C-BF41-B1DACC09A481}" type="presOf" srcId="{DB108D43-F4F0-4C71-8A0F-EFE2191D2C2D}" destId="{36C90F57-594E-4C58-B48A-8FA59C7B2351}" srcOrd="0" destOrd="0" presId="urn:microsoft.com/office/officeart/2005/8/layout/venn3"/>
    <dgm:cxn modelId="{75F651EF-7796-4BBE-B4D6-D79F69E75D65}" type="presOf" srcId="{9204280A-335F-46AF-8B4D-33FC3718C0DC}" destId="{90CA3D2F-B0AB-48D3-B49E-11ABAB6C6EC0}" srcOrd="0" destOrd="0" presId="urn:microsoft.com/office/officeart/2005/8/layout/venn3"/>
    <dgm:cxn modelId="{7BF7CFDC-C0BA-41A1-87D1-5497652CB60E}" type="presOf" srcId="{5DCF5D71-6491-4346-9A5F-5674067C10CB}" destId="{84A23BCB-CF98-4AA0-89AC-0EDBEC5CC37A}" srcOrd="0" destOrd="0" presId="urn:microsoft.com/office/officeart/2005/8/layout/venn3"/>
    <dgm:cxn modelId="{1BD2DD5B-A819-4D92-858F-C0FAFEF8419A}" type="presOf" srcId="{4147EDF8-4207-41CA-BD6E-334031B7913F}" destId="{F45822F9-8B68-436E-914E-E63E92155820}" srcOrd="0" destOrd="0" presId="urn:microsoft.com/office/officeart/2005/8/layout/venn3"/>
    <dgm:cxn modelId="{092FDC17-4537-4F92-91AC-B763EC5536EA}" type="presOf" srcId="{CDD044A1-AA5C-434F-B45C-0B042E2410A9}" destId="{88547031-7A6E-4DEE-AB1D-325E43C4EB16}" srcOrd="0" destOrd="0" presId="urn:microsoft.com/office/officeart/2005/8/layout/venn3"/>
    <dgm:cxn modelId="{A23EC4F6-6113-4E9B-9676-C7BC4B76404E}" srcId="{CDD044A1-AA5C-434F-B45C-0B042E2410A9}" destId="{CAE188AD-0867-4045-A165-2B4A72CE7A11}" srcOrd="3" destOrd="0" parTransId="{7F9F02C0-AE7E-42F4-82E4-EB6D943AA282}" sibTransId="{A9894C32-B9DB-435B-A8AA-AA05DFCB71A4}"/>
    <dgm:cxn modelId="{7A64485B-DABC-41A5-A044-D42023CF2812}" type="presOf" srcId="{CAE188AD-0867-4045-A165-2B4A72CE7A11}" destId="{9C6FDC98-1B27-4ACC-BCDB-917CD37F3928}" srcOrd="0" destOrd="0" presId="urn:microsoft.com/office/officeart/2005/8/layout/venn3"/>
    <dgm:cxn modelId="{3A736F4D-20B1-4133-8BE2-FEF661C3353E}" srcId="{CDD044A1-AA5C-434F-B45C-0B042E2410A9}" destId="{DB108D43-F4F0-4C71-8A0F-EFE2191D2C2D}" srcOrd="1" destOrd="0" parTransId="{B5DE6432-7198-4E42-AF52-77A2F31C4571}" sibTransId="{71C61F20-1595-460E-8B5F-9B1D97CE44A9}"/>
    <dgm:cxn modelId="{202171FE-815F-415C-834B-BCE33E9F5399}" type="presParOf" srcId="{88547031-7A6E-4DEE-AB1D-325E43C4EB16}" destId="{84A23BCB-CF98-4AA0-89AC-0EDBEC5CC37A}" srcOrd="0" destOrd="0" presId="urn:microsoft.com/office/officeart/2005/8/layout/venn3"/>
    <dgm:cxn modelId="{69D6A796-0E54-4113-9506-919AECECC6A2}" type="presParOf" srcId="{88547031-7A6E-4DEE-AB1D-325E43C4EB16}" destId="{4F821FF1-C466-485A-8129-FF010A7CA69E}" srcOrd="1" destOrd="0" presId="urn:microsoft.com/office/officeart/2005/8/layout/venn3"/>
    <dgm:cxn modelId="{854AC36E-A601-493C-82F6-12F37161A110}" type="presParOf" srcId="{88547031-7A6E-4DEE-AB1D-325E43C4EB16}" destId="{36C90F57-594E-4C58-B48A-8FA59C7B2351}" srcOrd="2" destOrd="0" presId="urn:microsoft.com/office/officeart/2005/8/layout/venn3"/>
    <dgm:cxn modelId="{1BE63E40-594D-470B-8E00-777BE817E013}" type="presParOf" srcId="{88547031-7A6E-4DEE-AB1D-325E43C4EB16}" destId="{239ADF7E-72F2-4883-A98A-82DF57AD3810}" srcOrd="3" destOrd="0" presId="urn:microsoft.com/office/officeart/2005/8/layout/venn3"/>
    <dgm:cxn modelId="{B997E982-6A47-4D18-BC5C-43EC8766F50B}" type="presParOf" srcId="{88547031-7A6E-4DEE-AB1D-325E43C4EB16}" destId="{90CA3D2F-B0AB-48D3-B49E-11ABAB6C6EC0}" srcOrd="4" destOrd="0" presId="urn:microsoft.com/office/officeart/2005/8/layout/venn3"/>
    <dgm:cxn modelId="{22190B15-62E6-4870-817B-334ABF3C2710}" type="presParOf" srcId="{88547031-7A6E-4DEE-AB1D-325E43C4EB16}" destId="{3A7E952B-FE4E-4C67-9CD6-97768D976693}" srcOrd="5" destOrd="0" presId="urn:microsoft.com/office/officeart/2005/8/layout/venn3"/>
    <dgm:cxn modelId="{894558B8-F1AD-4A58-AD8B-59FCDA2D2360}" type="presParOf" srcId="{88547031-7A6E-4DEE-AB1D-325E43C4EB16}" destId="{9C6FDC98-1B27-4ACC-BCDB-917CD37F3928}" srcOrd="6" destOrd="0" presId="urn:microsoft.com/office/officeart/2005/8/layout/venn3"/>
    <dgm:cxn modelId="{9C4F38AA-CD32-4270-BC16-E7DFF0ECE0E9}" type="presParOf" srcId="{88547031-7A6E-4DEE-AB1D-325E43C4EB16}" destId="{D9263A99-612D-4F12-99EF-A1E2FA214D3A}" srcOrd="7" destOrd="0" presId="urn:microsoft.com/office/officeart/2005/8/layout/venn3"/>
    <dgm:cxn modelId="{B3DBF824-1C9F-4885-8512-CE4A6F23C05E}" type="presParOf" srcId="{88547031-7A6E-4DEE-AB1D-325E43C4EB16}" destId="{F45822F9-8B68-436E-914E-E63E92155820}" srcOrd="8" destOrd="0" presId="urn:microsoft.com/office/officeart/2005/8/layout/ven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4DC33-96A0-4D04-9AAB-D22BCCE57FE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BE59D5D-C76D-453C-865C-CE2661B1396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Kohabitasi = tinggal serumah tanpa ikatan perkawinan.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B8F1898-915F-4438-85DD-E57A48D4FB1D}" type="parTrans" cxnId="{A7010F0C-761D-4E1F-B1CF-164212A5421D}">
      <dgm:prSet/>
      <dgm:spPr/>
      <dgm:t>
        <a:bodyPr/>
        <a:lstStyle/>
        <a:p>
          <a:endParaRPr lang="id-ID"/>
        </a:p>
      </dgm:t>
    </dgm:pt>
    <dgm:pt modelId="{758CAEEB-16F2-4EB9-9AD2-DE223AB63333}" type="sibTrans" cxnId="{A7010F0C-761D-4E1F-B1CF-164212A5421D}">
      <dgm:prSet/>
      <dgm:spPr/>
      <dgm:t>
        <a:bodyPr/>
        <a:lstStyle/>
        <a:p>
          <a:endParaRPr lang="id-ID"/>
        </a:p>
      </dgm:t>
    </dgm:pt>
    <dgm:pt modelId="{3D6624F9-D4A2-44E4-A571-FFA0461E7BC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Faktor pemicu: aspek hukum yang mengikat; tidak diperbolehkan menikah.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8AC456-A0EB-4172-A473-98012A1D1629}" type="parTrans" cxnId="{829CB487-7A55-42AA-B654-83DDE0A295D0}">
      <dgm:prSet/>
      <dgm:spPr/>
      <dgm:t>
        <a:bodyPr/>
        <a:lstStyle/>
        <a:p>
          <a:endParaRPr lang="id-ID"/>
        </a:p>
      </dgm:t>
    </dgm:pt>
    <dgm:pt modelId="{1A29A6B8-5398-4EF3-AE13-34692742510B}" type="sibTrans" cxnId="{829CB487-7A55-42AA-B654-83DDE0A295D0}">
      <dgm:prSet/>
      <dgm:spPr/>
      <dgm:t>
        <a:bodyPr/>
        <a:lstStyle/>
        <a:p>
          <a:endParaRPr lang="id-ID"/>
        </a:p>
      </dgm:t>
    </dgm:pt>
    <dgm:pt modelId="{26DB307A-D919-40A8-967E-1C9DD7949DB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Memang tidak ingin menikah.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81EFCA2-6B67-4165-90EF-891EED3D3088}" type="parTrans" cxnId="{A6162B1C-C9E9-4312-A5DD-44BE6D0E7CA3}">
      <dgm:prSet/>
      <dgm:spPr/>
      <dgm:t>
        <a:bodyPr/>
        <a:lstStyle/>
        <a:p>
          <a:endParaRPr lang="id-ID"/>
        </a:p>
      </dgm:t>
    </dgm:pt>
    <dgm:pt modelId="{8B50B2CE-8667-4BBD-8EA4-1EEC23211FF4}" type="sibTrans" cxnId="{A6162B1C-C9E9-4312-A5DD-44BE6D0E7CA3}">
      <dgm:prSet/>
      <dgm:spPr/>
      <dgm:t>
        <a:bodyPr/>
        <a:lstStyle/>
        <a:p>
          <a:endParaRPr lang="id-ID"/>
        </a:p>
      </dgm:t>
    </dgm:pt>
    <dgm:pt modelId="{1D4C73CE-DC1C-418A-8DE1-642255721FF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Tipe kohabitasi: kohabitasi heteroseksual &amp; kohabitasi homoseksual.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7D68AD-A729-419D-8E7A-B3A7AC51BB2C}" type="parTrans" cxnId="{D7F2B9E0-43EE-4F61-BE1F-E386397E4FD5}">
      <dgm:prSet/>
      <dgm:spPr/>
      <dgm:t>
        <a:bodyPr/>
        <a:lstStyle/>
        <a:p>
          <a:endParaRPr lang="id-ID"/>
        </a:p>
      </dgm:t>
    </dgm:pt>
    <dgm:pt modelId="{C522DEB9-E422-4A5F-839C-3B6C3C0929E9}" type="sibTrans" cxnId="{D7F2B9E0-43EE-4F61-BE1F-E386397E4FD5}">
      <dgm:prSet/>
      <dgm:spPr/>
      <dgm:t>
        <a:bodyPr/>
        <a:lstStyle/>
        <a:p>
          <a:endParaRPr lang="id-ID"/>
        </a:p>
      </dgm:t>
    </dgm:pt>
    <dgm:pt modelId="{6666B069-527D-4508-A113-9D9B117573FC}" type="pres">
      <dgm:prSet presAssocID="{5A24DC33-96A0-4D04-9AAB-D22BCCE57F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EB57EA-FEF7-4441-BFE8-FCB7142837F0}" type="pres">
      <dgm:prSet presAssocID="{8BE59D5D-C76D-453C-865C-CE2661B139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7132B0-5A30-4861-9118-E9CB65750893}" type="pres">
      <dgm:prSet presAssocID="{758CAEEB-16F2-4EB9-9AD2-DE223AB63333}" presName="sibTrans" presStyleLbl="sibTrans2D1" presStyleIdx="0" presStyleCnt="3"/>
      <dgm:spPr/>
      <dgm:t>
        <a:bodyPr/>
        <a:lstStyle/>
        <a:p>
          <a:endParaRPr lang="id-ID"/>
        </a:p>
      </dgm:t>
    </dgm:pt>
    <dgm:pt modelId="{91AD181A-F102-44C9-959B-D8CCE9435BDD}" type="pres">
      <dgm:prSet presAssocID="{758CAEEB-16F2-4EB9-9AD2-DE223AB63333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52F046BE-7D9F-481C-BA2D-22E5A3D99618}" type="pres">
      <dgm:prSet presAssocID="{3D6624F9-D4A2-44E4-A571-FFA0461E7B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67285A-E138-4471-82B3-769FA328A28E}" type="pres">
      <dgm:prSet presAssocID="{1A29A6B8-5398-4EF3-AE13-34692742510B}" presName="sibTrans" presStyleLbl="sibTrans2D1" presStyleIdx="1" presStyleCnt="3"/>
      <dgm:spPr/>
      <dgm:t>
        <a:bodyPr/>
        <a:lstStyle/>
        <a:p>
          <a:endParaRPr lang="id-ID"/>
        </a:p>
      </dgm:t>
    </dgm:pt>
    <dgm:pt modelId="{E7A4F406-65D9-415A-8629-F86C88A12F90}" type="pres">
      <dgm:prSet presAssocID="{1A29A6B8-5398-4EF3-AE13-34692742510B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A77104CD-4C93-4FC1-93BA-7E20742B8B39}" type="pres">
      <dgm:prSet presAssocID="{26DB307A-D919-40A8-967E-1C9DD7949D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D99352-CAE3-4091-8819-9D1E7E05A025}" type="pres">
      <dgm:prSet presAssocID="{8B50B2CE-8667-4BBD-8EA4-1EEC23211FF4}" presName="sibTrans" presStyleLbl="sibTrans2D1" presStyleIdx="2" presStyleCnt="3"/>
      <dgm:spPr/>
      <dgm:t>
        <a:bodyPr/>
        <a:lstStyle/>
        <a:p>
          <a:endParaRPr lang="id-ID"/>
        </a:p>
      </dgm:t>
    </dgm:pt>
    <dgm:pt modelId="{92442628-5BFA-4413-B0AA-FA5E8F7BBA49}" type="pres">
      <dgm:prSet presAssocID="{8B50B2CE-8667-4BBD-8EA4-1EEC23211FF4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2C74DF93-01C0-4FB9-8947-CF567C5F10A4}" type="pres">
      <dgm:prSet presAssocID="{1D4C73CE-DC1C-418A-8DE1-642255721F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086F31D-98B9-4CFF-9F43-79345FBF41C8}" type="presOf" srcId="{758CAEEB-16F2-4EB9-9AD2-DE223AB63333}" destId="{91AD181A-F102-44C9-959B-D8CCE9435BDD}" srcOrd="1" destOrd="0" presId="urn:microsoft.com/office/officeart/2005/8/layout/process5"/>
    <dgm:cxn modelId="{A7A7CF81-8B67-4BE3-9C88-09674B8E9735}" type="presOf" srcId="{1D4C73CE-DC1C-418A-8DE1-642255721FF2}" destId="{2C74DF93-01C0-4FB9-8947-CF567C5F10A4}" srcOrd="0" destOrd="0" presId="urn:microsoft.com/office/officeart/2005/8/layout/process5"/>
    <dgm:cxn modelId="{5620328D-546A-4CAA-9F97-75DAB1078370}" type="presOf" srcId="{5A24DC33-96A0-4D04-9AAB-D22BCCE57FE3}" destId="{6666B069-527D-4508-A113-9D9B117573FC}" srcOrd="0" destOrd="0" presId="urn:microsoft.com/office/officeart/2005/8/layout/process5"/>
    <dgm:cxn modelId="{9A0CC405-F6E0-4155-A86B-3C8EFAAEFB08}" type="presOf" srcId="{26DB307A-D919-40A8-967E-1C9DD7949DB5}" destId="{A77104CD-4C93-4FC1-93BA-7E20742B8B39}" srcOrd="0" destOrd="0" presId="urn:microsoft.com/office/officeart/2005/8/layout/process5"/>
    <dgm:cxn modelId="{A5C83E7C-B5D0-4F3C-AD8E-5BAD1ED102C0}" type="presOf" srcId="{8B50B2CE-8667-4BBD-8EA4-1EEC23211FF4}" destId="{30D99352-CAE3-4091-8819-9D1E7E05A025}" srcOrd="0" destOrd="0" presId="urn:microsoft.com/office/officeart/2005/8/layout/process5"/>
    <dgm:cxn modelId="{DC71A5BF-4AC8-40FB-8833-C355E4EC3449}" type="presOf" srcId="{1A29A6B8-5398-4EF3-AE13-34692742510B}" destId="{8067285A-E138-4471-82B3-769FA328A28E}" srcOrd="0" destOrd="0" presId="urn:microsoft.com/office/officeart/2005/8/layout/process5"/>
    <dgm:cxn modelId="{023FC481-A380-449C-B1D6-4E9DAB472F6B}" type="presOf" srcId="{1A29A6B8-5398-4EF3-AE13-34692742510B}" destId="{E7A4F406-65D9-415A-8629-F86C88A12F90}" srcOrd="1" destOrd="0" presId="urn:microsoft.com/office/officeart/2005/8/layout/process5"/>
    <dgm:cxn modelId="{829CB487-7A55-42AA-B654-83DDE0A295D0}" srcId="{5A24DC33-96A0-4D04-9AAB-D22BCCE57FE3}" destId="{3D6624F9-D4A2-44E4-A571-FFA0461E7BC5}" srcOrd="1" destOrd="0" parTransId="{1A8AC456-A0EB-4172-A473-98012A1D1629}" sibTransId="{1A29A6B8-5398-4EF3-AE13-34692742510B}"/>
    <dgm:cxn modelId="{29CE0E98-8C4A-4584-BAE1-843E00380CD6}" type="presOf" srcId="{8B50B2CE-8667-4BBD-8EA4-1EEC23211FF4}" destId="{92442628-5BFA-4413-B0AA-FA5E8F7BBA49}" srcOrd="1" destOrd="0" presId="urn:microsoft.com/office/officeart/2005/8/layout/process5"/>
    <dgm:cxn modelId="{A7010F0C-761D-4E1F-B1CF-164212A5421D}" srcId="{5A24DC33-96A0-4D04-9AAB-D22BCCE57FE3}" destId="{8BE59D5D-C76D-453C-865C-CE2661B13962}" srcOrd="0" destOrd="0" parTransId="{8B8F1898-915F-4438-85DD-E57A48D4FB1D}" sibTransId="{758CAEEB-16F2-4EB9-9AD2-DE223AB63333}"/>
    <dgm:cxn modelId="{87D449A6-A991-4852-A06F-B629B3EEC185}" type="presOf" srcId="{758CAEEB-16F2-4EB9-9AD2-DE223AB63333}" destId="{6A7132B0-5A30-4861-9118-E9CB65750893}" srcOrd="0" destOrd="0" presId="urn:microsoft.com/office/officeart/2005/8/layout/process5"/>
    <dgm:cxn modelId="{A6162B1C-C9E9-4312-A5DD-44BE6D0E7CA3}" srcId="{5A24DC33-96A0-4D04-9AAB-D22BCCE57FE3}" destId="{26DB307A-D919-40A8-967E-1C9DD7949DB5}" srcOrd="2" destOrd="0" parTransId="{E81EFCA2-6B67-4165-90EF-891EED3D3088}" sibTransId="{8B50B2CE-8667-4BBD-8EA4-1EEC23211FF4}"/>
    <dgm:cxn modelId="{D7F2B9E0-43EE-4F61-BE1F-E386397E4FD5}" srcId="{5A24DC33-96A0-4D04-9AAB-D22BCCE57FE3}" destId="{1D4C73CE-DC1C-418A-8DE1-642255721FF2}" srcOrd="3" destOrd="0" parTransId="{BF7D68AD-A729-419D-8E7A-B3A7AC51BB2C}" sibTransId="{C522DEB9-E422-4A5F-839C-3B6C3C0929E9}"/>
    <dgm:cxn modelId="{AAD07CF2-9201-45CD-9D3C-03CC3801CBDA}" type="presOf" srcId="{3D6624F9-D4A2-44E4-A571-FFA0461E7BC5}" destId="{52F046BE-7D9F-481C-BA2D-22E5A3D99618}" srcOrd="0" destOrd="0" presId="urn:microsoft.com/office/officeart/2005/8/layout/process5"/>
    <dgm:cxn modelId="{B2EDC3C9-4A79-4C7D-A528-518550BF85F1}" type="presOf" srcId="{8BE59D5D-C76D-453C-865C-CE2661B13962}" destId="{13EB57EA-FEF7-4441-BFE8-FCB7142837F0}" srcOrd="0" destOrd="0" presId="urn:microsoft.com/office/officeart/2005/8/layout/process5"/>
    <dgm:cxn modelId="{D3AA0781-3D1B-4E10-A98F-61426861A552}" type="presParOf" srcId="{6666B069-527D-4508-A113-9D9B117573FC}" destId="{13EB57EA-FEF7-4441-BFE8-FCB7142837F0}" srcOrd="0" destOrd="0" presId="urn:microsoft.com/office/officeart/2005/8/layout/process5"/>
    <dgm:cxn modelId="{9FDEC553-9C64-4CF2-AFE8-6DC9575C345F}" type="presParOf" srcId="{6666B069-527D-4508-A113-9D9B117573FC}" destId="{6A7132B0-5A30-4861-9118-E9CB65750893}" srcOrd="1" destOrd="0" presId="urn:microsoft.com/office/officeart/2005/8/layout/process5"/>
    <dgm:cxn modelId="{61EF12B1-E264-41F2-989A-A584E1D79520}" type="presParOf" srcId="{6A7132B0-5A30-4861-9118-E9CB65750893}" destId="{91AD181A-F102-44C9-959B-D8CCE9435BDD}" srcOrd="0" destOrd="0" presId="urn:microsoft.com/office/officeart/2005/8/layout/process5"/>
    <dgm:cxn modelId="{CC84DF8C-1524-4068-B6F6-4B373546FFB3}" type="presParOf" srcId="{6666B069-527D-4508-A113-9D9B117573FC}" destId="{52F046BE-7D9F-481C-BA2D-22E5A3D99618}" srcOrd="2" destOrd="0" presId="urn:microsoft.com/office/officeart/2005/8/layout/process5"/>
    <dgm:cxn modelId="{574890F3-FC7D-4634-A132-F9EC2B1DDF2C}" type="presParOf" srcId="{6666B069-527D-4508-A113-9D9B117573FC}" destId="{8067285A-E138-4471-82B3-769FA328A28E}" srcOrd="3" destOrd="0" presId="urn:microsoft.com/office/officeart/2005/8/layout/process5"/>
    <dgm:cxn modelId="{159B501A-ED0D-46CB-9D6F-10E3EDC10E7A}" type="presParOf" srcId="{8067285A-E138-4471-82B3-769FA328A28E}" destId="{E7A4F406-65D9-415A-8629-F86C88A12F90}" srcOrd="0" destOrd="0" presId="urn:microsoft.com/office/officeart/2005/8/layout/process5"/>
    <dgm:cxn modelId="{D1BA7F4A-14F6-4025-BE00-DE98315C6BD0}" type="presParOf" srcId="{6666B069-527D-4508-A113-9D9B117573FC}" destId="{A77104CD-4C93-4FC1-93BA-7E20742B8B39}" srcOrd="4" destOrd="0" presId="urn:microsoft.com/office/officeart/2005/8/layout/process5"/>
    <dgm:cxn modelId="{0D9976A8-A903-4399-B66B-3C9F9BF04228}" type="presParOf" srcId="{6666B069-527D-4508-A113-9D9B117573FC}" destId="{30D99352-CAE3-4091-8819-9D1E7E05A025}" srcOrd="5" destOrd="0" presId="urn:microsoft.com/office/officeart/2005/8/layout/process5"/>
    <dgm:cxn modelId="{ADB381C6-95F1-4856-B328-AB733B9A0A46}" type="presParOf" srcId="{30D99352-CAE3-4091-8819-9D1E7E05A025}" destId="{92442628-5BFA-4413-B0AA-FA5E8F7BBA49}" srcOrd="0" destOrd="0" presId="urn:microsoft.com/office/officeart/2005/8/layout/process5"/>
    <dgm:cxn modelId="{F451C1C0-3536-46E3-97EC-52B84FC1891B}" type="presParOf" srcId="{6666B069-527D-4508-A113-9D9B117573FC}" destId="{2C74DF93-01C0-4FB9-8947-CF567C5F10A4}" srcOrd="6" destOrd="0" presId="urn:microsoft.com/office/officeart/2005/8/layout/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533552-2D3C-4BBF-8ECB-3C72F931B14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22315A-6BC2-43FB-81F8-1E0FF0540BA5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Kohabitasi heteroseksual terjadi karena beberapa alasan: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344E90C-650C-4392-A5F9-6B1048C3EBEE}" type="parTrans" cxnId="{79C49F25-7DFE-4ACA-B3DF-FCDA8928F205}">
      <dgm:prSet/>
      <dgm:spPr/>
      <dgm:t>
        <a:bodyPr/>
        <a:lstStyle/>
        <a:p>
          <a:endParaRPr lang="id-ID" sz="1500"/>
        </a:p>
      </dgm:t>
    </dgm:pt>
    <dgm:pt modelId="{52C17656-8ADD-4D5F-8E24-3D9A5B249A87}" type="sibTrans" cxnId="{79C49F25-7DFE-4ACA-B3DF-FCDA8928F205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7461432A-A712-4AD2-8C60-0602A82B4ABF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Menawarkan keintiman lebih besar dari pacaran.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A6FB33E-551E-4C1E-A201-7FE75799085F}" type="parTrans" cxnId="{4F48CA3E-FCA8-4AF4-8F3B-595D6C23ACBE}">
      <dgm:prSet/>
      <dgm:spPr/>
      <dgm:t>
        <a:bodyPr/>
        <a:lstStyle/>
        <a:p>
          <a:endParaRPr lang="id-ID" sz="1500"/>
        </a:p>
      </dgm:t>
    </dgm:pt>
    <dgm:pt modelId="{0F1C785D-88D7-4179-85E1-029EB39E4946}" type="sibTrans" cxnId="{4F48CA3E-FCA8-4AF4-8F3B-595D6C23ACBE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03CAE569-A7D5-446F-BE1D-FE7D2743ABAE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Komitmen yang rendah daripada pernikahan.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BA94944-C05C-41FF-AB46-BDA1B78BAF26}" type="parTrans" cxnId="{7F1C6025-464B-4CB6-94B6-1ED58952C1C4}">
      <dgm:prSet/>
      <dgm:spPr/>
      <dgm:t>
        <a:bodyPr/>
        <a:lstStyle/>
        <a:p>
          <a:endParaRPr lang="id-ID" sz="1500"/>
        </a:p>
      </dgm:t>
    </dgm:pt>
    <dgm:pt modelId="{B6F1B9D3-6444-4581-9731-4C4909C869D9}" type="sibTrans" cxnId="{7F1C6025-464B-4CB6-94B6-1ED58952C1C4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74D90CF4-3275-4B55-9D29-D4C0B768140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Kohabitasi  ≠ persiapan menuju jenjang pernikahan.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51B1368-2C3D-4E5D-B090-C79247B9A7A4}" type="parTrans" cxnId="{B2145A23-413E-496D-A23B-2B1923D0B7D0}">
      <dgm:prSet/>
      <dgm:spPr/>
      <dgm:t>
        <a:bodyPr/>
        <a:lstStyle/>
        <a:p>
          <a:endParaRPr lang="id-ID" sz="1500"/>
        </a:p>
      </dgm:t>
    </dgm:pt>
    <dgm:pt modelId="{3D3A7DFE-80A7-4C66-9BEA-389A51408E66}" type="sibTrans" cxnId="{B2145A23-413E-496D-A23B-2B1923D0B7D0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12FBCFF3-BDBC-4775-AC3D-AC95827ADA4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Menjalin hubungan layaknya pasangan suami istri, bahkan sampai memiliki keturunan.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D6BDE5A-8692-4DE2-8ACD-75677AE89379}" type="parTrans" cxnId="{6658CCB8-C7C3-4F33-A7DF-90E175A1B815}">
      <dgm:prSet/>
      <dgm:spPr/>
      <dgm:t>
        <a:bodyPr/>
        <a:lstStyle/>
        <a:p>
          <a:endParaRPr lang="id-ID" sz="1500"/>
        </a:p>
      </dgm:t>
    </dgm:pt>
    <dgm:pt modelId="{30B1ED5D-6E6D-46BE-BC7C-95CF5415A19A}" type="sibTrans" cxnId="{6658CCB8-C7C3-4F33-A7DF-90E175A1B815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78128AF1-5CCE-479D-A110-86D1707934E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Masa kohabitasi = “masa percobaan”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C77235B-A0EE-481A-8CC1-1A36A37F6A74}" type="parTrans" cxnId="{B18AD85E-C54B-4E34-9CC7-212826A5E070}">
      <dgm:prSet/>
      <dgm:spPr/>
      <dgm:t>
        <a:bodyPr/>
        <a:lstStyle/>
        <a:p>
          <a:endParaRPr lang="id-ID" sz="1500"/>
        </a:p>
      </dgm:t>
    </dgm:pt>
    <dgm:pt modelId="{EBC9CEAE-5DDF-4281-A796-800CE9BDCF03}" type="sibTrans" cxnId="{B18AD85E-C54B-4E34-9CC7-212826A5E070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2283505B-A787-4218-9308-0443711AA676}">
      <dgm:prSet phldrT="[Text]" custT="1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Kohabitasi menjadi ukuran/ujian; bisa atau tidak hidup bersama dalam pernikahan.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2FDAFAE-C95B-44F5-9BD8-E375FCDECE73}" type="parTrans" cxnId="{81434DCA-34E2-4659-8716-F288E99F2E1C}">
      <dgm:prSet/>
      <dgm:spPr/>
      <dgm:t>
        <a:bodyPr/>
        <a:lstStyle/>
        <a:p>
          <a:endParaRPr lang="id-ID" sz="1500"/>
        </a:p>
      </dgm:t>
    </dgm:pt>
    <dgm:pt modelId="{5DE08134-C2B5-4B61-B117-FBC0FBDA12C6}" type="sibTrans" cxnId="{81434DCA-34E2-4659-8716-F288E99F2E1C}">
      <dgm:prSet custT="1"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id-ID" sz="1500"/>
        </a:p>
      </dgm:t>
    </dgm:pt>
    <dgm:pt modelId="{94FAC997-3754-4C32-9837-53E8665394A0}">
      <dgm:prSet phldrT="[Text]" custT="1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Masing-masing individu cenderung lebih adil berbagi peran daripada pasangan yang menikah.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F2D3DBA-5FA0-426F-9D24-142D8AF74DF2}" type="parTrans" cxnId="{68FF32E4-CD30-4A9D-8FF1-3C8CBEFCCBAF}">
      <dgm:prSet/>
      <dgm:spPr/>
      <dgm:t>
        <a:bodyPr/>
        <a:lstStyle/>
        <a:p>
          <a:endParaRPr lang="id-ID" sz="1500"/>
        </a:p>
      </dgm:t>
    </dgm:pt>
    <dgm:pt modelId="{D46A1FA3-F093-4F57-98D1-64CBA45E4E59}" type="sibTrans" cxnId="{68FF32E4-CD30-4A9D-8FF1-3C8CBEFCCBAF}">
      <dgm:prSet/>
      <dgm:spPr/>
      <dgm:t>
        <a:bodyPr/>
        <a:lstStyle/>
        <a:p>
          <a:endParaRPr lang="id-ID" sz="1500"/>
        </a:p>
      </dgm:t>
    </dgm:pt>
    <dgm:pt modelId="{849298A0-7346-49A4-95FF-0332700FC2B1}" type="pres">
      <dgm:prSet presAssocID="{DA533552-2D3C-4BBF-8ECB-3C72F931B1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E6EE68-36FE-4993-BC43-2E0B710DBDC3}" type="pres">
      <dgm:prSet presAssocID="{7822315A-6BC2-43FB-81F8-1E0FF0540BA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4FF19A-6FEC-4627-902D-C5F6AD0192AC}" type="pres">
      <dgm:prSet presAssocID="{52C17656-8ADD-4D5F-8E24-3D9A5B249A87}" presName="sibTrans" presStyleLbl="sibTrans1D1" presStyleIdx="0" presStyleCnt="7"/>
      <dgm:spPr/>
      <dgm:t>
        <a:bodyPr/>
        <a:lstStyle/>
        <a:p>
          <a:endParaRPr lang="id-ID"/>
        </a:p>
      </dgm:t>
    </dgm:pt>
    <dgm:pt modelId="{37ED5032-152E-4601-9902-C317BD03DA32}" type="pres">
      <dgm:prSet presAssocID="{52C17656-8ADD-4D5F-8E24-3D9A5B249A87}" presName="connectorText" presStyleLbl="sibTrans1D1" presStyleIdx="0" presStyleCnt="7"/>
      <dgm:spPr/>
      <dgm:t>
        <a:bodyPr/>
        <a:lstStyle/>
        <a:p>
          <a:endParaRPr lang="id-ID"/>
        </a:p>
      </dgm:t>
    </dgm:pt>
    <dgm:pt modelId="{2D91951A-28FD-4E5E-88AF-A0311C9B83CD}" type="pres">
      <dgm:prSet presAssocID="{7461432A-A712-4AD2-8C60-0602A82B4AB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CD1996-847A-4A15-AD75-CD77701E3977}" type="pres">
      <dgm:prSet presAssocID="{0F1C785D-88D7-4179-85E1-029EB39E4946}" presName="sibTrans" presStyleLbl="sibTrans1D1" presStyleIdx="1" presStyleCnt="7"/>
      <dgm:spPr/>
      <dgm:t>
        <a:bodyPr/>
        <a:lstStyle/>
        <a:p>
          <a:endParaRPr lang="id-ID"/>
        </a:p>
      </dgm:t>
    </dgm:pt>
    <dgm:pt modelId="{2E9C6D59-B044-467B-BA03-08C84E70AD12}" type="pres">
      <dgm:prSet presAssocID="{0F1C785D-88D7-4179-85E1-029EB39E4946}" presName="connectorText" presStyleLbl="sibTrans1D1" presStyleIdx="1" presStyleCnt="7"/>
      <dgm:spPr/>
      <dgm:t>
        <a:bodyPr/>
        <a:lstStyle/>
        <a:p>
          <a:endParaRPr lang="id-ID"/>
        </a:p>
      </dgm:t>
    </dgm:pt>
    <dgm:pt modelId="{7CDD0659-C06E-448C-8AF5-ED591A294471}" type="pres">
      <dgm:prSet presAssocID="{03CAE569-A7D5-446F-BE1D-FE7D2743ABA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F2F3AB-BB3B-4FB9-BD3C-BE1640EEB13F}" type="pres">
      <dgm:prSet presAssocID="{B6F1B9D3-6444-4581-9731-4C4909C869D9}" presName="sibTrans" presStyleLbl="sibTrans1D1" presStyleIdx="2" presStyleCnt="7"/>
      <dgm:spPr/>
      <dgm:t>
        <a:bodyPr/>
        <a:lstStyle/>
        <a:p>
          <a:endParaRPr lang="id-ID"/>
        </a:p>
      </dgm:t>
    </dgm:pt>
    <dgm:pt modelId="{4278693F-0089-4F7D-B7D7-35AF2C6729CA}" type="pres">
      <dgm:prSet presAssocID="{B6F1B9D3-6444-4581-9731-4C4909C869D9}" presName="connectorText" presStyleLbl="sibTrans1D1" presStyleIdx="2" presStyleCnt="7"/>
      <dgm:spPr/>
      <dgm:t>
        <a:bodyPr/>
        <a:lstStyle/>
        <a:p>
          <a:endParaRPr lang="id-ID"/>
        </a:p>
      </dgm:t>
    </dgm:pt>
    <dgm:pt modelId="{2FE4B554-C990-421A-B760-FAB597095D32}" type="pres">
      <dgm:prSet presAssocID="{74D90CF4-3275-4B55-9D29-D4C0B76814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67D7A7-F5A9-45F9-868F-6B50F65498A8}" type="pres">
      <dgm:prSet presAssocID="{3D3A7DFE-80A7-4C66-9BEA-389A51408E66}" presName="sibTrans" presStyleLbl="sibTrans1D1" presStyleIdx="3" presStyleCnt="7"/>
      <dgm:spPr/>
      <dgm:t>
        <a:bodyPr/>
        <a:lstStyle/>
        <a:p>
          <a:endParaRPr lang="id-ID"/>
        </a:p>
      </dgm:t>
    </dgm:pt>
    <dgm:pt modelId="{FD2B1115-D16C-4A5B-8D7C-48FA9027A0E6}" type="pres">
      <dgm:prSet presAssocID="{3D3A7DFE-80A7-4C66-9BEA-389A51408E66}" presName="connectorText" presStyleLbl="sibTrans1D1" presStyleIdx="3" presStyleCnt="7"/>
      <dgm:spPr/>
      <dgm:t>
        <a:bodyPr/>
        <a:lstStyle/>
        <a:p>
          <a:endParaRPr lang="id-ID"/>
        </a:p>
      </dgm:t>
    </dgm:pt>
    <dgm:pt modelId="{86063F62-4282-4C79-B28B-80901A377CBC}" type="pres">
      <dgm:prSet presAssocID="{12FBCFF3-BDBC-4775-AC3D-AC95827ADA4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2E8483-D706-4101-B01C-65831D1B6EE5}" type="pres">
      <dgm:prSet presAssocID="{30B1ED5D-6E6D-46BE-BC7C-95CF5415A19A}" presName="sibTrans" presStyleLbl="sibTrans1D1" presStyleIdx="4" presStyleCnt="7"/>
      <dgm:spPr/>
      <dgm:t>
        <a:bodyPr/>
        <a:lstStyle/>
        <a:p>
          <a:endParaRPr lang="id-ID"/>
        </a:p>
      </dgm:t>
    </dgm:pt>
    <dgm:pt modelId="{8A564749-8ABB-49C4-9AD4-19C7B7BA65D2}" type="pres">
      <dgm:prSet presAssocID="{30B1ED5D-6E6D-46BE-BC7C-95CF5415A19A}" presName="connectorText" presStyleLbl="sibTrans1D1" presStyleIdx="4" presStyleCnt="7"/>
      <dgm:spPr/>
      <dgm:t>
        <a:bodyPr/>
        <a:lstStyle/>
        <a:p>
          <a:endParaRPr lang="id-ID"/>
        </a:p>
      </dgm:t>
    </dgm:pt>
    <dgm:pt modelId="{7D539D28-66BA-4351-9F68-82CBE5E97974}" type="pres">
      <dgm:prSet presAssocID="{78128AF1-5CCE-479D-A110-86D1707934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9D2F4A-24BB-445E-B5A7-0458C3288A0C}" type="pres">
      <dgm:prSet presAssocID="{EBC9CEAE-5DDF-4281-A796-800CE9BDCF03}" presName="sibTrans" presStyleLbl="sibTrans1D1" presStyleIdx="5" presStyleCnt="7"/>
      <dgm:spPr/>
      <dgm:t>
        <a:bodyPr/>
        <a:lstStyle/>
        <a:p>
          <a:endParaRPr lang="id-ID"/>
        </a:p>
      </dgm:t>
    </dgm:pt>
    <dgm:pt modelId="{5F863756-1B82-4819-98B9-AABD84AD58DC}" type="pres">
      <dgm:prSet presAssocID="{EBC9CEAE-5DDF-4281-A796-800CE9BDCF03}" presName="connectorText" presStyleLbl="sibTrans1D1" presStyleIdx="5" presStyleCnt="7"/>
      <dgm:spPr/>
      <dgm:t>
        <a:bodyPr/>
        <a:lstStyle/>
        <a:p>
          <a:endParaRPr lang="id-ID"/>
        </a:p>
      </dgm:t>
    </dgm:pt>
    <dgm:pt modelId="{A6A1AEA4-775B-403E-BC2E-3080D31F0AE2}" type="pres">
      <dgm:prSet presAssocID="{2283505B-A787-4218-9308-0443711AA6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1A5BF2-ECAC-43D2-88A7-BD5A5D20B4D5}" type="pres">
      <dgm:prSet presAssocID="{5DE08134-C2B5-4B61-B117-FBC0FBDA12C6}" presName="sibTrans" presStyleLbl="sibTrans1D1" presStyleIdx="6" presStyleCnt="7"/>
      <dgm:spPr/>
      <dgm:t>
        <a:bodyPr/>
        <a:lstStyle/>
        <a:p>
          <a:endParaRPr lang="id-ID"/>
        </a:p>
      </dgm:t>
    </dgm:pt>
    <dgm:pt modelId="{94E21488-38D9-40F3-864A-03C4047546DC}" type="pres">
      <dgm:prSet presAssocID="{5DE08134-C2B5-4B61-B117-FBC0FBDA12C6}" presName="connectorText" presStyleLbl="sibTrans1D1" presStyleIdx="6" presStyleCnt="7"/>
      <dgm:spPr/>
      <dgm:t>
        <a:bodyPr/>
        <a:lstStyle/>
        <a:p>
          <a:endParaRPr lang="id-ID"/>
        </a:p>
      </dgm:t>
    </dgm:pt>
    <dgm:pt modelId="{BA4CC5B5-A77C-45B5-985B-0D3E053AC6E0}" type="pres">
      <dgm:prSet presAssocID="{94FAC997-3754-4C32-9837-53E8665394A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4D68589-B40C-4E82-8B62-7BC1389583F3}" type="presOf" srcId="{30B1ED5D-6E6D-46BE-BC7C-95CF5415A19A}" destId="{8A564749-8ABB-49C4-9AD4-19C7B7BA65D2}" srcOrd="1" destOrd="0" presId="urn:microsoft.com/office/officeart/2005/8/layout/bProcess3"/>
    <dgm:cxn modelId="{65E6882B-3BDE-44D7-AC03-97A1B24FEE7B}" type="presOf" srcId="{0F1C785D-88D7-4179-85E1-029EB39E4946}" destId="{2E9C6D59-B044-467B-BA03-08C84E70AD12}" srcOrd="1" destOrd="0" presId="urn:microsoft.com/office/officeart/2005/8/layout/bProcess3"/>
    <dgm:cxn modelId="{79C49F25-7DFE-4ACA-B3DF-FCDA8928F205}" srcId="{DA533552-2D3C-4BBF-8ECB-3C72F931B148}" destId="{7822315A-6BC2-43FB-81F8-1E0FF0540BA5}" srcOrd="0" destOrd="0" parTransId="{0344E90C-650C-4392-A5F9-6B1048C3EBEE}" sibTransId="{52C17656-8ADD-4D5F-8E24-3D9A5B249A87}"/>
    <dgm:cxn modelId="{A83BC43F-6B51-4B7C-A279-0916FE9703DF}" type="presOf" srcId="{5DE08134-C2B5-4B61-B117-FBC0FBDA12C6}" destId="{A61A5BF2-ECAC-43D2-88A7-BD5A5D20B4D5}" srcOrd="0" destOrd="0" presId="urn:microsoft.com/office/officeart/2005/8/layout/bProcess3"/>
    <dgm:cxn modelId="{E201FC70-6B1E-4DE4-8538-F3C19BF9082C}" type="presOf" srcId="{EBC9CEAE-5DDF-4281-A796-800CE9BDCF03}" destId="{5F863756-1B82-4819-98B9-AABD84AD58DC}" srcOrd="1" destOrd="0" presId="urn:microsoft.com/office/officeart/2005/8/layout/bProcess3"/>
    <dgm:cxn modelId="{B2145A23-413E-496D-A23B-2B1923D0B7D0}" srcId="{DA533552-2D3C-4BBF-8ECB-3C72F931B148}" destId="{74D90CF4-3275-4B55-9D29-D4C0B7681403}" srcOrd="3" destOrd="0" parTransId="{551B1368-2C3D-4E5D-B090-C79247B9A7A4}" sibTransId="{3D3A7DFE-80A7-4C66-9BEA-389A51408E66}"/>
    <dgm:cxn modelId="{81434DCA-34E2-4659-8716-F288E99F2E1C}" srcId="{DA533552-2D3C-4BBF-8ECB-3C72F931B148}" destId="{2283505B-A787-4218-9308-0443711AA676}" srcOrd="6" destOrd="0" parTransId="{32FDAFAE-C95B-44F5-9BD8-E375FCDECE73}" sibTransId="{5DE08134-C2B5-4B61-B117-FBC0FBDA12C6}"/>
    <dgm:cxn modelId="{68FF32E4-CD30-4A9D-8FF1-3C8CBEFCCBAF}" srcId="{DA533552-2D3C-4BBF-8ECB-3C72F931B148}" destId="{94FAC997-3754-4C32-9837-53E8665394A0}" srcOrd="7" destOrd="0" parTransId="{DF2D3DBA-5FA0-426F-9D24-142D8AF74DF2}" sibTransId="{D46A1FA3-F093-4F57-98D1-64CBA45E4E59}"/>
    <dgm:cxn modelId="{7F1C6025-464B-4CB6-94B6-1ED58952C1C4}" srcId="{DA533552-2D3C-4BBF-8ECB-3C72F931B148}" destId="{03CAE569-A7D5-446F-BE1D-FE7D2743ABAE}" srcOrd="2" destOrd="0" parTransId="{7BA94944-C05C-41FF-AB46-BDA1B78BAF26}" sibTransId="{B6F1B9D3-6444-4581-9731-4C4909C869D9}"/>
    <dgm:cxn modelId="{6658CCB8-C7C3-4F33-A7DF-90E175A1B815}" srcId="{DA533552-2D3C-4BBF-8ECB-3C72F931B148}" destId="{12FBCFF3-BDBC-4775-AC3D-AC95827ADA4B}" srcOrd="4" destOrd="0" parTransId="{8D6BDE5A-8692-4DE2-8ACD-75677AE89379}" sibTransId="{30B1ED5D-6E6D-46BE-BC7C-95CF5415A19A}"/>
    <dgm:cxn modelId="{B18AD85E-C54B-4E34-9CC7-212826A5E070}" srcId="{DA533552-2D3C-4BBF-8ECB-3C72F931B148}" destId="{78128AF1-5CCE-479D-A110-86D1707934ED}" srcOrd="5" destOrd="0" parTransId="{7C77235B-A0EE-481A-8CC1-1A36A37F6A74}" sibTransId="{EBC9CEAE-5DDF-4281-A796-800CE9BDCF03}"/>
    <dgm:cxn modelId="{90F5ABB2-04D7-4876-A900-C94BE7400758}" type="presOf" srcId="{B6F1B9D3-6444-4581-9731-4C4909C869D9}" destId="{80F2F3AB-BB3B-4FB9-BD3C-BE1640EEB13F}" srcOrd="0" destOrd="0" presId="urn:microsoft.com/office/officeart/2005/8/layout/bProcess3"/>
    <dgm:cxn modelId="{EF9E8040-BC0B-4DDD-B347-95EE11C4F18B}" type="presOf" srcId="{3D3A7DFE-80A7-4C66-9BEA-389A51408E66}" destId="{FD2B1115-D16C-4A5B-8D7C-48FA9027A0E6}" srcOrd="1" destOrd="0" presId="urn:microsoft.com/office/officeart/2005/8/layout/bProcess3"/>
    <dgm:cxn modelId="{C32536D7-3A1F-47F1-96B4-B367BC02912B}" type="presOf" srcId="{94FAC997-3754-4C32-9837-53E8665394A0}" destId="{BA4CC5B5-A77C-45B5-985B-0D3E053AC6E0}" srcOrd="0" destOrd="0" presId="urn:microsoft.com/office/officeart/2005/8/layout/bProcess3"/>
    <dgm:cxn modelId="{4B2746E6-F61B-4A78-B7D9-EFF572C115A0}" type="presOf" srcId="{7822315A-6BC2-43FB-81F8-1E0FF0540BA5}" destId="{1BE6EE68-36FE-4993-BC43-2E0B710DBDC3}" srcOrd="0" destOrd="0" presId="urn:microsoft.com/office/officeart/2005/8/layout/bProcess3"/>
    <dgm:cxn modelId="{4F48CA3E-FCA8-4AF4-8F3B-595D6C23ACBE}" srcId="{DA533552-2D3C-4BBF-8ECB-3C72F931B148}" destId="{7461432A-A712-4AD2-8C60-0602A82B4ABF}" srcOrd="1" destOrd="0" parTransId="{BA6FB33E-551E-4C1E-A201-7FE75799085F}" sibTransId="{0F1C785D-88D7-4179-85E1-029EB39E4946}"/>
    <dgm:cxn modelId="{9B04A85A-A122-495E-97A6-94086EBA2186}" type="presOf" srcId="{B6F1B9D3-6444-4581-9731-4C4909C869D9}" destId="{4278693F-0089-4F7D-B7D7-35AF2C6729CA}" srcOrd="1" destOrd="0" presId="urn:microsoft.com/office/officeart/2005/8/layout/bProcess3"/>
    <dgm:cxn modelId="{1CB7D1CA-0B1C-40F7-90B8-CE4D0EE2A9DB}" type="presOf" srcId="{78128AF1-5CCE-479D-A110-86D1707934ED}" destId="{7D539D28-66BA-4351-9F68-82CBE5E97974}" srcOrd="0" destOrd="0" presId="urn:microsoft.com/office/officeart/2005/8/layout/bProcess3"/>
    <dgm:cxn modelId="{5A02FC81-159A-4822-8314-42DBFC93672A}" type="presOf" srcId="{DA533552-2D3C-4BBF-8ECB-3C72F931B148}" destId="{849298A0-7346-49A4-95FF-0332700FC2B1}" srcOrd="0" destOrd="0" presId="urn:microsoft.com/office/officeart/2005/8/layout/bProcess3"/>
    <dgm:cxn modelId="{CE77987B-864F-40C0-BCC0-F0F3009E99DA}" type="presOf" srcId="{0F1C785D-88D7-4179-85E1-029EB39E4946}" destId="{69CD1996-847A-4A15-AD75-CD77701E3977}" srcOrd="0" destOrd="0" presId="urn:microsoft.com/office/officeart/2005/8/layout/bProcess3"/>
    <dgm:cxn modelId="{DD97472D-CA43-4EAD-997A-9E2F0050F82F}" type="presOf" srcId="{74D90CF4-3275-4B55-9D29-D4C0B7681403}" destId="{2FE4B554-C990-421A-B760-FAB597095D32}" srcOrd="0" destOrd="0" presId="urn:microsoft.com/office/officeart/2005/8/layout/bProcess3"/>
    <dgm:cxn modelId="{350278B1-9441-4060-BFED-814EDDA39953}" type="presOf" srcId="{7461432A-A712-4AD2-8C60-0602A82B4ABF}" destId="{2D91951A-28FD-4E5E-88AF-A0311C9B83CD}" srcOrd="0" destOrd="0" presId="urn:microsoft.com/office/officeart/2005/8/layout/bProcess3"/>
    <dgm:cxn modelId="{01F1AA21-5969-4399-B3AA-D661D3F4C20E}" type="presOf" srcId="{52C17656-8ADD-4D5F-8E24-3D9A5B249A87}" destId="{37ED5032-152E-4601-9902-C317BD03DA32}" srcOrd="1" destOrd="0" presId="urn:microsoft.com/office/officeart/2005/8/layout/bProcess3"/>
    <dgm:cxn modelId="{EA4B1460-3D18-40A9-8742-09BA7D077D93}" type="presOf" srcId="{2283505B-A787-4218-9308-0443711AA676}" destId="{A6A1AEA4-775B-403E-BC2E-3080D31F0AE2}" srcOrd="0" destOrd="0" presId="urn:microsoft.com/office/officeart/2005/8/layout/bProcess3"/>
    <dgm:cxn modelId="{0E640055-38BC-46DF-BD0D-AE0FCB63081F}" type="presOf" srcId="{30B1ED5D-6E6D-46BE-BC7C-95CF5415A19A}" destId="{7F2E8483-D706-4101-B01C-65831D1B6EE5}" srcOrd="0" destOrd="0" presId="urn:microsoft.com/office/officeart/2005/8/layout/bProcess3"/>
    <dgm:cxn modelId="{780EDF7A-FCF8-4648-B22C-E400DDA177AD}" type="presOf" srcId="{3D3A7DFE-80A7-4C66-9BEA-389A51408E66}" destId="{E467D7A7-F5A9-45F9-868F-6B50F65498A8}" srcOrd="0" destOrd="0" presId="urn:microsoft.com/office/officeart/2005/8/layout/bProcess3"/>
    <dgm:cxn modelId="{CB613741-CCDA-4194-8D77-D11D04071F8F}" type="presOf" srcId="{52C17656-8ADD-4D5F-8E24-3D9A5B249A87}" destId="{694FF19A-6FEC-4627-902D-C5F6AD0192AC}" srcOrd="0" destOrd="0" presId="urn:microsoft.com/office/officeart/2005/8/layout/bProcess3"/>
    <dgm:cxn modelId="{984372DD-4CAC-4E58-9A91-C7B500F9B0FB}" type="presOf" srcId="{5DE08134-C2B5-4B61-B117-FBC0FBDA12C6}" destId="{94E21488-38D9-40F3-864A-03C4047546DC}" srcOrd="1" destOrd="0" presId="urn:microsoft.com/office/officeart/2005/8/layout/bProcess3"/>
    <dgm:cxn modelId="{ABE2E2D5-1709-4C12-8A34-91627CFB0EB8}" type="presOf" srcId="{EBC9CEAE-5DDF-4281-A796-800CE9BDCF03}" destId="{1F9D2F4A-24BB-445E-B5A7-0458C3288A0C}" srcOrd="0" destOrd="0" presId="urn:microsoft.com/office/officeart/2005/8/layout/bProcess3"/>
    <dgm:cxn modelId="{757FC17B-FACA-4596-8368-82F655194FEF}" type="presOf" srcId="{12FBCFF3-BDBC-4775-AC3D-AC95827ADA4B}" destId="{86063F62-4282-4C79-B28B-80901A377CBC}" srcOrd="0" destOrd="0" presId="urn:microsoft.com/office/officeart/2005/8/layout/bProcess3"/>
    <dgm:cxn modelId="{DC89F7AD-420D-4EF5-87E9-92C10BB528F2}" type="presOf" srcId="{03CAE569-A7D5-446F-BE1D-FE7D2743ABAE}" destId="{7CDD0659-C06E-448C-8AF5-ED591A294471}" srcOrd="0" destOrd="0" presId="urn:microsoft.com/office/officeart/2005/8/layout/bProcess3"/>
    <dgm:cxn modelId="{1F651D3F-7BEC-49CB-9A5C-9AF767F67756}" type="presParOf" srcId="{849298A0-7346-49A4-95FF-0332700FC2B1}" destId="{1BE6EE68-36FE-4993-BC43-2E0B710DBDC3}" srcOrd="0" destOrd="0" presId="urn:microsoft.com/office/officeart/2005/8/layout/bProcess3"/>
    <dgm:cxn modelId="{93CD1690-6E71-427D-85C1-8BD5F03B824D}" type="presParOf" srcId="{849298A0-7346-49A4-95FF-0332700FC2B1}" destId="{694FF19A-6FEC-4627-902D-C5F6AD0192AC}" srcOrd="1" destOrd="0" presId="urn:microsoft.com/office/officeart/2005/8/layout/bProcess3"/>
    <dgm:cxn modelId="{186FE113-3750-46B5-9224-BADC2B6C8C34}" type="presParOf" srcId="{694FF19A-6FEC-4627-902D-C5F6AD0192AC}" destId="{37ED5032-152E-4601-9902-C317BD03DA32}" srcOrd="0" destOrd="0" presId="urn:microsoft.com/office/officeart/2005/8/layout/bProcess3"/>
    <dgm:cxn modelId="{A912ADDE-3A05-4C67-975F-D663DE36EE7E}" type="presParOf" srcId="{849298A0-7346-49A4-95FF-0332700FC2B1}" destId="{2D91951A-28FD-4E5E-88AF-A0311C9B83CD}" srcOrd="2" destOrd="0" presId="urn:microsoft.com/office/officeart/2005/8/layout/bProcess3"/>
    <dgm:cxn modelId="{EC07415F-0073-45CC-AB19-91C653A9DDED}" type="presParOf" srcId="{849298A0-7346-49A4-95FF-0332700FC2B1}" destId="{69CD1996-847A-4A15-AD75-CD77701E3977}" srcOrd="3" destOrd="0" presId="urn:microsoft.com/office/officeart/2005/8/layout/bProcess3"/>
    <dgm:cxn modelId="{E3BF5596-CA27-4B51-B68B-01DFEE8A0D10}" type="presParOf" srcId="{69CD1996-847A-4A15-AD75-CD77701E3977}" destId="{2E9C6D59-B044-467B-BA03-08C84E70AD12}" srcOrd="0" destOrd="0" presId="urn:microsoft.com/office/officeart/2005/8/layout/bProcess3"/>
    <dgm:cxn modelId="{53DF6D95-06C1-499F-97B5-88C93D77A2AC}" type="presParOf" srcId="{849298A0-7346-49A4-95FF-0332700FC2B1}" destId="{7CDD0659-C06E-448C-8AF5-ED591A294471}" srcOrd="4" destOrd="0" presId="urn:microsoft.com/office/officeart/2005/8/layout/bProcess3"/>
    <dgm:cxn modelId="{AA885A31-727A-495A-B02D-E02A2CC57F1E}" type="presParOf" srcId="{849298A0-7346-49A4-95FF-0332700FC2B1}" destId="{80F2F3AB-BB3B-4FB9-BD3C-BE1640EEB13F}" srcOrd="5" destOrd="0" presId="urn:microsoft.com/office/officeart/2005/8/layout/bProcess3"/>
    <dgm:cxn modelId="{883CCF8B-FC2F-412A-8D24-283D29EFD0C1}" type="presParOf" srcId="{80F2F3AB-BB3B-4FB9-BD3C-BE1640EEB13F}" destId="{4278693F-0089-4F7D-B7D7-35AF2C6729CA}" srcOrd="0" destOrd="0" presId="urn:microsoft.com/office/officeart/2005/8/layout/bProcess3"/>
    <dgm:cxn modelId="{82B0D118-0CF2-42D9-8560-7260BA882FE0}" type="presParOf" srcId="{849298A0-7346-49A4-95FF-0332700FC2B1}" destId="{2FE4B554-C990-421A-B760-FAB597095D32}" srcOrd="6" destOrd="0" presId="urn:microsoft.com/office/officeart/2005/8/layout/bProcess3"/>
    <dgm:cxn modelId="{736176FA-21F1-44F4-8B51-77EBFFD840DC}" type="presParOf" srcId="{849298A0-7346-49A4-95FF-0332700FC2B1}" destId="{E467D7A7-F5A9-45F9-868F-6B50F65498A8}" srcOrd="7" destOrd="0" presId="urn:microsoft.com/office/officeart/2005/8/layout/bProcess3"/>
    <dgm:cxn modelId="{0B6A18D6-684B-4559-87BE-9B127B530A76}" type="presParOf" srcId="{E467D7A7-F5A9-45F9-868F-6B50F65498A8}" destId="{FD2B1115-D16C-4A5B-8D7C-48FA9027A0E6}" srcOrd="0" destOrd="0" presId="urn:microsoft.com/office/officeart/2005/8/layout/bProcess3"/>
    <dgm:cxn modelId="{25DD7F35-2159-4813-A85D-60EB8E1F3720}" type="presParOf" srcId="{849298A0-7346-49A4-95FF-0332700FC2B1}" destId="{86063F62-4282-4C79-B28B-80901A377CBC}" srcOrd="8" destOrd="0" presId="urn:microsoft.com/office/officeart/2005/8/layout/bProcess3"/>
    <dgm:cxn modelId="{CE20DFCF-4941-431F-8E08-21A5FF4879A6}" type="presParOf" srcId="{849298A0-7346-49A4-95FF-0332700FC2B1}" destId="{7F2E8483-D706-4101-B01C-65831D1B6EE5}" srcOrd="9" destOrd="0" presId="urn:microsoft.com/office/officeart/2005/8/layout/bProcess3"/>
    <dgm:cxn modelId="{4CF8911C-0EBF-4E50-8665-59F69175F49A}" type="presParOf" srcId="{7F2E8483-D706-4101-B01C-65831D1B6EE5}" destId="{8A564749-8ABB-49C4-9AD4-19C7B7BA65D2}" srcOrd="0" destOrd="0" presId="urn:microsoft.com/office/officeart/2005/8/layout/bProcess3"/>
    <dgm:cxn modelId="{0139EA11-92CE-4421-93D5-7A53BB18ABA2}" type="presParOf" srcId="{849298A0-7346-49A4-95FF-0332700FC2B1}" destId="{7D539D28-66BA-4351-9F68-82CBE5E97974}" srcOrd="10" destOrd="0" presId="urn:microsoft.com/office/officeart/2005/8/layout/bProcess3"/>
    <dgm:cxn modelId="{56BA255C-D75B-4021-8A78-12318571EC96}" type="presParOf" srcId="{849298A0-7346-49A4-95FF-0332700FC2B1}" destId="{1F9D2F4A-24BB-445E-B5A7-0458C3288A0C}" srcOrd="11" destOrd="0" presId="urn:microsoft.com/office/officeart/2005/8/layout/bProcess3"/>
    <dgm:cxn modelId="{2D9D8CF6-817C-4395-9604-81DDE4D00134}" type="presParOf" srcId="{1F9D2F4A-24BB-445E-B5A7-0458C3288A0C}" destId="{5F863756-1B82-4819-98B9-AABD84AD58DC}" srcOrd="0" destOrd="0" presId="urn:microsoft.com/office/officeart/2005/8/layout/bProcess3"/>
    <dgm:cxn modelId="{1D6EE6FC-E7AF-4B5A-8868-E7E2A660B31C}" type="presParOf" srcId="{849298A0-7346-49A4-95FF-0332700FC2B1}" destId="{A6A1AEA4-775B-403E-BC2E-3080D31F0AE2}" srcOrd="12" destOrd="0" presId="urn:microsoft.com/office/officeart/2005/8/layout/bProcess3"/>
    <dgm:cxn modelId="{D8E28CA1-B5A3-4631-B43D-7224A6AE7DA3}" type="presParOf" srcId="{849298A0-7346-49A4-95FF-0332700FC2B1}" destId="{A61A5BF2-ECAC-43D2-88A7-BD5A5D20B4D5}" srcOrd="13" destOrd="0" presId="urn:microsoft.com/office/officeart/2005/8/layout/bProcess3"/>
    <dgm:cxn modelId="{7AE1E899-69EB-46F1-9933-B9FFC7EC4C7D}" type="presParOf" srcId="{A61A5BF2-ECAC-43D2-88A7-BD5A5D20B4D5}" destId="{94E21488-38D9-40F3-864A-03C4047546DC}" srcOrd="0" destOrd="0" presId="urn:microsoft.com/office/officeart/2005/8/layout/bProcess3"/>
    <dgm:cxn modelId="{C61DFC30-CB18-4B6D-9C26-A7EBC7A2D927}" type="presParOf" srcId="{849298A0-7346-49A4-95FF-0332700FC2B1}" destId="{BA4CC5B5-A77C-45B5-985B-0D3E053AC6E0}" srcOrd="14" destOrd="0" presId="urn:microsoft.com/office/officeart/2005/8/layout/bProcess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A2BC82-AF44-4530-AE1F-A37232D9D087}" type="doc">
      <dgm:prSet loTypeId="urn:microsoft.com/office/officeart/2005/8/layout/venn1" loCatId="relationship" qsTypeId="urn:microsoft.com/office/officeart/2005/8/quickstyle/simple5" qsCatId="simple" csTypeId="urn:microsoft.com/office/officeart/2005/8/colors/accent1_3" csCatId="accent1" phldr="1"/>
      <dgm:spPr/>
    </dgm:pt>
    <dgm:pt modelId="{02E90150-2F65-409F-94C9-7733ED8DFC1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Pasangan homoseksual juga menjalankan komitmen jangka panjang. </a:t>
          </a:r>
          <a:endParaRPr lang="id-ID" sz="1500" b="1" i="1" dirty="0">
            <a:latin typeface="Candara" pitchFamily="34" charset="0"/>
          </a:endParaRPr>
        </a:p>
      </dgm:t>
    </dgm:pt>
    <dgm:pt modelId="{7E38CF8D-5576-4EEF-9516-B149063C2B73}" type="parTrans" cxnId="{32BDD62D-A79E-42A2-AB15-9FA94DD15CD0}">
      <dgm:prSet/>
      <dgm:spPr/>
      <dgm:t>
        <a:bodyPr/>
        <a:lstStyle/>
        <a:p>
          <a:endParaRPr lang="id-ID"/>
        </a:p>
      </dgm:t>
    </dgm:pt>
    <dgm:pt modelId="{ABD4D5B2-9C69-48D2-9224-6064F65CDF6C}" type="sibTrans" cxnId="{32BDD62D-A79E-42A2-AB15-9FA94DD15CD0}">
      <dgm:prSet/>
      <dgm:spPr/>
      <dgm:t>
        <a:bodyPr/>
        <a:lstStyle/>
        <a:p>
          <a:endParaRPr lang="id-ID"/>
        </a:p>
      </dgm:t>
    </dgm:pt>
    <dgm:pt modelId="{93431BC6-1A97-40A9-B420-864F72901B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Pasangan homoseksual cenderung stabil &amp; bertahan lama. </a:t>
          </a:r>
          <a:endParaRPr lang="id-ID" sz="1500" b="1" i="1" dirty="0">
            <a:latin typeface="Candara" pitchFamily="34" charset="0"/>
          </a:endParaRPr>
        </a:p>
      </dgm:t>
    </dgm:pt>
    <dgm:pt modelId="{CAC84A3E-C245-4B3D-A70D-4097258B9099}" type="parTrans" cxnId="{957DB61D-5EE7-4516-9148-1EEF61DD4313}">
      <dgm:prSet/>
      <dgm:spPr/>
      <dgm:t>
        <a:bodyPr/>
        <a:lstStyle/>
        <a:p>
          <a:endParaRPr lang="id-ID"/>
        </a:p>
      </dgm:t>
    </dgm:pt>
    <dgm:pt modelId="{DBE87996-87BA-461D-8C2A-DB4D56A8AD53}" type="sibTrans" cxnId="{957DB61D-5EE7-4516-9148-1EEF61DD4313}">
      <dgm:prSet/>
      <dgm:spPr/>
      <dgm:t>
        <a:bodyPr/>
        <a:lstStyle/>
        <a:p>
          <a:endParaRPr lang="id-ID"/>
        </a:p>
      </dgm:t>
    </dgm:pt>
    <dgm:pt modelId="{1CAC93A2-A3EA-4914-877B-945616402B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Namun, banyak kebudayaan yang menolak pernikahan hubungan sesama jenis. </a:t>
          </a:r>
          <a:endParaRPr lang="id-ID" sz="1500" b="1" i="1" dirty="0">
            <a:latin typeface="Candara" pitchFamily="34" charset="0"/>
          </a:endParaRPr>
        </a:p>
      </dgm:t>
    </dgm:pt>
    <dgm:pt modelId="{3E9C4D13-B16B-4DAC-BE27-7DC4B96F5B9E}" type="parTrans" cxnId="{9533D484-76EB-4F5D-B1A9-73544F4A8E67}">
      <dgm:prSet/>
      <dgm:spPr/>
      <dgm:t>
        <a:bodyPr/>
        <a:lstStyle/>
        <a:p>
          <a:endParaRPr lang="id-ID"/>
        </a:p>
      </dgm:t>
    </dgm:pt>
    <dgm:pt modelId="{88C9758A-F42D-4A25-8C14-005A63388940}" type="sibTrans" cxnId="{9533D484-76EB-4F5D-B1A9-73544F4A8E67}">
      <dgm:prSet/>
      <dgm:spPr/>
      <dgm:t>
        <a:bodyPr/>
        <a:lstStyle/>
        <a:p>
          <a:endParaRPr lang="id-ID"/>
        </a:p>
      </dgm:t>
    </dgm:pt>
    <dgm:pt modelId="{D1495D6B-1C9A-42F3-BE83-15217E98B24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Komitmen jangka panjang menjadi penegasan (afirmasi) terhadap identitas mereka. </a:t>
          </a:r>
          <a:endParaRPr lang="id-ID" sz="1500" b="1" i="1" dirty="0">
            <a:latin typeface="Candara" pitchFamily="34" charset="0"/>
          </a:endParaRPr>
        </a:p>
      </dgm:t>
    </dgm:pt>
    <dgm:pt modelId="{28BCCE04-4ED3-46FF-8014-E7E5BB35F828}" type="parTrans" cxnId="{12C635DD-1DEC-41E2-B94E-87490D37F026}">
      <dgm:prSet/>
      <dgm:spPr/>
      <dgm:t>
        <a:bodyPr/>
        <a:lstStyle/>
        <a:p>
          <a:endParaRPr lang="id-ID"/>
        </a:p>
      </dgm:t>
    </dgm:pt>
    <dgm:pt modelId="{591FF889-D68B-4E30-9530-8C342467F611}" type="sibTrans" cxnId="{12C635DD-1DEC-41E2-B94E-87490D37F026}">
      <dgm:prSet/>
      <dgm:spPr/>
      <dgm:t>
        <a:bodyPr/>
        <a:lstStyle/>
        <a:p>
          <a:endParaRPr lang="id-ID"/>
        </a:p>
      </dgm:t>
    </dgm:pt>
    <dgm:pt modelId="{4FCB2B53-F3C3-49FC-B93D-0A33C0E6731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Pernikahan bukanlah sebuah gagasan atau tujuan. </a:t>
          </a:r>
          <a:endParaRPr lang="id-ID" sz="1500" b="1" i="1" dirty="0">
            <a:latin typeface="Candara" pitchFamily="34" charset="0"/>
          </a:endParaRPr>
        </a:p>
      </dgm:t>
    </dgm:pt>
    <dgm:pt modelId="{6A995F6D-C527-40C5-8662-6C802D484502}" type="parTrans" cxnId="{00759E44-5FB4-4F50-A1ED-916ECA9A35D5}">
      <dgm:prSet/>
      <dgm:spPr/>
      <dgm:t>
        <a:bodyPr/>
        <a:lstStyle/>
        <a:p>
          <a:endParaRPr lang="id-ID"/>
        </a:p>
      </dgm:t>
    </dgm:pt>
    <dgm:pt modelId="{FBD7EA19-6D49-4FEC-961F-613D853991A7}" type="sibTrans" cxnId="{00759E44-5FB4-4F50-A1ED-916ECA9A35D5}">
      <dgm:prSet/>
      <dgm:spPr/>
      <dgm:t>
        <a:bodyPr/>
        <a:lstStyle/>
        <a:p>
          <a:endParaRPr lang="id-ID"/>
        </a:p>
      </dgm:t>
    </dgm:pt>
    <dgm:pt modelId="{DE6D7BD2-9E92-4F95-B145-0CE2D450CB24}" type="pres">
      <dgm:prSet presAssocID="{05A2BC82-AF44-4530-AE1F-A37232D9D087}" presName="compositeShape" presStyleCnt="0">
        <dgm:presLayoutVars>
          <dgm:chMax val="7"/>
          <dgm:dir/>
          <dgm:resizeHandles val="exact"/>
        </dgm:presLayoutVars>
      </dgm:prSet>
      <dgm:spPr/>
    </dgm:pt>
    <dgm:pt modelId="{655243F6-AB2F-47E4-989D-D4CEA987758D}" type="pres">
      <dgm:prSet presAssocID="{02E90150-2F65-409F-94C9-7733ED8DFC11}" presName="circ1" presStyleLbl="vennNode1" presStyleIdx="0" presStyleCnt="5"/>
      <dgm:spPr/>
    </dgm:pt>
    <dgm:pt modelId="{603857E9-2490-4784-8533-2572434A8A5D}" type="pres">
      <dgm:prSet presAssocID="{02E90150-2F65-409F-94C9-7733ED8DFC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8571A7-834D-4EF4-A878-486BAB8D7C17}" type="pres">
      <dgm:prSet presAssocID="{93431BC6-1A97-40A9-B420-864F72901B6B}" presName="circ2" presStyleLbl="vennNode1" presStyleIdx="1" presStyleCnt="5"/>
      <dgm:spPr/>
    </dgm:pt>
    <dgm:pt modelId="{1747BC1E-A5CC-47A6-9239-1D4497B0432C}" type="pres">
      <dgm:prSet presAssocID="{93431BC6-1A97-40A9-B420-864F72901B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BC30A1-CA61-4C80-874E-D993408CA7B8}" type="pres">
      <dgm:prSet presAssocID="{1CAC93A2-A3EA-4914-877B-945616402BD2}" presName="circ3" presStyleLbl="vennNode1" presStyleIdx="2" presStyleCnt="5"/>
      <dgm:spPr/>
    </dgm:pt>
    <dgm:pt modelId="{D13D3E30-D3A2-48EC-BC8B-27D5F0CCFDBA}" type="pres">
      <dgm:prSet presAssocID="{1CAC93A2-A3EA-4914-877B-945616402B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A52E99-254F-430E-8887-C91EDE5D9F88}" type="pres">
      <dgm:prSet presAssocID="{4FCB2B53-F3C3-49FC-B93D-0A33C0E67319}" presName="circ4" presStyleLbl="vennNode1" presStyleIdx="3" presStyleCnt="5"/>
      <dgm:spPr/>
    </dgm:pt>
    <dgm:pt modelId="{BCB882E5-540A-4155-AD86-EBB8E8011D9C}" type="pres">
      <dgm:prSet presAssocID="{4FCB2B53-F3C3-49FC-B93D-0A33C0E6731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8F8E4D-5FC0-420A-9013-8314E832797B}" type="pres">
      <dgm:prSet presAssocID="{D1495D6B-1C9A-42F3-BE83-15217E98B246}" presName="circ5" presStyleLbl="vennNode1" presStyleIdx="4" presStyleCnt="5"/>
      <dgm:spPr/>
    </dgm:pt>
    <dgm:pt modelId="{6C8F7CD3-626B-484A-B55B-B7DB4ADC0A82}" type="pres">
      <dgm:prSet presAssocID="{D1495D6B-1C9A-42F3-BE83-15217E98B24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C635DD-1DEC-41E2-B94E-87490D37F026}" srcId="{05A2BC82-AF44-4530-AE1F-A37232D9D087}" destId="{D1495D6B-1C9A-42F3-BE83-15217E98B246}" srcOrd="4" destOrd="0" parTransId="{28BCCE04-4ED3-46FF-8014-E7E5BB35F828}" sibTransId="{591FF889-D68B-4E30-9530-8C342467F611}"/>
    <dgm:cxn modelId="{BE35E9A1-C77D-4ABB-8CD8-34FA78DA9D14}" type="presOf" srcId="{D1495D6B-1C9A-42F3-BE83-15217E98B246}" destId="{6C8F7CD3-626B-484A-B55B-B7DB4ADC0A82}" srcOrd="0" destOrd="0" presId="urn:microsoft.com/office/officeart/2005/8/layout/venn1"/>
    <dgm:cxn modelId="{6C9D0DD7-0942-48B1-8433-AA7FD24BFDA8}" type="presOf" srcId="{1CAC93A2-A3EA-4914-877B-945616402BD2}" destId="{D13D3E30-D3A2-48EC-BC8B-27D5F0CCFDBA}" srcOrd="0" destOrd="0" presId="urn:microsoft.com/office/officeart/2005/8/layout/venn1"/>
    <dgm:cxn modelId="{9533D484-76EB-4F5D-B1A9-73544F4A8E67}" srcId="{05A2BC82-AF44-4530-AE1F-A37232D9D087}" destId="{1CAC93A2-A3EA-4914-877B-945616402BD2}" srcOrd="2" destOrd="0" parTransId="{3E9C4D13-B16B-4DAC-BE27-7DC4B96F5B9E}" sibTransId="{88C9758A-F42D-4A25-8C14-005A63388940}"/>
    <dgm:cxn modelId="{4D37F99E-F86A-4D16-8E81-2A96E279E971}" type="presOf" srcId="{05A2BC82-AF44-4530-AE1F-A37232D9D087}" destId="{DE6D7BD2-9E92-4F95-B145-0CE2D450CB24}" srcOrd="0" destOrd="0" presId="urn:microsoft.com/office/officeart/2005/8/layout/venn1"/>
    <dgm:cxn modelId="{5458D077-8F65-40F4-9D1C-0CCFB9E2856D}" type="presOf" srcId="{93431BC6-1A97-40A9-B420-864F72901B6B}" destId="{1747BC1E-A5CC-47A6-9239-1D4497B0432C}" srcOrd="0" destOrd="0" presId="urn:microsoft.com/office/officeart/2005/8/layout/venn1"/>
    <dgm:cxn modelId="{00759E44-5FB4-4F50-A1ED-916ECA9A35D5}" srcId="{05A2BC82-AF44-4530-AE1F-A37232D9D087}" destId="{4FCB2B53-F3C3-49FC-B93D-0A33C0E67319}" srcOrd="3" destOrd="0" parTransId="{6A995F6D-C527-40C5-8662-6C802D484502}" sibTransId="{FBD7EA19-6D49-4FEC-961F-613D853991A7}"/>
    <dgm:cxn modelId="{32BDD62D-A79E-42A2-AB15-9FA94DD15CD0}" srcId="{05A2BC82-AF44-4530-AE1F-A37232D9D087}" destId="{02E90150-2F65-409F-94C9-7733ED8DFC11}" srcOrd="0" destOrd="0" parTransId="{7E38CF8D-5576-4EEF-9516-B149063C2B73}" sibTransId="{ABD4D5B2-9C69-48D2-9224-6064F65CDF6C}"/>
    <dgm:cxn modelId="{957DB61D-5EE7-4516-9148-1EEF61DD4313}" srcId="{05A2BC82-AF44-4530-AE1F-A37232D9D087}" destId="{93431BC6-1A97-40A9-B420-864F72901B6B}" srcOrd="1" destOrd="0" parTransId="{CAC84A3E-C245-4B3D-A70D-4097258B9099}" sibTransId="{DBE87996-87BA-461D-8C2A-DB4D56A8AD53}"/>
    <dgm:cxn modelId="{D2DAE7E5-2A24-4D1D-8BB7-8A43BC20C830}" type="presOf" srcId="{4FCB2B53-F3C3-49FC-B93D-0A33C0E67319}" destId="{BCB882E5-540A-4155-AD86-EBB8E8011D9C}" srcOrd="0" destOrd="0" presId="urn:microsoft.com/office/officeart/2005/8/layout/venn1"/>
    <dgm:cxn modelId="{49ADC2BE-D9B0-4668-BCE1-C8FFD1913870}" type="presOf" srcId="{02E90150-2F65-409F-94C9-7733ED8DFC11}" destId="{603857E9-2490-4784-8533-2572434A8A5D}" srcOrd="0" destOrd="0" presId="urn:microsoft.com/office/officeart/2005/8/layout/venn1"/>
    <dgm:cxn modelId="{16F2005A-4C73-4406-AC59-389608E2A14E}" type="presParOf" srcId="{DE6D7BD2-9E92-4F95-B145-0CE2D450CB24}" destId="{655243F6-AB2F-47E4-989D-D4CEA987758D}" srcOrd="0" destOrd="0" presId="urn:microsoft.com/office/officeart/2005/8/layout/venn1"/>
    <dgm:cxn modelId="{18781D91-DD4B-47BC-8709-7793EED8294B}" type="presParOf" srcId="{DE6D7BD2-9E92-4F95-B145-0CE2D450CB24}" destId="{603857E9-2490-4784-8533-2572434A8A5D}" srcOrd="1" destOrd="0" presId="urn:microsoft.com/office/officeart/2005/8/layout/venn1"/>
    <dgm:cxn modelId="{2C6B6C92-32E5-43BC-BF34-4C0A4581ED26}" type="presParOf" srcId="{DE6D7BD2-9E92-4F95-B145-0CE2D450CB24}" destId="{968571A7-834D-4EF4-A878-486BAB8D7C17}" srcOrd="2" destOrd="0" presId="urn:microsoft.com/office/officeart/2005/8/layout/venn1"/>
    <dgm:cxn modelId="{AC29EF59-3269-4B9E-9B59-A4E3215DEFB0}" type="presParOf" srcId="{DE6D7BD2-9E92-4F95-B145-0CE2D450CB24}" destId="{1747BC1E-A5CC-47A6-9239-1D4497B0432C}" srcOrd="3" destOrd="0" presId="urn:microsoft.com/office/officeart/2005/8/layout/venn1"/>
    <dgm:cxn modelId="{253A0EA1-91B4-427F-B2DD-B21C7B89C6E7}" type="presParOf" srcId="{DE6D7BD2-9E92-4F95-B145-0CE2D450CB24}" destId="{7FBC30A1-CA61-4C80-874E-D993408CA7B8}" srcOrd="4" destOrd="0" presId="urn:microsoft.com/office/officeart/2005/8/layout/venn1"/>
    <dgm:cxn modelId="{6BE2F365-843A-4109-94FD-CB67D403BDBB}" type="presParOf" srcId="{DE6D7BD2-9E92-4F95-B145-0CE2D450CB24}" destId="{D13D3E30-D3A2-48EC-BC8B-27D5F0CCFDBA}" srcOrd="5" destOrd="0" presId="urn:microsoft.com/office/officeart/2005/8/layout/venn1"/>
    <dgm:cxn modelId="{8C7581CC-FEBA-4E57-9D72-6DE5D3937653}" type="presParOf" srcId="{DE6D7BD2-9E92-4F95-B145-0CE2D450CB24}" destId="{6AA52E99-254F-430E-8887-C91EDE5D9F88}" srcOrd="6" destOrd="0" presId="urn:microsoft.com/office/officeart/2005/8/layout/venn1"/>
    <dgm:cxn modelId="{940E4897-7D33-42EC-9EFA-FC134B43DE6D}" type="presParOf" srcId="{DE6D7BD2-9E92-4F95-B145-0CE2D450CB24}" destId="{BCB882E5-540A-4155-AD86-EBB8E8011D9C}" srcOrd="7" destOrd="0" presId="urn:microsoft.com/office/officeart/2005/8/layout/venn1"/>
    <dgm:cxn modelId="{00996059-7534-47E5-8A50-360B8EC33246}" type="presParOf" srcId="{DE6D7BD2-9E92-4F95-B145-0CE2D450CB24}" destId="{E68F8E4D-5FC0-420A-9013-8314E832797B}" srcOrd="8" destOrd="0" presId="urn:microsoft.com/office/officeart/2005/8/layout/venn1"/>
    <dgm:cxn modelId="{8483A4A9-5B1E-4156-8EE4-0BD64E90779C}" type="presParOf" srcId="{DE6D7BD2-9E92-4F95-B145-0CE2D450CB24}" destId="{6C8F7CD3-626B-484A-B55B-B7DB4ADC0A82}" srcOrd="9" destOrd="0" presId="urn:microsoft.com/office/officeart/2005/8/layout/venn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C86B15-8FE6-4C54-97AC-A6BD04AD34E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77067AC-D841-484E-B522-8850266D6BE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Pernikahan.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82BE03F-15A5-4BC7-9F2A-F53BC444A80B}" type="parTrans" cxnId="{006B61CE-2B08-4F7D-8D69-7F14EB022776}">
      <dgm:prSet/>
      <dgm:spPr/>
      <dgm:t>
        <a:bodyPr/>
        <a:lstStyle/>
        <a:p>
          <a:endParaRPr lang="id-ID"/>
        </a:p>
      </dgm:t>
    </dgm:pt>
    <dgm:pt modelId="{88988CCD-D3E2-4010-A101-4A619708001D}" type="sibTrans" cxnId="{006B61CE-2B08-4F7D-8D69-7F14EB022776}">
      <dgm:prSet/>
      <dgm:spPr/>
      <dgm:t>
        <a:bodyPr/>
        <a:lstStyle/>
        <a:p>
          <a:endParaRPr lang="id-ID"/>
        </a:p>
      </dgm:t>
    </dgm:pt>
    <dgm:pt modelId="{98854ADB-9AAA-428C-9871-68CBDF2E600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smtClean="0">
              <a:solidFill>
                <a:schemeClr val="tx1"/>
              </a:solidFill>
              <a:latin typeface="Candara" pitchFamily="34" charset="0"/>
            </a:rPr>
            <a:t>Sebuah komitmen pasangan jangka panjang yang diakui negara &amp; agama.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8D66BEA-1A38-4D32-9630-62BB663566FD}" type="parTrans" cxnId="{F6B24BF1-2973-403F-B776-AC342ED51998}">
      <dgm:prSet/>
      <dgm:spPr/>
      <dgm:t>
        <a:bodyPr/>
        <a:lstStyle/>
        <a:p>
          <a:endParaRPr lang="id-ID"/>
        </a:p>
      </dgm:t>
    </dgm:pt>
    <dgm:pt modelId="{1249788D-B759-4ADD-847B-8790EFF73480}" type="sibTrans" cxnId="{F6B24BF1-2973-403F-B776-AC342ED51998}">
      <dgm:prSet/>
      <dgm:spPr/>
      <dgm:t>
        <a:bodyPr/>
        <a:lstStyle/>
        <a:p>
          <a:endParaRPr lang="id-ID"/>
        </a:p>
      </dgm:t>
    </dgm:pt>
    <dgm:pt modelId="{363FD3F7-551D-4240-93B2-4AAE4C9AA41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smtClean="0">
              <a:solidFill>
                <a:schemeClr val="tx1"/>
              </a:solidFill>
              <a:latin typeface="Candara" pitchFamily="34" charset="0"/>
            </a:rPr>
            <a:t>Pernikahan juga bisa berujung perceraian.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E1B551F-2DBD-4167-A502-B2157641B080}" type="parTrans" cxnId="{4838D785-2EB9-4381-8A8C-45FC2EC99799}">
      <dgm:prSet/>
      <dgm:spPr/>
      <dgm:t>
        <a:bodyPr/>
        <a:lstStyle/>
        <a:p>
          <a:endParaRPr lang="id-ID"/>
        </a:p>
      </dgm:t>
    </dgm:pt>
    <dgm:pt modelId="{54A76A94-DB65-4CB1-8892-4F5B2E738FE6}" type="sibTrans" cxnId="{4838D785-2EB9-4381-8A8C-45FC2EC99799}">
      <dgm:prSet/>
      <dgm:spPr/>
      <dgm:t>
        <a:bodyPr/>
        <a:lstStyle/>
        <a:p>
          <a:endParaRPr lang="id-ID"/>
        </a:p>
      </dgm:t>
    </dgm:pt>
    <dgm:pt modelId="{93B59C9A-705B-4789-B19F-A3F50AD889A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smtClean="0">
              <a:solidFill>
                <a:schemeClr val="tx1"/>
              </a:solidFill>
              <a:latin typeface="Candara" pitchFamily="34" charset="0"/>
            </a:rPr>
            <a:t>Bagi orang yang bercerai &amp; ingin menikah lagi membuktikan: adanya keyakinan terhadap institusi pernikahan.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251A7D3-D117-4E52-89D3-F416191C7A56}" type="parTrans" cxnId="{056132F2-F59C-458E-B6F0-A3BE74D43E6A}">
      <dgm:prSet/>
      <dgm:spPr/>
      <dgm:t>
        <a:bodyPr/>
        <a:lstStyle/>
        <a:p>
          <a:endParaRPr lang="id-ID"/>
        </a:p>
      </dgm:t>
    </dgm:pt>
    <dgm:pt modelId="{B86B8C6F-73C8-40CA-8F71-13A539A92DBB}" type="sibTrans" cxnId="{056132F2-F59C-458E-B6F0-A3BE74D43E6A}">
      <dgm:prSet/>
      <dgm:spPr/>
      <dgm:t>
        <a:bodyPr/>
        <a:lstStyle/>
        <a:p>
          <a:endParaRPr lang="id-ID"/>
        </a:p>
      </dgm:t>
    </dgm:pt>
    <dgm:pt modelId="{477F0DD8-E133-4D6C-83A7-125648492C90}" type="pres">
      <dgm:prSet presAssocID="{39C86B15-8FE6-4C54-97AC-A6BD04AD34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0C485F7-63D9-463A-92E7-4F6711C1C034}" type="pres">
      <dgm:prSet presAssocID="{977067AC-D841-484E-B522-8850266D6BED}" presName="centerShape" presStyleLbl="node0" presStyleIdx="0" presStyleCnt="1"/>
      <dgm:spPr/>
      <dgm:t>
        <a:bodyPr/>
        <a:lstStyle/>
        <a:p>
          <a:endParaRPr lang="id-ID"/>
        </a:p>
      </dgm:t>
    </dgm:pt>
    <dgm:pt modelId="{C124D5C0-7E66-4634-BF65-37D94836AE45}" type="pres">
      <dgm:prSet presAssocID="{E8D66BEA-1A38-4D32-9630-62BB663566FD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1ABBF73E-1E3B-433C-B77C-31F417B3B639}" type="pres">
      <dgm:prSet presAssocID="{98854ADB-9AAA-428C-9871-68CBDF2E60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D87CF1-B1B9-4BE8-B448-5614F69486B1}" type="pres">
      <dgm:prSet presAssocID="{EE1B551F-2DBD-4167-A502-B2157641B080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D8ACE05B-CF90-4845-B235-5CE24F3B34A3}" type="pres">
      <dgm:prSet presAssocID="{363FD3F7-551D-4240-93B2-4AAE4C9AA4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1BE941-4914-4EA2-BC54-70CD80114C45}" type="pres">
      <dgm:prSet presAssocID="{D251A7D3-D117-4E52-89D3-F416191C7A56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63474B26-22CA-4D05-B1C5-C2012929EC56}" type="pres">
      <dgm:prSet presAssocID="{93B59C9A-705B-4789-B19F-A3F50AD889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63D5F2-BFB8-4D86-8286-71F78CA57100}" type="presOf" srcId="{98854ADB-9AAA-428C-9871-68CBDF2E6008}" destId="{1ABBF73E-1E3B-433C-B77C-31F417B3B639}" srcOrd="0" destOrd="0" presId="urn:microsoft.com/office/officeart/2005/8/layout/radial4"/>
    <dgm:cxn modelId="{4838D785-2EB9-4381-8A8C-45FC2EC99799}" srcId="{977067AC-D841-484E-B522-8850266D6BED}" destId="{363FD3F7-551D-4240-93B2-4AAE4C9AA418}" srcOrd="1" destOrd="0" parTransId="{EE1B551F-2DBD-4167-A502-B2157641B080}" sibTransId="{54A76A94-DB65-4CB1-8892-4F5B2E738FE6}"/>
    <dgm:cxn modelId="{E34965A4-8DE6-41A7-BC60-512B80689512}" type="presOf" srcId="{363FD3F7-551D-4240-93B2-4AAE4C9AA418}" destId="{D8ACE05B-CF90-4845-B235-5CE24F3B34A3}" srcOrd="0" destOrd="0" presId="urn:microsoft.com/office/officeart/2005/8/layout/radial4"/>
    <dgm:cxn modelId="{46B14572-5D71-4C51-B05F-D23D8A3D6611}" type="presOf" srcId="{93B59C9A-705B-4789-B19F-A3F50AD889A0}" destId="{63474B26-22CA-4D05-B1C5-C2012929EC56}" srcOrd="0" destOrd="0" presId="urn:microsoft.com/office/officeart/2005/8/layout/radial4"/>
    <dgm:cxn modelId="{006B61CE-2B08-4F7D-8D69-7F14EB022776}" srcId="{39C86B15-8FE6-4C54-97AC-A6BD04AD34E0}" destId="{977067AC-D841-484E-B522-8850266D6BED}" srcOrd="0" destOrd="0" parTransId="{D82BE03F-15A5-4BC7-9F2A-F53BC444A80B}" sibTransId="{88988CCD-D3E2-4010-A101-4A619708001D}"/>
    <dgm:cxn modelId="{30BD0A2B-FADD-4F0C-B5AF-7B6F9D50E1FA}" type="presOf" srcId="{977067AC-D841-484E-B522-8850266D6BED}" destId="{00C485F7-63D9-463A-92E7-4F6711C1C034}" srcOrd="0" destOrd="0" presId="urn:microsoft.com/office/officeart/2005/8/layout/radial4"/>
    <dgm:cxn modelId="{35AAF9BF-AB1E-445B-BFA7-B46976C79681}" type="presOf" srcId="{39C86B15-8FE6-4C54-97AC-A6BD04AD34E0}" destId="{477F0DD8-E133-4D6C-83A7-125648492C90}" srcOrd="0" destOrd="0" presId="urn:microsoft.com/office/officeart/2005/8/layout/radial4"/>
    <dgm:cxn modelId="{DF084BE4-489D-4491-B7FD-51C3EC5C67A3}" type="presOf" srcId="{EE1B551F-2DBD-4167-A502-B2157641B080}" destId="{38D87CF1-B1B9-4BE8-B448-5614F69486B1}" srcOrd="0" destOrd="0" presId="urn:microsoft.com/office/officeart/2005/8/layout/radial4"/>
    <dgm:cxn modelId="{F6B24BF1-2973-403F-B776-AC342ED51998}" srcId="{977067AC-D841-484E-B522-8850266D6BED}" destId="{98854ADB-9AAA-428C-9871-68CBDF2E6008}" srcOrd="0" destOrd="0" parTransId="{E8D66BEA-1A38-4D32-9630-62BB663566FD}" sibTransId="{1249788D-B759-4ADD-847B-8790EFF73480}"/>
    <dgm:cxn modelId="{056132F2-F59C-458E-B6F0-A3BE74D43E6A}" srcId="{977067AC-D841-484E-B522-8850266D6BED}" destId="{93B59C9A-705B-4789-B19F-A3F50AD889A0}" srcOrd="2" destOrd="0" parTransId="{D251A7D3-D117-4E52-89D3-F416191C7A56}" sibTransId="{B86B8C6F-73C8-40CA-8F71-13A539A92DBB}"/>
    <dgm:cxn modelId="{0206BAE4-0C31-40BE-861E-4F10F6154776}" type="presOf" srcId="{E8D66BEA-1A38-4D32-9630-62BB663566FD}" destId="{C124D5C0-7E66-4634-BF65-37D94836AE45}" srcOrd="0" destOrd="0" presId="urn:microsoft.com/office/officeart/2005/8/layout/radial4"/>
    <dgm:cxn modelId="{615A1392-091D-4369-96A4-E7E5F8C27EB8}" type="presOf" srcId="{D251A7D3-D117-4E52-89D3-F416191C7A56}" destId="{E81BE941-4914-4EA2-BC54-70CD80114C45}" srcOrd="0" destOrd="0" presId="urn:microsoft.com/office/officeart/2005/8/layout/radial4"/>
    <dgm:cxn modelId="{46A90367-13D0-4CC1-8B24-C60D2F5CF8CA}" type="presParOf" srcId="{477F0DD8-E133-4D6C-83A7-125648492C90}" destId="{00C485F7-63D9-463A-92E7-4F6711C1C034}" srcOrd="0" destOrd="0" presId="urn:microsoft.com/office/officeart/2005/8/layout/radial4"/>
    <dgm:cxn modelId="{FEDF9F57-B72F-4AD7-8B07-CD8DD8261250}" type="presParOf" srcId="{477F0DD8-E133-4D6C-83A7-125648492C90}" destId="{C124D5C0-7E66-4634-BF65-37D94836AE45}" srcOrd="1" destOrd="0" presId="urn:microsoft.com/office/officeart/2005/8/layout/radial4"/>
    <dgm:cxn modelId="{8A9DD290-F7A7-401C-8BB6-D3734A575154}" type="presParOf" srcId="{477F0DD8-E133-4D6C-83A7-125648492C90}" destId="{1ABBF73E-1E3B-433C-B77C-31F417B3B639}" srcOrd="2" destOrd="0" presId="urn:microsoft.com/office/officeart/2005/8/layout/radial4"/>
    <dgm:cxn modelId="{99D7FFFE-6E5C-4A88-8F63-604084D9E58A}" type="presParOf" srcId="{477F0DD8-E133-4D6C-83A7-125648492C90}" destId="{38D87CF1-B1B9-4BE8-B448-5614F69486B1}" srcOrd="3" destOrd="0" presId="urn:microsoft.com/office/officeart/2005/8/layout/radial4"/>
    <dgm:cxn modelId="{75C06FD8-B3A9-4976-8623-0EEE13F4E434}" type="presParOf" srcId="{477F0DD8-E133-4D6C-83A7-125648492C90}" destId="{D8ACE05B-CF90-4845-B235-5CE24F3B34A3}" srcOrd="4" destOrd="0" presId="urn:microsoft.com/office/officeart/2005/8/layout/radial4"/>
    <dgm:cxn modelId="{5872B307-04B2-47C7-B687-C6A3D2C339EC}" type="presParOf" srcId="{477F0DD8-E133-4D6C-83A7-125648492C90}" destId="{E81BE941-4914-4EA2-BC54-70CD80114C45}" srcOrd="5" destOrd="0" presId="urn:microsoft.com/office/officeart/2005/8/layout/radial4"/>
    <dgm:cxn modelId="{8A01221C-6693-451D-854A-1341E4192EAE}" type="presParOf" srcId="{477F0DD8-E133-4D6C-83A7-125648492C90}" destId="{63474B26-22CA-4D05-B1C5-C2012929EC56}" srcOrd="6" destOrd="0" presId="urn:microsoft.com/office/officeart/2005/8/layout/radial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43BF60-EB26-4498-9EF1-842CBACBCC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C9CD17F-732F-44BF-A785-D94F95CBE994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Vital Marriage. </a:t>
          </a:r>
          <a:endParaRPr lang="id-ID" sz="1300" b="1" i="1" dirty="0">
            <a:latin typeface="Candara" pitchFamily="34" charset="0"/>
          </a:endParaRPr>
        </a:p>
      </dgm:t>
    </dgm:pt>
    <dgm:pt modelId="{C3DF63F6-71A6-4A5B-98AB-6F7225227CAC}" type="parTrans" cxnId="{0FAC264C-99EC-4DD3-9A5C-FC6D8F2732BD}">
      <dgm:prSet/>
      <dgm:spPr/>
      <dgm:t>
        <a:bodyPr/>
        <a:lstStyle/>
        <a:p>
          <a:endParaRPr lang="id-ID"/>
        </a:p>
      </dgm:t>
    </dgm:pt>
    <dgm:pt modelId="{C27E6A86-56C3-41ED-BB14-400145E9F4F9}" type="sibTrans" cxnId="{0FAC264C-99EC-4DD3-9A5C-FC6D8F2732BD}">
      <dgm:prSet/>
      <dgm:spPr/>
      <dgm:t>
        <a:bodyPr/>
        <a:lstStyle/>
        <a:p>
          <a:endParaRPr lang="id-ID"/>
        </a:p>
      </dgm:t>
    </dgm:pt>
    <dgm:pt modelId="{72BC11E9-37F3-4944-BA57-7E50BCB59A1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Pasangan sangat akrab &amp; dekat secara emosional. </a:t>
          </a:r>
          <a:endParaRPr lang="id-ID" sz="1300" b="1" i="1" dirty="0">
            <a:latin typeface="Candara" pitchFamily="34" charset="0"/>
          </a:endParaRPr>
        </a:p>
      </dgm:t>
    </dgm:pt>
    <dgm:pt modelId="{9C2DF776-69AF-4A7A-885E-A9AF30E2337C}" type="parTrans" cxnId="{D8056B99-E2B9-4F1E-BD7C-7AC6A72BE760}">
      <dgm:prSet/>
      <dgm:spPr/>
      <dgm:t>
        <a:bodyPr/>
        <a:lstStyle/>
        <a:p>
          <a:endParaRPr lang="id-ID"/>
        </a:p>
      </dgm:t>
    </dgm:pt>
    <dgm:pt modelId="{786C6461-B7F8-450F-A56A-3A5EB62DA699}" type="sibTrans" cxnId="{D8056B99-E2B9-4F1E-BD7C-7AC6A72BE760}">
      <dgm:prSet/>
      <dgm:spPr/>
      <dgm:t>
        <a:bodyPr/>
        <a:lstStyle/>
        <a:p>
          <a:endParaRPr lang="id-ID"/>
        </a:p>
      </dgm:t>
    </dgm:pt>
    <dgm:pt modelId="{B6B36C4A-D529-4FFF-815B-4CBC3F3CA62A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Selalu ingin bersama &amp; tak terpisahkan. </a:t>
          </a:r>
          <a:endParaRPr lang="id-ID" sz="1300" b="1" i="1" dirty="0">
            <a:latin typeface="Candara" pitchFamily="34" charset="0"/>
          </a:endParaRPr>
        </a:p>
      </dgm:t>
    </dgm:pt>
    <dgm:pt modelId="{F078E309-B9A7-4888-B3C9-916008B753DE}" type="parTrans" cxnId="{23E8A21F-C60D-45C0-8A1D-CA4E1F7EB9E5}">
      <dgm:prSet/>
      <dgm:spPr/>
      <dgm:t>
        <a:bodyPr/>
        <a:lstStyle/>
        <a:p>
          <a:endParaRPr lang="id-ID"/>
        </a:p>
      </dgm:t>
    </dgm:pt>
    <dgm:pt modelId="{7CA338EC-7938-4744-A9D3-9298F7F995A4}" type="sibTrans" cxnId="{23E8A21F-C60D-45C0-8A1D-CA4E1F7EB9E5}">
      <dgm:prSet/>
      <dgm:spPr/>
      <dgm:t>
        <a:bodyPr/>
        <a:lstStyle/>
        <a:p>
          <a:endParaRPr lang="id-ID"/>
        </a:p>
      </dgm:t>
    </dgm:pt>
    <dgm:pt modelId="{E12A8913-BD87-450D-B02C-439F2CC7AE5A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Total Marriage. </a:t>
          </a:r>
          <a:endParaRPr lang="id-ID" sz="1300" b="1" i="1" dirty="0">
            <a:latin typeface="Candara" pitchFamily="34" charset="0"/>
          </a:endParaRPr>
        </a:p>
      </dgm:t>
    </dgm:pt>
    <dgm:pt modelId="{4FBE16C6-F715-4616-9279-E4BDC5107BED}" type="parTrans" cxnId="{F45B17E0-EBFE-457D-886B-C156C34C0472}">
      <dgm:prSet/>
      <dgm:spPr/>
      <dgm:t>
        <a:bodyPr/>
        <a:lstStyle/>
        <a:p>
          <a:endParaRPr lang="id-ID"/>
        </a:p>
      </dgm:t>
    </dgm:pt>
    <dgm:pt modelId="{ED6E1796-5724-4C20-A149-039648B7D9F7}" type="sibTrans" cxnId="{F45B17E0-EBFE-457D-886B-C156C34C0472}">
      <dgm:prSet/>
      <dgm:spPr/>
      <dgm:t>
        <a:bodyPr/>
        <a:lstStyle/>
        <a:p>
          <a:endParaRPr lang="id-ID"/>
        </a:p>
      </dgm:t>
    </dgm:pt>
    <dgm:pt modelId="{EE0DC88D-80A2-4FF3-B99C-696B48BC532E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Tak selalu bersama-sama. </a:t>
          </a:r>
          <a:endParaRPr lang="id-ID" sz="1300" b="1" i="1" dirty="0">
            <a:latin typeface="Candara" pitchFamily="34" charset="0"/>
          </a:endParaRPr>
        </a:p>
      </dgm:t>
    </dgm:pt>
    <dgm:pt modelId="{FC0CC50F-A954-4C69-BF7B-E936F19A3E2C}" type="parTrans" cxnId="{826AE9DD-B843-4A2C-BBE3-65A897137C94}">
      <dgm:prSet/>
      <dgm:spPr/>
      <dgm:t>
        <a:bodyPr/>
        <a:lstStyle/>
        <a:p>
          <a:endParaRPr lang="id-ID"/>
        </a:p>
      </dgm:t>
    </dgm:pt>
    <dgm:pt modelId="{8009A980-635B-43CA-9896-26B1DC4A6BEE}" type="sibTrans" cxnId="{826AE9DD-B843-4A2C-BBE3-65A897137C94}">
      <dgm:prSet/>
      <dgm:spPr/>
      <dgm:t>
        <a:bodyPr/>
        <a:lstStyle/>
        <a:p>
          <a:endParaRPr lang="id-ID"/>
        </a:p>
      </dgm:t>
    </dgm:pt>
    <dgm:pt modelId="{E9647146-E85D-4CA9-9825-4DBEB7BEE09E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Melakukan hal berbeda &amp; mendapatkan kesenangan dari sumber lain. </a:t>
          </a:r>
          <a:endParaRPr lang="id-ID" sz="1300" b="1" i="1" dirty="0">
            <a:latin typeface="Candara" pitchFamily="34" charset="0"/>
          </a:endParaRPr>
        </a:p>
      </dgm:t>
    </dgm:pt>
    <dgm:pt modelId="{4F2BD076-C705-4CF0-8446-A8B4641949B0}" type="parTrans" cxnId="{E0E29570-972B-41DC-B94F-8E7815115D57}">
      <dgm:prSet/>
      <dgm:spPr/>
      <dgm:t>
        <a:bodyPr/>
        <a:lstStyle/>
        <a:p>
          <a:endParaRPr lang="id-ID"/>
        </a:p>
      </dgm:t>
    </dgm:pt>
    <dgm:pt modelId="{8F77EA99-2856-4A3C-82E8-488151548A89}" type="sibTrans" cxnId="{E0E29570-972B-41DC-B94F-8E7815115D57}">
      <dgm:prSet/>
      <dgm:spPr/>
      <dgm:t>
        <a:bodyPr/>
        <a:lstStyle/>
        <a:p>
          <a:endParaRPr lang="id-ID"/>
        </a:p>
      </dgm:t>
    </dgm:pt>
    <dgm:pt modelId="{554F798D-5338-4441-B465-5736E85F84CB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Passive-Congenial Marriage.</a:t>
          </a:r>
          <a:endParaRPr lang="id-ID" sz="1300" b="1" i="1" dirty="0">
            <a:latin typeface="Candara" pitchFamily="34" charset="0"/>
          </a:endParaRPr>
        </a:p>
      </dgm:t>
    </dgm:pt>
    <dgm:pt modelId="{C7C8335A-857F-43AB-92E7-F483C05173E8}" type="parTrans" cxnId="{616E9877-1852-4C60-9CDD-B017C140525C}">
      <dgm:prSet/>
      <dgm:spPr/>
      <dgm:t>
        <a:bodyPr/>
        <a:lstStyle/>
        <a:p>
          <a:endParaRPr lang="id-ID"/>
        </a:p>
      </dgm:t>
    </dgm:pt>
    <dgm:pt modelId="{8F82B542-BDAD-4FF1-B956-D30EAD80E5C8}" type="sibTrans" cxnId="{616E9877-1852-4C60-9CDD-B017C140525C}">
      <dgm:prSet/>
      <dgm:spPr/>
      <dgm:t>
        <a:bodyPr/>
        <a:lstStyle/>
        <a:p>
          <a:endParaRPr lang="id-ID"/>
        </a:p>
      </dgm:t>
    </dgm:pt>
    <dgm:pt modelId="{A4E6017A-1C1B-4458-AC75-6E9E0F05CDD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Interaksi dengan komunikasi dangkal &amp; formal. </a:t>
          </a:r>
          <a:endParaRPr lang="id-ID" sz="1300" b="1" i="1" dirty="0">
            <a:latin typeface="Candara" pitchFamily="34" charset="0"/>
          </a:endParaRPr>
        </a:p>
      </dgm:t>
    </dgm:pt>
    <dgm:pt modelId="{8B07139D-A64E-4122-9E47-BF86D93766C1}" type="parTrans" cxnId="{E8DC1E6B-38A7-4A29-BB08-E1223E4D342A}">
      <dgm:prSet/>
      <dgm:spPr/>
      <dgm:t>
        <a:bodyPr/>
        <a:lstStyle/>
        <a:p>
          <a:endParaRPr lang="id-ID"/>
        </a:p>
      </dgm:t>
    </dgm:pt>
    <dgm:pt modelId="{95930863-A749-4166-BC35-5C189E4E67C4}" type="sibTrans" cxnId="{E8DC1E6B-38A7-4A29-BB08-E1223E4D342A}">
      <dgm:prSet/>
      <dgm:spPr/>
      <dgm:t>
        <a:bodyPr/>
        <a:lstStyle/>
        <a:p>
          <a:endParaRPr lang="id-ID"/>
        </a:p>
      </dgm:t>
    </dgm:pt>
    <dgm:pt modelId="{385B880F-BAD6-454E-864C-7605D61691FE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Mencari kesenangan diluar hubungan pernikahan. </a:t>
          </a:r>
          <a:endParaRPr lang="id-ID" sz="1300" b="1" i="1" dirty="0">
            <a:latin typeface="Candara" pitchFamily="34" charset="0"/>
          </a:endParaRPr>
        </a:p>
      </dgm:t>
    </dgm:pt>
    <dgm:pt modelId="{251CECEC-97AE-4A3E-91D5-3F8B3BD6CC00}" type="parTrans" cxnId="{F4647E20-A837-4DAA-8C1A-D6F4B4CA5432}">
      <dgm:prSet/>
      <dgm:spPr/>
      <dgm:t>
        <a:bodyPr/>
        <a:lstStyle/>
        <a:p>
          <a:endParaRPr lang="id-ID"/>
        </a:p>
      </dgm:t>
    </dgm:pt>
    <dgm:pt modelId="{D3E8D2F2-18F6-4544-9378-435344E274DD}" type="sibTrans" cxnId="{F4647E20-A837-4DAA-8C1A-D6F4B4CA5432}">
      <dgm:prSet/>
      <dgm:spPr/>
      <dgm:t>
        <a:bodyPr/>
        <a:lstStyle/>
        <a:p>
          <a:endParaRPr lang="id-ID"/>
        </a:p>
      </dgm:t>
    </dgm:pt>
    <dgm:pt modelId="{BD077EEA-96C1-4ACA-98EF-E593B766620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Awalnya pernikahan sebagai sumber kesenangan.</a:t>
          </a:r>
          <a:endParaRPr lang="id-ID" sz="1300" b="1" i="1" dirty="0">
            <a:latin typeface="Candara" pitchFamily="34" charset="0"/>
          </a:endParaRPr>
        </a:p>
      </dgm:t>
    </dgm:pt>
    <dgm:pt modelId="{7EF70C98-BF7C-4DC6-BAC1-0742876D0A52}" type="parTrans" cxnId="{62A61483-8CF2-4D9D-ADC2-E066DC6CA4CA}">
      <dgm:prSet/>
      <dgm:spPr/>
      <dgm:t>
        <a:bodyPr/>
        <a:lstStyle/>
        <a:p>
          <a:endParaRPr lang="id-ID"/>
        </a:p>
      </dgm:t>
    </dgm:pt>
    <dgm:pt modelId="{E48536E1-806B-4430-865B-6890649893D3}" type="sibTrans" cxnId="{62A61483-8CF2-4D9D-ADC2-E066DC6CA4CA}">
      <dgm:prSet/>
      <dgm:spPr/>
      <dgm:t>
        <a:bodyPr/>
        <a:lstStyle/>
        <a:p>
          <a:endParaRPr lang="id-ID"/>
        </a:p>
      </dgm:t>
    </dgm:pt>
    <dgm:pt modelId="{8C98DF7B-C093-48FD-9352-8630CB088B84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Devitalized Marriage. </a:t>
          </a:r>
          <a:endParaRPr lang="id-ID" sz="1300" b="1" i="1" dirty="0">
            <a:latin typeface="Candara" pitchFamily="34" charset="0"/>
          </a:endParaRPr>
        </a:p>
      </dgm:t>
    </dgm:pt>
    <dgm:pt modelId="{D972C879-ED7C-4D57-A8B0-B4E0F639DFA2}" type="parTrans" cxnId="{7C1F8A9E-8C09-4C23-84EC-6946168F17EC}">
      <dgm:prSet/>
      <dgm:spPr/>
      <dgm:t>
        <a:bodyPr/>
        <a:lstStyle/>
        <a:p>
          <a:endParaRPr lang="id-ID"/>
        </a:p>
      </dgm:t>
    </dgm:pt>
    <dgm:pt modelId="{2018DBE5-A4B9-4537-A720-CC8237F818FE}" type="sibTrans" cxnId="{7C1F8A9E-8C09-4C23-84EC-6946168F17EC}">
      <dgm:prSet/>
      <dgm:spPr/>
      <dgm:t>
        <a:bodyPr/>
        <a:lstStyle/>
        <a:p>
          <a:endParaRPr lang="id-ID"/>
        </a:p>
      </dgm:t>
    </dgm:pt>
    <dgm:pt modelId="{114C1322-4A4E-47D0-90AA-6575FEABB07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Sejak awal memang sudah tidak cocok.</a:t>
          </a:r>
          <a:endParaRPr lang="id-ID" sz="1300" b="1" i="1" dirty="0">
            <a:latin typeface="Candara" pitchFamily="34" charset="0"/>
          </a:endParaRPr>
        </a:p>
      </dgm:t>
    </dgm:pt>
    <dgm:pt modelId="{BD929BA6-5CFD-41F9-A755-9B694D568FD5}" type="parTrans" cxnId="{7F822769-D099-4A75-A903-6F9D50A2B395}">
      <dgm:prSet/>
      <dgm:spPr/>
      <dgm:t>
        <a:bodyPr/>
        <a:lstStyle/>
        <a:p>
          <a:endParaRPr lang="id-ID"/>
        </a:p>
      </dgm:t>
    </dgm:pt>
    <dgm:pt modelId="{C7651A6E-EFCF-4F19-AE54-799C82FC544B}" type="sibTrans" cxnId="{7F822769-D099-4A75-A903-6F9D50A2B395}">
      <dgm:prSet/>
      <dgm:spPr/>
      <dgm:t>
        <a:bodyPr/>
        <a:lstStyle/>
        <a:p>
          <a:endParaRPr lang="id-ID"/>
        </a:p>
      </dgm:t>
    </dgm:pt>
    <dgm:pt modelId="{548632FA-27DB-4DD2-8B33-CE827E0EF385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Conflict-habituated Marriage. </a:t>
          </a:r>
          <a:endParaRPr lang="id-ID" sz="1300" b="1" i="1" dirty="0">
            <a:latin typeface="Candara" pitchFamily="34" charset="0"/>
          </a:endParaRPr>
        </a:p>
      </dgm:t>
    </dgm:pt>
    <dgm:pt modelId="{672C23E3-CDEF-4927-B45F-C40FD32BF7EA}" type="parTrans" cxnId="{CC7207B3-1C10-4C40-8C7F-E207F0DB0DD3}">
      <dgm:prSet/>
      <dgm:spPr/>
      <dgm:t>
        <a:bodyPr/>
        <a:lstStyle/>
        <a:p>
          <a:endParaRPr lang="id-ID"/>
        </a:p>
      </dgm:t>
    </dgm:pt>
    <dgm:pt modelId="{4448728D-4EB3-443F-922B-7DA5EA6DC780}" type="sibTrans" cxnId="{CC7207B3-1C10-4C40-8C7F-E207F0DB0DD3}">
      <dgm:prSet/>
      <dgm:spPr/>
      <dgm:t>
        <a:bodyPr/>
        <a:lstStyle/>
        <a:p>
          <a:endParaRPr lang="id-ID"/>
        </a:p>
      </dgm:t>
    </dgm:pt>
    <dgm:pt modelId="{1E3A2609-A60D-4910-B1C7-8A683C6BD16D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Pernikahan = sumber kesenangan utama. </a:t>
          </a:r>
          <a:endParaRPr lang="id-ID" sz="1300" b="1" i="1" dirty="0">
            <a:latin typeface="Candara" pitchFamily="34" charset="0"/>
          </a:endParaRPr>
        </a:p>
      </dgm:t>
    </dgm:pt>
    <dgm:pt modelId="{3F1AC3E4-3C79-4C20-8666-D3770AF509C9}" type="parTrans" cxnId="{1A71CF15-E128-4173-A17F-91E5FDB7230B}">
      <dgm:prSet/>
      <dgm:spPr/>
      <dgm:t>
        <a:bodyPr/>
        <a:lstStyle/>
        <a:p>
          <a:endParaRPr lang="id-ID"/>
        </a:p>
      </dgm:t>
    </dgm:pt>
    <dgm:pt modelId="{CE4D418F-4DA5-4606-897F-C0725ACFD780}" type="sibTrans" cxnId="{1A71CF15-E128-4173-A17F-91E5FDB7230B}">
      <dgm:prSet/>
      <dgm:spPr/>
      <dgm:t>
        <a:bodyPr/>
        <a:lstStyle/>
        <a:p>
          <a:endParaRPr lang="id-ID"/>
        </a:p>
      </dgm:t>
    </dgm:pt>
    <dgm:pt modelId="{A398CCC8-5021-49BD-B70B-C2D8F7F1350E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Komitmen tinggi untuk hidup bersama &amp; berbagi kebahagiaan.</a:t>
          </a:r>
          <a:endParaRPr lang="id-ID" sz="1300" b="1" i="1" dirty="0">
            <a:latin typeface="Candara" pitchFamily="34" charset="0"/>
          </a:endParaRPr>
        </a:p>
      </dgm:t>
    </dgm:pt>
    <dgm:pt modelId="{132F4C1C-329B-4FCD-B41D-9DD465FD00F9}" type="parTrans" cxnId="{6DBA6B8F-4241-4AF8-8629-8E37F3E6A7AF}">
      <dgm:prSet/>
      <dgm:spPr/>
      <dgm:t>
        <a:bodyPr/>
        <a:lstStyle/>
        <a:p>
          <a:endParaRPr lang="id-ID"/>
        </a:p>
      </dgm:t>
    </dgm:pt>
    <dgm:pt modelId="{1ADB1C78-AAA9-43F4-BDCC-AEFA652C0398}" type="sibTrans" cxnId="{6DBA6B8F-4241-4AF8-8629-8E37F3E6A7AF}">
      <dgm:prSet/>
      <dgm:spPr/>
      <dgm:t>
        <a:bodyPr/>
        <a:lstStyle/>
        <a:p>
          <a:endParaRPr lang="id-ID"/>
        </a:p>
      </dgm:t>
    </dgm:pt>
    <dgm:pt modelId="{CA29BCF9-2714-4D3C-83BF-DFC57CC4F438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Mengalami kebosanan, hampa &amp; tanpa makna. </a:t>
          </a:r>
          <a:endParaRPr lang="id-ID" sz="1300" b="1" i="1" dirty="0">
            <a:latin typeface="Candara" pitchFamily="34" charset="0"/>
          </a:endParaRPr>
        </a:p>
      </dgm:t>
    </dgm:pt>
    <dgm:pt modelId="{B91E8E2F-F68D-4EDD-8B5F-11F000790DF4}" type="parTrans" cxnId="{25D8E059-24B1-464F-9DE5-34D41F76DBAF}">
      <dgm:prSet/>
      <dgm:spPr/>
      <dgm:t>
        <a:bodyPr/>
        <a:lstStyle/>
        <a:p>
          <a:endParaRPr lang="id-ID"/>
        </a:p>
      </dgm:t>
    </dgm:pt>
    <dgm:pt modelId="{1E8F69D1-E1B6-4E33-864E-EC037B718D8F}" type="sibTrans" cxnId="{25D8E059-24B1-464F-9DE5-34D41F76DBAF}">
      <dgm:prSet/>
      <dgm:spPr/>
      <dgm:t>
        <a:bodyPr/>
        <a:lstStyle/>
        <a:p>
          <a:endParaRPr lang="id-ID"/>
        </a:p>
      </dgm:t>
    </dgm:pt>
    <dgm:pt modelId="{2D79E550-9789-473A-89BC-831F09426054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Bertengkar akan banyak hal. </a:t>
          </a:r>
          <a:endParaRPr lang="id-ID" sz="1300" b="1" i="1" dirty="0">
            <a:latin typeface="Candara" pitchFamily="34" charset="0"/>
          </a:endParaRPr>
        </a:p>
      </dgm:t>
    </dgm:pt>
    <dgm:pt modelId="{2B4BE08D-0CCA-48E4-8A7E-6F13E8F0EC81}" type="parTrans" cxnId="{1D156D1E-B3F2-428A-949F-E7129CFCB8A4}">
      <dgm:prSet/>
      <dgm:spPr/>
      <dgm:t>
        <a:bodyPr/>
        <a:lstStyle/>
        <a:p>
          <a:endParaRPr lang="id-ID"/>
        </a:p>
      </dgm:t>
    </dgm:pt>
    <dgm:pt modelId="{EC1A7A34-A92A-46F9-9875-D65BAFCFC883}" type="sibTrans" cxnId="{1D156D1E-B3F2-428A-949F-E7129CFCB8A4}">
      <dgm:prSet/>
      <dgm:spPr/>
      <dgm:t>
        <a:bodyPr/>
        <a:lstStyle/>
        <a:p>
          <a:endParaRPr lang="id-ID"/>
        </a:p>
      </dgm:t>
    </dgm:pt>
    <dgm:pt modelId="{D645F570-AC72-4A02-910B-322C0D5C04F2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Konflik adalah inti hubungan. </a:t>
          </a:r>
          <a:endParaRPr lang="id-ID" sz="1300" b="1" i="1" dirty="0">
            <a:latin typeface="Candara" pitchFamily="34" charset="0"/>
          </a:endParaRPr>
        </a:p>
      </dgm:t>
    </dgm:pt>
    <dgm:pt modelId="{62580369-A856-474D-9244-C5170790DFD1}" type="parTrans" cxnId="{5966E592-AFF1-4427-9976-3DA92EA884ED}">
      <dgm:prSet/>
      <dgm:spPr/>
      <dgm:t>
        <a:bodyPr/>
        <a:lstStyle/>
        <a:p>
          <a:endParaRPr lang="id-ID"/>
        </a:p>
      </dgm:t>
    </dgm:pt>
    <dgm:pt modelId="{FBECD6E0-CF1A-4667-A361-83E65545AA61}" type="sibTrans" cxnId="{5966E592-AFF1-4427-9976-3DA92EA884ED}">
      <dgm:prSet/>
      <dgm:spPr/>
      <dgm:t>
        <a:bodyPr/>
        <a:lstStyle/>
        <a:p>
          <a:endParaRPr lang="id-ID"/>
        </a:p>
      </dgm:t>
    </dgm:pt>
    <dgm:pt modelId="{D12B1FDE-C440-4959-9D06-F5F21487B3D9}" type="pres">
      <dgm:prSet presAssocID="{8343BF60-EB26-4498-9EF1-842CBACBCC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4326A02-8332-48D6-A25F-2741A273474A}" type="pres">
      <dgm:prSet presAssocID="{DC9CD17F-732F-44BF-A785-D94F95CBE994}" presName="composite" presStyleCnt="0"/>
      <dgm:spPr/>
    </dgm:pt>
    <dgm:pt modelId="{8FA01F74-87CF-4122-9427-659274F4451C}" type="pres">
      <dgm:prSet presAssocID="{DC9CD17F-732F-44BF-A785-D94F95CBE99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8ACC6E-2C46-4F8E-9F34-BC2F809BA177}" type="pres">
      <dgm:prSet presAssocID="{DC9CD17F-732F-44BF-A785-D94F95CBE994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A7ADD9-A155-41D3-9C98-87C73472058B}" type="pres">
      <dgm:prSet presAssocID="{C27E6A86-56C3-41ED-BB14-400145E9F4F9}" presName="space" presStyleCnt="0"/>
      <dgm:spPr/>
    </dgm:pt>
    <dgm:pt modelId="{60244C72-EF11-49D4-A5C8-3FE2285B91BA}" type="pres">
      <dgm:prSet presAssocID="{E12A8913-BD87-450D-B02C-439F2CC7AE5A}" presName="composite" presStyleCnt="0"/>
      <dgm:spPr/>
    </dgm:pt>
    <dgm:pt modelId="{A3D23F80-5F8C-4271-90E1-90D9EBBD01E3}" type="pres">
      <dgm:prSet presAssocID="{E12A8913-BD87-450D-B02C-439F2CC7AE5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BF7281-A057-4DEA-9103-172EB3E4C5A5}" type="pres">
      <dgm:prSet presAssocID="{E12A8913-BD87-450D-B02C-439F2CC7AE5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A141FA-0959-46CE-AC7F-3D57ED346E68}" type="pres">
      <dgm:prSet presAssocID="{ED6E1796-5724-4C20-A149-039648B7D9F7}" presName="space" presStyleCnt="0"/>
      <dgm:spPr/>
    </dgm:pt>
    <dgm:pt modelId="{7A05D9B4-7427-4BD0-9D84-6D198C8CABC6}" type="pres">
      <dgm:prSet presAssocID="{554F798D-5338-4441-B465-5736E85F84CB}" presName="composite" presStyleCnt="0"/>
      <dgm:spPr/>
    </dgm:pt>
    <dgm:pt modelId="{CF117CD1-57C2-49ED-A851-325E9468B317}" type="pres">
      <dgm:prSet presAssocID="{554F798D-5338-4441-B465-5736E85F84C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D605E3-236E-4668-A5C5-64C8E82D640E}" type="pres">
      <dgm:prSet presAssocID="{554F798D-5338-4441-B465-5736E85F84C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EBB27C-C237-4659-820B-9BDE0E930267}" type="pres">
      <dgm:prSet presAssocID="{8F82B542-BDAD-4FF1-B956-D30EAD80E5C8}" presName="space" presStyleCnt="0"/>
      <dgm:spPr/>
    </dgm:pt>
    <dgm:pt modelId="{7D8EBCEB-90A5-4D63-82DE-63824E3D7FA5}" type="pres">
      <dgm:prSet presAssocID="{8C98DF7B-C093-48FD-9352-8630CB088B84}" presName="composite" presStyleCnt="0"/>
      <dgm:spPr/>
    </dgm:pt>
    <dgm:pt modelId="{8D16842E-407E-4947-9002-92AB05E1C8C4}" type="pres">
      <dgm:prSet presAssocID="{8C98DF7B-C093-48FD-9352-8630CB088B8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9B2E5A-91F8-455F-9D28-7682159EF1B9}" type="pres">
      <dgm:prSet presAssocID="{8C98DF7B-C093-48FD-9352-8630CB088B8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9E239C-5B50-4D9B-97DD-614A009124FB}" type="pres">
      <dgm:prSet presAssocID="{2018DBE5-A4B9-4537-A720-CC8237F818FE}" presName="space" presStyleCnt="0"/>
      <dgm:spPr/>
    </dgm:pt>
    <dgm:pt modelId="{297FC061-4B34-431E-AAD8-4A120053664B}" type="pres">
      <dgm:prSet presAssocID="{548632FA-27DB-4DD2-8B33-CE827E0EF385}" presName="composite" presStyleCnt="0"/>
      <dgm:spPr/>
    </dgm:pt>
    <dgm:pt modelId="{D55E7F87-B1EF-493D-91A3-028B568DF48A}" type="pres">
      <dgm:prSet presAssocID="{548632FA-27DB-4DD2-8B33-CE827E0EF38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0F2926-9164-4E75-8143-CFFB40B67F60}" type="pres">
      <dgm:prSet presAssocID="{548632FA-27DB-4DD2-8B33-CE827E0EF38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156D1E-B3F2-428A-949F-E7129CFCB8A4}" srcId="{548632FA-27DB-4DD2-8B33-CE827E0EF385}" destId="{2D79E550-9789-473A-89BC-831F09426054}" srcOrd="1" destOrd="0" parTransId="{2B4BE08D-0CCA-48E4-8A7E-6F13E8F0EC81}" sibTransId="{EC1A7A34-A92A-46F9-9875-D65BAFCFC883}"/>
    <dgm:cxn modelId="{1A71CF15-E128-4173-A17F-91E5FDB7230B}" srcId="{DC9CD17F-732F-44BF-A785-D94F95CBE994}" destId="{1E3A2609-A60D-4910-B1C7-8A683C6BD16D}" srcOrd="2" destOrd="0" parTransId="{3F1AC3E4-3C79-4C20-8666-D3770AF509C9}" sibTransId="{CE4D418F-4DA5-4606-897F-C0725ACFD780}"/>
    <dgm:cxn modelId="{23E8A21F-C60D-45C0-8A1D-CA4E1F7EB9E5}" srcId="{DC9CD17F-732F-44BF-A785-D94F95CBE994}" destId="{B6B36C4A-D529-4FFF-815B-4CBC3F3CA62A}" srcOrd="1" destOrd="0" parTransId="{F078E309-B9A7-4888-B3C9-916008B753DE}" sibTransId="{7CA338EC-7938-4744-A9D3-9298F7F995A4}"/>
    <dgm:cxn modelId="{F3C61A69-083C-4B34-8E35-3BD8A419B78F}" type="presOf" srcId="{A398CCC8-5021-49BD-B70B-C2D8F7F1350E}" destId="{F7BF7281-A057-4DEA-9103-172EB3E4C5A5}" srcOrd="0" destOrd="2" presId="urn:microsoft.com/office/officeart/2005/8/layout/hList1"/>
    <dgm:cxn modelId="{E8DC1E6B-38A7-4A29-BB08-E1223E4D342A}" srcId="{554F798D-5338-4441-B465-5736E85F84CB}" destId="{A4E6017A-1C1B-4458-AC75-6E9E0F05CDD5}" srcOrd="0" destOrd="0" parTransId="{8B07139D-A64E-4122-9E47-BF86D93766C1}" sibTransId="{95930863-A749-4166-BC35-5C189E4E67C4}"/>
    <dgm:cxn modelId="{0FAC264C-99EC-4DD3-9A5C-FC6D8F2732BD}" srcId="{8343BF60-EB26-4498-9EF1-842CBACBCC2B}" destId="{DC9CD17F-732F-44BF-A785-D94F95CBE994}" srcOrd="0" destOrd="0" parTransId="{C3DF63F6-71A6-4A5B-98AB-6F7225227CAC}" sibTransId="{C27E6A86-56C3-41ED-BB14-400145E9F4F9}"/>
    <dgm:cxn modelId="{7C1F8A9E-8C09-4C23-84EC-6946168F17EC}" srcId="{8343BF60-EB26-4498-9EF1-842CBACBCC2B}" destId="{8C98DF7B-C093-48FD-9352-8630CB088B84}" srcOrd="3" destOrd="0" parTransId="{D972C879-ED7C-4D57-A8B0-B4E0F639DFA2}" sibTransId="{2018DBE5-A4B9-4537-A720-CC8237F818FE}"/>
    <dgm:cxn modelId="{1A7311C6-CFD0-45E6-BA6E-B677A1222E1C}" type="presOf" srcId="{E9647146-E85D-4CA9-9825-4DBEB7BEE09E}" destId="{F7BF7281-A057-4DEA-9103-172EB3E4C5A5}" srcOrd="0" destOrd="1" presId="urn:microsoft.com/office/officeart/2005/8/layout/hList1"/>
    <dgm:cxn modelId="{7B6E1C3B-68EE-4164-9FC7-2E903AFAD0D5}" type="presOf" srcId="{A4E6017A-1C1B-4458-AC75-6E9E0F05CDD5}" destId="{ADD605E3-236E-4668-A5C5-64C8E82D640E}" srcOrd="0" destOrd="0" presId="urn:microsoft.com/office/officeart/2005/8/layout/hList1"/>
    <dgm:cxn modelId="{EC883847-7276-431E-A1A4-863FE6755C35}" type="presOf" srcId="{548632FA-27DB-4DD2-8B33-CE827E0EF385}" destId="{D55E7F87-B1EF-493D-91A3-028B568DF48A}" srcOrd="0" destOrd="0" presId="urn:microsoft.com/office/officeart/2005/8/layout/hList1"/>
    <dgm:cxn modelId="{AB0DEB3A-709A-41F0-96A1-888469D74A42}" type="presOf" srcId="{CA29BCF9-2714-4D3C-83BF-DFC57CC4F438}" destId="{859B2E5A-91F8-455F-9D28-7682159EF1B9}" srcOrd="0" destOrd="1" presId="urn:microsoft.com/office/officeart/2005/8/layout/hList1"/>
    <dgm:cxn modelId="{2D81F838-CCC7-42B4-B50F-4953A0E0DB96}" type="presOf" srcId="{8343BF60-EB26-4498-9EF1-842CBACBCC2B}" destId="{D12B1FDE-C440-4959-9D06-F5F21487B3D9}" srcOrd="0" destOrd="0" presId="urn:microsoft.com/office/officeart/2005/8/layout/hList1"/>
    <dgm:cxn modelId="{F45B17E0-EBFE-457D-886B-C156C34C0472}" srcId="{8343BF60-EB26-4498-9EF1-842CBACBCC2B}" destId="{E12A8913-BD87-450D-B02C-439F2CC7AE5A}" srcOrd="1" destOrd="0" parTransId="{4FBE16C6-F715-4616-9279-E4BDC5107BED}" sibTransId="{ED6E1796-5724-4C20-A149-039648B7D9F7}"/>
    <dgm:cxn modelId="{CC7207B3-1C10-4C40-8C7F-E207F0DB0DD3}" srcId="{8343BF60-EB26-4498-9EF1-842CBACBCC2B}" destId="{548632FA-27DB-4DD2-8B33-CE827E0EF385}" srcOrd="4" destOrd="0" parTransId="{672C23E3-CDEF-4927-B45F-C40FD32BF7EA}" sibTransId="{4448728D-4EB3-443F-922B-7DA5EA6DC780}"/>
    <dgm:cxn modelId="{9E3F9363-BFA9-4C3A-B81C-AE73841999DF}" type="presOf" srcId="{B6B36C4A-D529-4FFF-815B-4CBC3F3CA62A}" destId="{B28ACC6E-2C46-4F8E-9F34-BC2F809BA177}" srcOrd="0" destOrd="1" presId="urn:microsoft.com/office/officeart/2005/8/layout/hList1"/>
    <dgm:cxn modelId="{6DBA6B8F-4241-4AF8-8629-8E37F3E6A7AF}" srcId="{E12A8913-BD87-450D-B02C-439F2CC7AE5A}" destId="{A398CCC8-5021-49BD-B70B-C2D8F7F1350E}" srcOrd="2" destOrd="0" parTransId="{132F4C1C-329B-4FCD-B41D-9DD465FD00F9}" sibTransId="{1ADB1C78-AAA9-43F4-BDCC-AEFA652C0398}"/>
    <dgm:cxn modelId="{5966E592-AFF1-4427-9976-3DA92EA884ED}" srcId="{548632FA-27DB-4DD2-8B33-CE827E0EF385}" destId="{D645F570-AC72-4A02-910B-322C0D5C04F2}" srcOrd="2" destOrd="0" parTransId="{62580369-A856-474D-9244-C5170790DFD1}" sibTransId="{FBECD6E0-CF1A-4667-A361-83E65545AA61}"/>
    <dgm:cxn modelId="{290EDB74-EA15-455E-B597-CDD8E910BBC1}" type="presOf" srcId="{D645F570-AC72-4A02-910B-322C0D5C04F2}" destId="{090F2926-9164-4E75-8143-CFFB40B67F60}" srcOrd="0" destOrd="2" presId="urn:microsoft.com/office/officeart/2005/8/layout/hList1"/>
    <dgm:cxn modelId="{CE4F6B52-C74D-4108-A7AA-5718A76F499F}" type="presOf" srcId="{114C1322-4A4E-47D0-90AA-6575FEABB07F}" destId="{090F2926-9164-4E75-8143-CFFB40B67F60}" srcOrd="0" destOrd="0" presId="urn:microsoft.com/office/officeart/2005/8/layout/hList1"/>
    <dgm:cxn modelId="{ACDDCC75-0852-4819-BECE-DAB5ABE68D0C}" type="presOf" srcId="{554F798D-5338-4441-B465-5736E85F84CB}" destId="{CF117CD1-57C2-49ED-A851-325E9468B317}" srcOrd="0" destOrd="0" presId="urn:microsoft.com/office/officeart/2005/8/layout/hList1"/>
    <dgm:cxn modelId="{65BF966B-407E-4AC9-A17A-6F07551DDE67}" type="presOf" srcId="{BD077EEA-96C1-4ACA-98EF-E593B766620C}" destId="{859B2E5A-91F8-455F-9D28-7682159EF1B9}" srcOrd="0" destOrd="0" presId="urn:microsoft.com/office/officeart/2005/8/layout/hList1"/>
    <dgm:cxn modelId="{E0E29570-972B-41DC-B94F-8E7815115D57}" srcId="{E12A8913-BD87-450D-B02C-439F2CC7AE5A}" destId="{E9647146-E85D-4CA9-9825-4DBEB7BEE09E}" srcOrd="1" destOrd="0" parTransId="{4F2BD076-C705-4CF0-8446-A8B4641949B0}" sibTransId="{8F77EA99-2856-4A3C-82E8-488151548A89}"/>
    <dgm:cxn modelId="{826AE9DD-B843-4A2C-BBE3-65A897137C94}" srcId="{E12A8913-BD87-450D-B02C-439F2CC7AE5A}" destId="{EE0DC88D-80A2-4FF3-B99C-696B48BC532E}" srcOrd="0" destOrd="0" parTransId="{FC0CC50F-A954-4C69-BF7B-E936F19A3E2C}" sibTransId="{8009A980-635B-43CA-9896-26B1DC4A6BEE}"/>
    <dgm:cxn modelId="{B67AFFEB-0CC9-4404-8A40-F6B82049BA3B}" type="presOf" srcId="{2D79E550-9789-473A-89BC-831F09426054}" destId="{090F2926-9164-4E75-8143-CFFB40B67F60}" srcOrd="0" destOrd="1" presId="urn:microsoft.com/office/officeart/2005/8/layout/hList1"/>
    <dgm:cxn modelId="{62A61483-8CF2-4D9D-ADC2-E066DC6CA4CA}" srcId="{8C98DF7B-C093-48FD-9352-8630CB088B84}" destId="{BD077EEA-96C1-4ACA-98EF-E593B766620C}" srcOrd="0" destOrd="0" parTransId="{7EF70C98-BF7C-4DC6-BAC1-0742876D0A52}" sibTransId="{E48536E1-806B-4430-865B-6890649893D3}"/>
    <dgm:cxn modelId="{B8BFBA95-DDC5-4B62-9518-EED5C1161F42}" type="presOf" srcId="{72BC11E9-37F3-4944-BA57-7E50BCB59A1F}" destId="{B28ACC6E-2C46-4F8E-9F34-BC2F809BA177}" srcOrd="0" destOrd="0" presId="urn:microsoft.com/office/officeart/2005/8/layout/hList1"/>
    <dgm:cxn modelId="{7F822769-D099-4A75-A903-6F9D50A2B395}" srcId="{548632FA-27DB-4DD2-8B33-CE827E0EF385}" destId="{114C1322-4A4E-47D0-90AA-6575FEABB07F}" srcOrd="0" destOrd="0" parTransId="{BD929BA6-5CFD-41F9-A755-9B694D568FD5}" sibTransId="{C7651A6E-EFCF-4F19-AE54-799C82FC544B}"/>
    <dgm:cxn modelId="{2765EE7F-07A5-4FEE-9082-C03C02FF8E11}" type="presOf" srcId="{385B880F-BAD6-454E-864C-7605D61691FE}" destId="{ADD605E3-236E-4668-A5C5-64C8E82D640E}" srcOrd="0" destOrd="1" presId="urn:microsoft.com/office/officeart/2005/8/layout/hList1"/>
    <dgm:cxn modelId="{98B27E04-16BF-4069-B409-8F0913EA8EF5}" type="presOf" srcId="{1E3A2609-A60D-4910-B1C7-8A683C6BD16D}" destId="{B28ACC6E-2C46-4F8E-9F34-BC2F809BA177}" srcOrd="0" destOrd="2" presId="urn:microsoft.com/office/officeart/2005/8/layout/hList1"/>
    <dgm:cxn modelId="{25D8E059-24B1-464F-9DE5-34D41F76DBAF}" srcId="{8C98DF7B-C093-48FD-9352-8630CB088B84}" destId="{CA29BCF9-2714-4D3C-83BF-DFC57CC4F438}" srcOrd="1" destOrd="0" parTransId="{B91E8E2F-F68D-4EDD-8B5F-11F000790DF4}" sibTransId="{1E8F69D1-E1B6-4E33-864E-EC037B718D8F}"/>
    <dgm:cxn modelId="{E79097C4-E335-4E7A-B2C4-71252631F716}" type="presOf" srcId="{8C98DF7B-C093-48FD-9352-8630CB088B84}" destId="{8D16842E-407E-4947-9002-92AB05E1C8C4}" srcOrd="0" destOrd="0" presId="urn:microsoft.com/office/officeart/2005/8/layout/hList1"/>
    <dgm:cxn modelId="{616E9877-1852-4C60-9CDD-B017C140525C}" srcId="{8343BF60-EB26-4498-9EF1-842CBACBCC2B}" destId="{554F798D-5338-4441-B465-5736E85F84CB}" srcOrd="2" destOrd="0" parTransId="{C7C8335A-857F-43AB-92E7-F483C05173E8}" sibTransId="{8F82B542-BDAD-4FF1-B956-D30EAD80E5C8}"/>
    <dgm:cxn modelId="{461DBB4F-75BF-4C91-86AE-3A41F7CC9402}" type="presOf" srcId="{EE0DC88D-80A2-4FF3-B99C-696B48BC532E}" destId="{F7BF7281-A057-4DEA-9103-172EB3E4C5A5}" srcOrd="0" destOrd="0" presId="urn:microsoft.com/office/officeart/2005/8/layout/hList1"/>
    <dgm:cxn modelId="{D8056B99-E2B9-4F1E-BD7C-7AC6A72BE760}" srcId="{DC9CD17F-732F-44BF-A785-D94F95CBE994}" destId="{72BC11E9-37F3-4944-BA57-7E50BCB59A1F}" srcOrd="0" destOrd="0" parTransId="{9C2DF776-69AF-4A7A-885E-A9AF30E2337C}" sibTransId="{786C6461-B7F8-450F-A56A-3A5EB62DA699}"/>
    <dgm:cxn modelId="{D5291080-9D89-42BE-9809-5D8A0F64D67E}" type="presOf" srcId="{DC9CD17F-732F-44BF-A785-D94F95CBE994}" destId="{8FA01F74-87CF-4122-9427-659274F4451C}" srcOrd="0" destOrd="0" presId="urn:microsoft.com/office/officeart/2005/8/layout/hList1"/>
    <dgm:cxn modelId="{BB8C50DB-0A67-4EF3-AB86-197832111BDA}" type="presOf" srcId="{E12A8913-BD87-450D-B02C-439F2CC7AE5A}" destId="{A3D23F80-5F8C-4271-90E1-90D9EBBD01E3}" srcOrd="0" destOrd="0" presId="urn:microsoft.com/office/officeart/2005/8/layout/hList1"/>
    <dgm:cxn modelId="{F4647E20-A837-4DAA-8C1A-D6F4B4CA5432}" srcId="{554F798D-5338-4441-B465-5736E85F84CB}" destId="{385B880F-BAD6-454E-864C-7605D61691FE}" srcOrd="1" destOrd="0" parTransId="{251CECEC-97AE-4A3E-91D5-3F8B3BD6CC00}" sibTransId="{D3E8D2F2-18F6-4544-9378-435344E274DD}"/>
    <dgm:cxn modelId="{E71E64E5-8E94-4C5D-B559-B874580E9C7A}" type="presParOf" srcId="{D12B1FDE-C440-4959-9D06-F5F21487B3D9}" destId="{B4326A02-8332-48D6-A25F-2741A273474A}" srcOrd="0" destOrd="0" presId="urn:microsoft.com/office/officeart/2005/8/layout/hList1"/>
    <dgm:cxn modelId="{E34D2E9E-9763-4521-82F8-0F91160CFDA5}" type="presParOf" srcId="{B4326A02-8332-48D6-A25F-2741A273474A}" destId="{8FA01F74-87CF-4122-9427-659274F4451C}" srcOrd="0" destOrd="0" presId="urn:microsoft.com/office/officeart/2005/8/layout/hList1"/>
    <dgm:cxn modelId="{8C048F22-6597-4CF1-B791-FFD376661C8A}" type="presParOf" srcId="{B4326A02-8332-48D6-A25F-2741A273474A}" destId="{B28ACC6E-2C46-4F8E-9F34-BC2F809BA177}" srcOrd="1" destOrd="0" presId="urn:microsoft.com/office/officeart/2005/8/layout/hList1"/>
    <dgm:cxn modelId="{66AB87FE-6C16-48EC-9629-F16850177CF6}" type="presParOf" srcId="{D12B1FDE-C440-4959-9D06-F5F21487B3D9}" destId="{35A7ADD9-A155-41D3-9C98-87C73472058B}" srcOrd="1" destOrd="0" presId="urn:microsoft.com/office/officeart/2005/8/layout/hList1"/>
    <dgm:cxn modelId="{EC6AB1DD-E6EF-436F-9868-00C617902BC9}" type="presParOf" srcId="{D12B1FDE-C440-4959-9D06-F5F21487B3D9}" destId="{60244C72-EF11-49D4-A5C8-3FE2285B91BA}" srcOrd="2" destOrd="0" presId="urn:microsoft.com/office/officeart/2005/8/layout/hList1"/>
    <dgm:cxn modelId="{2477D3D3-5938-4A29-BDC2-D3D1BBB9AC44}" type="presParOf" srcId="{60244C72-EF11-49D4-A5C8-3FE2285B91BA}" destId="{A3D23F80-5F8C-4271-90E1-90D9EBBD01E3}" srcOrd="0" destOrd="0" presId="urn:microsoft.com/office/officeart/2005/8/layout/hList1"/>
    <dgm:cxn modelId="{9409C7DF-D067-4205-9A89-D0E695072623}" type="presParOf" srcId="{60244C72-EF11-49D4-A5C8-3FE2285B91BA}" destId="{F7BF7281-A057-4DEA-9103-172EB3E4C5A5}" srcOrd="1" destOrd="0" presId="urn:microsoft.com/office/officeart/2005/8/layout/hList1"/>
    <dgm:cxn modelId="{AD825AB7-B389-49A1-B70A-5782A9F91C18}" type="presParOf" srcId="{D12B1FDE-C440-4959-9D06-F5F21487B3D9}" destId="{2EA141FA-0959-46CE-AC7F-3D57ED346E68}" srcOrd="3" destOrd="0" presId="urn:microsoft.com/office/officeart/2005/8/layout/hList1"/>
    <dgm:cxn modelId="{A94A9EC9-B20C-4FAA-BF52-2A0A6D1AFC74}" type="presParOf" srcId="{D12B1FDE-C440-4959-9D06-F5F21487B3D9}" destId="{7A05D9B4-7427-4BD0-9D84-6D198C8CABC6}" srcOrd="4" destOrd="0" presId="urn:microsoft.com/office/officeart/2005/8/layout/hList1"/>
    <dgm:cxn modelId="{0262E12A-A5A2-431F-9779-C441A74C6A1D}" type="presParOf" srcId="{7A05D9B4-7427-4BD0-9D84-6D198C8CABC6}" destId="{CF117CD1-57C2-49ED-A851-325E9468B317}" srcOrd="0" destOrd="0" presId="urn:microsoft.com/office/officeart/2005/8/layout/hList1"/>
    <dgm:cxn modelId="{6CF5AC23-B50E-4085-840A-51AB8C747FDC}" type="presParOf" srcId="{7A05D9B4-7427-4BD0-9D84-6D198C8CABC6}" destId="{ADD605E3-236E-4668-A5C5-64C8E82D640E}" srcOrd="1" destOrd="0" presId="urn:microsoft.com/office/officeart/2005/8/layout/hList1"/>
    <dgm:cxn modelId="{6AB6B29D-AA4F-412C-9E56-01097D09AAFD}" type="presParOf" srcId="{D12B1FDE-C440-4959-9D06-F5F21487B3D9}" destId="{9BEBB27C-C237-4659-820B-9BDE0E930267}" srcOrd="5" destOrd="0" presId="urn:microsoft.com/office/officeart/2005/8/layout/hList1"/>
    <dgm:cxn modelId="{DF27F518-F74B-43E7-AEC0-DE5C4FCD674A}" type="presParOf" srcId="{D12B1FDE-C440-4959-9D06-F5F21487B3D9}" destId="{7D8EBCEB-90A5-4D63-82DE-63824E3D7FA5}" srcOrd="6" destOrd="0" presId="urn:microsoft.com/office/officeart/2005/8/layout/hList1"/>
    <dgm:cxn modelId="{8500244C-AA54-4778-9A92-AF45011D15B7}" type="presParOf" srcId="{7D8EBCEB-90A5-4D63-82DE-63824E3D7FA5}" destId="{8D16842E-407E-4947-9002-92AB05E1C8C4}" srcOrd="0" destOrd="0" presId="urn:microsoft.com/office/officeart/2005/8/layout/hList1"/>
    <dgm:cxn modelId="{376B4972-FFEE-4323-AC9B-2F5405662BA4}" type="presParOf" srcId="{7D8EBCEB-90A5-4D63-82DE-63824E3D7FA5}" destId="{859B2E5A-91F8-455F-9D28-7682159EF1B9}" srcOrd="1" destOrd="0" presId="urn:microsoft.com/office/officeart/2005/8/layout/hList1"/>
    <dgm:cxn modelId="{AE65BF2A-CED7-45DF-AA72-C36383D3994A}" type="presParOf" srcId="{D12B1FDE-C440-4959-9D06-F5F21487B3D9}" destId="{C59E239C-5B50-4D9B-97DD-614A009124FB}" srcOrd="7" destOrd="0" presId="urn:microsoft.com/office/officeart/2005/8/layout/hList1"/>
    <dgm:cxn modelId="{6E655BD8-80A5-4BAF-846C-445A56A833A1}" type="presParOf" srcId="{D12B1FDE-C440-4959-9D06-F5F21487B3D9}" destId="{297FC061-4B34-431E-AAD8-4A120053664B}" srcOrd="8" destOrd="0" presId="urn:microsoft.com/office/officeart/2005/8/layout/hList1"/>
    <dgm:cxn modelId="{C970B292-A052-469A-8C8D-7336BB7B511E}" type="presParOf" srcId="{297FC061-4B34-431E-AAD8-4A120053664B}" destId="{D55E7F87-B1EF-493D-91A3-028B568DF48A}" srcOrd="0" destOrd="0" presId="urn:microsoft.com/office/officeart/2005/8/layout/hList1"/>
    <dgm:cxn modelId="{04E7B6DC-76CC-4441-A051-A55B25EDDBEE}" type="presParOf" srcId="{297FC061-4B34-431E-AAD8-4A120053664B}" destId="{090F2926-9164-4E75-8143-CFFB40B67F60}" srcOrd="1" destOrd="0" presId="urn:microsoft.com/office/officeart/2005/8/layout/h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838B92-8D01-4A39-A672-7712CD597033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29ADE320-3E17-4C9E-B75C-A0F45DD4BB15}">
      <dgm:prSet phldrT="[Text]" custT="1"/>
      <dgm:spPr/>
      <dgm:t>
        <a:bodyPr/>
        <a:lstStyle/>
        <a:p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Tradisional.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CCCD779-4802-43FD-A746-1897994416CA}" type="parTrans" cxnId="{5FFF3D82-C9F2-4C03-BD9A-DB6CBF4BD1E9}">
      <dgm:prSet/>
      <dgm:spPr/>
      <dgm:t>
        <a:bodyPr/>
        <a:lstStyle/>
        <a:p>
          <a:endParaRPr lang="id-ID"/>
        </a:p>
      </dgm:t>
    </dgm:pt>
    <dgm:pt modelId="{27061310-27A5-4266-A18B-E99ECF818E8D}" type="sibTrans" cxnId="{5FFF3D82-C9F2-4C03-BD9A-DB6CBF4BD1E9}">
      <dgm:prSet/>
      <dgm:spPr/>
      <dgm:t>
        <a:bodyPr/>
        <a:lstStyle/>
        <a:p>
          <a:endParaRPr lang="id-ID"/>
        </a:p>
      </dgm:t>
    </dgm:pt>
    <dgm:pt modelId="{1A50FD2A-9177-46E6-95C5-FEBC76AB710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Saling tergantung dan ekspresif. </a:t>
          </a:r>
          <a:endParaRPr lang="id-ID" sz="1500" b="1" i="1" dirty="0">
            <a:latin typeface="Candara" pitchFamily="34" charset="0"/>
          </a:endParaRPr>
        </a:p>
      </dgm:t>
    </dgm:pt>
    <dgm:pt modelId="{DE72DB57-C4B1-4E8E-B409-AD90BA7A619C}" type="parTrans" cxnId="{CF478342-D334-453F-A861-3AD258D3B056}">
      <dgm:prSet/>
      <dgm:spPr/>
      <dgm:t>
        <a:bodyPr/>
        <a:lstStyle/>
        <a:p>
          <a:endParaRPr lang="id-ID"/>
        </a:p>
      </dgm:t>
    </dgm:pt>
    <dgm:pt modelId="{8989D7A6-85D5-4D16-8437-0D4C123588B2}" type="sibTrans" cxnId="{CF478342-D334-453F-A861-3AD258D3B056}">
      <dgm:prSet/>
      <dgm:spPr/>
      <dgm:t>
        <a:bodyPr/>
        <a:lstStyle/>
        <a:p>
          <a:endParaRPr lang="id-ID"/>
        </a:p>
      </dgm:t>
    </dgm:pt>
    <dgm:pt modelId="{07763BDB-5404-473E-9FBF-76BF06C1026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Pernikahan = sesuatu yang konvensional. </a:t>
          </a:r>
          <a:endParaRPr lang="id-ID" sz="1500" b="1" i="1" dirty="0">
            <a:latin typeface="Candara" pitchFamily="34" charset="0"/>
          </a:endParaRPr>
        </a:p>
      </dgm:t>
    </dgm:pt>
    <dgm:pt modelId="{F84C31C5-8B4B-4754-A6F7-F16B68F66A82}" type="parTrans" cxnId="{7C0BA632-0CC1-4472-A34C-90445F6EB9A7}">
      <dgm:prSet/>
      <dgm:spPr/>
      <dgm:t>
        <a:bodyPr/>
        <a:lstStyle/>
        <a:p>
          <a:endParaRPr lang="id-ID"/>
        </a:p>
      </dgm:t>
    </dgm:pt>
    <dgm:pt modelId="{FBE1B26A-6930-4C73-A8BC-3E7BDCAB123B}" type="sibTrans" cxnId="{7C0BA632-0CC1-4472-A34C-90445F6EB9A7}">
      <dgm:prSet/>
      <dgm:spPr/>
      <dgm:t>
        <a:bodyPr/>
        <a:lstStyle/>
        <a:p>
          <a:endParaRPr lang="id-ID"/>
        </a:p>
      </dgm:t>
    </dgm:pt>
    <dgm:pt modelId="{E90BBA2C-BC3A-45FA-A7B2-FFC051F9E9CB}">
      <dgm:prSet phldrT="[Text]" custT="1"/>
      <dgm:spPr/>
      <dgm:t>
        <a:bodyPr/>
        <a:lstStyle/>
        <a:p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Independen.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3D87C68-BE73-4EEA-89AB-FFBB975437DD}" type="parTrans" cxnId="{2C4E1E36-2863-40DD-85F1-B575151AC128}">
      <dgm:prSet/>
      <dgm:spPr/>
      <dgm:t>
        <a:bodyPr/>
        <a:lstStyle/>
        <a:p>
          <a:endParaRPr lang="id-ID"/>
        </a:p>
      </dgm:t>
    </dgm:pt>
    <dgm:pt modelId="{092F8459-77F3-4607-89AF-6426C7B8402C}" type="sibTrans" cxnId="{2C4E1E36-2863-40DD-85F1-B575151AC128}">
      <dgm:prSet/>
      <dgm:spPr/>
      <dgm:t>
        <a:bodyPr/>
        <a:lstStyle/>
        <a:p>
          <a:endParaRPr lang="id-ID"/>
        </a:p>
      </dgm:t>
    </dgm:pt>
    <dgm:pt modelId="{10588F53-38EC-457D-AE4E-62BBAB8657D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Liberal dalam memandang prinsip pernikahan. </a:t>
          </a:r>
          <a:endParaRPr lang="id-ID" sz="1500" b="1" i="1" dirty="0">
            <a:latin typeface="Candara" pitchFamily="34" charset="0"/>
          </a:endParaRPr>
        </a:p>
      </dgm:t>
    </dgm:pt>
    <dgm:pt modelId="{EE905120-AAD4-4089-8683-8403696681AD}" type="parTrans" cxnId="{1556E109-3E2C-4A7B-BE75-2BBBF6398774}">
      <dgm:prSet/>
      <dgm:spPr/>
      <dgm:t>
        <a:bodyPr/>
        <a:lstStyle/>
        <a:p>
          <a:endParaRPr lang="id-ID"/>
        </a:p>
      </dgm:t>
    </dgm:pt>
    <dgm:pt modelId="{98AE6413-B89E-4F70-A6D0-77CEF5A2D385}" type="sibTrans" cxnId="{1556E109-3E2C-4A7B-BE75-2BBBF6398774}">
      <dgm:prSet/>
      <dgm:spPr/>
      <dgm:t>
        <a:bodyPr/>
        <a:lstStyle/>
        <a:p>
          <a:endParaRPr lang="id-ID"/>
        </a:p>
      </dgm:t>
    </dgm:pt>
    <dgm:pt modelId="{B499EB1C-E8AD-43F5-BF04-AB49197381A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Kemandirian; aktivitas bersama lebih sedikit. </a:t>
          </a:r>
          <a:endParaRPr lang="id-ID" sz="1500" b="1" i="1" dirty="0">
            <a:latin typeface="Candara" pitchFamily="34" charset="0"/>
          </a:endParaRPr>
        </a:p>
      </dgm:t>
    </dgm:pt>
    <dgm:pt modelId="{BE7B1244-1A08-4948-9FFF-660ED87D864B}" type="parTrans" cxnId="{A451FC17-E012-4675-BAB6-7E1438065EB4}">
      <dgm:prSet/>
      <dgm:spPr/>
      <dgm:t>
        <a:bodyPr/>
        <a:lstStyle/>
        <a:p>
          <a:endParaRPr lang="id-ID"/>
        </a:p>
      </dgm:t>
    </dgm:pt>
    <dgm:pt modelId="{A284F74A-81CE-41F0-A854-7D0A4417683D}" type="sibTrans" cxnId="{A451FC17-E012-4675-BAB6-7E1438065EB4}">
      <dgm:prSet/>
      <dgm:spPr/>
      <dgm:t>
        <a:bodyPr/>
        <a:lstStyle/>
        <a:p>
          <a:endParaRPr lang="id-ID"/>
        </a:p>
      </dgm:t>
    </dgm:pt>
    <dgm:pt modelId="{E1F34DA2-BF85-49C5-9862-4E14929673B8}">
      <dgm:prSet phldrT="[Text]" custT="1"/>
      <dgm:spPr/>
      <dgm:t>
        <a:bodyPr/>
        <a:lstStyle/>
        <a:p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Separasi.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7EDE492-07B0-43B7-B81D-2F6C3A767267}" type="parTrans" cxnId="{EA275030-AC59-4F32-8E75-14C5E1BD916D}">
      <dgm:prSet/>
      <dgm:spPr/>
      <dgm:t>
        <a:bodyPr/>
        <a:lstStyle/>
        <a:p>
          <a:endParaRPr lang="id-ID"/>
        </a:p>
      </dgm:t>
    </dgm:pt>
    <dgm:pt modelId="{0A78AED5-5B46-4062-946A-BD3EA3E0FF96}" type="sibTrans" cxnId="{EA275030-AC59-4F32-8E75-14C5E1BD916D}">
      <dgm:prSet/>
      <dgm:spPr/>
      <dgm:t>
        <a:bodyPr/>
        <a:lstStyle/>
        <a:p>
          <a:endParaRPr lang="id-ID"/>
        </a:p>
      </dgm:t>
    </dgm:pt>
    <dgm:pt modelId="{1A75FE5A-0DB5-4318-9825-ABD9EFDD37B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Kerap terlibat dalam konflik. </a:t>
          </a:r>
          <a:endParaRPr lang="id-ID" sz="1500" b="1" i="1" dirty="0">
            <a:latin typeface="Candara" pitchFamily="34" charset="0"/>
          </a:endParaRPr>
        </a:p>
      </dgm:t>
    </dgm:pt>
    <dgm:pt modelId="{F5B47D9A-B4A1-4E4E-9AC3-7DAA5588203B}" type="parTrans" cxnId="{1F14BCC8-063F-40E6-B260-DCA0A3524BF7}">
      <dgm:prSet/>
      <dgm:spPr/>
      <dgm:t>
        <a:bodyPr/>
        <a:lstStyle/>
        <a:p>
          <a:endParaRPr lang="id-ID"/>
        </a:p>
      </dgm:t>
    </dgm:pt>
    <dgm:pt modelId="{F7BDFBBA-4D12-48FB-B043-2D6A0A961477}" type="sibTrans" cxnId="{1F14BCC8-063F-40E6-B260-DCA0A3524BF7}">
      <dgm:prSet/>
      <dgm:spPr/>
      <dgm:t>
        <a:bodyPr/>
        <a:lstStyle/>
        <a:p>
          <a:endParaRPr lang="id-ID"/>
        </a:p>
      </dgm:t>
    </dgm:pt>
    <dgm:pt modelId="{F65E34FD-640C-434C-9FBF-3C44F38CD36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Pemenuhan kebahagiaan individu. </a:t>
          </a:r>
          <a:endParaRPr lang="id-ID" sz="1500" b="1" i="1" dirty="0">
            <a:latin typeface="Candara" pitchFamily="34" charset="0"/>
          </a:endParaRPr>
        </a:p>
      </dgm:t>
    </dgm:pt>
    <dgm:pt modelId="{F25C361F-6B90-4B3E-8642-0B36F870C6AA}" type="parTrans" cxnId="{ED6D4E64-2451-40EB-899A-133C70465C60}">
      <dgm:prSet/>
      <dgm:spPr/>
      <dgm:t>
        <a:bodyPr/>
        <a:lstStyle/>
        <a:p>
          <a:endParaRPr lang="id-ID"/>
        </a:p>
      </dgm:t>
    </dgm:pt>
    <dgm:pt modelId="{D75206F3-1D87-43CB-B529-6B0501CD4548}" type="sibTrans" cxnId="{ED6D4E64-2451-40EB-899A-133C70465C60}">
      <dgm:prSet/>
      <dgm:spPr/>
      <dgm:t>
        <a:bodyPr/>
        <a:lstStyle/>
        <a:p>
          <a:endParaRPr lang="id-ID"/>
        </a:p>
      </dgm:t>
    </dgm:pt>
    <dgm:pt modelId="{6D29149A-2FAA-4A3C-BB5D-318E8740E1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Otonom (berdiri sendiri), cenderung terpisah. </a:t>
          </a:r>
          <a:endParaRPr lang="id-ID" sz="1500" b="1" i="1" dirty="0">
            <a:latin typeface="Candara" pitchFamily="34" charset="0"/>
          </a:endParaRPr>
        </a:p>
      </dgm:t>
    </dgm:pt>
    <dgm:pt modelId="{B930D30E-9286-452D-A715-4CA89B1B23DA}" type="parTrans" cxnId="{BB6EA15E-6804-44D8-8810-9E6C77DD4F3E}">
      <dgm:prSet/>
      <dgm:spPr/>
      <dgm:t>
        <a:bodyPr/>
        <a:lstStyle/>
        <a:p>
          <a:endParaRPr lang="id-ID"/>
        </a:p>
      </dgm:t>
    </dgm:pt>
    <dgm:pt modelId="{C32836ED-8E95-4211-B6F5-91FB2C3C7BB4}" type="sibTrans" cxnId="{BB6EA15E-6804-44D8-8810-9E6C77DD4F3E}">
      <dgm:prSet/>
      <dgm:spPr/>
      <dgm:t>
        <a:bodyPr/>
        <a:lstStyle/>
        <a:p>
          <a:endParaRPr lang="id-ID"/>
        </a:p>
      </dgm:t>
    </dgm:pt>
    <dgm:pt modelId="{37EA462E-EA65-45B5-B844-84F98508318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Tidak memiliki ikatan emosional dengan pasangan. </a:t>
          </a:r>
          <a:endParaRPr lang="id-ID" sz="1500" b="1" i="1" dirty="0">
            <a:latin typeface="Candara" pitchFamily="34" charset="0"/>
          </a:endParaRPr>
        </a:p>
      </dgm:t>
    </dgm:pt>
    <dgm:pt modelId="{3B822126-523E-4268-B4CD-E0541BE54647}" type="parTrans" cxnId="{64C9DC97-0C72-4A94-9822-958577E8127D}">
      <dgm:prSet/>
      <dgm:spPr/>
      <dgm:t>
        <a:bodyPr/>
        <a:lstStyle/>
        <a:p>
          <a:endParaRPr lang="id-ID"/>
        </a:p>
      </dgm:t>
    </dgm:pt>
    <dgm:pt modelId="{9503EC7B-86F9-4E11-A88A-7072B3BDA122}" type="sibTrans" cxnId="{64C9DC97-0C72-4A94-9822-958577E8127D}">
      <dgm:prSet/>
      <dgm:spPr/>
      <dgm:t>
        <a:bodyPr/>
        <a:lstStyle/>
        <a:p>
          <a:endParaRPr lang="id-ID"/>
        </a:p>
      </dgm:t>
    </dgm:pt>
    <dgm:pt modelId="{B3F72D74-5983-4729-8494-395D24A9DB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Menghindari konflik. </a:t>
          </a:r>
          <a:endParaRPr lang="id-ID" sz="1500" b="1" i="1" dirty="0">
            <a:latin typeface="Candara" pitchFamily="34" charset="0"/>
          </a:endParaRPr>
        </a:p>
      </dgm:t>
    </dgm:pt>
    <dgm:pt modelId="{05C07DB3-634A-4EB9-A404-5528A1331D64}" type="parTrans" cxnId="{97C5D912-15B9-4584-B938-249B5CBF5150}">
      <dgm:prSet/>
      <dgm:spPr/>
      <dgm:t>
        <a:bodyPr/>
        <a:lstStyle/>
        <a:p>
          <a:endParaRPr lang="id-ID"/>
        </a:p>
      </dgm:t>
    </dgm:pt>
    <dgm:pt modelId="{B6A8941F-C2EB-4502-AD61-D8121A30265F}" type="sibTrans" cxnId="{97C5D912-15B9-4584-B938-249B5CBF5150}">
      <dgm:prSet/>
      <dgm:spPr/>
      <dgm:t>
        <a:bodyPr/>
        <a:lstStyle/>
        <a:p>
          <a:endParaRPr lang="id-ID"/>
        </a:p>
      </dgm:t>
    </dgm:pt>
    <dgm:pt modelId="{6F113FD1-412B-42BC-9944-15133ABA0C96}" type="pres">
      <dgm:prSet presAssocID="{A1838B92-8D01-4A39-A672-7712CD59703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C9C9B92-A300-4213-9141-ACD74D4F37C7}" type="pres">
      <dgm:prSet presAssocID="{29ADE320-3E17-4C9E-B75C-A0F45DD4BB15}" presName="linNode" presStyleCnt="0"/>
      <dgm:spPr/>
    </dgm:pt>
    <dgm:pt modelId="{3DE87720-5388-4543-9530-B43E72254934}" type="pres">
      <dgm:prSet presAssocID="{29ADE320-3E17-4C9E-B75C-A0F45DD4BB15}" presName="parentShp" presStyleLbl="node1" presStyleIdx="0" presStyleCnt="3" custScaleX="1093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1B0B31-0E2B-4850-815F-C772A0654D59}" type="pres">
      <dgm:prSet presAssocID="{29ADE320-3E17-4C9E-B75C-A0F45DD4BB15}" presName="childShp" presStyleLbl="bgAccFollowNode1" presStyleIdx="0" presStyleCnt="3" custScaleX="166830" custScaleY="13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0A819C-C3E9-46C8-886C-24233B7EDE3D}" type="pres">
      <dgm:prSet presAssocID="{27061310-27A5-4266-A18B-E99ECF818E8D}" presName="spacing" presStyleCnt="0"/>
      <dgm:spPr/>
    </dgm:pt>
    <dgm:pt modelId="{FD562245-0017-4209-A93F-3C183D00383C}" type="pres">
      <dgm:prSet presAssocID="{E90BBA2C-BC3A-45FA-A7B2-FFC051F9E9CB}" presName="linNode" presStyleCnt="0"/>
      <dgm:spPr/>
    </dgm:pt>
    <dgm:pt modelId="{D823C031-45F8-4B63-9843-CD87F64C109B}" type="pres">
      <dgm:prSet presAssocID="{E90BBA2C-BC3A-45FA-A7B2-FFC051F9E9CB}" presName="parentShp" presStyleLbl="node1" presStyleIdx="1" presStyleCnt="3" custScaleX="1093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0576AA-9421-4EC4-A1D6-6F03C7AFC77F}" type="pres">
      <dgm:prSet presAssocID="{E90BBA2C-BC3A-45FA-A7B2-FFC051F9E9CB}" presName="childShp" presStyleLbl="bgAccFollowNode1" presStyleIdx="1" presStyleCnt="3" custScaleX="166830" custScaleY="13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C8FE72-7D58-493A-90FA-46813432C6A2}" type="pres">
      <dgm:prSet presAssocID="{092F8459-77F3-4607-89AF-6426C7B8402C}" presName="spacing" presStyleCnt="0"/>
      <dgm:spPr/>
    </dgm:pt>
    <dgm:pt modelId="{79EA6614-4EBF-4BEE-8F30-ACDDD2E98A2C}" type="pres">
      <dgm:prSet presAssocID="{E1F34DA2-BF85-49C5-9862-4E14929673B8}" presName="linNode" presStyleCnt="0"/>
      <dgm:spPr/>
    </dgm:pt>
    <dgm:pt modelId="{4B2F8DB1-06AC-4F97-9A60-21A2CE369CF5}" type="pres">
      <dgm:prSet presAssocID="{E1F34DA2-BF85-49C5-9862-4E14929673B8}" presName="parentShp" presStyleLbl="node1" presStyleIdx="2" presStyleCnt="3" custScaleX="1093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44E742-23F1-4E46-8956-9D7A0A3D099E}" type="pres">
      <dgm:prSet presAssocID="{E1F34DA2-BF85-49C5-9862-4E14929673B8}" presName="childShp" presStyleLbl="bgAccFollowNode1" presStyleIdx="2" presStyleCnt="3" custScaleX="166830" custScaleY="13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3C4FA3-DB48-4337-A0D1-F525C629CDB1}" type="presOf" srcId="{07763BDB-5404-473E-9FBF-76BF06C1026F}" destId="{691B0B31-0E2B-4850-815F-C772A0654D59}" srcOrd="0" destOrd="1" presId="urn:microsoft.com/office/officeart/2005/8/layout/vList6"/>
    <dgm:cxn modelId="{1556E109-3E2C-4A7B-BE75-2BBBF6398774}" srcId="{E90BBA2C-BC3A-45FA-A7B2-FFC051F9E9CB}" destId="{10588F53-38EC-457D-AE4E-62BBAB8657D0}" srcOrd="0" destOrd="0" parTransId="{EE905120-AAD4-4089-8683-8403696681AD}" sibTransId="{98AE6413-B89E-4F70-A6D0-77CEF5A2D385}"/>
    <dgm:cxn modelId="{2C4E1E36-2863-40DD-85F1-B575151AC128}" srcId="{A1838B92-8D01-4A39-A672-7712CD597033}" destId="{E90BBA2C-BC3A-45FA-A7B2-FFC051F9E9CB}" srcOrd="1" destOrd="0" parTransId="{F3D87C68-BE73-4EEA-89AB-FFBB975437DD}" sibTransId="{092F8459-77F3-4607-89AF-6426C7B8402C}"/>
    <dgm:cxn modelId="{C5F1BAA5-A5F7-41A3-8848-A924493C5B13}" type="presOf" srcId="{37EA462E-EA65-45B5-B844-84F985083188}" destId="{D444E742-23F1-4E46-8956-9D7A0A3D099E}" srcOrd="0" destOrd="1" presId="urn:microsoft.com/office/officeart/2005/8/layout/vList6"/>
    <dgm:cxn modelId="{5FFF3D82-C9F2-4C03-BD9A-DB6CBF4BD1E9}" srcId="{A1838B92-8D01-4A39-A672-7712CD597033}" destId="{29ADE320-3E17-4C9E-B75C-A0F45DD4BB15}" srcOrd="0" destOrd="0" parTransId="{5CCCD779-4802-43FD-A746-1897994416CA}" sibTransId="{27061310-27A5-4266-A18B-E99ECF818E8D}"/>
    <dgm:cxn modelId="{EA275030-AC59-4F32-8E75-14C5E1BD916D}" srcId="{A1838B92-8D01-4A39-A672-7712CD597033}" destId="{E1F34DA2-BF85-49C5-9862-4E14929673B8}" srcOrd="2" destOrd="0" parTransId="{37EDE492-07B0-43B7-B81D-2F6C3A767267}" sibTransId="{0A78AED5-5B46-4062-946A-BD3EA3E0FF96}"/>
    <dgm:cxn modelId="{E67260A2-BE30-4D66-8E7D-DC8C71F6CFFD}" type="presOf" srcId="{B3F72D74-5983-4729-8494-395D24A9DB79}" destId="{D444E742-23F1-4E46-8956-9D7A0A3D099E}" srcOrd="0" destOrd="2" presId="urn:microsoft.com/office/officeart/2005/8/layout/vList6"/>
    <dgm:cxn modelId="{C1D0BC99-819F-4794-9943-174CDE29EC0D}" type="presOf" srcId="{B499EB1C-E8AD-43F5-BF04-AB49197381AF}" destId="{D00576AA-9421-4EC4-A1D6-6F03C7AFC77F}" srcOrd="0" destOrd="1" presId="urn:microsoft.com/office/officeart/2005/8/layout/vList6"/>
    <dgm:cxn modelId="{261214BD-45CD-4D81-A129-67F92182CFB4}" type="presOf" srcId="{29ADE320-3E17-4C9E-B75C-A0F45DD4BB15}" destId="{3DE87720-5388-4543-9530-B43E72254934}" srcOrd="0" destOrd="0" presId="urn:microsoft.com/office/officeart/2005/8/layout/vList6"/>
    <dgm:cxn modelId="{3E009D49-2685-415D-AC3F-AFD3D0A3AB6E}" type="presOf" srcId="{F65E34FD-640C-434C-9FBF-3C44F38CD36A}" destId="{D00576AA-9421-4EC4-A1D6-6F03C7AFC77F}" srcOrd="0" destOrd="2" presId="urn:microsoft.com/office/officeart/2005/8/layout/vList6"/>
    <dgm:cxn modelId="{156A5A41-E590-48E1-B5FD-947B3AB23A5C}" type="presOf" srcId="{1A50FD2A-9177-46E6-95C5-FEBC76AB710A}" destId="{691B0B31-0E2B-4850-815F-C772A0654D59}" srcOrd="0" destOrd="0" presId="urn:microsoft.com/office/officeart/2005/8/layout/vList6"/>
    <dgm:cxn modelId="{39346919-9680-4D03-9EDE-1BFAD918A96A}" type="presOf" srcId="{A1838B92-8D01-4A39-A672-7712CD597033}" destId="{6F113FD1-412B-42BC-9944-15133ABA0C96}" srcOrd="0" destOrd="0" presId="urn:microsoft.com/office/officeart/2005/8/layout/vList6"/>
    <dgm:cxn modelId="{C93C244B-9EA7-4494-AE9D-F218D65BF2B6}" type="presOf" srcId="{1A75FE5A-0DB5-4318-9825-ABD9EFDD37BF}" destId="{691B0B31-0E2B-4850-815F-C772A0654D59}" srcOrd="0" destOrd="2" presId="urn:microsoft.com/office/officeart/2005/8/layout/vList6"/>
    <dgm:cxn modelId="{37367025-0D80-42CC-B6E5-25B53635CF27}" type="presOf" srcId="{E90BBA2C-BC3A-45FA-A7B2-FFC051F9E9CB}" destId="{D823C031-45F8-4B63-9843-CD87F64C109B}" srcOrd="0" destOrd="0" presId="urn:microsoft.com/office/officeart/2005/8/layout/vList6"/>
    <dgm:cxn modelId="{CF478342-D334-453F-A861-3AD258D3B056}" srcId="{29ADE320-3E17-4C9E-B75C-A0F45DD4BB15}" destId="{1A50FD2A-9177-46E6-95C5-FEBC76AB710A}" srcOrd="0" destOrd="0" parTransId="{DE72DB57-C4B1-4E8E-B409-AD90BA7A619C}" sibTransId="{8989D7A6-85D5-4D16-8437-0D4C123588B2}"/>
    <dgm:cxn modelId="{A451FC17-E012-4675-BAB6-7E1438065EB4}" srcId="{E90BBA2C-BC3A-45FA-A7B2-FFC051F9E9CB}" destId="{B499EB1C-E8AD-43F5-BF04-AB49197381AF}" srcOrd="1" destOrd="0" parTransId="{BE7B1244-1A08-4948-9FFF-660ED87D864B}" sibTransId="{A284F74A-81CE-41F0-A854-7D0A4417683D}"/>
    <dgm:cxn modelId="{64C9DC97-0C72-4A94-9822-958577E8127D}" srcId="{E1F34DA2-BF85-49C5-9862-4E14929673B8}" destId="{37EA462E-EA65-45B5-B844-84F985083188}" srcOrd="1" destOrd="0" parTransId="{3B822126-523E-4268-B4CD-E0541BE54647}" sibTransId="{9503EC7B-86F9-4E11-A88A-7072B3BDA122}"/>
    <dgm:cxn modelId="{1F14BCC8-063F-40E6-B260-DCA0A3524BF7}" srcId="{29ADE320-3E17-4C9E-B75C-A0F45DD4BB15}" destId="{1A75FE5A-0DB5-4318-9825-ABD9EFDD37BF}" srcOrd="2" destOrd="0" parTransId="{F5B47D9A-B4A1-4E4E-9AC3-7DAA5588203B}" sibTransId="{F7BDFBBA-4D12-48FB-B043-2D6A0A961477}"/>
    <dgm:cxn modelId="{426C9010-E45B-464E-84CB-EAA9B8687830}" type="presOf" srcId="{E1F34DA2-BF85-49C5-9862-4E14929673B8}" destId="{4B2F8DB1-06AC-4F97-9A60-21A2CE369CF5}" srcOrd="0" destOrd="0" presId="urn:microsoft.com/office/officeart/2005/8/layout/vList6"/>
    <dgm:cxn modelId="{97C5D912-15B9-4584-B938-249B5CBF5150}" srcId="{E1F34DA2-BF85-49C5-9862-4E14929673B8}" destId="{B3F72D74-5983-4729-8494-395D24A9DB79}" srcOrd="2" destOrd="0" parTransId="{05C07DB3-634A-4EB9-A404-5528A1331D64}" sibTransId="{B6A8941F-C2EB-4502-AD61-D8121A30265F}"/>
    <dgm:cxn modelId="{ED6D4E64-2451-40EB-899A-133C70465C60}" srcId="{E90BBA2C-BC3A-45FA-A7B2-FFC051F9E9CB}" destId="{F65E34FD-640C-434C-9FBF-3C44F38CD36A}" srcOrd="2" destOrd="0" parTransId="{F25C361F-6B90-4B3E-8642-0B36F870C6AA}" sibTransId="{D75206F3-1D87-43CB-B529-6B0501CD4548}"/>
    <dgm:cxn modelId="{BB6EA15E-6804-44D8-8810-9E6C77DD4F3E}" srcId="{E1F34DA2-BF85-49C5-9862-4E14929673B8}" destId="{6D29149A-2FAA-4A3C-BB5D-318E8740E125}" srcOrd="0" destOrd="0" parTransId="{B930D30E-9286-452D-A715-4CA89B1B23DA}" sibTransId="{C32836ED-8E95-4211-B6F5-91FB2C3C7BB4}"/>
    <dgm:cxn modelId="{2343C99D-8249-4F24-A79A-F21ACECF6507}" type="presOf" srcId="{6D29149A-2FAA-4A3C-BB5D-318E8740E125}" destId="{D444E742-23F1-4E46-8956-9D7A0A3D099E}" srcOrd="0" destOrd="0" presId="urn:microsoft.com/office/officeart/2005/8/layout/vList6"/>
    <dgm:cxn modelId="{7C0BA632-0CC1-4472-A34C-90445F6EB9A7}" srcId="{29ADE320-3E17-4C9E-B75C-A0F45DD4BB15}" destId="{07763BDB-5404-473E-9FBF-76BF06C1026F}" srcOrd="1" destOrd="0" parTransId="{F84C31C5-8B4B-4754-A6F7-F16B68F66A82}" sibTransId="{FBE1B26A-6930-4C73-A8BC-3E7BDCAB123B}"/>
    <dgm:cxn modelId="{1A9095D7-3609-4753-A6D9-7556B6B7CB58}" type="presOf" srcId="{10588F53-38EC-457D-AE4E-62BBAB8657D0}" destId="{D00576AA-9421-4EC4-A1D6-6F03C7AFC77F}" srcOrd="0" destOrd="0" presId="urn:microsoft.com/office/officeart/2005/8/layout/vList6"/>
    <dgm:cxn modelId="{29E627A0-EC06-4158-B0CD-AE08656A0F04}" type="presParOf" srcId="{6F113FD1-412B-42BC-9944-15133ABA0C96}" destId="{3C9C9B92-A300-4213-9141-ACD74D4F37C7}" srcOrd="0" destOrd="0" presId="urn:microsoft.com/office/officeart/2005/8/layout/vList6"/>
    <dgm:cxn modelId="{E3CAB15E-DD48-41C5-A975-B088028F4A5E}" type="presParOf" srcId="{3C9C9B92-A300-4213-9141-ACD74D4F37C7}" destId="{3DE87720-5388-4543-9530-B43E72254934}" srcOrd="0" destOrd="0" presId="urn:microsoft.com/office/officeart/2005/8/layout/vList6"/>
    <dgm:cxn modelId="{D1ED1D39-D9A4-4E7F-AC72-8B59CE7940CC}" type="presParOf" srcId="{3C9C9B92-A300-4213-9141-ACD74D4F37C7}" destId="{691B0B31-0E2B-4850-815F-C772A0654D59}" srcOrd="1" destOrd="0" presId="urn:microsoft.com/office/officeart/2005/8/layout/vList6"/>
    <dgm:cxn modelId="{BBBEEFBA-C58B-41AB-A6A3-B6DF42965CAF}" type="presParOf" srcId="{6F113FD1-412B-42BC-9944-15133ABA0C96}" destId="{FF0A819C-C3E9-46C8-886C-24233B7EDE3D}" srcOrd="1" destOrd="0" presId="urn:microsoft.com/office/officeart/2005/8/layout/vList6"/>
    <dgm:cxn modelId="{8E8E0500-5B21-40F2-A691-91B9691FBC17}" type="presParOf" srcId="{6F113FD1-412B-42BC-9944-15133ABA0C96}" destId="{FD562245-0017-4209-A93F-3C183D00383C}" srcOrd="2" destOrd="0" presId="urn:microsoft.com/office/officeart/2005/8/layout/vList6"/>
    <dgm:cxn modelId="{97D841FF-4474-4EE4-8653-06EF3E2B6A7B}" type="presParOf" srcId="{FD562245-0017-4209-A93F-3C183D00383C}" destId="{D823C031-45F8-4B63-9843-CD87F64C109B}" srcOrd="0" destOrd="0" presId="urn:microsoft.com/office/officeart/2005/8/layout/vList6"/>
    <dgm:cxn modelId="{119927F5-483D-40C9-8B73-B0669F4368D0}" type="presParOf" srcId="{FD562245-0017-4209-A93F-3C183D00383C}" destId="{D00576AA-9421-4EC4-A1D6-6F03C7AFC77F}" srcOrd="1" destOrd="0" presId="urn:microsoft.com/office/officeart/2005/8/layout/vList6"/>
    <dgm:cxn modelId="{2DAA0E99-9D5C-4419-AC84-49356896FDC1}" type="presParOf" srcId="{6F113FD1-412B-42BC-9944-15133ABA0C96}" destId="{88C8FE72-7D58-493A-90FA-46813432C6A2}" srcOrd="3" destOrd="0" presId="urn:microsoft.com/office/officeart/2005/8/layout/vList6"/>
    <dgm:cxn modelId="{181668AE-807A-4D35-B9F3-70CF5E0A4062}" type="presParOf" srcId="{6F113FD1-412B-42BC-9944-15133ABA0C96}" destId="{79EA6614-4EBF-4BEE-8F30-ACDDD2E98A2C}" srcOrd="4" destOrd="0" presId="urn:microsoft.com/office/officeart/2005/8/layout/vList6"/>
    <dgm:cxn modelId="{4EA769AC-F12C-4FBD-B7AA-1F7A4D5ADA67}" type="presParOf" srcId="{79EA6614-4EBF-4BEE-8F30-ACDDD2E98A2C}" destId="{4B2F8DB1-06AC-4F97-9A60-21A2CE369CF5}" srcOrd="0" destOrd="0" presId="urn:microsoft.com/office/officeart/2005/8/layout/vList6"/>
    <dgm:cxn modelId="{5585EF3B-2C5B-4D8C-A19C-354BA554478D}" type="presParOf" srcId="{79EA6614-4EBF-4BEE-8F30-ACDDD2E98A2C}" destId="{D444E742-23F1-4E46-8956-9D7A0A3D099E}" srcOrd="1" destOrd="0" presId="urn:microsoft.com/office/officeart/2005/8/layout/vList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21A329-14ED-409C-8EDB-1766597A9F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ED3D790-CEEE-4451-8ADB-AEA426F37235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Ucapan. </a:t>
          </a:r>
          <a:endParaRPr lang="id-ID" sz="2000" b="1" i="1" dirty="0">
            <a:latin typeface="Candara" pitchFamily="34" charset="0"/>
          </a:endParaRPr>
        </a:p>
      </dgm:t>
    </dgm:pt>
    <dgm:pt modelId="{72B8138C-D56B-4555-AB85-E74EB9BF1999}" type="parTrans" cxnId="{061DAAA1-8FC4-47AF-97E9-AAD06F4429FA}">
      <dgm:prSet/>
      <dgm:spPr/>
      <dgm:t>
        <a:bodyPr/>
        <a:lstStyle/>
        <a:p>
          <a:endParaRPr lang="id-ID"/>
        </a:p>
      </dgm:t>
    </dgm:pt>
    <dgm:pt modelId="{6C7567BB-B0D4-438A-B30B-9825856BEA94}" type="sibTrans" cxnId="{061DAAA1-8FC4-47AF-97E9-AAD06F4429FA}">
      <dgm:prSet/>
      <dgm:spPr/>
      <dgm:t>
        <a:bodyPr/>
        <a:lstStyle/>
        <a:p>
          <a:endParaRPr lang="id-ID"/>
        </a:p>
      </dgm:t>
    </dgm:pt>
    <dgm:pt modelId="{4BCFDAB1-30D7-45D6-BE45-B05322FA3557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Pikiran. </a:t>
          </a:r>
          <a:endParaRPr lang="id-ID" sz="2000" b="1" i="1" dirty="0">
            <a:latin typeface="Candara" pitchFamily="34" charset="0"/>
          </a:endParaRPr>
        </a:p>
      </dgm:t>
    </dgm:pt>
    <dgm:pt modelId="{5F7B970B-9063-44D1-A6B3-C8438A75D724}" type="parTrans" cxnId="{A83AE3A7-8194-4213-B7B9-1F6082930EF9}">
      <dgm:prSet/>
      <dgm:spPr/>
      <dgm:t>
        <a:bodyPr/>
        <a:lstStyle/>
        <a:p>
          <a:endParaRPr lang="id-ID"/>
        </a:p>
      </dgm:t>
    </dgm:pt>
    <dgm:pt modelId="{47CAC61C-DC3D-48AC-821D-6F174FC72B24}" type="sibTrans" cxnId="{A83AE3A7-8194-4213-B7B9-1F6082930EF9}">
      <dgm:prSet/>
      <dgm:spPr/>
      <dgm:t>
        <a:bodyPr/>
        <a:lstStyle/>
        <a:p>
          <a:endParaRPr lang="id-ID"/>
        </a:p>
      </dgm:t>
    </dgm:pt>
    <dgm:pt modelId="{070F910C-D7B3-451D-9D2B-C1CB6F658468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Emosi. </a:t>
          </a:r>
          <a:endParaRPr lang="id-ID" sz="2000" b="1" i="1" dirty="0">
            <a:latin typeface="Candara" pitchFamily="34" charset="0"/>
          </a:endParaRPr>
        </a:p>
      </dgm:t>
    </dgm:pt>
    <dgm:pt modelId="{56D0A9A1-7F0F-4887-B3B6-0133D82BC140}" type="parTrans" cxnId="{BBC92D95-CA59-45FE-95CB-E34B014DE732}">
      <dgm:prSet/>
      <dgm:spPr/>
      <dgm:t>
        <a:bodyPr/>
        <a:lstStyle/>
        <a:p>
          <a:endParaRPr lang="id-ID"/>
        </a:p>
      </dgm:t>
    </dgm:pt>
    <dgm:pt modelId="{FE771D92-5B46-4A8F-8B99-C4042BB965CE}" type="sibTrans" cxnId="{BBC92D95-CA59-45FE-95CB-E34B014DE732}">
      <dgm:prSet/>
      <dgm:spPr/>
      <dgm:t>
        <a:bodyPr/>
        <a:lstStyle/>
        <a:p>
          <a:endParaRPr lang="id-ID"/>
        </a:p>
      </dgm:t>
    </dgm:pt>
    <dgm:pt modelId="{0BDA515F-D251-4B22-9623-88C616E24032}" type="pres">
      <dgm:prSet presAssocID="{9F21A329-14ED-409C-8EDB-1766597A9FE9}" presName="arrowDiagram" presStyleCnt="0">
        <dgm:presLayoutVars>
          <dgm:chMax val="5"/>
          <dgm:dir/>
          <dgm:resizeHandles val="exact"/>
        </dgm:presLayoutVars>
      </dgm:prSet>
      <dgm:spPr/>
    </dgm:pt>
    <dgm:pt modelId="{92E208D4-E3CF-4D3D-950D-4D18423644B0}" type="pres">
      <dgm:prSet presAssocID="{9F21A329-14ED-409C-8EDB-1766597A9FE9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3097F43C-673C-49CF-922B-68FC5CA63311}" type="pres">
      <dgm:prSet presAssocID="{9F21A329-14ED-409C-8EDB-1766597A9FE9}" presName="arrowDiagram3" presStyleCnt="0"/>
      <dgm:spPr/>
    </dgm:pt>
    <dgm:pt modelId="{331F1640-5A9D-4FD5-80C9-B8EBF06836B0}" type="pres">
      <dgm:prSet presAssocID="{DED3D790-CEEE-4451-8ADB-AEA426F37235}" presName="bullet3a" presStyleLbl="node1" presStyleIdx="0" presStyleCnt="3"/>
      <dgm:spPr>
        <a:solidFill>
          <a:srgbClr val="99FFCC"/>
        </a:solidFill>
      </dgm:spPr>
    </dgm:pt>
    <dgm:pt modelId="{17C804F5-992D-4E23-8CFE-FDCB969224A0}" type="pres">
      <dgm:prSet presAssocID="{DED3D790-CEEE-4451-8ADB-AEA426F3723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334BE3-3311-466D-9B64-BBE74A68D8A5}" type="pres">
      <dgm:prSet presAssocID="{4BCFDAB1-30D7-45D6-BE45-B05322FA3557}" presName="bullet3b" presStyleLbl="node1" presStyleIdx="1" presStyleCnt="3"/>
      <dgm:spPr>
        <a:solidFill>
          <a:srgbClr val="99FFCC"/>
        </a:solidFill>
      </dgm:spPr>
    </dgm:pt>
    <dgm:pt modelId="{2CA83630-0408-4165-B8D8-41342FBEBC5C}" type="pres">
      <dgm:prSet presAssocID="{4BCFDAB1-30D7-45D6-BE45-B05322FA355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6BD6AD-7747-480B-A06C-1021FE5D3331}" type="pres">
      <dgm:prSet presAssocID="{070F910C-D7B3-451D-9D2B-C1CB6F658468}" presName="bullet3c" presStyleLbl="node1" presStyleIdx="2" presStyleCnt="3"/>
      <dgm:spPr>
        <a:solidFill>
          <a:srgbClr val="99FFCC"/>
        </a:solidFill>
      </dgm:spPr>
    </dgm:pt>
    <dgm:pt modelId="{CFABEB44-0921-4DCA-9BBA-6D84DCAF7CBF}" type="pres">
      <dgm:prSet presAssocID="{070F910C-D7B3-451D-9D2B-C1CB6F65846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58C3315-F94A-4C0B-AE6C-28C8D05A6121}" type="presOf" srcId="{070F910C-D7B3-451D-9D2B-C1CB6F658468}" destId="{CFABEB44-0921-4DCA-9BBA-6D84DCAF7CBF}" srcOrd="0" destOrd="0" presId="urn:microsoft.com/office/officeart/2005/8/layout/arrow2"/>
    <dgm:cxn modelId="{F458BAA4-CAD8-4754-9E91-F147D195028D}" type="presOf" srcId="{DED3D790-CEEE-4451-8ADB-AEA426F37235}" destId="{17C804F5-992D-4E23-8CFE-FDCB969224A0}" srcOrd="0" destOrd="0" presId="urn:microsoft.com/office/officeart/2005/8/layout/arrow2"/>
    <dgm:cxn modelId="{9A49B241-DBD0-46C4-801C-D6DBEA54E116}" type="presOf" srcId="{4BCFDAB1-30D7-45D6-BE45-B05322FA3557}" destId="{2CA83630-0408-4165-B8D8-41342FBEBC5C}" srcOrd="0" destOrd="0" presId="urn:microsoft.com/office/officeart/2005/8/layout/arrow2"/>
    <dgm:cxn modelId="{BBC92D95-CA59-45FE-95CB-E34B014DE732}" srcId="{9F21A329-14ED-409C-8EDB-1766597A9FE9}" destId="{070F910C-D7B3-451D-9D2B-C1CB6F658468}" srcOrd="2" destOrd="0" parTransId="{56D0A9A1-7F0F-4887-B3B6-0133D82BC140}" sibTransId="{FE771D92-5B46-4A8F-8B99-C4042BB965CE}"/>
    <dgm:cxn modelId="{6E044FAD-BBF5-4D41-8279-A3247551FE2C}" type="presOf" srcId="{9F21A329-14ED-409C-8EDB-1766597A9FE9}" destId="{0BDA515F-D251-4B22-9623-88C616E24032}" srcOrd="0" destOrd="0" presId="urn:microsoft.com/office/officeart/2005/8/layout/arrow2"/>
    <dgm:cxn modelId="{061DAAA1-8FC4-47AF-97E9-AAD06F4429FA}" srcId="{9F21A329-14ED-409C-8EDB-1766597A9FE9}" destId="{DED3D790-CEEE-4451-8ADB-AEA426F37235}" srcOrd="0" destOrd="0" parTransId="{72B8138C-D56B-4555-AB85-E74EB9BF1999}" sibTransId="{6C7567BB-B0D4-438A-B30B-9825856BEA94}"/>
    <dgm:cxn modelId="{A83AE3A7-8194-4213-B7B9-1F6082930EF9}" srcId="{9F21A329-14ED-409C-8EDB-1766597A9FE9}" destId="{4BCFDAB1-30D7-45D6-BE45-B05322FA3557}" srcOrd="1" destOrd="0" parTransId="{5F7B970B-9063-44D1-A6B3-C8438A75D724}" sibTransId="{47CAC61C-DC3D-48AC-821D-6F174FC72B24}"/>
    <dgm:cxn modelId="{FDAD407F-80A0-4E13-87C5-7F5E39C29EC8}" type="presParOf" srcId="{0BDA515F-D251-4B22-9623-88C616E24032}" destId="{92E208D4-E3CF-4D3D-950D-4D18423644B0}" srcOrd="0" destOrd="0" presId="urn:microsoft.com/office/officeart/2005/8/layout/arrow2"/>
    <dgm:cxn modelId="{F4E71E98-B75A-4AAC-9D7C-B1638C986F1F}" type="presParOf" srcId="{0BDA515F-D251-4B22-9623-88C616E24032}" destId="{3097F43C-673C-49CF-922B-68FC5CA63311}" srcOrd="1" destOrd="0" presId="urn:microsoft.com/office/officeart/2005/8/layout/arrow2"/>
    <dgm:cxn modelId="{6D098A47-5B27-4B00-AEA6-78F16AE70EF1}" type="presParOf" srcId="{3097F43C-673C-49CF-922B-68FC5CA63311}" destId="{331F1640-5A9D-4FD5-80C9-B8EBF06836B0}" srcOrd="0" destOrd="0" presId="urn:microsoft.com/office/officeart/2005/8/layout/arrow2"/>
    <dgm:cxn modelId="{4010CB20-D3E8-42DA-8C0F-251B908E3CBE}" type="presParOf" srcId="{3097F43C-673C-49CF-922B-68FC5CA63311}" destId="{17C804F5-992D-4E23-8CFE-FDCB969224A0}" srcOrd="1" destOrd="0" presId="urn:microsoft.com/office/officeart/2005/8/layout/arrow2"/>
    <dgm:cxn modelId="{A0B0B548-3C17-4A8A-8FF5-D0E601FE29A1}" type="presParOf" srcId="{3097F43C-673C-49CF-922B-68FC5CA63311}" destId="{FF334BE3-3311-466D-9B64-BBE74A68D8A5}" srcOrd="2" destOrd="0" presId="urn:microsoft.com/office/officeart/2005/8/layout/arrow2"/>
    <dgm:cxn modelId="{438F3493-110D-4F5C-AB2F-3D95A6F45907}" type="presParOf" srcId="{3097F43C-673C-49CF-922B-68FC5CA63311}" destId="{2CA83630-0408-4165-B8D8-41342FBEBC5C}" srcOrd="3" destOrd="0" presId="urn:microsoft.com/office/officeart/2005/8/layout/arrow2"/>
    <dgm:cxn modelId="{B315246A-6990-4518-B2AE-ACCFAEDF38D8}" type="presParOf" srcId="{3097F43C-673C-49CF-922B-68FC5CA63311}" destId="{DF6BD6AD-7747-480B-A06C-1021FE5D3331}" srcOrd="4" destOrd="0" presId="urn:microsoft.com/office/officeart/2005/8/layout/arrow2"/>
    <dgm:cxn modelId="{AA895C5A-617F-4DF2-AC32-3B402F2BD86C}" type="presParOf" srcId="{3097F43C-673C-49CF-922B-68FC5CA63311}" destId="{CFABEB44-0921-4DCA-9BBA-6D84DCAF7CBF}" srcOrd="5" destOrd="0" presId="urn:microsoft.com/office/officeart/2005/8/layout/arrow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428A89-2F29-4991-B391-DC590C72DDD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7D81B58-FB60-4424-989B-539577B6A52C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Cara pasangan kita dalam berbicara &amp; bertindak. </a:t>
          </a:r>
          <a:endParaRPr lang="id-ID" sz="1500" b="1" i="1" dirty="0">
            <a:latin typeface="Candara" pitchFamily="34" charset="0"/>
          </a:endParaRPr>
        </a:p>
      </dgm:t>
    </dgm:pt>
    <dgm:pt modelId="{D988BF30-56E7-41DA-8489-0375350D7E25}" type="parTrans" cxnId="{F71D50BF-90CF-4489-A0D0-A0FE42A02CFA}">
      <dgm:prSet/>
      <dgm:spPr/>
      <dgm:t>
        <a:bodyPr/>
        <a:lstStyle/>
        <a:p>
          <a:endParaRPr lang="id-ID"/>
        </a:p>
      </dgm:t>
    </dgm:pt>
    <dgm:pt modelId="{F3F3CEF3-DF5B-41BA-B4FC-2E8545A65C69}" type="sibTrans" cxnId="{F71D50BF-90CF-4489-A0D0-A0FE42A02CFA}">
      <dgm:prSet/>
      <dgm:spPr/>
      <dgm:t>
        <a:bodyPr/>
        <a:lstStyle/>
        <a:p>
          <a:endParaRPr lang="id-ID"/>
        </a:p>
      </dgm:t>
    </dgm:pt>
    <dgm:pt modelId="{6BFF3D96-06B8-4A46-8DB6-669FF446A97D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Melakukan komunikasi dengan penuh dukungan, pemahaman, persetujuan &amp; ketertarikan.</a:t>
          </a:r>
          <a:endParaRPr lang="id-ID" sz="1500" b="1" i="1" dirty="0">
            <a:latin typeface="Candara" pitchFamily="34" charset="0"/>
          </a:endParaRPr>
        </a:p>
      </dgm:t>
    </dgm:pt>
    <dgm:pt modelId="{57ED4B87-1358-4484-91EC-C750FA7F76C5}" type="parTrans" cxnId="{FB265FC9-589B-4052-ACBB-1607EB37CBAF}">
      <dgm:prSet/>
      <dgm:spPr/>
      <dgm:t>
        <a:bodyPr/>
        <a:lstStyle/>
        <a:p>
          <a:endParaRPr lang="id-ID"/>
        </a:p>
      </dgm:t>
    </dgm:pt>
    <dgm:pt modelId="{29419FC2-F291-4E50-8AD8-0FD17D1E7DA7}" type="sibTrans" cxnId="{FB265FC9-589B-4052-ACBB-1607EB37CBAF}">
      <dgm:prSet/>
      <dgm:spPr/>
      <dgm:t>
        <a:bodyPr/>
        <a:lstStyle/>
        <a:p>
          <a:endParaRPr lang="id-ID"/>
        </a:p>
      </dgm:t>
    </dgm:pt>
    <dgm:pt modelId="{959F45B8-FB96-436E-A3FA-CF17BC3ECBC3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Dengan respon pesan negatif menjadi pemicu ketidakpuasan hubungan. </a:t>
          </a:r>
          <a:endParaRPr lang="id-ID" sz="1500" b="1" i="1" dirty="0">
            <a:latin typeface="Candara" pitchFamily="34" charset="0"/>
          </a:endParaRPr>
        </a:p>
      </dgm:t>
    </dgm:pt>
    <dgm:pt modelId="{25C928C0-B6D0-486E-B3A3-B6162CF774B7}" type="parTrans" cxnId="{6A0E8C92-5013-45C6-AB91-C7147E63ED87}">
      <dgm:prSet/>
      <dgm:spPr/>
      <dgm:t>
        <a:bodyPr/>
        <a:lstStyle/>
        <a:p>
          <a:endParaRPr lang="id-ID"/>
        </a:p>
      </dgm:t>
    </dgm:pt>
    <dgm:pt modelId="{7D357C99-55AC-45EF-8D84-392EFF168E05}" type="sibTrans" cxnId="{6A0E8C92-5013-45C6-AB91-C7147E63ED87}">
      <dgm:prSet/>
      <dgm:spPr/>
      <dgm:t>
        <a:bodyPr/>
        <a:lstStyle/>
        <a:p>
          <a:endParaRPr lang="id-ID"/>
        </a:p>
      </dgm:t>
    </dgm:pt>
    <dgm:pt modelId="{1AD3FDB2-DDC0-4967-8CDF-8DC05BDAE21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Kemauan untuk memaafkan pasangan membuat hubungan menjadi lebih positif. </a:t>
          </a:r>
          <a:endParaRPr lang="id-ID" sz="1500" b="1" i="1" dirty="0">
            <a:latin typeface="Candara" pitchFamily="34" charset="0"/>
          </a:endParaRPr>
        </a:p>
      </dgm:t>
    </dgm:pt>
    <dgm:pt modelId="{D78CDDDE-3ADB-40F7-8070-B4445D625969}" type="parTrans" cxnId="{3A1CFA78-D4B9-4B96-82EB-C0B0FF6C984A}">
      <dgm:prSet/>
      <dgm:spPr/>
      <dgm:t>
        <a:bodyPr/>
        <a:lstStyle/>
        <a:p>
          <a:endParaRPr lang="id-ID"/>
        </a:p>
      </dgm:t>
    </dgm:pt>
    <dgm:pt modelId="{F120304C-9954-497F-97D8-0EB7FCC9AF50}" type="sibTrans" cxnId="{3A1CFA78-D4B9-4B96-82EB-C0B0FF6C984A}">
      <dgm:prSet/>
      <dgm:spPr/>
      <dgm:t>
        <a:bodyPr/>
        <a:lstStyle/>
        <a:p>
          <a:endParaRPr lang="id-ID"/>
        </a:p>
      </dgm:t>
    </dgm:pt>
    <dgm:pt modelId="{72C6F3E7-F65F-4809-A6A8-38D01E1CD577}" type="pres">
      <dgm:prSet presAssocID="{45428A89-2F29-4991-B391-DC590C72DD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0F8F8B-3289-4F1C-B03B-3890D89AD208}" type="pres">
      <dgm:prSet presAssocID="{27D81B58-FB60-4424-989B-539577B6A52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47C39E-E6A7-4980-B5D4-C97FA0571B70}" type="pres">
      <dgm:prSet presAssocID="{F3F3CEF3-DF5B-41BA-B4FC-2E8545A65C69}" presName="space" presStyleCnt="0"/>
      <dgm:spPr/>
    </dgm:pt>
    <dgm:pt modelId="{E35040D9-0214-4E35-9BE6-90DF4D506A1F}" type="pres">
      <dgm:prSet presAssocID="{6BFF3D96-06B8-4A46-8DB6-669FF446A97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127EC8-CE75-4FBF-B835-D49DB3BF5439}" type="pres">
      <dgm:prSet presAssocID="{29419FC2-F291-4E50-8AD8-0FD17D1E7DA7}" presName="space" presStyleCnt="0"/>
      <dgm:spPr/>
    </dgm:pt>
    <dgm:pt modelId="{DE11234D-0C03-4F3B-8738-67BC4AA17D07}" type="pres">
      <dgm:prSet presAssocID="{959F45B8-FB96-436E-A3FA-CF17BC3ECBC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523629-2911-4FBE-B526-B5B2DB340BB8}" type="pres">
      <dgm:prSet presAssocID="{7D357C99-55AC-45EF-8D84-392EFF168E05}" presName="space" presStyleCnt="0"/>
      <dgm:spPr/>
    </dgm:pt>
    <dgm:pt modelId="{64A74599-C987-426C-BF0E-E18959CD6913}" type="pres">
      <dgm:prSet presAssocID="{1AD3FDB2-DDC0-4967-8CDF-8DC05BDAE21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1D50BF-90CF-4489-A0D0-A0FE42A02CFA}" srcId="{45428A89-2F29-4991-B391-DC590C72DDD6}" destId="{27D81B58-FB60-4424-989B-539577B6A52C}" srcOrd="0" destOrd="0" parTransId="{D988BF30-56E7-41DA-8489-0375350D7E25}" sibTransId="{F3F3CEF3-DF5B-41BA-B4FC-2E8545A65C69}"/>
    <dgm:cxn modelId="{66BDFEBD-7B9A-408B-8CB9-EF1F5CE8AAF8}" type="presOf" srcId="{27D81B58-FB60-4424-989B-539577B6A52C}" destId="{F30F8F8B-3289-4F1C-B03B-3890D89AD208}" srcOrd="0" destOrd="0" presId="urn:microsoft.com/office/officeart/2005/8/layout/venn3"/>
    <dgm:cxn modelId="{421C51A4-D038-43FE-ADB7-005ED51F6036}" type="presOf" srcId="{1AD3FDB2-DDC0-4967-8CDF-8DC05BDAE217}" destId="{64A74599-C987-426C-BF0E-E18959CD6913}" srcOrd="0" destOrd="0" presId="urn:microsoft.com/office/officeart/2005/8/layout/venn3"/>
    <dgm:cxn modelId="{6A0E8C92-5013-45C6-AB91-C7147E63ED87}" srcId="{45428A89-2F29-4991-B391-DC590C72DDD6}" destId="{959F45B8-FB96-436E-A3FA-CF17BC3ECBC3}" srcOrd="2" destOrd="0" parTransId="{25C928C0-B6D0-486E-B3A3-B6162CF774B7}" sibTransId="{7D357C99-55AC-45EF-8D84-392EFF168E05}"/>
    <dgm:cxn modelId="{A312B2CE-E500-47BD-9805-F6436AF3A7ED}" type="presOf" srcId="{45428A89-2F29-4991-B391-DC590C72DDD6}" destId="{72C6F3E7-F65F-4809-A6A8-38D01E1CD577}" srcOrd="0" destOrd="0" presId="urn:microsoft.com/office/officeart/2005/8/layout/venn3"/>
    <dgm:cxn modelId="{FB265FC9-589B-4052-ACBB-1607EB37CBAF}" srcId="{45428A89-2F29-4991-B391-DC590C72DDD6}" destId="{6BFF3D96-06B8-4A46-8DB6-669FF446A97D}" srcOrd="1" destOrd="0" parTransId="{57ED4B87-1358-4484-91EC-C750FA7F76C5}" sibTransId="{29419FC2-F291-4E50-8AD8-0FD17D1E7DA7}"/>
    <dgm:cxn modelId="{3A1CFA78-D4B9-4B96-82EB-C0B0FF6C984A}" srcId="{45428A89-2F29-4991-B391-DC590C72DDD6}" destId="{1AD3FDB2-DDC0-4967-8CDF-8DC05BDAE217}" srcOrd="3" destOrd="0" parTransId="{D78CDDDE-3ADB-40F7-8070-B4445D625969}" sibTransId="{F120304C-9954-497F-97D8-0EB7FCC9AF50}"/>
    <dgm:cxn modelId="{54FF3FD5-16DD-478C-A7B5-0248DAF11275}" type="presOf" srcId="{6BFF3D96-06B8-4A46-8DB6-669FF446A97D}" destId="{E35040D9-0214-4E35-9BE6-90DF4D506A1F}" srcOrd="0" destOrd="0" presId="urn:microsoft.com/office/officeart/2005/8/layout/venn3"/>
    <dgm:cxn modelId="{4609FC4D-8869-4BBB-AEF6-D65408E322A1}" type="presOf" srcId="{959F45B8-FB96-436E-A3FA-CF17BC3ECBC3}" destId="{DE11234D-0C03-4F3B-8738-67BC4AA17D07}" srcOrd="0" destOrd="0" presId="urn:microsoft.com/office/officeart/2005/8/layout/venn3"/>
    <dgm:cxn modelId="{3FA2F933-0107-4351-BCE3-3F118EF1EA8F}" type="presParOf" srcId="{72C6F3E7-F65F-4809-A6A8-38D01E1CD577}" destId="{F30F8F8B-3289-4F1C-B03B-3890D89AD208}" srcOrd="0" destOrd="0" presId="urn:microsoft.com/office/officeart/2005/8/layout/venn3"/>
    <dgm:cxn modelId="{C4BB68F6-8F82-450F-8ADC-D72A6B28AAFC}" type="presParOf" srcId="{72C6F3E7-F65F-4809-A6A8-38D01E1CD577}" destId="{1647C39E-E6A7-4980-B5D4-C97FA0571B70}" srcOrd="1" destOrd="0" presId="urn:microsoft.com/office/officeart/2005/8/layout/venn3"/>
    <dgm:cxn modelId="{B996675F-ED73-49FF-B39D-59C4AA7391CA}" type="presParOf" srcId="{72C6F3E7-F65F-4809-A6A8-38D01E1CD577}" destId="{E35040D9-0214-4E35-9BE6-90DF4D506A1F}" srcOrd="2" destOrd="0" presId="urn:microsoft.com/office/officeart/2005/8/layout/venn3"/>
    <dgm:cxn modelId="{B846697A-853E-4048-B719-7281BBE4FC0C}" type="presParOf" srcId="{72C6F3E7-F65F-4809-A6A8-38D01E1CD577}" destId="{7E127EC8-CE75-4FBF-B835-D49DB3BF5439}" srcOrd="3" destOrd="0" presId="urn:microsoft.com/office/officeart/2005/8/layout/venn3"/>
    <dgm:cxn modelId="{89FD862A-452A-423D-B0EF-56647C7494F8}" type="presParOf" srcId="{72C6F3E7-F65F-4809-A6A8-38D01E1CD577}" destId="{DE11234D-0C03-4F3B-8738-67BC4AA17D07}" srcOrd="4" destOrd="0" presId="urn:microsoft.com/office/officeart/2005/8/layout/venn3"/>
    <dgm:cxn modelId="{9EA08500-2BA3-46B4-9F47-244F5D85EAFA}" type="presParOf" srcId="{72C6F3E7-F65F-4809-A6A8-38D01E1CD577}" destId="{F4523629-2911-4FBE-B526-B5B2DB340BB8}" srcOrd="5" destOrd="0" presId="urn:microsoft.com/office/officeart/2005/8/layout/venn3"/>
    <dgm:cxn modelId="{49F0E713-9CFE-47E8-9622-55F721CD3D4A}" type="presParOf" srcId="{72C6F3E7-F65F-4809-A6A8-38D01E1CD577}" destId="{64A74599-C987-426C-BF0E-E18959CD6913}" srcOrd="6" destOrd="0" presId="urn:microsoft.com/office/officeart/2005/8/layout/venn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F72EB96-9CC3-4C3C-8B3E-99BC54195DBF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7D3A97E-FD34-4CEC-9480-B0557DA984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Bagaimana pasangan berpikir mengenai hubungan &amp; pernikahan. </a:t>
          </a:r>
          <a:endParaRPr lang="id-ID" sz="1400" b="1" i="1" dirty="0">
            <a:latin typeface="Candara" pitchFamily="34" charset="0"/>
          </a:endParaRPr>
        </a:p>
      </dgm:t>
    </dgm:pt>
    <dgm:pt modelId="{32860C20-08CE-4001-A60B-D849CBF97F31}" type="parTrans" cxnId="{0F1E4D8F-825D-4D46-9FEE-BEF999D4A845}">
      <dgm:prSet/>
      <dgm:spPr/>
      <dgm:t>
        <a:bodyPr/>
        <a:lstStyle/>
        <a:p>
          <a:endParaRPr lang="id-ID"/>
        </a:p>
      </dgm:t>
    </dgm:pt>
    <dgm:pt modelId="{406C63EF-66EA-48E3-90F3-D642B7CDD0D4}" type="sibTrans" cxnId="{0F1E4D8F-825D-4D46-9FEE-BEF999D4A845}">
      <dgm:prSet/>
      <dgm:spPr/>
      <dgm:t>
        <a:bodyPr/>
        <a:lstStyle/>
        <a:p>
          <a:endParaRPr lang="id-ID"/>
        </a:p>
      </dgm:t>
    </dgm:pt>
    <dgm:pt modelId="{4C6D1FCF-85E1-4E20-8B29-584AE2EF1D8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Pemikiran membentuk emosi &amp; perkataan. </a:t>
          </a:r>
          <a:endParaRPr lang="id-ID" sz="1400" b="1" i="1" dirty="0">
            <a:latin typeface="Candara" pitchFamily="34" charset="0"/>
          </a:endParaRPr>
        </a:p>
      </dgm:t>
    </dgm:pt>
    <dgm:pt modelId="{43682407-9B4D-45D0-ABB9-5FF836ADDF67}" type="parTrans" cxnId="{EF1E7083-BF1D-4A97-8FA6-53613A06BBA9}">
      <dgm:prSet/>
      <dgm:spPr/>
      <dgm:t>
        <a:bodyPr/>
        <a:lstStyle/>
        <a:p>
          <a:endParaRPr lang="id-ID"/>
        </a:p>
      </dgm:t>
    </dgm:pt>
    <dgm:pt modelId="{2451DAA7-098F-48BC-B12C-5DC314514F1F}" type="sibTrans" cxnId="{EF1E7083-BF1D-4A97-8FA6-53613A06BBA9}">
      <dgm:prSet/>
      <dgm:spPr/>
      <dgm:t>
        <a:bodyPr/>
        <a:lstStyle/>
        <a:p>
          <a:endParaRPr lang="id-ID"/>
        </a:p>
      </dgm:t>
    </dgm:pt>
    <dgm:pt modelId="{2DC43CB7-90A5-4892-B745-5DAA8ECE7F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Pernikahan yang memuaskan memperlihatkan hal &amp; karakter yang baik. </a:t>
          </a:r>
          <a:endParaRPr lang="id-ID" sz="1400" b="1" i="1" dirty="0">
            <a:latin typeface="Candara" pitchFamily="34" charset="0"/>
          </a:endParaRPr>
        </a:p>
      </dgm:t>
    </dgm:pt>
    <dgm:pt modelId="{57B6831A-1323-4784-98F8-9FDFDB89010F}" type="parTrans" cxnId="{C10933BC-70DE-45D0-9F8B-87752A26E583}">
      <dgm:prSet/>
      <dgm:spPr/>
      <dgm:t>
        <a:bodyPr/>
        <a:lstStyle/>
        <a:p>
          <a:endParaRPr lang="id-ID"/>
        </a:p>
      </dgm:t>
    </dgm:pt>
    <dgm:pt modelId="{632FB8BB-135B-4360-BD27-83D0BBFA71BA}" type="sibTrans" cxnId="{C10933BC-70DE-45D0-9F8B-87752A26E583}">
      <dgm:prSet/>
      <dgm:spPr/>
      <dgm:t>
        <a:bodyPr/>
        <a:lstStyle/>
        <a:p>
          <a:endParaRPr lang="id-ID"/>
        </a:p>
      </dgm:t>
    </dgm:pt>
    <dgm:pt modelId="{E6937D74-B24A-4022-82A1-8E9EDC6C2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Pemikiran positif &amp; bijaksana. </a:t>
          </a:r>
          <a:endParaRPr lang="id-ID" sz="1400" b="1" i="1" dirty="0">
            <a:latin typeface="Candara" pitchFamily="34" charset="0"/>
          </a:endParaRPr>
        </a:p>
      </dgm:t>
    </dgm:pt>
    <dgm:pt modelId="{56375EE6-F172-40A5-8BAD-6C0EEB2FA480}" type="parTrans" cxnId="{6D3B956F-893E-4E9B-972F-1CCC8BF6B81E}">
      <dgm:prSet/>
      <dgm:spPr/>
      <dgm:t>
        <a:bodyPr/>
        <a:lstStyle/>
        <a:p>
          <a:endParaRPr lang="id-ID"/>
        </a:p>
      </dgm:t>
    </dgm:pt>
    <dgm:pt modelId="{5161D098-3283-43C2-8A39-BAE413F615FE}" type="sibTrans" cxnId="{6D3B956F-893E-4E9B-972F-1CCC8BF6B81E}">
      <dgm:prSet/>
      <dgm:spPr/>
      <dgm:t>
        <a:bodyPr/>
        <a:lstStyle/>
        <a:p>
          <a:endParaRPr lang="id-ID"/>
        </a:p>
      </dgm:t>
    </dgm:pt>
    <dgm:pt modelId="{088886F2-2EC5-4785-B29A-C0F21EA673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Pada pasangan tidak bahagia berpikir negatif pada pasangan. </a:t>
          </a:r>
          <a:endParaRPr lang="id-ID" sz="1400" b="1" i="1" dirty="0">
            <a:latin typeface="Candara" pitchFamily="34" charset="0"/>
          </a:endParaRPr>
        </a:p>
      </dgm:t>
    </dgm:pt>
    <dgm:pt modelId="{99BDAA69-985F-4A29-82F3-50C4410010DF}" type="parTrans" cxnId="{7A92A666-6C26-4967-A865-32927A043858}">
      <dgm:prSet/>
      <dgm:spPr/>
      <dgm:t>
        <a:bodyPr/>
        <a:lstStyle/>
        <a:p>
          <a:endParaRPr lang="id-ID"/>
        </a:p>
      </dgm:t>
    </dgm:pt>
    <dgm:pt modelId="{91314AA9-1B93-4BE9-9BF7-42B2388C974A}" type="sibTrans" cxnId="{7A92A666-6C26-4967-A865-32927A043858}">
      <dgm:prSet/>
      <dgm:spPr/>
      <dgm:t>
        <a:bodyPr/>
        <a:lstStyle/>
        <a:p>
          <a:endParaRPr lang="id-ID"/>
        </a:p>
      </dgm:t>
    </dgm:pt>
    <dgm:pt modelId="{4A809FEA-F3A1-4326-898C-9DD17E4DC015}" type="pres">
      <dgm:prSet presAssocID="{3F72EB96-9CC3-4C3C-8B3E-99BC54195D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C8968BA-80FD-4DBA-A5C1-87CA3426DDCA}" type="pres">
      <dgm:prSet presAssocID="{37D3A97E-FD34-4CEC-9480-B0557DA984F2}" presName="dummy" presStyleCnt="0"/>
      <dgm:spPr/>
    </dgm:pt>
    <dgm:pt modelId="{E7DE315C-FEAC-4EBC-97C4-07114E2C26D2}" type="pres">
      <dgm:prSet presAssocID="{37D3A97E-FD34-4CEC-9480-B0557DA984F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F21F66-1F4C-4865-8730-008EB5055EAC}" type="pres">
      <dgm:prSet presAssocID="{406C63EF-66EA-48E3-90F3-D642B7CDD0D4}" presName="sibTrans" presStyleLbl="node1" presStyleIdx="0" presStyleCnt="5"/>
      <dgm:spPr/>
      <dgm:t>
        <a:bodyPr/>
        <a:lstStyle/>
        <a:p>
          <a:endParaRPr lang="id-ID"/>
        </a:p>
      </dgm:t>
    </dgm:pt>
    <dgm:pt modelId="{A2D81D0F-FA68-4957-A845-A01D78FAC171}" type="pres">
      <dgm:prSet presAssocID="{4C6D1FCF-85E1-4E20-8B29-584AE2EF1D87}" presName="dummy" presStyleCnt="0"/>
      <dgm:spPr/>
    </dgm:pt>
    <dgm:pt modelId="{E32C5EB5-ED71-45D0-A92D-0393469972AC}" type="pres">
      <dgm:prSet presAssocID="{4C6D1FCF-85E1-4E20-8B29-584AE2EF1D8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FEB307-A428-4A7F-980D-8F2D4E1E0E00}" type="pres">
      <dgm:prSet presAssocID="{2451DAA7-098F-48BC-B12C-5DC314514F1F}" presName="sibTrans" presStyleLbl="node1" presStyleIdx="1" presStyleCnt="5"/>
      <dgm:spPr/>
      <dgm:t>
        <a:bodyPr/>
        <a:lstStyle/>
        <a:p>
          <a:endParaRPr lang="id-ID"/>
        </a:p>
      </dgm:t>
    </dgm:pt>
    <dgm:pt modelId="{22F9B916-78A5-4666-B0F5-2EEAE833B966}" type="pres">
      <dgm:prSet presAssocID="{2DC43CB7-90A5-4892-B745-5DAA8ECE7FF6}" presName="dummy" presStyleCnt="0"/>
      <dgm:spPr/>
    </dgm:pt>
    <dgm:pt modelId="{6722F8F7-CC4A-4BDE-8309-4348CDB7BD04}" type="pres">
      <dgm:prSet presAssocID="{2DC43CB7-90A5-4892-B745-5DAA8ECE7FF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B4DCA8-5189-4A10-9E9F-346EB81C7C15}" type="pres">
      <dgm:prSet presAssocID="{632FB8BB-135B-4360-BD27-83D0BBFA71BA}" presName="sibTrans" presStyleLbl="node1" presStyleIdx="2" presStyleCnt="5"/>
      <dgm:spPr/>
      <dgm:t>
        <a:bodyPr/>
        <a:lstStyle/>
        <a:p>
          <a:endParaRPr lang="id-ID"/>
        </a:p>
      </dgm:t>
    </dgm:pt>
    <dgm:pt modelId="{E12F43C6-8E03-4895-A01D-24C57B7C6C0B}" type="pres">
      <dgm:prSet presAssocID="{E6937D74-B24A-4022-82A1-8E9EDC6C28C5}" presName="dummy" presStyleCnt="0"/>
      <dgm:spPr/>
    </dgm:pt>
    <dgm:pt modelId="{B6746BA7-57DE-4B6A-B4EF-A9CC7E117DC6}" type="pres">
      <dgm:prSet presAssocID="{E6937D74-B24A-4022-82A1-8E9EDC6C28C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720866-D7AE-4857-A71C-B7833CC09301}" type="pres">
      <dgm:prSet presAssocID="{5161D098-3283-43C2-8A39-BAE413F615FE}" presName="sibTrans" presStyleLbl="node1" presStyleIdx="3" presStyleCnt="5"/>
      <dgm:spPr/>
      <dgm:t>
        <a:bodyPr/>
        <a:lstStyle/>
        <a:p>
          <a:endParaRPr lang="id-ID"/>
        </a:p>
      </dgm:t>
    </dgm:pt>
    <dgm:pt modelId="{68BC9B3F-BA90-4727-92B2-24B4B2468235}" type="pres">
      <dgm:prSet presAssocID="{088886F2-2EC5-4785-B29A-C0F21EA673A3}" presName="dummy" presStyleCnt="0"/>
      <dgm:spPr/>
    </dgm:pt>
    <dgm:pt modelId="{92DAC5B8-B0E3-47D2-83B2-72A56A1FA6E9}" type="pres">
      <dgm:prSet presAssocID="{088886F2-2EC5-4785-B29A-C0F21EA673A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CB8E4D-D483-4151-AC58-2013F05A774B}" type="pres">
      <dgm:prSet presAssocID="{91314AA9-1B93-4BE9-9BF7-42B2388C974A}" presName="sibTrans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D2B16C7C-41A2-452B-8E79-0C5192B55350}" type="presOf" srcId="{2DC43CB7-90A5-4892-B745-5DAA8ECE7FF6}" destId="{6722F8F7-CC4A-4BDE-8309-4348CDB7BD04}" srcOrd="0" destOrd="0" presId="urn:microsoft.com/office/officeart/2005/8/layout/cycle1"/>
    <dgm:cxn modelId="{685DB9BB-124F-4BDA-97A1-05584008ADBD}" type="presOf" srcId="{3F72EB96-9CC3-4C3C-8B3E-99BC54195DBF}" destId="{4A809FEA-F3A1-4326-898C-9DD17E4DC015}" srcOrd="0" destOrd="0" presId="urn:microsoft.com/office/officeart/2005/8/layout/cycle1"/>
    <dgm:cxn modelId="{C67956EC-8803-4A9A-B0DC-AB4A1E791830}" type="presOf" srcId="{632FB8BB-135B-4360-BD27-83D0BBFA71BA}" destId="{A2B4DCA8-5189-4A10-9E9F-346EB81C7C15}" srcOrd="0" destOrd="0" presId="urn:microsoft.com/office/officeart/2005/8/layout/cycle1"/>
    <dgm:cxn modelId="{2A260977-D031-4C2A-A0EE-9FB6E3A3E75F}" type="presOf" srcId="{E6937D74-B24A-4022-82A1-8E9EDC6C28C5}" destId="{B6746BA7-57DE-4B6A-B4EF-A9CC7E117DC6}" srcOrd="0" destOrd="0" presId="urn:microsoft.com/office/officeart/2005/8/layout/cycle1"/>
    <dgm:cxn modelId="{56982D52-3BB2-4B96-BF6B-56D804CF0901}" type="presOf" srcId="{37D3A97E-FD34-4CEC-9480-B0557DA984F2}" destId="{E7DE315C-FEAC-4EBC-97C4-07114E2C26D2}" srcOrd="0" destOrd="0" presId="urn:microsoft.com/office/officeart/2005/8/layout/cycle1"/>
    <dgm:cxn modelId="{0F1E4D8F-825D-4D46-9FEE-BEF999D4A845}" srcId="{3F72EB96-9CC3-4C3C-8B3E-99BC54195DBF}" destId="{37D3A97E-FD34-4CEC-9480-B0557DA984F2}" srcOrd="0" destOrd="0" parTransId="{32860C20-08CE-4001-A60B-D849CBF97F31}" sibTransId="{406C63EF-66EA-48E3-90F3-D642B7CDD0D4}"/>
    <dgm:cxn modelId="{C10933BC-70DE-45D0-9F8B-87752A26E583}" srcId="{3F72EB96-9CC3-4C3C-8B3E-99BC54195DBF}" destId="{2DC43CB7-90A5-4892-B745-5DAA8ECE7FF6}" srcOrd="2" destOrd="0" parTransId="{57B6831A-1323-4784-98F8-9FDFDB89010F}" sibTransId="{632FB8BB-135B-4360-BD27-83D0BBFA71BA}"/>
    <dgm:cxn modelId="{DEC73470-DC79-448D-B869-B9E984D541F8}" type="presOf" srcId="{5161D098-3283-43C2-8A39-BAE413F615FE}" destId="{D2720866-D7AE-4857-A71C-B7833CC09301}" srcOrd="0" destOrd="0" presId="urn:microsoft.com/office/officeart/2005/8/layout/cycle1"/>
    <dgm:cxn modelId="{BC574C88-A676-4895-8599-9F5B54507AA9}" type="presOf" srcId="{088886F2-2EC5-4785-B29A-C0F21EA673A3}" destId="{92DAC5B8-B0E3-47D2-83B2-72A56A1FA6E9}" srcOrd="0" destOrd="0" presId="urn:microsoft.com/office/officeart/2005/8/layout/cycle1"/>
    <dgm:cxn modelId="{DA338E88-8A13-4A15-A0D8-BD813FE4E754}" type="presOf" srcId="{4C6D1FCF-85E1-4E20-8B29-584AE2EF1D87}" destId="{E32C5EB5-ED71-45D0-A92D-0393469972AC}" srcOrd="0" destOrd="0" presId="urn:microsoft.com/office/officeart/2005/8/layout/cycle1"/>
    <dgm:cxn modelId="{6D3B956F-893E-4E9B-972F-1CCC8BF6B81E}" srcId="{3F72EB96-9CC3-4C3C-8B3E-99BC54195DBF}" destId="{E6937D74-B24A-4022-82A1-8E9EDC6C28C5}" srcOrd="3" destOrd="0" parTransId="{56375EE6-F172-40A5-8BAD-6C0EEB2FA480}" sibTransId="{5161D098-3283-43C2-8A39-BAE413F615FE}"/>
    <dgm:cxn modelId="{B8458F95-01E7-409B-8E01-52232257AC5B}" type="presOf" srcId="{91314AA9-1B93-4BE9-9BF7-42B2388C974A}" destId="{0ECB8E4D-D483-4151-AC58-2013F05A774B}" srcOrd="0" destOrd="0" presId="urn:microsoft.com/office/officeart/2005/8/layout/cycle1"/>
    <dgm:cxn modelId="{7A92A666-6C26-4967-A865-32927A043858}" srcId="{3F72EB96-9CC3-4C3C-8B3E-99BC54195DBF}" destId="{088886F2-2EC5-4785-B29A-C0F21EA673A3}" srcOrd="4" destOrd="0" parTransId="{99BDAA69-985F-4A29-82F3-50C4410010DF}" sibTransId="{91314AA9-1B93-4BE9-9BF7-42B2388C974A}"/>
    <dgm:cxn modelId="{153162D6-FF5A-47B7-80F2-A206F248DA4F}" type="presOf" srcId="{2451DAA7-098F-48BC-B12C-5DC314514F1F}" destId="{5CFEB307-A428-4A7F-980D-8F2D4E1E0E00}" srcOrd="0" destOrd="0" presId="urn:microsoft.com/office/officeart/2005/8/layout/cycle1"/>
    <dgm:cxn modelId="{4B2190CF-8EF8-437C-838E-1B6448D88143}" type="presOf" srcId="{406C63EF-66EA-48E3-90F3-D642B7CDD0D4}" destId="{67F21F66-1F4C-4865-8730-008EB5055EAC}" srcOrd="0" destOrd="0" presId="urn:microsoft.com/office/officeart/2005/8/layout/cycle1"/>
    <dgm:cxn modelId="{EF1E7083-BF1D-4A97-8FA6-53613A06BBA9}" srcId="{3F72EB96-9CC3-4C3C-8B3E-99BC54195DBF}" destId="{4C6D1FCF-85E1-4E20-8B29-584AE2EF1D87}" srcOrd="1" destOrd="0" parTransId="{43682407-9B4D-45D0-ABB9-5FF836ADDF67}" sibTransId="{2451DAA7-098F-48BC-B12C-5DC314514F1F}"/>
    <dgm:cxn modelId="{33AABAF6-DB1D-41D4-8C9A-F2E33DE68F22}" type="presParOf" srcId="{4A809FEA-F3A1-4326-898C-9DD17E4DC015}" destId="{5C8968BA-80FD-4DBA-A5C1-87CA3426DDCA}" srcOrd="0" destOrd="0" presId="urn:microsoft.com/office/officeart/2005/8/layout/cycle1"/>
    <dgm:cxn modelId="{677602DC-D5AE-4F6A-87CC-6CE5635E4B0E}" type="presParOf" srcId="{4A809FEA-F3A1-4326-898C-9DD17E4DC015}" destId="{E7DE315C-FEAC-4EBC-97C4-07114E2C26D2}" srcOrd="1" destOrd="0" presId="urn:microsoft.com/office/officeart/2005/8/layout/cycle1"/>
    <dgm:cxn modelId="{81112D34-6109-4251-ACC7-E8A1C60EEB75}" type="presParOf" srcId="{4A809FEA-F3A1-4326-898C-9DD17E4DC015}" destId="{67F21F66-1F4C-4865-8730-008EB5055EAC}" srcOrd="2" destOrd="0" presId="urn:microsoft.com/office/officeart/2005/8/layout/cycle1"/>
    <dgm:cxn modelId="{BA0CB0A6-63C1-47D2-8FCF-6FE39FB71D95}" type="presParOf" srcId="{4A809FEA-F3A1-4326-898C-9DD17E4DC015}" destId="{A2D81D0F-FA68-4957-A845-A01D78FAC171}" srcOrd="3" destOrd="0" presId="urn:microsoft.com/office/officeart/2005/8/layout/cycle1"/>
    <dgm:cxn modelId="{20013BE2-3AB3-4FAF-9CFA-DF18FA2BA2B8}" type="presParOf" srcId="{4A809FEA-F3A1-4326-898C-9DD17E4DC015}" destId="{E32C5EB5-ED71-45D0-A92D-0393469972AC}" srcOrd="4" destOrd="0" presId="urn:microsoft.com/office/officeart/2005/8/layout/cycle1"/>
    <dgm:cxn modelId="{7B37A85A-E99C-4E0A-AA70-7F3505A4C219}" type="presParOf" srcId="{4A809FEA-F3A1-4326-898C-9DD17E4DC015}" destId="{5CFEB307-A428-4A7F-980D-8F2D4E1E0E00}" srcOrd="5" destOrd="0" presId="urn:microsoft.com/office/officeart/2005/8/layout/cycle1"/>
    <dgm:cxn modelId="{BFD7313F-87CC-43AB-8250-F53D17508074}" type="presParOf" srcId="{4A809FEA-F3A1-4326-898C-9DD17E4DC015}" destId="{22F9B916-78A5-4666-B0F5-2EEAE833B966}" srcOrd="6" destOrd="0" presId="urn:microsoft.com/office/officeart/2005/8/layout/cycle1"/>
    <dgm:cxn modelId="{83B01FED-B2EB-45AC-9C52-2D29111CF4DE}" type="presParOf" srcId="{4A809FEA-F3A1-4326-898C-9DD17E4DC015}" destId="{6722F8F7-CC4A-4BDE-8309-4348CDB7BD04}" srcOrd="7" destOrd="0" presId="urn:microsoft.com/office/officeart/2005/8/layout/cycle1"/>
    <dgm:cxn modelId="{3BA26CAB-6584-4189-9CA0-9498664BF932}" type="presParOf" srcId="{4A809FEA-F3A1-4326-898C-9DD17E4DC015}" destId="{A2B4DCA8-5189-4A10-9E9F-346EB81C7C15}" srcOrd="8" destOrd="0" presId="urn:microsoft.com/office/officeart/2005/8/layout/cycle1"/>
    <dgm:cxn modelId="{C9BC82AA-762F-45D1-B1B3-27425722C2F9}" type="presParOf" srcId="{4A809FEA-F3A1-4326-898C-9DD17E4DC015}" destId="{E12F43C6-8E03-4895-A01D-24C57B7C6C0B}" srcOrd="9" destOrd="0" presId="urn:microsoft.com/office/officeart/2005/8/layout/cycle1"/>
    <dgm:cxn modelId="{DC836AA5-59AE-4EC6-82F8-E5E2F6E954ED}" type="presParOf" srcId="{4A809FEA-F3A1-4326-898C-9DD17E4DC015}" destId="{B6746BA7-57DE-4B6A-B4EF-A9CC7E117DC6}" srcOrd="10" destOrd="0" presId="urn:microsoft.com/office/officeart/2005/8/layout/cycle1"/>
    <dgm:cxn modelId="{121A58A4-BD0B-4CEF-BB7C-9F9875E79889}" type="presParOf" srcId="{4A809FEA-F3A1-4326-898C-9DD17E4DC015}" destId="{D2720866-D7AE-4857-A71C-B7833CC09301}" srcOrd="11" destOrd="0" presId="urn:microsoft.com/office/officeart/2005/8/layout/cycle1"/>
    <dgm:cxn modelId="{66AACAB5-C15F-4E35-9FD5-BAA5E4892CA7}" type="presParOf" srcId="{4A809FEA-F3A1-4326-898C-9DD17E4DC015}" destId="{68BC9B3F-BA90-4727-92B2-24B4B2468235}" srcOrd="12" destOrd="0" presId="urn:microsoft.com/office/officeart/2005/8/layout/cycle1"/>
    <dgm:cxn modelId="{C5A373D0-EC1C-4679-98BB-DDB0BA31AF48}" type="presParOf" srcId="{4A809FEA-F3A1-4326-898C-9DD17E4DC015}" destId="{92DAC5B8-B0E3-47D2-83B2-72A56A1FA6E9}" srcOrd="13" destOrd="0" presId="urn:microsoft.com/office/officeart/2005/8/layout/cycle1"/>
    <dgm:cxn modelId="{2259A612-04C9-46DE-8FAD-4568A4BD6A9A}" type="presParOf" srcId="{4A809FEA-F3A1-4326-898C-9DD17E4DC015}" destId="{0ECB8E4D-D483-4151-AC58-2013F05A774B}" srcOrd="14" destOrd="0" presId="urn:microsoft.com/office/officeart/2005/8/layout/cycle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4530A-52B6-42EA-847D-FB28E2064F47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AD957C1-A886-4596-8BED-794DA27565E7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Definisi keluarga di abad ke-21 = keragaman budaya.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7FFED71-A1A9-4842-90FD-8A0ED53F25DD}" type="parTrans" cxnId="{06FB5EFA-F16A-47E2-92B8-9E50E67975D6}">
      <dgm:prSet/>
      <dgm:spPr/>
      <dgm:t>
        <a:bodyPr/>
        <a:lstStyle/>
        <a:p>
          <a:endParaRPr lang="id-ID"/>
        </a:p>
      </dgm:t>
    </dgm:pt>
    <dgm:pt modelId="{D536BAFF-A12D-4720-92C6-196221FCC7A1}" type="sibTrans" cxnId="{06FB5EFA-F16A-47E2-92B8-9E50E67975D6}">
      <dgm:prSet/>
      <dgm:spPr/>
      <dgm:t>
        <a:bodyPr/>
        <a:lstStyle/>
        <a:p>
          <a:endParaRPr lang="id-ID"/>
        </a:p>
      </dgm:t>
    </dgm:pt>
    <dgm:pt modelId="{259E47D8-EA4C-4A7B-8EDE-0ACDB2A28DA7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Mayoritas pasangan berasal dari latar belakang suku &amp; budaya yang berbeda.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9DEFD9-3D4C-4638-98FF-63398137CF42}" type="parTrans" cxnId="{00D754DC-82AF-4402-ABE4-19D05AF8D6AD}">
      <dgm:prSet/>
      <dgm:spPr/>
      <dgm:t>
        <a:bodyPr/>
        <a:lstStyle/>
        <a:p>
          <a:endParaRPr lang="id-ID"/>
        </a:p>
      </dgm:t>
    </dgm:pt>
    <dgm:pt modelId="{921795BA-1DE0-4834-B16B-7D600E1EB0D0}" type="sibTrans" cxnId="{00D754DC-82AF-4402-ABE4-19D05AF8D6AD}">
      <dgm:prSet/>
      <dgm:spPr/>
      <dgm:t>
        <a:bodyPr/>
        <a:lstStyle/>
        <a:p>
          <a:endParaRPr lang="id-ID"/>
        </a:p>
      </dgm:t>
    </dgm:pt>
    <dgm:pt modelId="{91DDBA1F-EA52-4986-8666-744B8C4F301A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Banyak perbedaan pendapat mengenai definisi keluarga antara individu satu dengan individu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51BED6C-B3E9-49A8-8E64-87B1894DEA2F}" type="parTrans" cxnId="{BABCBC78-EE04-4752-BC66-9C018E1FE194}">
      <dgm:prSet/>
      <dgm:spPr/>
      <dgm:t>
        <a:bodyPr/>
        <a:lstStyle/>
        <a:p>
          <a:endParaRPr lang="id-ID"/>
        </a:p>
      </dgm:t>
    </dgm:pt>
    <dgm:pt modelId="{2C09B857-AE79-450F-9B4D-EFD6726C8DE1}" type="sibTrans" cxnId="{BABCBC78-EE04-4752-BC66-9C018E1FE194}">
      <dgm:prSet/>
      <dgm:spPr/>
      <dgm:t>
        <a:bodyPr/>
        <a:lstStyle/>
        <a:p>
          <a:endParaRPr lang="id-ID"/>
        </a:p>
      </dgm:t>
    </dgm:pt>
    <dgm:pt modelId="{2793E0B9-F5E4-4D5F-AF78-E62428521EB2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Ada banyak ragam jenis tipe keluarga yang dapat kita temui dalam lingkungan sosial.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7AF2E01-B91D-40C2-875A-48ACDE822833}" type="parTrans" cxnId="{6337837B-97EE-411A-8240-8B72877D2C07}">
      <dgm:prSet/>
      <dgm:spPr/>
      <dgm:t>
        <a:bodyPr/>
        <a:lstStyle/>
        <a:p>
          <a:endParaRPr lang="id-ID"/>
        </a:p>
      </dgm:t>
    </dgm:pt>
    <dgm:pt modelId="{1C9D2316-C2DB-4BC7-9285-4089C89D28EC}" type="sibTrans" cxnId="{6337837B-97EE-411A-8240-8B72877D2C07}">
      <dgm:prSet/>
      <dgm:spPr/>
      <dgm:t>
        <a:bodyPr/>
        <a:lstStyle/>
        <a:p>
          <a:endParaRPr lang="id-ID"/>
        </a:p>
      </dgm:t>
    </dgm:pt>
    <dgm:pt modelId="{F230C48D-0037-447D-9A49-5BB7AABD4BFE}" type="pres">
      <dgm:prSet presAssocID="{6614530A-52B6-42EA-847D-FB28E2064F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CD21442-24D4-43CC-A76C-0E950A241683}" type="pres">
      <dgm:prSet presAssocID="{EAD957C1-A886-4596-8BED-794DA27565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4974F7-F0CA-4E23-8911-8B11D2693F79}" type="pres">
      <dgm:prSet presAssocID="{D536BAFF-A12D-4720-92C6-196221FCC7A1}" presName="sibTrans" presStyleCnt="0"/>
      <dgm:spPr/>
      <dgm:t>
        <a:bodyPr/>
        <a:lstStyle/>
        <a:p>
          <a:endParaRPr lang="id-ID"/>
        </a:p>
      </dgm:t>
    </dgm:pt>
    <dgm:pt modelId="{8C0D863E-45B6-46E8-8DBA-CECAEF2D6719}" type="pres">
      <dgm:prSet presAssocID="{259E47D8-EA4C-4A7B-8EDE-0ACDB2A28D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51ADB2-4A83-4DAB-B0EB-597397F0E72D}" type="pres">
      <dgm:prSet presAssocID="{921795BA-1DE0-4834-B16B-7D600E1EB0D0}" presName="sibTrans" presStyleCnt="0"/>
      <dgm:spPr/>
      <dgm:t>
        <a:bodyPr/>
        <a:lstStyle/>
        <a:p>
          <a:endParaRPr lang="id-ID"/>
        </a:p>
      </dgm:t>
    </dgm:pt>
    <dgm:pt modelId="{C5C9256B-B895-4195-BCE4-59938C986320}" type="pres">
      <dgm:prSet presAssocID="{91DDBA1F-EA52-4986-8666-744B8C4F30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5BA6D1-5E07-491D-A675-A04D86612B1C}" type="pres">
      <dgm:prSet presAssocID="{2C09B857-AE79-450F-9B4D-EFD6726C8DE1}" presName="sibTrans" presStyleCnt="0"/>
      <dgm:spPr/>
      <dgm:t>
        <a:bodyPr/>
        <a:lstStyle/>
        <a:p>
          <a:endParaRPr lang="id-ID"/>
        </a:p>
      </dgm:t>
    </dgm:pt>
    <dgm:pt modelId="{1AF2D133-75ED-410E-88AE-63A2413C2E78}" type="pres">
      <dgm:prSet presAssocID="{2793E0B9-F5E4-4D5F-AF78-E62428521E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3CCDFA0-62D7-4F68-A969-240548CE0EE9}" type="presOf" srcId="{91DDBA1F-EA52-4986-8666-744B8C4F301A}" destId="{C5C9256B-B895-4195-BCE4-59938C986320}" srcOrd="0" destOrd="0" presId="urn:microsoft.com/office/officeart/2005/8/layout/default"/>
    <dgm:cxn modelId="{C2BC1C49-7CE0-4B19-87EA-D8473D44E3D5}" type="presOf" srcId="{6614530A-52B6-42EA-847D-FB28E2064F47}" destId="{F230C48D-0037-447D-9A49-5BB7AABD4BFE}" srcOrd="0" destOrd="0" presId="urn:microsoft.com/office/officeart/2005/8/layout/default"/>
    <dgm:cxn modelId="{6337837B-97EE-411A-8240-8B72877D2C07}" srcId="{6614530A-52B6-42EA-847D-FB28E2064F47}" destId="{2793E0B9-F5E4-4D5F-AF78-E62428521EB2}" srcOrd="3" destOrd="0" parTransId="{97AF2E01-B91D-40C2-875A-48ACDE822833}" sibTransId="{1C9D2316-C2DB-4BC7-9285-4089C89D28EC}"/>
    <dgm:cxn modelId="{2A89F5C1-E8E9-4A00-860B-7D8966AEBB4F}" type="presOf" srcId="{259E47D8-EA4C-4A7B-8EDE-0ACDB2A28DA7}" destId="{8C0D863E-45B6-46E8-8DBA-CECAEF2D6719}" srcOrd="0" destOrd="0" presId="urn:microsoft.com/office/officeart/2005/8/layout/default"/>
    <dgm:cxn modelId="{06FB5EFA-F16A-47E2-92B8-9E50E67975D6}" srcId="{6614530A-52B6-42EA-847D-FB28E2064F47}" destId="{EAD957C1-A886-4596-8BED-794DA27565E7}" srcOrd="0" destOrd="0" parTransId="{67FFED71-A1A9-4842-90FD-8A0ED53F25DD}" sibTransId="{D536BAFF-A12D-4720-92C6-196221FCC7A1}"/>
    <dgm:cxn modelId="{00D754DC-82AF-4402-ABE4-19D05AF8D6AD}" srcId="{6614530A-52B6-42EA-847D-FB28E2064F47}" destId="{259E47D8-EA4C-4A7B-8EDE-0ACDB2A28DA7}" srcOrd="1" destOrd="0" parTransId="{D79DEFD9-3D4C-4638-98FF-63398137CF42}" sibTransId="{921795BA-1DE0-4834-B16B-7D600E1EB0D0}"/>
    <dgm:cxn modelId="{BABCBC78-EE04-4752-BC66-9C018E1FE194}" srcId="{6614530A-52B6-42EA-847D-FB28E2064F47}" destId="{91DDBA1F-EA52-4986-8666-744B8C4F301A}" srcOrd="2" destOrd="0" parTransId="{751BED6C-B3E9-49A8-8E64-87B1894DEA2F}" sibTransId="{2C09B857-AE79-450F-9B4D-EFD6726C8DE1}"/>
    <dgm:cxn modelId="{22252E7A-F64E-481A-A6C7-81D1B9D32C86}" type="presOf" srcId="{2793E0B9-F5E4-4D5F-AF78-E62428521EB2}" destId="{1AF2D133-75ED-410E-88AE-63A2413C2E78}" srcOrd="0" destOrd="0" presId="urn:microsoft.com/office/officeart/2005/8/layout/default"/>
    <dgm:cxn modelId="{3B38B152-C8DC-42D5-A6E2-2D3F94293373}" type="presOf" srcId="{EAD957C1-A886-4596-8BED-794DA27565E7}" destId="{ECD21442-24D4-43CC-A76C-0E950A241683}" srcOrd="0" destOrd="0" presId="urn:microsoft.com/office/officeart/2005/8/layout/default"/>
    <dgm:cxn modelId="{E8493629-5DCD-46D9-AC37-3197A39BFE6F}" type="presParOf" srcId="{F230C48D-0037-447D-9A49-5BB7AABD4BFE}" destId="{ECD21442-24D4-43CC-A76C-0E950A241683}" srcOrd="0" destOrd="0" presId="urn:microsoft.com/office/officeart/2005/8/layout/default"/>
    <dgm:cxn modelId="{00D60A68-DB7B-4DF8-8FC5-28EC7FC57B8E}" type="presParOf" srcId="{F230C48D-0037-447D-9A49-5BB7AABD4BFE}" destId="{304974F7-F0CA-4E23-8911-8B11D2693F79}" srcOrd="1" destOrd="0" presId="urn:microsoft.com/office/officeart/2005/8/layout/default"/>
    <dgm:cxn modelId="{030E380A-7D2C-453E-A1E5-BBABCA57E0BC}" type="presParOf" srcId="{F230C48D-0037-447D-9A49-5BB7AABD4BFE}" destId="{8C0D863E-45B6-46E8-8DBA-CECAEF2D6719}" srcOrd="2" destOrd="0" presId="urn:microsoft.com/office/officeart/2005/8/layout/default"/>
    <dgm:cxn modelId="{E2C3DC7D-5E4C-4604-87B1-E6B03BB461F4}" type="presParOf" srcId="{F230C48D-0037-447D-9A49-5BB7AABD4BFE}" destId="{DC51ADB2-4A83-4DAB-B0EB-597397F0E72D}" srcOrd="3" destOrd="0" presId="urn:microsoft.com/office/officeart/2005/8/layout/default"/>
    <dgm:cxn modelId="{8DCBF3FF-3F0C-41A0-82F8-DE89D95C509C}" type="presParOf" srcId="{F230C48D-0037-447D-9A49-5BB7AABD4BFE}" destId="{C5C9256B-B895-4195-BCE4-59938C986320}" srcOrd="4" destOrd="0" presId="urn:microsoft.com/office/officeart/2005/8/layout/default"/>
    <dgm:cxn modelId="{D3C8BB89-9527-450C-9254-AF4F31A9F46C}" type="presParOf" srcId="{F230C48D-0037-447D-9A49-5BB7AABD4BFE}" destId="{0D5BA6D1-5E07-491D-A675-A04D86612B1C}" srcOrd="5" destOrd="0" presId="urn:microsoft.com/office/officeart/2005/8/layout/default"/>
    <dgm:cxn modelId="{31824772-2FBC-4634-A8B3-49BAFEB081F2}" type="presParOf" srcId="{F230C48D-0037-447D-9A49-5BB7AABD4BFE}" destId="{1AF2D133-75ED-410E-88AE-63A2413C2E78}" srcOrd="6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B9C4D9B-65B7-4D50-866E-5385A79886C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BDC7E73-FE3E-4F83-BE43-A7DFDE882B39}">
      <dgm:prSet phldrT="[Text]" custT="1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Emosi dipengaruhi oleh pikiran &amp; ucapan.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654418-EC92-4F11-8A2D-52CAC8221942}" type="parTrans" cxnId="{549BDDB7-AEDB-4B70-B4FD-461D8815A0AE}">
      <dgm:prSet/>
      <dgm:spPr/>
      <dgm:t>
        <a:bodyPr/>
        <a:lstStyle/>
        <a:p>
          <a:endParaRPr lang="id-ID"/>
        </a:p>
      </dgm:t>
    </dgm:pt>
    <dgm:pt modelId="{37C16156-6F83-4749-990E-A1100D5C7414}" type="sibTrans" cxnId="{549BDDB7-AEDB-4B70-B4FD-461D8815A0AE}">
      <dgm:prSet/>
      <dgm:spPr/>
      <dgm:t>
        <a:bodyPr/>
        <a:lstStyle/>
        <a:p>
          <a:endParaRPr lang="id-ID"/>
        </a:p>
      </dgm:t>
    </dgm:pt>
    <dgm:pt modelId="{3C6EDFF8-50A0-4AFB-BEA9-4B05E972915A}">
      <dgm:prSet phldrT="[Text]" custT="1"/>
      <dgm:spPr>
        <a:solidFill>
          <a:srgbClr val="CC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Yang dilakukan oleh orang lain akan mempengaruhi perasaan kita.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A39B5EC-FA33-4F36-8EA3-5F872902982C}" type="parTrans" cxnId="{E491FF1A-DAFE-48ED-8B6A-4A38E6117A60}">
      <dgm:prSet/>
      <dgm:spPr/>
      <dgm:t>
        <a:bodyPr/>
        <a:lstStyle/>
        <a:p>
          <a:endParaRPr lang="id-ID"/>
        </a:p>
      </dgm:t>
    </dgm:pt>
    <dgm:pt modelId="{BAE772F8-32C9-47C3-B834-5B2BB1C33C91}" type="sibTrans" cxnId="{E491FF1A-DAFE-48ED-8B6A-4A38E6117A60}">
      <dgm:prSet/>
      <dgm:spPr/>
      <dgm:t>
        <a:bodyPr/>
        <a:lstStyle/>
        <a:p>
          <a:endParaRPr lang="id-ID"/>
        </a:p>
      </dgm:t>
    </dgm:pt>
    <dgm:pt modelId="{6499BF4E-8140-4FDF-804B-85C003C76F8E}" type="pres">
      <dgm:prSet presAssocID="{9B9C4D9B-65B7-4D50-866E-5385A79886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C18058A-C0EF-4F45-8F88-ED8C45B2F387}" type="pres">
      <dgm:prSet presAssocID="{4BDC7E73-FE3E-4F83-BE43-A7DFDE882B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0601C2-2E11-4989-B287-271646320A3B}" type="pres">
      <dgm:prSet presAssocID="{37C16156-6F83-4749-990E-A1100D5C7414}" presName="sibTrans" presStyleLbl="sibTrans2D1" presStyleIdx="0" presStyleCnt="1"/>
      <dgm:spPr/>
      <dgm:t>
        <a:bodyPr/>
        <a:lstStyle/>
        <a:p>
          <a:endParaRPr lang="id-ID"/>
        </a:p>
      </dgm:t>
    </dgm:pt>
    <dgm:pt modelId="{040C3207-9ABB-450D-8081-7C924F285237}" type="pres">
      <dgm:prSet presAssocID="{37C16156-6F83-4749-990E-A1100D5C7414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90552CD7-69E7-4CAA-8CAE-D9131B77A701}" type="pres">
      <dgm:prSet presAssocID="{3C6EDFF8-50A0-4AFB-BEA9-4B05E97291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CE623FC-128E-478C-8BB0-1FFC85C601B3}" type="presOf" srcId="{9B9C4D9B-65B7-4D50-866E-5385A79886CB}" destId="{6499BF4E-8140-4FDF-804B-85C003C76F8E}" srcOrd="0" destOrd="0" presId="urn:microsoft.com/office/officeart/2005/8/layout/process5"/>
    <dgm:cxn modelId="{7FF0F250-3542-4B0A-86DA-D3E24D470491}" type="presOf" srcId="{37C16156-6F83-4749-990E-A1100D5C7414}" destId="{040C3207-9ABB-450D-8081-7C924F285237}" srcOrd="1" destOrd="0" presId="urn:microsoft.com/office/officeart/2005/8/layout/process5"/>
    <dgm:cxn modelId="{549BDDB7-AEDB-4B70-B4FD-461D8815A0AE}" srcId="{9B9C4D9B-65B7-4D50-866E-5385A79886CB}" destId="{4BDC7E73-FE3E-4F83-BE43-A7DFDE882B39}" srcOrd="0" destOrd="0" parTransId="{14654418-EC92-4F11-8A2D-52CAC8221942}" sibTransId="{37C16156-6F83-4749-990E-A1100D5C7414}"/>
    <dgm:cxn modelId="{8B32ED40-2B28-4B81-B06C-5975BA5BC787}" type="presOf" srcId="{4BDC7E73-FE3E-4F83-BE43-A7DFDE882B39}" destId="{DC18058A-C0EF-4F45-8F88-ED8C45B2F387}" srcOrd="0" destOrd="0" presId="urn:microsoft.com/office/officeart/2005/8/layout/process5"/>
    <dgm:cxn modelId="{824217BC-8547-45DC-A549-82C4FFCFA1F5}" type="presOf" srcId="{37C16156-6F83-4749-990E-A1100D5C7414}" destId="{F40601C2-2E11-4989-B287-271646320A3B}" srcOrd="0" destOrd="0" presId="urn:microsoft.com/office/officeart/2005/8/layout/process5"/>
    <dgm:cxn modelId="{F8BA09C7-87AF-40E5-8250-31606CC7E8F6}" type="presOf" srcId="{3C6EDFF8-50A0-4AFB-BEA9-4B05E972915A}" destId="{90552CD7-69E7-4CAA-8CAE-D9131B77A701}" srcOrd="0" destOrd="0" presId="urn:microsoft.com/office/officeart/2005/8/layout/process5"/>
    <dgm:cxn modelId="{E491FF1A-DAFE-48ED-8B6A-4A38E6117A60}" srcId="{9B9C4D9B-65B7-4D50-866E-5385A79886CB}" destId="{3C6EDFF8-50A0-4AFB-BEA9-4B05E972915A}" srcOrd="1" destOrd="0" parTransId="{2A39B5EC-FA33-4F36-8EA3-5F872902982C}" sibTransId="{BAE772F8-32C9-47C3-B834-5B2BB1C33C91}"/>
    <dgm:cxn modelId="{6148D8A3-58D2-4F4A-95C6-D7E28D4580CD}" type="presParOf" srcId="{6499BF4E-8140-4FDF-804B-85C003C76F8E}" destId="{DC18058A-C0EF-4F45-8F88-ED8C45B2F387}" srcOrd="0" destOrd="0" presId="urn:microsoft.com/office/officeart/2005/8/layout/process5"/>
    <dgm:cxn modelId="{8435AB64-746A-4200-A142-F1C7C45F40E7}" type="presParOf" srcId="{6499BF4E-8140-4FDF-804B-85C003C76F8E}" destId="{F40601C2-2E11-4989-B287-271646320A3B}" srcOrd="1" destOrd="0" presId="urn:microsoft.com/office/officeart/2005/8/layout/process5"/>
    <dgm:cxn modelId="{956171E7-234B-4713-B5FF-BA04B78C07D2}" type="presParOf" srcId="{F40601C2-2E11-4989-B287-271646320A3B}" destId="{040C3207-9ABB-450D-8081-7C924F285237}" srcOrd="0" destOrd="0" presId="urn:microsoft.com/office/officeart/2005/8/layout/process5"/>
    <dgm:cxn modelId="{7B19CA71-B739-4459-A873-A6B478F1480E}" type="presParOf" srcId="{6499BF4E-8140-4FDF-804B-85C003C76F8E}" destId="{90552CD7-69E7-4CAA-8CAE-D9131B77A701}" srcOrd="2" destOrd="0" presId="urn:microsoft.com/office/officeart/2005/8/layout/process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4CA5BB5-F477-4F49-875D-669A70BBE3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C2CE14D-B19D-419A-AE3D-25FCF984DFA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1: pembentukan keluarga.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EF2D5DB-02A6-4A72-BC33-6CF4F371D5EA}" type="parTrans" cxnId="{DEC30549-8D20-44BE-9ABD-C4E2DAEBA3BD}">
      <dgm:prSet/>
      <dgm:spPr/>
      <dgm:t>
        <a:bodyPr/>
        <a:lstStyle/>
        <a:p>
          <a:endParaRPr lang="id-ID"/>
        </a:p>
      </dgm:t>
    </dgm:pt>
    <dgm:pt modelId="{5DE8D386-736C-4F47-9B04-CF1C21C5C37A}" type="sibTrans" cxnId="{DEC30549-8D20-44BE-9ABD-C4E2DAEBA3BD}">
      <dgm:prSet/>
      <dgm:spPr/>
      <dgm:t>
        <a:bodyPr/>
        <a:lstStyle/>
        <a:p>
          <a:endParaRPr lang="id-ID"/>
        </a:p>
      </dgm:t>
    </dgm:pt>
    <dgm:pt modelId="{BCA87C1B-32B8-4C78-BD9C-09572D47F39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2: membesarkan keluarga.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9680901-586C-4BC9-B45C-939E5544C6AA}" type="parTrans" cxnId="{FE5ED655-85C4-4EAC-8FE1-F8EB978F9763}">
      <dgm:prSet/>
      <dgm:spPr/>
      <dgm:t>
        <a:bodyPr/>
        <a:lstStyle/>
        <a:p>
          <a:endParaRPr lang="id-ID"/>
        </a:p>
      </dgm:t>
    </dgm:pt>
    <dgm:pt modelId="{99E09A8E-ADEC-4FF5-8445-9D269CD22FF0}" type="sibTrans" cxnId="{FE5ED655-85C4-4EAC-8FE1-F8EB978F9763}">
      <dgm:prSet/>
      <dgm:spPr/>
      <dgm:t>
        <a:bodyPr/>
        <a:lstStyle/>
        <a:p>
          <a:endParaRPr lang="id-ID"/>
        </a:p>
      </dgm:t>
    </dgm:pt>
    <dgm:pt modelId="{62DD48EE-771B-4432-B4BF-D28E190A94E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3: mengembangkan keluarga.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2341BD4-953B-4741-9400-8AE93EEB32DA}" type="parTrans" cxnId="{17410B9D-C6C4-46B6-982C-539F9CB12394}">
      <dgm:prSet/>
      <dgm:spPr/>
      <dgm:t>
        <a:bodyPr/>
        <a:lstStyle/>
        <a:p>
          <a:endParaRPr lang="id-ID"/>
        </a:p>
      </dgm:t>
    </dgm:pt>
    <dgm:pt modelId="{83C6C46C-27F2-4A87-8F4E-EC2A33605733}" type="sibTrans" cxnId="{17410B9D-C6C4-46B6-982C-539F9CB12394}">
      <dgm:prSet/>
      <dgm:spPr/>
      <dgm:t>
        <a:bodyPr/>
        <a:lstStyle/>
        <a:p>
          <a:endParaRPr lang="id-ID"/>
        </a:p>
      </dgm:t>
    </dgm:pt>
    <dgm:pt modelId="{FC3BEF42-DFFE-4D26-A601-9AFEA9A585D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7: masa istirahat/pensiun.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B0F9CEE-2DB9-41C6-957B-132DBAFC99F7}" type="parTrans" cxnId="{0EFF6478-5096-42C1-BCBD-557CFCD9CEC8}">
      <dgm:prSet/>
      <dgm:spPr/>
      <dgm:t>
        <a:bodyPr/>
        <a:lstStyle/>
        <a:p>
          <a:endParaRPr lang="id-ID"/>
        </a:p>
      </dgm:t>
    </dgm:pt>
    <dgm:pt modelId="{F99CD2D3-8EF0-43F8-B929-ED425123FF12}" type="sibTrans" cxnId="{0EFF6478-5096-42C1-BCBD-557CFCD9CEC8}">
      <dgm:prSet/>
      <dgm:spPr/>
      <dgm:t>
        <a:bodyPr/>
        <a:lstStyle/>
        <a:p>
          <a:endParaRPr lang="id-ID"/>
        </a:p>
      </dgm:t>
    </dgm:pt>
    <dgm:pt modelId="{76061DB7-409D-4F1F-9EA4-8F81AABD5A3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4: mendorong kemandirian.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6DC9730-B048-40C5-8552-FFC7C6A771AB}" type="parTrans" cxnId="{FD698680-773E-4F0C-989D-80BECD30AEEB}">
      <dgm:prSet/>
      <dgm:spPr/>
      <dgm:t>
        <a:bodyPr/>
        <a:lstStyle/>
        <a:p>
          <a:endParaRPr lang="id-ID"/>
        </a:p>
      </dgm:t>
    </dgm:pt>
    <dgm:pt modelId="{E841225D-2BE3-4CBA-8076-49F310E9457F}" type="sibTrans" cxnId="{FD698680-773E-4F0C-989D-80BECD30AEEB}">
      <dgm:prSet/>
      <dgm:spPr/>
      <dgm:t>
        <a:bodyPr/>
        <a:lstStyle/>
        <a:p>
          <a:endParaRPr lang="id-ID"/>
        </a:p>
      </dgm:t>
    </dgm:pt>
    <dgm:pt modelId="{11D5F264-979D-468F-915D-CA9FE7B1BB4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5: melepas anak.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B8751CB-48C3-47B3-B44B-AE7913C12697}" type="parTrans" cxnId="{C782F35C-F6EF-4866-955A-488E4CE726E0}">
      <dgm:prSet/>
      <dgm:spPr/>
      <dgm:t>
        <a:bodyPr/>
        <a:lstStyle/>
        <a:p>
          <a:endParaRPr lang="id-ID"/>
        </a:p>
      </dgm:t>
    </dgm:pt>
    <dgm:pt modelId="{D749657E-A25D-4D40-BC3B-0A0B19C28B15}" type="sibTrans" cxnId="{C782F35C-F6EF-4866-955A-488E4CE726E0}">
      <dgm:prSet/>
      <dgm:spPr/>
      <dgm:t>
        <a:bodyPr/>
        <a:lstStyle/>
        <a:p>
          <a:endParaRPr lang="id-ID"/>
        </a:p>
      </dgm:t>
    </dgm:pt>
    <dgm:pt modelId="{7E57EC96-7254-4D4E-86F1-9D41F764310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Tahap 6: fase setelah melepas anak.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132027-CC35-48F8-A22B-229F82C1D1C1}" type="parTrans" cxnId="{7AD5FC4D-7F59-461E-B246-BF4601704C26}">
      <dgm:prSet/>
      <dgm:spPr/>
      <dgm:t>
        <a:bodyPr/>
        <a:lstStyle/>
        <a:p>
          <a:endParaRPr lang="id-ID"/>
        </a:p>
      </dgm:t>
    </dgm:pt>
    <dgm:pt modelId="{3BB338C2-7BA9-472F-8F42-D5303A442D10}" type="sibTrans" cxnId="{7AD5FC4D-7F59-461E-B246-BF4601704C26}">
      <dgm:prSet/>
      <dgm:spPr/>
      <dgm:t>
        <a:bodyPr/>
        <a:lstStyle/>
        <a:p>
          <a:endParaRPr lang="id-ID"/>
        </a:p>
      </dgm:t>
    </dgm:pt>
    <dgm:pt modelId="{1F636EB9-CAFD-442C-9537-17EFC78E4F0E}" type="pres">
      <dgm:prSet presAssocID="{94CA5BB5-F477-4F49-875D-669A70BBE3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FF27D02-6F13-4FCA-9518-331EBAE95FB7}" type="pres">
      <dgm:prSet presAssocID="{7C2CE14D-B19D-419A-AE3D-25FCF984DFAD}" presName="parentLin" presStyleCnt="0"/>
      <dgm:spPr/>
    </dgm:pt>
    <dgm:pt modelId="{BC1C93AC-1BB0-4F47-AB0E-8E3B69E51B32}" type="pres">
      <dgm:prSet presAssocID="{7C2CE14D-B19D-419A-AE3D-25FCF984DFAD}" presName="parentLeftMargin" presStyleLbl="node1" presStyleIdx="0" presStyleCnt="7"/>
      <dgm:spPr/>
      <dgm:t>
        <a:bodyPr/>
        <a:lstStyle/>
        <a:p>
          <a:endParaRPr lang="id-ID"/>
        </a:p>
      </dgm:t>
    </dgm:pt>
    <dgm:pt modelId="{C1E8023B-0677-499E-87E3-1BFE86253028}" type="pres">
      <dgm:prSet presAssocID="{7C2CE14D-B19D-419A-AE3D-25FCF984DFA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FA3FE8-6B72-4272-9A66-2F2F1B1E1190}" type="pres">
      <dgm:prSet presAssocID="{7C2CE14D-B19D-419A-AE3D-25FCF984DFAD}" presName="negativeSpace" presStyleCnt="0"/>
      <dgm:spPr/>
    </dgm:pt>
    <dgm:pt modelId="{6DAE501C-E41B-41B7-B794-9447B6801E3F}" type="pres">
      <dgm:prSet presAssocID="{7C2CE14D-B19D-419A-AE3D-25FCF984DFAD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C48564E8-BC31-4202-84E0-83FBB3044628}" type="pres">
      <dgm:prSet presAssocID="{5DE8D386-736C-4F47-9B04-CF1C21C5C37A}" presName="spaceBetweenRectangles" presStyleCnt="0"/>
      <dgm:spPr/>
    </dgm:pt>
    <dgm:pt modelId="{EFC09663-5415-4AF7-8BAE-9BE251C98055}" type="pres">
      <dgm:prSet presAssocID="{BCA87C1B-32B8-4C78-BD9C-09572D47F39F}" presName="parentLin" presStyleCnt="0"/>
      <dgm:spPr/>
    </dgm:pt>
    <dgm:pt modelId="{E334D3DE-67DF-41E3-9E12-05618C9FD26E}" type="pres">
      <dgm:prSet presAssocID="{BCA87C1B-32B8-4C78-BD9C-09572D47F39F}" presName="parentLeftMargin" presStyleLbl="node1" presStyleIdx="0" presStyleCnt="7"/>
      <dgm:spPr/>
      <dgm:t>
        <a:bodyPr/>
        <a:lstStyle/>
        <a:p>
          <a:endParaRPr lang="id-ID"/>
        </a:p>
      </dgm:t>
    </dgm:pt>
    <dgm:pt modelId="{1F62C40E-CF82-4BDF-A966-AA991B8433FF}" type="pres">
      <dgm:prSet presAssocID="{BCA87C1B-32B8-4C78-BD9C-09572D47F39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89A732-F704-4642-AC9A-EC2ABE7D28BF}" type="pres">
      <dgm:prSet presAssocID="{BCA87C1B-32B8-4C78-BD9C-09572D47F39F}" presName="negativeSpace" presStyleCnt="0"/>
      <dgm:spPr/>
    </dgm:pt>
    <dgm:pt modelId="{D06198F4-09A6-4FF7-98A7-523DA223514F}" type="pres">
      <dgm:prSet presAssocID="{BCA87C1B-32B8-4C78-BD9C-09572D47F39F}" presName="childText" presStyleLbl="conFgAcc1" presStyleIdx="1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45222082-0CD3-4070-B700-6D62AB8C2346}" type="pres">
      <dgm:prSet presAssocID="{99E09A8E-ADEC-4FF5-8445-9D269CD22FF0}" presName="spaceBetweenRectangles" presStyleCnt="0"/>
      <dgm:spPr/>
    </dgm:pt>
    <dgm:pt modelId="{849BA2F1-D7AE-4CB4-B83B-C57136384124}" type="pres">
      <dgm:prSet presAssocID="{62DD48EE-771B-4432-B4BF-D28E190A94ED}" presName="parentLin" presStyleCnt="0"/>
      <dgm:spPr/>
    </dgm:pt>
    <dgm:pt modelId="{468376F8-FB93-4D9B-AF4D-1CC982A1016F}" type="pres">
      <dgm:prSet presAssocID="{62DD48EE-771B-4432-B4BF-D28E190A94ED}" presName="parentLeftMargin" presStyleLbl="node1" presStyleIdx="1" presStyleCnt="7"/>
      <dgm:spPr/>
      <dgm:t>
        <a:bodyPr/>
        <a:lstStyle/>
        <a:p>
          <a:endParaRPr lang="id-ID"/>
        </a:p>
      </dgm:t>
    </dgm:pt>
    <dgm:pt modelId="{539045C6-6D5A-488B-8AEE-581D9007F05C}" type="pres">
      <dgm:prSet presAssocID="{62DD48EE-771B-4432-B4BF-D28E190A94E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9DDE29-CB74-4343-BC71-50073B41879A}" type="pres">
      <dgm:prSet presAssocID="{62DD48EE-771B-4432-B4BF-D28E190A94ED}" presName="negativeSpace" presStyleCnt="0"/>
      <dgm:spPr/>
    </dgm:pt>
    <dgm:pt modelId="{484A5527-8927-4685-AE5A-1A613CE42B1F}" type="pres">
      <dgm:prSet presAssocID="{62DD48EE-771B-4432-B4BF-D28E190A94ED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4FAED781-3510-43BE-B5C1-D52213D430B2}" type="pres">
      <dgm:prSet presAssocID="{83C6C46C-27F2-4A87-8F4E-EC2A33605733}" presName="spaceBetweenRectangles" presStyleCnt="0"/>
      <dgm:spPr/>
    </dgm:pt>
    <dgm:pt modelId="{A9D760FD-3366-40BC-AB72-6AF5F40C5E03}" type="pres">
      <dgm:prSet presAssocID="{76061DB7-409D-4F1F-9EA4-8F81AABD5A30}" presName="parentLin" presStyleCnt="0"/>
      <dgm:spPr/>
    </dgm:pt>
    <dgm:pt modelId="{BF06543F-80B2-411B-8BBD-402DF70E0C49}" type="pres">
      <dgm:prSet presAssocID="{76061DB7-409D-4F1F-9EA4-8F81AABD5A30}" presName="parentLeftMargin" presStyleLbl="node1" presStyleIdx="2" presStyleCnt="7"/>
      <dgm:spPr/>
      <dgm:t>
        <a:bodyPr/>
        <a:lstStyle/>
        <a:p>
          <a:endParaRPr lang="id-ID"/>
        </a:p>
      </dgm:t>
    </dgm:pt>
    <dgm:pt modelId="{275A031B-6722-4154-8623-695FE2FB35D7}" type="pres">
      <dgm:prSet presAssocID="{76061DB7-409D-4F1F-9EA4-8F81AABD5A3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D8ED4C-6CBB-4C91-AE17-32B925841BB9}" type="pres">
      <dgm:prSet presAssocID="{76061DB7-409D-4F1F-9EA4-8F81AABD5A30}" presName="negativeSpace" presStyleCnt="0"/>
      <dgm:spPr/>
    </dgm:pt>
    <dgm:pt modelId="{C6695FFB-782B-444C-955A-3A872EC5BE0A}" type="pres">
      <dgm:prSet presAssocID="{76061DB7-409D-4F1F-9EA4-8F81AABD5A30}" presName="childText" presStyleLbl="conFgAcc1" presStyleIdx="3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64854DDD-05B6-411C-A206-75BCCA6C3B8F}" type="pres">
      <dgm:prSet presAssocID="{E841225D-2BE3-4CBA-8076-49F310E9457F}" presName="spaceBetweenRectangles" presStyleCnt="0"/>
      <dgm:spPr/>
    </dgm:pt>
    <dgm:pt modelId="{447FA273-746C-4ACD-BD43-E49398AE4D76}" type="pres">
      <dgm:prSet presAssocID="{11D5F264-979D-468F-915D-CA9FE7B1BB45}" presName="parentLin" presStyleCnt="0"/>
      <dgm:spPr/>
    </dgm:pt>
    <dgm:pt modelId="{8F226B3D-52FF-4872-9140-D19545F665D3}" type="pres">
      <dgm:prSet presAssocID="{11D5F264-979D-468F-915D-CA9FE7B1BB45}" presName="parentLeftMargin" presStyleLbl="node1" presStyleIdx="3" presStyleCnt="7"/>
      <dgm:spPr/>
      <dgm:t>
        <a:bodyPr/>
        <a:lstStyle/>
        <a:p>
          <a:endParaRPr lang="id-ID"/>
        </a:p>
      </dgm:t>
    </dgm:pt>
    <dgm:pt modelId="{DA452F60-55B5-4BB3-AF8A-AD1982929E58}" type="pres">
      <dgm:prSet presAssocID="{11D5F264-979D-468F-915D-CA9FE7B1BB4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5E5DD1-50D2-4076-A097-6624A377D451}" type="pres">
      <dgm:prSet presAssocID="{11D5F264-979D-468F-915D-CA9FE7B1BB45}" presName="negativeSpace" presStyleCnt="0"/>
      <dgm:spPr/>
    </dgm:pt>
    <dgm:pt modelId="{47224FD7-0CDF-47E5-9D2B-8D05764D36A3}" type="pres">
      <dgm:prSet presAssocID="{11D5F264-979D-468F-915D-CA9FE7B1BB45}" presName="childText" presStyleLbl="conFgAcc1" presStyleIdx="4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F9BACA57-AB21-4A22-B0A1-D6EFB712A53E}" type="pres">
      <dgm:prSet presAssocID="{D749657E-A25D-4D40-BC3B-0A0B19C28B15}" presName="spaceBetweenRectangles" presStyleCnt="0"/>
      <dgm:spPr/>
    </dgm:pt>
    <dgm:pt modelId="{CC42123B-2F13-486A-8D0E-F81CFEEA7666}" type="pres">
      <dgm:prSet presAssocID="{7E57EC96-7254-4D4E-86F1-9D41F764310D}" presName="parentLin" presStyleCnt="0"/>
      <dgm:spPr/>
    </dgm:pt>
    <dgm:pt modelId="{9B650474-8302-4986-8A34-B986C95AB175}" type="pres">
      <dgm:prSet presAssocID="{7E57EC96-7254-4D4E-86F1-9D41F764310D}" presName="parentLeftMargin" presStyleLbl="node1" presStyleIdx="4" presStyleCnt="7"/>
      <dgm:spPr/>
      <dgm:t>
        <a:bodyPr/>
        <a:lstStyle/>
        <a:p>
          <a:endParaRPr lang="id-ID"/>
        </a:p>
      </dgm:t>
    </dgm:pt>
    <dgm:pt modelId="{6D310614-408B-4B52-B38F-CEAC0462B5AD}" type="pres">
      <dgm:prSet presAssocID="{7E57EC96-7254-4D4E-86F1-9D41F764310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FAD2E7-FE47-4662-B962-FCA02E6A8815}" type="pres">
      <dgm:prSet presAssocID="{7E57EC96-7254-4D4E-86F1-9D41F764310D}" presName="negativeSpace" presStyleCnt="0"/>
      <dgm:spPr/>
    </dgm:pt>
    <dgm:pt modelId="{C9ADEE94-F4AB-4BAD-8563-E8AAFD43FE41}" type="pres">
      <dgm:prSet presAssocID="{7E57EC96-7254-4D4E-86F1-9D41F764310D}" presName="childText" presStyleLbl="conFgAcc1" presStyleIdx="5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6A091950-1B67-4F49-949C-E0DA30AC2A41}" type="pres">
      <dgm:prSet presAssocID="{3BB338C2-7BA9-472F-8F42-D5303A442D10}" presName="spaceBetweenRectangles" presStyleCnt="0"/>
      <dgm:spPr/>
    </dgm:pt>
    <dgm:pt modelId="{6C0CBB64-207D-45E7-A5F1-531EC8D93FEB}" type="pres">
      <dgm:prSet presAssocID="{FC3BEF42-DFFE-4D26-A601-9AFEA9A585D0}" presName="parentLin" presStyleCnt="0"/>
      <dgm:spPr/>
    </dgm:pt>
    <dgm:pt modelId="{90FB8AD0-7AE9-489B-A96C-4A313F2897EC}" type="pres">
      <dgm:prSet presAssocID="{FC3BEF42-DFFE-4D26-A601-9AFEA9A585D0}" presName="parentLeftMargin" presStyleLbl="node1" presStyleIdx="5" presStyleCnt="7"/>
      <dgm:spPr/>
      <dgm:t>
        <a:bodyPr/>
        <a:lstStyle/>
        <a:p>
          <a:endParaRPr lang="id-ID"/>
        </a:p>
      </dgm:t>
    </dgm:pt>
    <dgm:pt modelId="{8E876432-1E64-4424-B674-E32084D05ACB}" type="pres">
      <dgm:prSet presAssocID="{FC3BEF42-DFFE-4D26-A601-9AFEA9A585D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6EA6BC-321C-404E-8980-2F492BCF7955}" type="pres">
      <dgm:prSet presAssocID="{FC3BEF42-DFFE-4D26-A601-9AFEA9A585D0}" presName="negativeSpace" presStyleCnt="0"/>
      <dgm:spPr/>
    </dgm:pt>
    <dgm:pt modelId="{F3F36611-08E3-4988-9813-AD44886BCD37}" type="pres">
      <dgm:prSet presAssocID="{FC3BEF42-DFFE-4D26-A601-9AFEA9A585D0}" presName="childText" presStyleLbl="conFgAcc1" presStyleIdx="6" presStyleCnt="7">
        <dgm:presLayoutVars>
          <dgm:bulletEnabled val="1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</dgm:ptLst>
  <dgm:cxnLst>
    <dgm:cxn modelId="{C0122F7E-5A84-4E81-B661-C79B0F906891}" type="presOf" srcId="{7E57EC96-7254-4D4E-86F1-9D41F764310D}" destId="{6D310614-408B-4B52-B38F-CEAC0462B5AD}" srcOrd="1" destOrd="0" presId="urn:microsoft.com/office/officeart/2005/8/layout/list1"/>
    <dgm:cxn modelId="{0EFF6478-5096-42C1-BCBD-557CFCD9CEC8}" srcId="{94CA5BB5-F477-4F49-875D-669A70BBE327}" destId="{FC3BEF42-DFFE-4D26-A601-9AFEA9A585D0}" srcOrd="6" destOrd="0" parTransId="{8B0F9CEE-2DB9-41C6-957B-132DBAFC99F7}" sibTransId="{F99CD2D3-8EF0-43F8-B929-ED425123FF12}"/>
    <dgm:cxn modelId="{684213D0-C521-4460-9771-7411C7A7AB9E}" type="presOf" srcId="{BCA87C1B-32B8-4C78-BD9C-09572D47F39F}" destId="{E334D3DE-67DF-41E3-9E12-05618C9FD26E}" srcOrd="0" destOrd="0" presId="urn:microsoft.com/office/officeart/2005/8/layout/list1"/>
    <dgm:cxn modelId="{F079DD5A-A89C-47EB-9E74-ECD008CF86A5}" type="presOf" srcId="{94CA5BB5-F477-4F49-875D-669A70BBE327}" destId="{1F636EB9-CAFD-442C-9537-17EFC78E4F0E}" srcOrd="0" destOrd="0" presId="urn:microsoft.com/office/officeart/2005/8/layout/list1"/>
    <dgm:cxn modelId="{7AD5FC4D-7F59-461E-B246-BF4601704C26}" srcId="{94CA5BB5-F477-4F49-875D-669A70BBE327}" destId="{7E57EC96-7254-4D4E-86F1-9D41F764310D}" srcOrd="5" destOrd="0" parTransId="{FD132027-CC35-48F8-A22B-229F82C1D1C1}" sibTransId="{3BB338C2-7BA9-472F-8F42-D5303A442D10}"/>
    <dgm:cxn modelId="{BC39456F-6638-46E4-AF55-BB21C1E4E4A7}" type="presOf" srcId="{62DD48EE-771B-4432-B4BF-D28E190A94ED}" destId="{468376F8-FB93-4D9B-AF4D-1CC982A1016F}" srcOrd="0" destOrd="0" presId="urn:microsoft.com/office/officeart/2005/8/layout/list1"/>
    <dgm:cxn modelId="{4C14CEA2-E039-4735-B9C2-7F7670E67BC5}" type="presOf" srcId="{7C2CE14D-B19D-419A-AE3D-25FCF984DFAD}" destId="{BC1C93AC-1BB0-4F47-AB0E-8E3B69E51B32}" srcOrd="0" destOrd="0" presId="urn:microsoft.com/office/officeart/2005/8/layout/list1"/>
    <dgm:cxn modelId="{AF8E70E1-B085-44EC-9F27-228AA592933C}" type="presOf" srcId="{62DD48EE-771B-4432-B4BF-D28E190A94ED}" destId="{539045C6-6D5A-488B-8AEE-581D9007F05C}" srcOrd="1" destOrd="0" presId="urn:microsoft.com/office/officeart/2005/8/layout/list1"/>
    <dgm:cxn modelId="{EA9DAFDF-A365-434A-9141-975A68276F94}" type="presOf" srcId="{11D5F264-979D-468F-915D-CA9FE7B1BB45}" destId="{8F226B3D-52FF-4872-9140-D19545F665D3}" srcOrd="0" destOrd="0" presId="urn:microsoft.com/office/officeart/2005/8/layout/list1"/>
    <dgm:cxn modelId="{C782F35C-F6EF-4866-955A-488E4CE726E0}" srcId="{94CA5BB5-F477-4F49-875D-669A70BBE327}" destId="{11D5F264-979D-468F-915D-CA9FE7B1BB45}" srcOrd="4" destOrd="0" parTransId="{6B8751CB-48C3-47B3-B44B-AE7913C12697}" sibTransId="{D749657E-A25D-4D40-BC3B-0A0B19C28B15}"/>
    <dgm:cxn modelId="{8E0179CD-1E21-411E-998A-F8068ED17DA5}" type="presOf" srcId="{76061DB7-409D-4F1F-9EA4-8F81AABD5A30}" destId="{275A031B-6722-4154-8623-695FE2FB35D7}" srcOrd="1" destOrd="0" presId="urn:microsoft.com/office/officeart/2005/8/layout/list1"/>
    <dgm:cxn modelId="{FD698680-773E-4F0C-989D-80BECD30AEEB}" srcId="{94CA5BB5-F477-4F49-875D-669A70BBE327}" destId="{76061DB7-409D-4F1F-9EA4-8F81AABD5A30}" srcOrd="3" destOrd="0" parTransId="{96DC9730-B048-40C5-8552-FFC7C6A771AB}" sibTransId="{E841225D-2BE3-4CBA-8076-49F310E9457F}"/>
    <dgm:cxn modelId="{19756BFC-6E8D-428C-9C1B-AE89F1E413CD}" type="presOf" srcId="{76061DB7-409D-4F1F-9EA4-8F81AABD5A30}" destId="{BF06543F-80B2-411B-8BBD-402DF70E0C49}" srcOrd="0" destOrd="0" presId="urn:microsoft.com/office/officeart/2005/8/layout/list1"/>
    <dgm:cxn modelId="{063DE570-0E40-4DDE-A04B-1100C4E4A8BB}" type="presOf" srcId="{FC3BEF42-DFFE-4D26-A601-9AFEA9A585D0}" destId="{90FB8AD0-7AE9-489B-A96C-4A313F2897EC}" srcOrd="0" destOrd="0" presId="urn:microsoft.com/office/officeart/2005/8/layout/list1"/>
    <dgm:cxn modelId="{DEC30549-8D20-44BE-9ABD-C4E2DAEBA3BD}" srcId="{94CA5BB5-F477-4F49-875D-669A70BBE327}" destId="{7C2CE14D-B19D-419A-AE3D-25FCF984DFAD}" srcOrd="0" destOrd="0" parTransId="{9EF2D5DB-02A6-4A72-BC33-6CF4F371D5EA}" sibTransId="{5DE8D386-736C-4F47-9B04-CF1C21C5C37A}"/>
    <dgm:cxn modelId="{BC2D80DA-B3EF-43B6-8E6A-BDFA454CEB47}" type="presOf" srcId="{11D5F264-979D-468F-915D-CA9FE7B1BB45}" destId="{DA452F60-55B5-4BB3-AF8A-AD1982929E58}" srcOrd="1" destOrd="0" presId="urn:microsoft.com/office/officeart/2005/8/layout/list1"/>
    <dgm:cxn modelId="{9A4E2E37-5B66-4ADB-98B6-3D0D733C95B2}" type="presOf" srcId="{FC3BEF42-DFFE-4D26-A601-9AFEA9A585D0}" destId="{8E876432-1E64-4424-B674-E32084D05ACB}" srcOrd="1" destOrd="0" presId="urn:microsoft.com/office/officeart/2005/8/layout/list1"/>
    <dgm:cxn modelId="{17410B9D-C6C4-46B6-982C-539F9CB12394}" srcId="{94CA5BB5-F477-4F49-875D-669A70BBE327}" destId="{62DD48EE-771B-4432-B4BF-D28E190A94ED}" srcOrd="2" destOrd="0" parTransId="{42341BD4-953B-4741-9400-8AE93EEB32DA}" sibTransId="{83C6C46C-27F2-4A87-8F4E-EC2A33605733}"/>
    <dgm:cxn modelId="{A13C432E-461B-4AA6-9140-21B7110B818D}" type="presOf" srcId="{7C2CE14D-B19D-419A-AE3D-25FCF984DFAD}" destId="{C1E8023B-0677-499E-87E3-1BFE86253028}" srcOrd="1" destOrd="0" presId="urn:microsoft.com/office/officeart/2005/8/layout/list1"/>
    <dgm:cxn modelId="{E13D28BC-7715-45A6-8A93-E0E2793F1D48}" type="presOf" srcId="{7E57EC96-7254-4D4E-86F1-9D41F764310D}" destId="{9B650474-8302-4986-8A34-B986C95AB175}" srcOrd="0" destOrd="0" presId="urn:microsoft.com/office/officeart/2005/8/layout/list1"/>
    <dgm:cxn modelId="{0C3926CB-B36E-4B05-8637-B0B9C757EF56}" type="presOf" srcId="{BCA87C1B-32B8-4C78-BD9C-09572D47F39F}" destId="{1F62C40E-CF82-4BDF-A966-AA991B8433FF}" srcOrd="1" destOrd="0" presId="urn:microsoft.com/office/officeart/2005/8/layout/list1"/>
    <dgm:cxn modelId="{FE5ED655-85C4-4EAC-8FE1-F8EB978F9763}" srcId="{94CA5BB5-F477-4F49-875D-669A70BBE327}" destId="{BCA87C1B-32B8-4C78-BD9C-09572D47F39F}" srcOrd="1" destOrd="0" parTransId="{A9680901-586C-4BC9-B45C-939E5544C6AA}" sibTransId="{99E09A8E-ADEC-4FF5-8445-9D269CD22FF0}"/>
    <dgm:cxn modelId="{FF2286A8-3450-4C63-8301-F4B5EC3D3CC3}" type="presParOf" srcId="{1F636EB9-CAFD-442C-9537-17EFC78E4F0E}" destId="{0FF27D02-6F13-4FCA-9518-331EBAE95FB7}" srcOrd="0" destOrd="0" presId="urn:microsoft.com/office/officeart/2005/8/layout/list1"/>
    <dgm:cxn modelId="{2FBBEF56-777B-43A9-9B45-7E830A1846D1}" type="presParOf" srcId="{0FF27D02-6F13-4FCA-9518-331EBAE95FB7}" destId="{BC1C93AC-1BB0-4F47-AB0E-8E3B69E51B32}" srcOrd="0" destOrd="0" presId="urn:microsoft.com/office/officeart/2005/8/layout/list1"/>
    <dgm:cxn modelId="{B86654F0-B03B-4991-841A-561E9A8CFC9B}" type="presParOf" srcId="{0FF27D02-6F13-4FCA-9518-331EBAE95FB7}" destId="{C1E8023B-0677-499E-87E3-1BFE86253028}" srcOrd="1" destOrd="0" presId="urn:microsoft.com/office/officeart/2005/8/layout/list1"/>
    <dgm:cxn modelId="{8FFE82C2-284B-4FC9-B6D8-6363793BA82F}" type="presParOf" srcId="{1F636EB9-CAFD-442C-9537-17EFC78E4F0E}" destId="{6EFA3FE8-6B72-4272-9A66-2F2F1B1E1190}" srcOrd="1" destOrd="0" presId="urn:microsoft.com/office/officeart/2005/8/layout/list1"/>
    <dgm:cxn modelId="{48A2959B-FA56-4E58-98FA-B4DBD27BD707}" type="presParOf" srcId="{1F636EB9-CAFD-442C-9537-17EFC78E4F0E}" destId="{6DAE501C-E41B-41B7-B794-9447B6801E3F}" srcOrd="2" destOrd="0" presId="urn:microsoft.com/office/officeart/2005/8/layout/list1"/>
    <dgm:cxn modelId="{DA674EB6-5EE3-47F4-8837-E8C118C14D5E}" type="presParOf" srcId="{1F636EB9-CAFD-442C-9537-17EFC78E4F0E}" destId="{C48564E8-BC31-4202-84E0-83FBB3044628}" srcOrd="3" destOrd="0" presId="urn:microsoft.com/office/officeart/2005/8/layout/list1"/>
    <dgm:cxn modelId="{EDDAA7D8-A85B-4265-ABE7-95B9685E5549}" type="presParOf" srcId="{1F636EB9-CAFD-442C-9537-17EFC78E4F0E}" destId="{EFC09663-5415-4AF7-8BAE-9BE251C98055}" srcOrd="4" destOrd="0" presId="urn:microsoft.com/office/officeart/2005/8/layout/list1"/>
    <dgm:cxn modelId="{508778F0-DA82-4AD5-AEE7-3C0F38E247A0}" type="presParOf" srcId="{EFC09663-5415-4AF7-8BAE-9BE251C98055}" destId="{E334D3DE-67DF-41E3-9E12-05618C9FD26E}" srcOrd="0" destOrd="0" presId="urn:microsoft.com/office/officeart/2005/8/layout/list1"/>
    <dgm:cxn modelId="{CC1A095E-E838-45A0-AB6A-CB4AE70C5149}" type="presParOf" srcId="{EFC09663-5415-4AF7-8BAE-9BE251C98055}" destId="{1F62C40E-CF82-4BDF-A966-AA991B8433FF}" srcOrd="1" destOrd="0" presId="urn:microsoft.com/office/officeart/2005/8/layout/list1"/>
    <dgm:cxn modelId="{0307883C-38F1-4B05-A9B1-82CCACB684FD}" type="presParOf" srcId="{1F636EB9-CAFD-442C-9537-17EFC78E4F0E}" destId="{0889A732-F704-4642-AC9A-EC2ABE7D28BF}" srcOrd="5" destOrd="0" presId="urn:microsoft.com/office/officeart/2005/8/layout/list1"/>
    <dgm:cxn modelId="{67BBE632-B62F-453D-B620-79BA4EC19F57}" type="presParOf" srcId="{1F636EB9-CAFD-442C-9537-17EFC78E4F0E}" destId="{D06198F4-09A6-4FF7-98A7-523DA223514F}" srcOrd="6" destOrd="0" presId="urn:microsoft.com/office/officeart/2005/8/layout/list1"/>
    <dgm:cxn modelId="{851C71E7-EE6E-47EB-8EB1-7920CCEB6F5B}" type="presParOf" srcId="{1F636EB9-CAFD-442C-9537-17EFC78E4F0E}" destId="{45222082-0CD3-4070-B700-6D62AB8C2346}" srcOrd="7" destOrd="0" presId="urn:microsoft.com/office/officeart/2005/8/layout/list1"/>
    <dgm:cxn modelId="{2ECC872F-9B82-4643-A65E-F8D76B9D7328}" type="presParOf" srcId="{1F636EB9-CAFD-442C-9537-17EFC78E4F0E}" destId="{849BA2F1-D7AE-4CB4-B83B-C57136384124}" srcOrd="8" destOrd="0" presId="urn:microsoft.com/office/officeart/2005/8/layout/list1"/>
    <dgm:cxn modelId="{8AAAD91C-39AE-428A-9CF7-9009756E703B}" type="presParOf" srcId="{849BA2F1-D7AE-4CB4-B83B-C57136384124}" destId="{468376F8-FB93-4D9B-AF4D-1CC982A1016F}" srcOrd="0" destOrd="0" presId="urn:microsoft.com/office/officeart/2005/8/layout/list1"/>
    <dgm:cxn modelId="{47FCE6B6-FDD2-48D8-8D23-C2ADEA0CC2D7}" type="presParOf" srcId="{849BA2F1-D7AE-4CB4-B83B-C57136384124}" destId="{539045C6-6D5A-488B-8AEE-581D9007F05C}" srcOrd="1" destOrd="0" presId="urn:microsoft.com/office/officeart/2005/8/layout/list1"/>
    <dgm:cxn modelId="{FB7159DA-565D-4E23-A6D6-EB88B67FBAB1}" type="presParOf" srcId="{1F636EB9-CAFD-442C-9537-17EFC78E4F0E}" destId="{C39DDE29-CB74-4343-BC71-50073B41879A}" srcOrd="9" destOrd="0" presId="urn:microsoft.com/office/officeart/2005/8/layout/list1"/>
    <dgm:cxn modelId="{9B9A0C15-6511-4730-8EEE-4113E5EB780F}" type="presParOf" srcId="{1F636EB9-CAFD-442C-9537-17EFC78E4F0E}" destId="{484A5527-8927-4685-AE5A-1A613CE42B1F}" srcOrd="10" destOrd="0" presId="urn:microsoft.com/office/officeart/2005/8/layout/list1"/>
    <dgm:cxn modelId="{39B49ECE-A507-43BA-8FDB-234F16134479}" type="presParOf" srcId="{1F636EB9-CAFD-442C-9537-17EFC78E4F0E}" destId="{4FAED781-3510-43BE-B5C1-D52213D430B2}" srcOrd="11" destOrd="0" presId="urn:microsoft.com/office/officeart/2005/8/layout/list1"/>
    <dgm:cxn modelId="{38DEA4AE-F116-4C30-974F-31CF14056B8B}" type="presParOf" srcId="{1F636EB9-CAFD-442C-9537-17EFC78E4F0E}" destId="{A9D760FD-3366-40BC-AB72-6AF5F40C5E03}" srcOrd="12" destOrd="0" presId="urn:microsoft.com/office/officeart/2005/8/layout/list1"/>
    <dgm:cxn modelId="{91A5E930-5387-4D9E-85CF-E463FFFAA459}" type="presParOf" srcId="{A9D760FD-3366-40BC-AB72-6AF5F40C5E03}" destId="{BF06543F-80B2-411B-8BBD-402DF70E0C49}" srcOrd="0" destOrd="0" presId="urn:microsoft.com/office/officeart/2005/8/layout/list1"/>
    <dgm:cxn modelId="{83841F81-B808-4B25-B361-377A6C310FAB}" type="presParOf" srcId="{A9D760FD-3366-40BC-AB72-6AF5F40C5E03}" destId="{275A031B-6722-4154-8623-695FE2FB35D7}" srcOrd="1" destOrd="0" presId="urn:microsoft.com/office/officeart/2005/8/layout/list1"/>
    <dgm:cxn modelId="{04537D12-AEE1-4744-87D9-E7D3A9683782}" type="presParOf" srcId="{1F636EB9-CAFD-442C-9537-17EFC78E4F0E}" destId="{62D8ED4C-6CBB-4C91-AE17-32B925841BB9}" srcOrd="13" destOrd="0" presId="urn:microsoft.com/office/officeart/2005/8/layout/list1"/>
    <dgm:cxn modelId="{40DC28DA-30B5-46A2-8A58-7E3C50905439}" type="presParOf" srcId="{1F636EB9-CAFD-442C-9537-17EFC78E4F0E}" destId="{C6695FFB-782B-444C-955A-3A872EC5BE0A}" srcOrd="14" destOrd="0" presId="urn:microsoft.com/office/officeart/2005/8/layout/list1"/>
    <dgm:cxn modelId="{B2BA04A1-9CFB-4201-9CAF-B3E11A75E793}" type="presParOf" srcId="{1F636EB9-CAFD-442C-9537-17EFC78E4F0E}" destId="{64854DDD-05B6-411C-A206-75BCCA6C3B8F}" srcOrd="15" destOrd="0" presId="urn:microsoft.com/office/officeart/2005/8/layout/list1"/>
    <dgm:cxn modelId="{AF933243-30E8-4EB6-ADEA-9CB7C6ECC7CC}" type="presParOf" srcId="{1F636EB9-CAFD-442C-9537-17EFC78E4F0E}" destId="{447FA273-746C-4ACD-BD43-E49398AE4D76}" srcOrd="16" destOrd="0" presId="urn:microsoft.com/office/officeart/2005/8/layout/list1"/>
    <dgm:cxn modelId="{AFCE37BA-AB40-45C0-A015-AB8F14CA98CD}" type="presParOf" srcId="{447FA273-746C-4ACD-BD43-E49398AE4D76}" destId="{8F226B3D-52FF-4872-9140-D19545F665D3}" srcOrd="0" destOrd="0" presId="urn:microsoft.com/office/officeart/2005/8/layout/list1"/>
    <dgm:cxn modelId="{44B4AAAD-05EA-4317-811F-DF594A238987}" type="presParOf" srcId="{447FA273-746C-4ACD-BD43-E49398AE4D76}" destId="{DA452F60-55B5-4BB3-AF8A-AD1982929E58}" srcOrd="1" destOrd="0" presId="urn:microsoft.com/office/officeart/2005/8/layout/list1"/>
    <dgm:cxn modelId="{A9D92C99-F520-4E97-8D93-9551C277936B}" type="presParOf" srcId="{1F636EB9-CAFD-442C-9537-17EFC78E4F0E}" destId="{015E5DD1-50D2-4076-A097-6624A377D451}" srcOrd="17" destOrd="0" presId="urn:microsoft.com/office/officeart/2005/8/layout/list1"/>
    <dgm:cxn modelId="{CDE9E68A-8BC0-4448-A1CC-562551395327}" type="presParOf" srcId="{1F636EB9-CAFD-442C-9537-17EFC78E4F0E}" destId="{47224FD7-0CDF-47E5-9D2B-8D05764D36A3}" srcOrd="18" destOrd="0" presId="urn:microsoft.com/office/officeart/2005/8/layout/list1"/>
    <dgm:cxn modelId="{1350A8BE-8926-4FE3-BBF6-DEF5C74C0DD8}" type="presParOf" srcId="{1F636EB9-CAFD-442C-9537-17EFC78E4F0E}" destId="{F9BACA57-AB21-4A22-B0A1-D6EFB712A53E}" srcOrd="19" destOrd="0" presId="urn:microsoft.com/office/officeart/2005/8/layout/list1"/>
    <dgm:cxn modelId="{732818DD-A04B-44D8-9740-104448EEF80C}" type="presParOf" srcId="{1F636EB9-CAFD-442C-9537-17EFC78E4F0E}" destId="{CC42123B-2F13-486A-8D0E-F81CFEEA7666}" srcOrd="20" destOrd="0" presId="urn:microsoft.com/office/officeart/2005/8/layout/list1"/>
    <dgm:cxn modelId="{4B95B92D-6760-4682-BDCA-9475B1135D08}" type="presParOf" srcId="{CC42123B-2F13-486A-8D0E-F81CFEEA7666}" destId="{9B650474-8302-4986-8A34-B986C95AB175}" srcOrd="0" destOrd="0" presId="urn:microsoft.com/office/officeart/2005/8/layout/list1"/>
    <dgm:cxn modelId="{8366803B-3A1C-4754-95BD-8764F25393D8}" type="presParOf" srcId="{CC42123B-2F13-486A-8D0E-F81CFEEA7666}" destId="{6D310614-408B-4B52-B38F-CEAC0462B5AD}" srcOrd="1" destOrd="0" presId="urn:microsoft.com/office/officeart/2005/8/layout/list1"/>
    <dgm:cxn modelId="{B4566B74-19F0-4495-B375-E507CAC0D70C}" type="presParOf" srcId="{1F636EB9-CAFD-442C-9537-17EFC78E4F0E}" destId="{58FAD2E7-FE47-4662-B962-FCA02E6A8815}" srcOrd="21" destOrd="0" presId="urn:microsoft.com/office/officeart/2005/8/layout/list1"/>
    <dgm:cxn modelId="{C6149896-57AF-42E8-B416-C7217F700620}" type="presParOf" srcId="{1F636EB9-CAFD-442C-9537-17EFC78E4F0E}" destId="{C9ADEE94-F4AB-4BAD-8563-E8AAFD43FE41}" srcOrd="22" destOrd="0" presId="urn:microsoft.com/office/officeart/2005/8/layout/list1"/>
    <dgm:cxn modelId="{D935B68A-B8D1-45DE-B7E6-91D53BCE29F4}" type="presParOf" srcId="{1F636EB9-CAFD-442C-9537-17EFC78E4F0E}" destId="{6A091950-1B67-4F49-949C-E0DA30AC2A41}" srcOrd="23" destOrd="0" presId="urn:microsoft.com/office/officeart/2005/8/layout/list1"/>
    <dgm:cxn modelId="{0418BEF7-EF03-4F00-B373-0739D1674F34}" type="presParOf" srcId="{1F636EB9-CAFD-442C-9537-17EFC78E4F0E}" destId="{6C0CBB64-207D-45E7-A5F1-531EC8D93FEB}" srcOrd="24" destOrd="0" presId="urn:microsoft.com/office/officeart/2005/8/layout/list1"/>
    <dgm:cxn modelId="{01C93F7C-29A4-4349-B3DE-1F3A13C74FB6}" type="presParOf" srcId="{6C0CBB64-207D-45E7-A5F1-531EC8D93FEB}" destId="{90FB8AD0-7AE9-489B-A96C-4A313F2897EC}" srcOrd="0" destOrd="0" presId="urn:microsoft.com/office/officeart/2005/8/layout/list1"/>
    <dgm:cxn modelId="{E1DDD714-0584-413C-9517-57CB553FC236}" type="presParOf" srcId="{6C0CBB64-207D-45E7-A5F1-531EC8D93FEB}" destId="{8E876432-1E64-4424-B674-E32084D05ACB}" srcOrd="1" destOrd="0" presId="urn:microsoft.com/office/officeart/2005/8/layout/list1"/>
    <dgm:cxn modelId="{D403170F-F611-4E05-BED1-7EC41440D237}" type="presParOf" srcId="{1F636EB9-CAFD-442C-9537-17EFC78E4F0E}" destId="{D36EA6BC-321C-404E-8980-2F492BCF7955}" srcOrd="25" destOrd="0" presId="urn:microsoft.com/office/officeart/2005/8/layout/list1"/>
    <dgm:cxn modelId="{BC64BE41-5C6E-47AF-BAB4-DACB15D138C4}" type="presParOf" srcId="{1F636EB9-CAFD-442C-9537-17EFC78E4F0E}" destId="{F3F36611-08E3-4988-9813-AD44886BCD37}" srcOrd="26" destOrd="0" presId="urn:microsoft.com/office/officeart/2005/8/layout/lis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BBA510D-A003-4B97-933F-A380E6416AF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C5BC3B-3F49-4E3E-863B-F49EB6243C66}">
      <dgm:prSet phldrT="[Text]" custT="1"/>
      <dgm:spPr>
        <a:solidFill>
          <a:srgbClr val="FFCC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Melakukan penyesuaian terhadap harapan, pola interaksi, dan aktivitas bersama.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096BDC-2BD9-46DB-B172-64AE5835A95E}" type="parTrans" cxnId="{BB178E33-7621-4AF1-AEBF-B6569AA28B59}">
      <dgm:prSet/>
      <dgm:spPr/>
      <dgm:t>
        <a:bodyPr/>
        <a:lstStyle/>
        <a:p>
          <a:endParaRPr lang="id-ID"/>
        </a:p>
      </dgm:t>
    </dgm:pt>
    <dgm:pt modelId="{AF8AD228-455A-4473-8DB9-F6414FE8E3D5}" type="sibTrans" cxnId="{BB178E33-7621-4AF1-AEBF-B6569AA28B59}">
      <dgm:prSet/>
      <dgm:spPr>
        <a:ln w="25400"/>
      </dgm:spPr>
      <dgm:t>
        <a:bodyPr/>
        <a:lstStyle/>
        <a:p>
          <a:endParaRPr lang="id-ID"/>
        </a:p>
      </dgm:t>
    </dgm:pt>
    <dgm:pt modelId="{B3E2C70E-5716-4A3E-9245-6EE3C5F09E70}">
      <dgm:prSet phldrT="[Text]" custT="1"/>
      <dgm:spPr>
        <a:solidFill>
          <a:srgbClr val="FFCC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Pasangan akan terbiasa untuk hidup bersama.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15723C0-B3F1-49BF-94A0-24E2E86808A5}" type="parTrans" cxnId="{2ADB367B-D45A-4561-B16D-A112BF485B41}">
      <dgm:prSet/>
      <dgm:spPr/>
      <dgm:t>
        <a:bodyPr/>
        <a:lstStyle/>
        <a:p>
          <a:endParaRPr lang="id-ID"/>
        </a:p>
      </dgm:t>
    </dgm:pt>
    <dgm:pt modelId="{D04DB858-EE25-4613-A94B-36EB86F225A6}" type="sibTrans" cxnId="{2ADB367B-D45A-4561-B16D-A112BF485B41}">
      <dgm:prSet/>
      <dgm:spPr>
        <a:ln w="25400"/>
      </dgm:spPr>
      <dgm:t>
        <a:bodyPr/>
        <a:lstStyle/>
        <a:p>
          <a:endParaRPr lang="id-ID"/>
        </a:p>
      </dgm:t>
    </dgm:pt>
    <dgm:pt modelId="{7F4AE9B1-E059-4E59-90ED-BEDD2CB70A75}">
      <dgm:prSet phldrT="[Text]" custT="1"/>
      <dgm:spPr>
        <a:solidFill>
          <a:srgbClr val="FFCC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Menggunakan label “suami” dan “istri” sebagai landasan penerimaan sosial.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78B3AAC-FF0E-446D-9ED2-4558CA7B2544}" type="parTrans" cxnId="{A783FA13-709B-4909-845F-12185C2A33C2}">
      <dgm:prSet/>
      <dgm:spPr/>
      <dgm:t>
        <a:bodyPr/>
        <a:lstStyle/>
        <a:p>
          <a:endParaRPr lang="id-ID"/>
        </a:p>
      </dgm:t>
    </dgm:pt>
    <dgm:pt modelId="{918CA9B0-7B20-4D4A-A3F1-7AA94D130B95}" type="sibTrans" cxnId="{A783FA13-709B-4909-845F-12185C2A33C2}">
      <dgm:prSet/>
      <dgm:spPr/>
      <dgm:t>
        <a:bodyPr/>
        <a:lstStyle/>
        <a:p>
          <a:endParaRPr lang="id-ID"/>
        </a:p>
      </dgm:t>
    </dgm:pt>
    <dgm:pt modelId="{EFFF603C-0434-4263-A023-6D8524372A04}" type="pres">
      <dgm:prSet presAssocID="{BBBA510D-A003-4B97-933F-A380E6416A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96D1CD9-78BD-4A92-B991-94D895487F78}" type="pres">
      <dgm:prSet presAssocID="{A5C5BC3B-3F49-4E3E-863B-F49EB6243C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29FB99-4F09-4201-A7D2-C24A059EE120}" type="pres">
      <dgm:prSet presAssocID="{AF8AD228-455A-4473-8DB9-F6414FE8E3D5}" presName="sibTrans" presStyleLbl="sibTrans1D1" presStyleIdx="0" presStyleCnt="2"/>
      <dgm:spPr/>
      <dgm:t>
        <a:bodyPr/>
        <a:lstStyle/>
        <a:p>
          <a:endParaRPr lang="id-ID"/>
        </a:p>
      </dgm:t>
    </dgm:pt>
    <dgm:pt modelId="{AE970A37-FC64-47E7-B116-1593C7943258}" type="pres">
      <dgm:prSet presAssocID="{AF8AD228-455A-4473-8DB9-F6414FE8E3D5}" presName="connectorText" presStyleLbl="sibTrans1D1" presStyleIdx="0" presStyleCnt="2"/>
      <dgm:spPr/>
      <dgm:t>
        <a:bodyPr/>
        <a:lstStyle/>
        <a:p>
          <a:endParaRPr lang="id-ID"/>
        </a:p>
      </dgm:t>
    </dgm:pt>
    <dgm:pt modelId="{5D41FEFE-5A67-458F-A9A3-C72B0FB6D881}" type="pres">
      <dgm:prSet presAssocID="{B3E2C70E-5716-4A3E-9245-6EE3C5F09E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4A1760-4872-459A-9076-DB00ED863D1C}" type="pres">
      <dgm:prSet presAssocID="{D04DB858-EE25-4613-A94B-36EB86F225A6}" presName="sibTrans" presStyleLbl="sibTrans1D1" presStyleIdx="1" presStyleCnt="2"/>
      <dgm:spPr/>
      <dgm:t>
        <a:bodyPr/>
        <a:lstStyle/>
        <a:p>
          <a:endParaRPr lang="id-ID"/>
        </a:p>
      </dgm:t>
    </dgm:pt>
    <dgm:pt modelId="{BB4C1A5B-D643-4247-90A3-3D01C713B170}" type="pres">
      <dgm:prSet presAssocID="{D04DB858-EE25-4613-A94B-36EB86F225A6}" presName="connectorText" presStyleLbl="sibTrans1D1" presStyleIdx="1" presStyleCnt="2"/>
      <dgm:spPr/>
      <dgm:t>
        <a:bodyPr/>
        <a:lstStyle/>
        <a:p>
          <a:endParaRPr lang="id-ID"/>
        </a:p>
      </dgm:t>
    </dgm:pt>
    <dgm:pt modelId="{3AED4B22-9279-4329-9E34-180052310635}" type="pres">
      <dgm:prSet presAssocID="{7F4AE9B1-E059-4E59-90ED-BEDD2CB70A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DD5DFE0-CFEA-493B-9DED-6B269310D6C3}" type="presOf" srcId="{AF8AD228-455A-4473-8DB9-F6414FE8E3D5}" destId="{FD29FB99-4F09-4201-A7D2-C24A059EE120}" srcOrd="0" destOrd="0" presId="urn:microsoft.com/office/officeart/2005/8/layout/bProcess3"/>
    <dgm:cxn modelId="{BB178E33-7621-4AF1-AEBF-B6569AA28B59}" srcId="{BBBA510D-A003-4B97-933F-A380E6416AF1}" destId="{A5C5BC3B-3F49-4E3E-863B-F49EB6243C66}" srcOrd="0" destOrd="0" parTransId="{D7096BDC-2BD9-46DB-B172-64AE5835A95E}" sibTransId="{AF8AD228-455A-4473-8DB9-F6414FE8E3D5}"/>
    <dgm:cxn modelId="{7F59B94A-69A1-4754-9EB4-E22A22CA5195}" type="presOf" srcId="{AF8AD228-455A-4473-8DB9-F6414FE8E3D5}" destId="{AE970A37-FC64-47E7-B116-1593C7943258}" srcOrd="1" destOrd="0" presId="urn:microsoft.com/office/officeart/2005/8/layout/bProcess3"/>
    <dgm:cxn modelId="{C4589257-E0F3-4436-8A8D-B8EB08EC6DE9}" type="presOf" srcId="{7F4AE9B1-E059-4E59-90ED-BEDD2CB70A75}" destId="{3AED4B22-9279-4329-9E34-180052310635}" srcOrd="0" destOrd="0" presId="urn:microsoft.com/office/officeart/2005/8/layout/bProcess3"/>
    <dgm:cxn modelId="{13A7EC15-9C8B-4E42-963D-096A24CEBBF0}" type="presOf" srcId="{D04DB858-EE25-4613-A94B-36EB86F225A6}" destId="{BB4C1A5B-D643-4247-90A3-3D01C713B170}" srcOrd="1" destOrd="0" presId="urn:microsoft.com/office/officeart/2005/8/layout/bProcess3"/>
    <dgm:cxn modelId="{2ADB367B-D45A-4561-B16D-A112BF485B41}" srcId="{BBBA510D-A003-4B97-933F-A380E6416AF1}" destId="{B3E2C70E-5716-4A3E-9245-6EE3C5F09E70}" srcOrd="1" destOrd="0" parTransId="{C15723C0-B3F1-49BF-94A0-24E2E86808A5}" sibTransId="{D04DB858-EE25-4613-A94B-36EB86F225A6}"/>
    <dgm:cxn modelId="{05427FA4-7ACD-4892-9DBC-7123A7632DC9}" type="presOf" srcId="{A5C5BC3B-3F49-4E3E-863B-F49EB6243C66}" destId="{996D1CD9-78BD-4A92-B991-94D895487F78}" srcOrd="0" destOrd="0" presId="urn:microsoft.com/office/officeart/2005/8/layout/bProcess3"/>
    <dgm:cxn modelId="{CE9331F7-57E4-4CDB-B641-54AB2F83EF7A}" type="presOf" srcId="{B3E2C70E-5716-4A3E-9245-6EE3C5F09E70}" destId="{5D41FEFE-5A67-458F-A9A3-C72B0FB6D881}" srcOrd="0" destOrd="0" presId="urn:microsoft.com/office/officeart/2005/8/layout/bProcess3"/>
    <dgm:cxn modelId="{61DFD412-5669-4CA4-BC0F-27A825FE8EA0}" type="presOf" srcId="{D04DB858-EE25-4613-A94B-36EB86F225A6}" destId="{A74A1760-4872-459A-9076-DB00ED863D1C}" srcOrd="0" destOrd="0" presId="urn:microsoft.com/office/officeart/2005/8/layout/bProcess3"/>
    <dgm:cxn modelId="{A783FA13-709B-4909-845F-12185C2A33C2}" srcId="{BBBA510D-A003-4B97-933F-A380E6416AF1}" destId="{7F4AE9B1-E059-4E59-90ED-BEDD2CB70A75}" srcOrd="2" destOrd="0" parTransId="{B78B3AAC-FF0E-446D-9ED2-4558CA7B2544}" sibTransId="{918CA9B0-7B20-4D4A-A3F1-7AA94D130B95}"/>
    <dgm:cxn modelId="{D5577803-5A9A-412B-8FD6-6E4B310493EB}" type="presOf" srcId="{BBBA510D-A003-4B97-933F-A380E6416AF1}" destId="{EFFF603C-0434-4263-A023-6D8524372A04}" srcOrd="0" destOrd="0" presId="urn:microsoft.com/office/officeart/2005/8/layout/bProcess3"/>
    <dgm:cxn modelId="{7ADA9982-5A2C-4616-979F-9AAF0FF41764}" type="presParOf" srcId="{EFFF603C-0434-4263-A023-6D8524372A04}" destId="{996D1CD9-78BD-4A92-B991-94D895487F78}" srcOrd="0" destOrd="0" presId="urn:microsoft.com/office/officeart/2005/8/layout/bProcess3"/>
    <dgm:cxn modelId="{61231F0C-EECD-4F83-8CCC-C59A0D447F30}" type="presParOf" srcId="{EFFF603C-0434-4263-A023-6D8524372A04}" destId="{FD29FB99-4F09-4201-A7D2-C24A059EE120}" srcOrd="1" destOrd="0" presId="urn:microsoft.com/office/officeart/2005/8/layout/bProcess3"/>
    <dgm:cxn modelId="{A4C098C8-1CA0-4B37-BAE5-BF8C7E23F7E4}" type="presParOf" srcId="{FD29FB99-4F09-4201-A7D2-C24A059EE120}" destId="{AE970A37-FC64-47E7-B116-1593C7943258}" srcOrd="0" destOrd="0" presId="urn:microsoft.com/office/officeart/2005/8/layout/bProcess3"/>
    <dgm:cxn modelId="{81AC802E-BABC-4F3E-ADB7-39FCCB789AD3}" type="presParOf" srcId="{EFFF603C-0434-4263-A023-6D8524372A04}" destId="{5D41FEFE-5A67-458F-A9A3-C72B0FB6D881}" srcOrd="2" destOrd="0" presId="urn:microsoft.com/office/officeart/2005/8/layout/bProcess3"/>
    <dgm:cxn modelId="{2769E202-6EC6-42EF-A2C5-DAE566092531}" type="presParOf" srcId="{EFFF603C-0434-4263-A023-6D8524372A04}" destId="{A74A1760-4872-459A-9076-DB00ED863D1C}" srcOrd="3" destOrd="0" presId="urn:microsoft.com/office/officeart/2005/8/layout/bProcess3"/>
    <dgm:cxn modelId="{5B9B9A16-C486-4703-87C2-8AF9BFA3E59A}" type="presParOf" srcId="{A74A1760-4872-459A-9076-DB00ED863D1C}" destId="{BB4C1A5B-D643-4247-90A3-3D01C713B170}" srcOrd="0" destOrd="0" presId="urn:microsoft.com/office/officeart/2005/8/layout/bProcess3"/>
    <dgm:cxn modelId="{90CE1CB1-3A94-4237-ABF6-394965672953}" type="presParOf" srcId="{EFFF603C-0434-4263-A023-6D8524372A04}" destId="{3AED4B22-9279-4329-9E34-180052310635}" srcOrd="4" destOrd="0" presId="urn:microsoft.com/office/officeart/2005/8/layout/bProcess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A43E47F-8587-4706-9EC3-D39CA5A6DBCE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A3219449-ED84-4C59-B450-F83C8E42C49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Kehadiran anak menjadi tantangan dalam kehidupan keluarga. </a:t>
          </a:r>
          <a:endParaRPr lang="id-ID" sz="1500" b="1" i="1" dirty="0">
            <a:latin typeface="Candara" pitchFamily="34" charset="0"/>
          </a:endParaRPr>
        </a:p>
      </dgm:t>
    </dgm:pt>
    <dgm:pt modelId="{65554DAB-C7D7-44C2-A0BA-E8AE41CF85D9}" type="parTrans" cxnId="{BF2DBCD1-B158-447E-8423-FDAAFDCA1D21}">
      <dgm:prSet/>
      <dgm:spPr/>
      <dgm:t>
        <a:bodyPr/>
        <a:lstStyle/>
        <a:p>
          <a:endParaRPr lang="id-ID"/>
        </a:p>
      </dgm:t>
    </dgm:pt>
    <dgm:pt modelId="{F2775FB6-96DA-46C2-9025-7ED46E80C7E5}" type="sibTrans" cxnId="{BF2DBCD1-B158-447E-8423-FDAAFDCA1D21}">
      <dgm:prSet/>
      <dgm:spPr/>
      <dgm:t>
        <a:bodyPr/>
        <a:lstStyle/>
        <a:p>
          <a:endParaRPr lang="id-ID"/>
        </a:p>
      </dgm:t>
    </dgm:pt>
    <dgm:pt modelId="{D0B34A73-6FD5-473C-9436-4B2C2CDA623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Mengubah pola komunikasi bersama pasangan. </a:t>
          </a:r>
          <a:endParaRPr lang="id-ID" sz="1500" b="1" i="1" dirty="0">
            <a:latin typeface="Candara" pitchFamily="34" charset="0"/>
          </a:endParaRPr>
        </a:p>
      </dgm:t>
    </dgm:pt>
    <dgm:pt modelId="{3A0DA00E-55BE-42AF-AC17-DEECCF3F3C55}" type="parTrans" cxnId="{3E57EB4E-2DAC-4B2B-9564-3C17BF56F626}">
      <dgm:prSet/>
      <dgm:spPr/>
      <dgm:t>
        <a:bodyPr/>
        <a:lstStyle/>
        <a:p>
          <a:endParaRPr lang="id-ID"/>
        </a:p>
      </dgm:t>
    </dgm:pt>
    <dgm:pt modelId="{E83182D7-BBC2-4708-B5BC-D2AED6E038DB}" type="sibTrans" cxnId="{3E57EB4E-2DAC-4B2B-9564-3C17BF56F626}">
      <dgm:prSet/>
      <dgm:spPr/>
      <dgm:t>
        <a:bodyPr/>
        <a:lstStyle/>
        <a:p>
          <a:endParaRPr lang="id-ID"/>
        </a:p>
      </dgm:t>
    </dgm:pt>
    <dgm:pt modelId="{93130F02-9ABF-414D-8CED-F65F060B70B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Peran pasangan berubah; laki-laki menjadi ayah &amp; perempuan menjadi ibu. </a:t>
          </a:r>
          <a:endParaRPr lang="id-ID" sz="1500" b="1" i="1" dirty="0">
            <a:latin typeface="Candara" pitchFamily="34" charset="0"/>
          </a:endParaRPr>
        </a:p>
      </dgm:t>
    </dgm:pt>
    <dgm:pt modelId="{ED444CD4-A4BD-4F37-94E9-431AD051B2A7}" type="parTrans" cxnId="{F0B8F5C3-6BDF-42B0-B6EB-CC845F79EF3E}">
      <dgm:prSet/>
      <dgm:spPr/>
      <dgm:t>
        <a:bodyPr/>
        <a:lstStyle/>
        <a:p>
          <a:endParaRPr lang="id-ID"/>
        </a:p>
      </dgm:t>
    </dgm:pt>
    <dgm:pt modelId="{9DEE8BD9-3735-4501-A945-952D14BC55A2}" type="sibTrans" cxnId="{F0B8F5C3-6BDF-42B0-B6EB-CC845F79EF3E}">
      <dgm:prSet/>
      <dgm:spPr/>
      <dgm:t>
        <a:bodyPr/>
        <a:lstStyle/>
        <a:p>
          <a:endParaRPr lang="id-ID"/>
        </a:p>
      </dgm:t>
    </dgm:pt>
    <dgm:pt modelId="{11D0F045-7931-4235-9997-C4526EDBF1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Mengurangi waktu berdua &amp; mengubah fokus komunikasi. </a:t>
          </a:r>
          <a:endParaRPr lang="id-ID" sz="1500" b="1" i="1" dirty="0">
            <a:latin typeface="Candara" pitchFamily="34" charset="0"/>
          </a:endParaRPr>
        </a:p>
      </dgm:t>
    </dgm:pt>
    <dgm:pt modelId="{247C3370-4B99-424B-8EC5-B06FBB22BA5F}" type="parTrans" cxnId="{E837D467-8EF2-4161-9714-0F82EE2F6850}">
      <dgm:prSet/>
      <dgm:spPr/>
      <dgm:t>
        <a:bodyPr/>
        <a:lstStyle/>
        <a:p>
          <a:endParaRPr lang="id-ID"/>
        </a:p>
      </dgm:t>
    </dgm:pt>
    <dgm:pt modelId="{FC951507-5C2B-4882-B2EB-02BA5309B67C}" type="sibTrans" cxnId="{E837D467-8EF2-4161-9714-0F82EE2F6850}">
      <dgm:prSet/>
      <dgm:spPr/>
      <dgm:t>
        <a:bodyPr/>
        <a:lstStyle/>
        <a:p>
          <a:endParaRPr lang="id-ID"/>
        </a:p>
      </dgm:t>
    </dgm:pt>
    <dgm:pt modelId="{0981745D-9F00-4CC4-90B6-D35FC418621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Anak menjadi pusat komunikasi pasangan. </a:t>
          </a:r>
          <a:endParaRPr lang="id-ID" sz="1500" b="1" i="1" dirty="0">
            <a:latin typeface="Candara" pitchFamily="34" charset="0"/>
          </a:endParaRPr>
        </a:p>
      </dgm:t>
    </dgm:pt>
    <dgm:pt modelId="{FA99FE53-8819-412E-8B90-C1F9A433E56C}" type="parTrans" cxnId="{33880D89-130F-4A60-8BF5-47177E6B38D3}">
      <dgm:prSet/>
      <dgm:spPr/>
      <dgm:t>
        <a:bodyPr/>
        <a:lstStyle/>
        <a:p>
          <a:endParaRPr lang="id-ID"/>
        </a:p>
      </dgm:t>
    </dgm:pt>
    <dgm:pt modelId="{0DA67617-DAA8-4F75-8BEE-8B150B5AC117}" type="sibTrans" cxnId="{33880D89-130F-4A60-8BF5-47177E6B38D3}">
      <dgm:prSet/>
      <dgm:spPr/>
      <dgm:t>
        <a:bodyPr/>
        <a:lstStyle/>
        <a:p>
          <a:endParaRPr lang="id-ID"/>
        </a:p>
      </dgm:t>
    </dgm:pt>
    <dgm:pt modelId="{BCE0DE7B-78FA-44CD-A0D6-887A07A58A2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Kepuasan pernikahan  cenderung menurun  beberapa tahun usia pernikahan. </a:t>
          </a:r>
          <a:endParaRPr lang="id-ID" sz="1500" b="1" i="1" dirty="0">
            <a:latin typeface="Candara" pitchFamily="34" charset="0"/>
          </a:endParaRPr>
        </a:p>
      </dgm:t>
    </dgm:pt>
    <dgm:pt modelId="{6392FE4F-F524-4333-ACAF-3E9EC08A2087}" type="parTrans" cxnId="{01129F4A-5670-491C-B5D3-E465BC071BD2}">
      <dgm:prSet/>
      <dgm:spPr/>
      <dgm:t>
        <a:bodyPr/>
        <a:lstStyle/>
        <a:p>
          <a:endParaRPr lang="id-ID"/>
        </a:p>
      </dgm:t>
    </dgm:pt>
    <dgm:pt modelId="{24DBFC4E-1412-4AF8-A792-E6CF049D4DA2}" type="sibTrans" cxnId="{01129F4A-5670-491C-B5D3-E465BC071BD2}">
      <dgm:prSet/>
      <dgm:spPr/>
      <dgm:t>
        <a:bodyPr/>
        <a:lstStyle/>
        <a:p>
          <a:endParaRPr lang="id-ID"/>
        </a:p>
      </dgm:t>
    </dgm:pt>
    <dgm:pt modelId="{1880F627-C24F-408E-9F25-326D7D92535D}" type="pres">
      <dgm:prSet presAssocID="{9A43E47F-8587-4706-9EC3-D39CA5A6DBCE}" presName="compositeShape" presStyleCnt="0">
        <dgm:presLayoutVars>
          <dgm:chMax val="7"/>
          <dgm:dir/>
          <dgm:resizeHandles val="exact"/>
        </dgm:presLayoutVars>
      </dgm:prSet>
      <dgm:spPr/>
    </dgm:pt>
    <dgm:pt modelId="{864E77CD-61BD-4485-B3D7-C558A50D48A9}" type="pres">
      <dgm:prSet presAssocID="{A3219449-ED84-4C59-B450-F83C8E42C492}" presName="circ1" presStyleLbl="vennNode1" presStyleIdx="0" presStyleCnt="6"/>
      <dgm:spPr/>
    </dgm:pt>
    <dgm:pt modelId="{3F399E55-ACF5-48A1-94F5-EA44115CEFEC}" type="pres">
      <dgm:prSet presAssocID="{A3219449-ED84-4C59-B450-F83C8E42C4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98C9E4-C2E3-4A64-9912-68699204422C}" type="pres">
      <dgm:prSet presAssocID="{D0B34A73-6FD5-473C-9436-4B2C2CDA623E}" presName="circ2" presStyleLbl="vennNode1" presStyleIdx="1" presStyleCnt="6"/>
      <dgm:spPr/>
    </dgm:pt>
    <dgm:pt modelId="{8027B51E-4BBA-44D1-8844-DAC29EBCC6A8}" type="pres">
      <dgm:prSet presAssocID="{D0B34A73-6FD5-473C-9436-4B2C2CDA62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1B2A01-6EF1-4197-9F6B-85AEEB6F00E7}" type="pres">
      <dgm:prSet presAssocID="{93130F02-9ABF-414D-8CED-F65F060B70BC}" presName="circ3" presStyleLbl="vennNode1" presStyleIdx="2" presStyleCnt="6"/>
      <dgm:spPr/>
    </dgm:pt>
    <dgm:pt modelId="{02095CC6-AE9D-4FAC-8B13-548978BBDD01}" type="pres">
      <dgm:prSet presAssocID="{93130F02-9ABF-414D-8CED-F65F060B70B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C34182-D623-42F4-8B3F-010324D9646E}" type="pres">
      <dgm:prSet presAssocID="{11D0F045-7931-4235-9997-C4526EDBF1F6}" presName="circ4" presStyleLbl="vennNode1" presStyleIdx="3" presStyleCnt="6"/>
      <dgm:spPr/>
    </dgm:pt>
    <dgm:pt modelId="{09352834-C684-45B5-9472-78D436ABD120}" type="pres">
      <dgm:prSet presAssocID="{11D0F045-7931-4235-9997-C4526EDBF1F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FB8686-D618-4B39-ACB9-912FEEE8908A}" type="pres">
      <dgm:prSet presAssocID="{0981745D-9F00-4CC4-90B6-D35FC4186216}" presName="circ5" presStyleLbl="vennNode1" presStyleIdx="4" presStyleCnt="6"/>
      <dgm:spPr/>
    </dgm:pt>
    <dgm:pt modelId="{23407419-92D4-421C-BB35-6305C92F4F6D}" type="pres">
      <dgm:prSet presAssocID="{0981745D-9F00-4CC4-90B6-D35FC418621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AEC8DB-F4B1-43DB-BB8A-0991745AED2F}" type="pres">
      <dgm:prSet presAssocID="{BCE0DE7B-78FA-44CD-A0D6-887A07A58A2A}" presName="circ6" presStyleLbl="vennNode1" presStyleIdx="5" presStyleCnt="6"/>
      <dgm:spPr/>
    </dgm:pt>
    <dgm:pt modelId="{D2C06053-6078-4F07-8D45-7479E65C59F8}" type="pres">
      <dgm:prSet presAssocID="{BCE0DE7B-78FA-44CD-A0D6-887A07A58A2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837D467-8EF2-4161-9714-0F82EE2F6850}" srcId="{9A43E47F-8587-4706-9EC3-D39CA5A6DBCE}" destId="{11D0F045-7931-4235-9997-C4526EDBF1F6}" srcOrd="3" destOrd="0" parTransId="{247C3370-4B99-424B-8EC5-B06FBB22BA5F}" sibTransId="{FC951507-5C2B-4882-B2EB-02BA5309B67C}"/>
    <dgm:cxn modelId="{A6196114-259E-4975-9D0B-C701AFCB4F34}" type="presOf" srcId="{11D0F045-7931-4235-9997-C4526EDBF1F6}" destId="{09352834-C684-45B5-9472-78D436ABD120}" srcOrd="0" destOrd="0" presId="urn:microsoft.com/office/officeart/2005/8/layout/venn1"/>
    <dgm:cxn modelId="{F0B8F5C3-6BDF-42B0-B6EB-CC845F79EF3E}" srcId="{9A43E47F-8587-4706-9EC3-D39CA5A6DBCE}" destId="{93130F02-9ABF-414D-8CED-F65F060B70BC}" srcOrd="2" destOrd="0" parTransId="{ED444CD4-A4BD-4F37-94E9-431AD051B2A7}" sibTransId="{9DEE8BD9-3735-4501-A945-952D14BC55A2}"/>
    <dgm:cxn modelId="{01129F4A-5670-491C-B5D3-E465BC071BD2}" srcId="{9A43E47F-8587-4706-9EC3-D39CA5A6DBCE}" destId="{BCE0DE7B-78FA-44CD-A0D6-887A07A58A2A}" srcOrd="5" destOrd="0" parTransId="{6392FE4F-F524-4333-ACAF-3E9EC08A2087}" sibTransId="{24DBFC4E-1412-4AF8-A792-E6CF049D4DA2}"/>
    <dgm:cxn modelId="{BF2DBCD1-B158-447E-8423-FDAAFDCA1D21}" srcId="{9A43E47F-8587-4706-9EC3-D39CA5A6DBCE}" destId="{A3219449-ED84-4C59-B450-F83C8E42C492}" srcOrd="0" destOrd="0" parTransId="{65554DAB-C7D7-44C2-A0BA-E8AE41CF85D9}" sibTransId="{F2775FB6-96DA-46C2-9025-7ED46E80C7E5}"/>
    <dgm:cxn modelId="{AEC7DD7E-A084-4762-BCED-61D7231373DE}" type="presOf" srcId="{A3219449-ED84-4C59-B450-F83C8E42C492}" destId="{3F399E55-ACF5-48A1-94F5-EA44115CEFEC}" srcOrd="0" destOrd="0" presId="urn:microsoft.com/office/officeart/2005/8/layout/venn1"/>
    <dgm:cxn modelId="{78FE8908-2CDA-4565-BDA0-61EDEEF047FA}" type="presOf" srcId="{D0B34A73-6FD5-473C-9436-4B2C2CDA623E}" destId="{8027B51E-4BBA-44D1-8844-DAC29EBCC6A8}" srcOrd="0" destOrd="0" presId="urn:microsoft.com/office/officeart/2005/8/layout/venn1"/>
    <dgm:cxn modelId="{9C8C66AB-3E7B-423C-847D-1994E170F0CC}" type="presOf" srcId="{0981745D-9F00-4CC4-90B6-D35FC4186216}" destId="{23407419-92D4-421C-BB35-6305C92F4F6D}" srcOrd="0" destOrd="0" presId="urn:microsoft.com/office/officeart/2005/8/layout/venn1"/>
    <dgm:cxn modelId="{33880D89-130F-4A60-8BF5-47177E6B38D3}" srcId="{9A43E47F-8587-4706-9EC3-D39CA5A6DBCE}" destId="{0981745D-9F00-4CC4-90B6-D35FC4186216}" srcOrd="4" destOrd="0" parTransId="{FA99FE53-8819-412E-8B90-C1F9A433E56C}" sibTransId="{0DA67617-DAA8-4F75-8BEE-8B150B5AC117}"/>
    <dgm:cxn modelId="{62FA3671-969E-47D4-852A-E992615B56FD}" type="presOf" srcId="{93130F02-9ABF-414D-8CED-F65F060B70BC}" destId="{02095CC6-AE9D-4FAC-8B13-548978BBDD01}" srcOrd="0" destOrd="0" presId="urn:microsoft.com/office/officeart/2005/8/layout/venn1"/>
    <dgm:cxn modelId="{3E57EB4E-2DAC-4B2B-9564-3C17BF56F626}" srcId="{9A43E47F-8587-4706-9EC3-D39CA5A6DBCE}" destId="{D0B34A73-6FD5-473C-9436-4B2C2CDA623E}" srcOrd="1" destOrd="0" parTransId="{3A0DA00E-55BE-42AF-AC17-DEECCF3F3C55}" sibTransId="{E83182D7-BBC2-4708-B5BC-D2AED6E038DB}"/>
    <dgm:cxn modelId="{1351DECE-151B-4F1A-8DE0-E836CDBCC2FC}" type="presOf" srcId="{BCE0DE7B-78FA-44CD-A0D6-887A07A58A2A}" destId="{D2C06053-6078-4F07-8D45-7479E65C59F8}" srcOrd="0" destOrd="0" presId="urn:microsoft.com/office/officeart/2005/8/layout/venn1"/>
    <dgm:cxn modelId="{1ECB1BE0-93DC-48BF-B35C-D06A196B1CFA}" type="presOf" srcId="{9A43E47F-8587-4706-9EC3-D39CA5A6DBCE}" destId="{1880F627-C24F-408E-9F25-326D7D92535D}" srcOrd="0" destOrd="0" presId="urn:microsoft.com/office/officeart/2005/8/layout/venn1"/>
    <dgm:cxn modelId="{14225CE1-87CD-4B38-8767-0C314D1D3F82}" type="presParOf" srcId="{1880F627-C24F-408E-9F25-326D7D92535D}" destId="{864E77CD-61BD-4485-B3D7-C558A50D48A9}" srcOrd="0" destOrd="0" presId="urn:microsoft.com/office/officeart/2005/8/layout/venn1"/>
    <dgm:cxn modelId="{937D4C48-DC4F-4504-A73B-5961AD919F01}" type="presParOf" srcId="{1880F627-C24F-408E-9F25-326D7D92535D}" destId="{3F399E55-ACF5-48A1-94F5-EA44115CEFEC}" srcOrd="1" destOrd="0" presId="urn:microsoft.com/office/officeart/2005/8/layout/venn1"/>
    <dgm:cxn modelId="{AFA385BA-C2B5-4197-AE2C-40BA65A99B2D}" type="presParOf" srcId="{1880F627-C24F-408E-9F25-326D7D92535D}" destId="{2D98C9E4-C2E3-4A64-9912-68699204422C}" srcOrd="2" destOrd="0" presId="urn:microsoft.com/office/officeart/2005/8/layout/venn1"/>
    <dgm:cxn modelId="{0BE3DA13-3F10-4DD2-9E41-CA4ABF3E627A}" type="presParOf" srcId="{1880F627-C24F-408E-9F25-326D7D92535D}" destId="{8027B51E-4BBA-44D1-8844-DAC29EBCC6A8}" srcOrd="3" destOrd="0" presId="urn:microsoft.com/office/officeart/2005/8/layout/venn1"/>
    <dgm:cxn modelId="{D7B3695D-0FBE-4EAC-BB9F-3AE28713D15A}" type="presParOf" srcId="{1880F627-C24F-408E-9F25-326D7D92535D}" destId="{861B2A01-6EF1-4197-9F6B-85AEEB6F00E7}" srcOrd="4" destOrd="0" presId="urn:microsoft.com/office/officeart/2005/8/layout/venn1"/>
    <dgm:cxn modelId="{672F2431-F5B8-4A7C-856F-53FB72E0275B}" type="presParOf" srcId="{1880F627-C24F-408E-9F25-326D7D92535D}" destId="{02095CC6-AE9D-4FAC-8B13-548978BBDD01}" srcOrd="5" destOrd="0" presId="urn:microsoft.com/office/officeart/2005/8/layout/venn1"/>
    <dgm:cxn modelId="{F807DDB8-2D3B-4FEE-9DC3-5FE2C00232E0}" type="presParOf" srcId="{1880F627-C24F-408E-9F25-326D7D92535D}" destId="{6AC34182-D623-42F4-8B3F-010324D9646E}" srcOrd="6" destOrd="0" presId="urn:microsoft.com/office/officeart/2005/8/layout/venn1"/>
    <dgm:cxn modelId="{A33E29AB-0534-4341-8928-1C82D0A7ABE5}" type="presParOf" srcId="{1880F627-C24F-408E-9F25-326D7D92535D}" destId="{09352834-C684-45B5-9472-78D436ABD120}" srcOrd="7" destOrd="0" presId="urn:microsoft.com/office/officeart/2005/8/layout/venn1"/>
    <dgm:cxn modelId="{4D161108-1B02-4ECF-9B43-FB9C17F65D0C}" type="presParOf" srcId="{1880F627-C24F-408E-9F25-326D7D92535D}" destId="{D7FB8686-D618-4B39-ACB9-912FEEE8908A}" srcOrd="8" destOrd="0" presId="urn:microsoft.com/office/officeart/2005/8/layout/venn1"/>
    <dgm:cxn modelId="{431E8328-AA0F-4A5A-90A2-DC65DD8A5818}" type="presParOf" srcId="{1880F627-C24F-408E-9F25-326D7D92535D}" destId="{23407419-92D4-421C-BB35-6305C92F4F6D}" srcOrd="9" destOrd="0" presId="urn:microsoft.com/office/officeart/2005/8/layout/venn1"/>
    <dgm:cxn modelId="{64F65F18-4945-42DB-8ABE-6E1F2FEFB6AB}" type="presParOf" srcId="{1880F627-C24F-408E-9F25-326D7D92535D}" destId="{A9AEC8DB-F4B1-43DB-BB8A-0991745AED2F}" srcOrd="10" destOrd="0" presId="urn:microsoft.com/office/officeart/2005/8/layout/venn1"/>
    <dgm:cxn modelId="{1C7AEAB8-70A2-4612-BADA-21B50D2C7909}" type="presParOf" srcId="{1880F627-C24F-408E-9F25-326D7D92535D}" destId="{D2C06053-6078-4F07-8D45-7479E65C59F8}" srcOrd="11" destOrd="0" presId="urn:microsoft.com/office/officeart/2005/8/layout/venn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FE56412-8E32-43FD-8B62-1C51FD6E99F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0DA99D6-8A05-4765-AFE0-11FE4A1D1650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Menyesuaikan kondisi baru. </a:t>
          </a:r>
          <a:endParaRPr lang="id-ID" sz="1500" b="1" i="1" dirty="0">
            <a:latin typeface="Candara" pitchFamily="34" charset="0"/>
          </a:endParaRPr>
        </a:p>
      </dgm:t>
    </dgm:pt>
    <dgm:pt modelId="{90197577-8029-48EB-9E0E-6225B2BBD302}" type="parTrans" cxnId="{7A4139EA-B0A4-4346-9CD5-FDB7A34058A9}">
      <dgm:prSet/>
      <dgm:spPr/>
      <dgm:t>
        <a:bodyPr/>
        <a:lstStyle/>
        <a:p>
          <a:endParaRPr lang="id-ID"/>
        </a:p>
      </dgm:t>
    </dgm:pt>
    <dgm:pt modelId="{957A68A8-C1E0-4DF5-8A18-7227DC36100D}" type="sibTrans" cxnId="{7A4139EA-B0A4-4346-9CD5-FDB7A34058A9}">
      <dgm:prSet/>
      <dgm:spPr/>
      <dgm:t>
        <a:bodyPr/>
        <a:lstStyle/>
        <a:p>
          <a:endParaRPr lang="id-ID"/>
        </a:p>
      </dgm:t>
    </dgm:pt>
    <dgm:pt modelId="{A4E31065-1487-4EFD-91C9-EC7CB61E3F52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Potensi mengalami kekecewaan. </a:t>
          </a:r>
          <a:endParaRPr lang="id-ID" sz="1500" b="1" i="1" dirty="0">
            <a:latin typeface="Candara" pitchFamily="34" charset="0"/>
          </a:endParaRPr>
        </a:p>
      </dgm:t>
    </dgm:pt>
    <dgm:pt modelId="{8A45A603-AF0F-4E24-BF81-1BD0144E5F4A}" type="parTrans" cxnId="{AC7D63EE-0522-461F-85E0-A6E13E308449}">
      <dgm:prSet/>
      <dgm:spPr/>
      <dgm:t>
        <a:bodyPr/>
        <a:lstStyle/>
        <a:p>
          <a:endParaRPr lang="id-ID"/>
        </a:p>
      </dgm:t>
    </dgm:pt>
    <dgm:pt modelId="{F158C5AE-4A39-4698-A4B2-C7E1F79CFC44}" type="sibTrans" cxnId="{AC7D63EE-0522-461F-85E0-A6E13E308449}">
      <dgm:prSet/>
      <dgm:spPr/>
      <dgm:t>
        <a:bodyPr/>
        <a:lstStyle/>
        <a:p>
          <a:endParaRPr lang="id-ID"/>
        </a:p>
      </dgm:t>
    </dgm:pt>
    <dgm:pt modelId="{89983DCA-3AFB-4877-B8DF-AE84B003ABDA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Banyak peristiwa negatif yang terjadi bersamaan; anggota keluarga tersiksa. </a:t>
          </a:r>
          <a:endParaRPr lang="id-ID" sz="1500" b="1" i="1" dirty="0">
            <a:latin typeface="Candara" pitchFamily="34" charset="0"/>
          </a:endParaRPr>
        </a:p>
      </dgm:t>
    </dgm:pt>
    <dgm:pt modelId="{54604752-BB5F-4ACF-8B72-87DA51CF23AD}" type="parTrans" cxnId="{F801D965-D5EA-4E87-9F46-E8D9A17F81B9}">
      <dgm:prSet/>
      <dgm:spPr/>
      <dgm:t>
        <a:bodyPr/>
        <a:lstStyle/>
        <a:p>
          <a:endParaRPr lang="id-ID"/>
        </a:p>
      </dgm:t>
    </dgm:pt>
    <dgm:pt modelId="{38AB18E3-5AE4-4BC1-B9E2-2E20BDEFB478}" type="sibTrans" cxnId="{F801D965-D5EA-4E87-9F46-E8D9A17F81B9}">
      <dgm:prSet/>
      <dgm:spPr/>
      <dgm:t>
        <a:bodyPr/>
        <a:lstStyle/>
        <a:p>
          <a:endParaRPr lang="id-ID"/>
        </a:p>
      </dgm:t>
    </dgm:pt>
    <dgm:pt modelId="{5F6EBAFE-0DC0-4322-826D-CFD344344BD7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Kehadiran seorang bayi – anggota keluarga sakit parah – pasangan dipindahtugaskan</a:t>
          </a:r>
          <a:endParaRPr lang="id-ID" sz="1500" b="1" i="1" dirty="0">
            <a:latin typeface="Candara" pitchFamily="34" charset="0"/>
          </a:endParaRPr>
        </a:p>
      </dgm:t>
    </dgm:pt>
    <dgm:pt modelId="{EF34775E-9D8D-410C-B4B1-4ECF1BA79AB0}" type="parTrans" cxnId="{24743188-47C5-4C3F-A55B-1BFDE159AD15}">
      <dgm:prSet/>
      <dgm:spPr/>
      <dgm:t>
        <a:bodyPr/>
        <a:lstStyle/>
        <a:p>
          <a:endParaRPr lang="id-ID"/>
        </a:p>
      </dgm:t>
    </dgm:pt>
    <dgm:pt modelId="{C8A587DF-10C5-4231-BDD3-F729E633D4BE}" type="sibTrans" cxnId="{24743188-47C5-4C3F-A55B-1BFDE159AD15}">
      <dgm:prSet/>
      <dgm:spPr/>
      <dgm:t>
        <a:bodyPr/>
        <a:lstStyle/>
        <a:p>
          <a:endParaRPr lang="id-ID"/>
        </a:p>
      </dgm:t>
    </dgm:pt>
    <dgm:pt modelId="{3BF4044B-3B22-40AB-95ED-950EACB7DB4A}" type="pres">
      <dgm:prSet presAssocID="{1FE56412-8E32-43FD-8B62-1C51FD6E99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4C6D4DE-3B23-4B66-A72C-94FEA8B43C47}" type="pres">
      <dgm:prSet presAssocID="{30DA99D6-8A05-4765-AFE0-11FE4A1D165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DAC55D-568E-4EEC-A45E-258508CA539C}" type="pres">
      <dgm:prSet presAssocID="{957A68A8-C1E0-4DF5-8A18-7227DC36100D}" presName="space" presStyleCnt="0"/>
      <dgm:spPr/>
    </dgm:pt>
    <dgm:pt modelId="{A2E04E8C-C278-43D5-808F-9C6D9F577E56}" type="pres">
      <dgm:prSet presAssocID="{A4E31065-1487-4EFD-91C9-EC7CB61E3F5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F6AC48-9AA0-4DAA-9878-D1BA39329CC4}" type="pres">
      <dgm:prSet presAssocID="{F158C5AE-4A39-4698-A4B2-C7E1F79CFC44}" presName="space" presStyleCnt="0"/>
      <dgm:spPr/>
    </dgm:pt>
    <dgm:pt modelId="{DB8FBECA-2AAE-4D42-8B59-0CC9BD7D0F8C}" type="pres">
      <dgm:prSet presAssocID="{89983DCA-3AFB-4877-B8DF-AE84B003ABD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A5D6F9-3CB0-4FC8-8337-C64E5FA93642}" type="pres">
      <dgm:prSet presAssocID="{38AB18E3-5AE4-4BC1-B9E2-2E20BDEFB478}" presName="space" presStyleCnt="0"/>
      <dgm:spPr/>
    </dgm:pt>
    <dgm:pt modelId="{07696AFA-D27D-4EB1-A867-3CA97DD752DD}" type="pres">
      <dgm:prSet presAssocID="{5F6EBAFE-0DC0-4322-826D-CFD344344BD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330902-80D8-4AE7-A379-EB95A019AF98}" type="presOf" srcId="{A4E31065-1487-4EFD-91C9-EC7CB61E3F52}" destId="{A2E04E8C-C278-43D5-808F-9C6D9F577E56}" srcOrd="0" destOrd="0" presId="urn:microsoft.com/office/officeart/2005/8/layout/venn3"/>
    <dgm:cxn modelId="{AC7D63EE-0522-461F-85E0-A6E13E308449}" srcId="{1FE56412-8E32-43FD-8B62-1C51FD6E99F1}" destId="{A4E31065-1487-4EFD-91C9-EC7CB61E3F52}" srcOrd="1" destOrd="0" parTransId="{8A45A603-AF0F-4E24-BF81-1BD0144E5F4A}" sibTransId="{F158C5AE-4A39-4698-A4B2-C7E1F79CFC44}"/>
    <dgm:cxn modelId="{F801D965-D5EA-4E87-9F46-E8D9A17F81B9}" srcId="{1FE56412-8E32-43FD-8B62-1C51FD6E99F1}" destId="{89983DCA-3AFB-4877-B8DF-AE84B003ABDA}" srcOrd="2" destOrd="0" parTransId="{54604752-BB5F-4ACF-8B72-87DA51CF23AD}" sibTransId="{38AB18E3-5AE4-4BC1-B9E2-2E20BDEFB478}"/>
    <dgm:cxn modelId="{7A4139EA-B0A4-4346-9CD5-FDB7A34058A9}" srcId="{1FE56412-8E32-43FD-8B62-1C51FD6E99F1}" destId="{30DA99D6-8A05-4765-AFE0-11FE4A1D1650}" srcOrd="0" destOrd="0" parTransId="{90197577-8029-48EB-9E0E-6225B2BBD302}" sibTransId="{957A68A8-C1E0-4DF5-8A18-7227DC36100D}"/>
    <dgm:cxn modelId="{A48045B2-B0FA-4EAE-8AA4-D715178436A3}" type="presOf" srcId="{1FE56412-8E32-43FD-8B62-1C51FD6E99F1}" destId="{3BF4044B-3B22-40AB-95ED-950EACB7DB4A}" srcOrd="0" destOrd="0" presId="urn:microsoft.com/office/officeart/2005/8/layout/venn3"/>
    <dgm:cxn modelId="{C685E62B-2642-4437-9C71-523377943261}" type="presOf" srcId="{89983DCA-3AFB-4877-B8DF-AE84B003ABDA}" destId="{DB8FBECA-2AAE-4D42-8B59-0CC9BD7D0F8C}" srcOrd="0" destOrd="0" presId="urn:microsoft.com/office/officeart/2005/8/layout/venn3"/>
    <dgm:cxn modelId="{14513467-2726-42BE-AAAF-35040CBC5FE5}" type="presOf" srcId="{30DA99D6-8A05-4765-AFE0-11FE4A1D1650}" destId="{B4C6D4DE-3B23-4B66-A72C-94FEA8B43C47}" srcOrd="0" destOrd="0" presId="urn:microsoft.com/office/officeart/2005/8/layout/venn3"/>
    <dgm:cxn modelId="{C357A8B5-688A-4522-A7E6-5514FE94E157}" type="presOf" srcId="{5F6EBAFE-0DC0-4322-826D-CFD344344BD7}" destId="{07696AFA-D27D-4EB1-A867-3CA97DD752DD}" srcOrd="0" destOrd="0" presId="urn:microsoft.com/office/officeart/2005/8/layout/venn3"/>
    <dgm:cxn modelId="{24743188-47C5-4C3F-A55B-1BFDE159AD15}" srcId="{1FE56412-8E32-43FD-8B62-1C51FD6E99F1}" destId="{5F6EBAFE-0DC0-4322-826D-CFD344344BD7}" srcOrd="3" destOrd="0" parTransId="{EF34775E-9D8D-410C-B4B1-4ECF1BA79AB0}" sibTransId="{C8A587DF-10C5-4231-BDD3-F729E633D4BE}"/>
    <dgm:cxn modelId="{954C774D-259E-40AA-AC9E-152C5CE0D7C2}" type="presParOf" srcId="{3BF4044B-3B22-40AB-95ED-950EACB7DB4A}" destId="{B4C6D4DE-3B23-4B66-A72C-94FEA8B43C47}" srcOrd="0" destOrd="0" presId="urn:microsoft.com/office/officeart/2005/8/layout/venn3"/>
    <dgm:cxn modelId="{8E7509CE-CB61-4123-B358-2643904894F8}" type="presParOf" srcId="{3BF4044B-3B22-40AB-95ED-950EACB7DB4A}" destId="{81DAC55D-568E-4EEC-A45E-258508CA539C}" srcOrd="1" destOrd="0" presId="urn:microsoft.com/office/officeart/2005/8/layout/venn3"/>
    <dgm:cxn modelId="{F3330C2C-CFEE-4E7C-AE9A-7B56CD716926}" type="presParOf" srcId="{3BF4044B-3B22-40AB-95ED-950EACB7DB4A}" destId="{A2E04E8C-C278-43D5-808F-9C6D9F577E56}" srcOrd="2" destOrd="0" presId="urn:microsoft.com/office/officeart/2005/8/layout/venn3"/>
    <dgm:cxn modelId="{4FA1DD69-C25E-4F37-A596-201F2DE08DAA}" type="presParOf" srcId="{3BF4044B-3B22-40AB-95ED-950EACB7DB4A}" destId="{21F6AC48-9AA0-4DAA-9878-D1BA39329CC4}" srcOrd="3" destOrd="0" presId="urn:microsoft.com/office/officeart/2005/8/layout/venn3"/>
    <dgm:cxn modelId="{BD08ADE9-BF33-4765-95D5-3D5BDF2F0E9B}" type="presParOf" srcId="{3BF4044B-3B22-40AB-95ED-950EACB7DB4A}" destId="{DB8FBECA-2AAE-4D42-8B59-0CC9BD7D0F8C}" srcOrd="4" destOrd="0" presId="urn:microsoft.com/office/officeart/2005/8/layout/venn3"/>
    <dgm:cxn modelId="{849A1889-C7F3-4CB8-87DC-79CE8289C5CC}" type="presParOf" srcId="{3BF4044B-3B22-40AB-95ED-950EACB7DB4A}" destId="{E8A5D6F9-3CB0-4FC8-8337-C64E5FA93642}" srcOrd="5" destOrd="0" presId="urn:microsoft.com/office/officeart/2005/8/layout/venn3"/>
    <dgm:cxn modelId="{7C32BBD0-181A-400D-B2F5-C30369363734}" type="presParOf" srcId="{3BF4044B-3B22-40AB-95ED-950EACB7DB4A}" destId="{07696AFA-D27D-4EB1-A867-3CA97DD752DD}" srcOrd="6" destOrd="0" presId="urn:microsoft.com/office/officeart/2005/8/layout/venn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25F2A49-8D4E-4939-8446-492BB003DD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0C7002E-B4CB-4DC6-A6E6-A53850879E6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Orang tua menginvetasikan segala sesuatu untuk membesarkan anak.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848C315-45C9-4207-B942-E58761BEF73A}" type="parTrans" cxnId="{DE56AEBE-91D4-4002-BF51-A2D5CB57573C}">
      <dgm:prSet/>
      <dgm:spPr/>
      <dgm:t>
        <a:bodyPr/>
        <a:lstStyle/>
        <a:p>
          <a:endParaRPr lang="id-ID"/>
        </a:p>
      </dgm:t>
    </dgm:pt>
    <dgm:pt modelId="{7FC89FB3-03C2-4322-B677-A8A740FD2425}" type="sibTrans" cxnId="{DE56AEBE-91D4-4002-BF51-A2D5CB57573C}">
      <dgm:prSet/>
      <dgm:spPr/>
      <dgm:t>
        <a:bodyPr/>
        <a:lstStyle/>
        <a:p>
          <a:endParaRPr lang="id-ID"/>
        </a:p>
      </dgm:t>
    </dgm:pt>
    <dgm:pt modelId="{EC0CFFE7-D806-4C93-935A-E4D86EEAF97C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Pengajaran toilet training, sopan santun &amp; pergaulan.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326D995-3E1F-413E-8DEB-4DBC29A5B1A1}" type="parTrans" cxnId="{E14B1A33-77DE-45CC-A6E0-DC47D057ECBA}">
      <dgm:prSet/>
      <dgm:spPr/>
      <dgm:t>
        <a:bodyPr/>
        <a:lstStyle/>
        <a:p>
          <a:endParaRPr lang="id-ID"/>
        </a:p>
      </dgm:t>
    </dgm:pt>
    <dgm:pt modelId="{D81BCAFF-6F3D-4AA5-8018-22BFB37CA637}" type="sibTrans" cxnId="{E14B1A33-77DE-45CC-A6E0-DC47D057ECBA}">
      <dgm:prSet/>
      <dgm:spPr/>
      <dgm:t>
        <a:bodyPr/>
        <a:lstStyle/>
        <a:p>
          <a:endParaRPr lang="id-ID"/>
        </a:p>
      </dgm:t>
    </dgm:pt>
    <dgm:pt modelId="{6E4A1E49-BA74-4FF1-BDBE-E08ED96D79D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Nilai moral menjadi dasar mengembangkan percaya diri anak.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94E822C-794A-4F19-94F3-A8A918D25744}" type="parTrans" cxnId="{D605C921-65C9-4254-A151-35A8F639D784}">
      <dgm:prSet/>
      <dgm:spPr/>
      <dgm:t>
        <a:bodyPr/>
        <a:lstStyle/>
        <a:p>
          <a:endParaRPr lang="id-ID"/>
        </a:p>
      </dgm:t>
    </dgm:pt>
    <dgm:pt modelId="{5123524C-810E-4268-8AAB-39E23C243154}" type="sibTrans" cxnId="{D605C921-65C9-4254-A151-35A8F639D784}">
      <dgm:prSet/>
      <dgm:spPr/>
      <dgm:t>
        <a:bodyPr/>
        <a:lstStyle/>
        <a:p>
          <a:endParaRPr lang="id-ID"/>
        </a:p>
      </dgm:t>
    </dgm:pt>
    <dgm:pt modelId="{59C1D10F-C588-41EA-820C-880FA5FDAB3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Menanamkan pola kelekatan &amp; memberikan label pada anak.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FC41CFA-F036-45F6-BA34-7D1D743FE5E4}" type="parTrans" cxnId="{CDB9201C-930E-4B2D-98A6-8626A1F1A327}">
      <dgm:prSet/>
      <dgm:spPr/>
      <dgm:t>
        <a:bodyPr/>
        <a:lstStyle/>
        <a:p>
          <a:endParaRPr lang="id-ID"/>
        </a:p>
      </dgm:t>
    </dgm:pt>
    <dgm:pt modelId="{8CEBC800-63E4-43FD-97D3-5EB4CA3E1145}" type="sibTrans" cxnId="{CDB9201C-930E-4B2D-98A6-8626A1F1A327}">
      <dgm:prSet/>
      <dgm:spPr/>
      <dgm:t>
        <a:bodyPr/>
        <a:lstStyle/>
        <a:p>
          <a:endParaRPr lang="id-ID"/>
        </a:p>
      </dgm:t>
    </dgm:pt>
    <dgm:pt modelId="{5010C01C-5B7E-4BC9-9A7E-7D37308EE0A8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Ibu cenderung lebih banyak berkomunikasi dengan anak; dialog, nasihat, penguatan, dukungan.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5DDE2B-6275-44FC-BCC5-725C33D4F015}" type="parTrans" cxnId="{E0D8D092-A0C8-4852-9B42-7BCC88F9CB49}">
      <dgm:prSet/>
      <dgm:spPr/>
      <dgm:t>
        <a:bodyPr/>
        <a:lstStyle/>
        <a:p>
          <a:endParaRPr lang="id-ID"/>
        </a:p>
      </dgm:t>
    </dgm:pt>
    <dgm:pt modelId="{5B586513-6943-4E90-8508-30625B13A523}" type="sibTrans" cxnId="{E0D8D092-A0C8-4852-9B42-7BCC88F9CB49}">
      <dgm:prSet/>
      <dgm:spPr/>
      <dgm:t>
        <a:bodyPr/>
        <a:lstStyle/>
        <a:p>
          <a:endParaRPr lang="id-ID"/>
        </a:p>
      </dgm:t>
    </dgm:pt>
    <dgm:pt modelId="{DE1811EF-F70A-456A-BBF4-7D4BCC2F539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Ibu mengajarkan kemampuan bersosialisasi &amp; menangani emosi.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34F4EB-988D-44D4-AAFE-5D043334106D}" type="parTrans" cxnId="{E10DC75E-7408-4975-9CDF-A3096CC9E215}">
      <dgm:prSet/>
      <dgm:spPr/>
      <dgm:t>
        <a:bodyPr/>
        <a:lstStyle/>
        <a:p>
          <a:endParaRPr lang="id-ID"/>
        </a:p>
      </dgm:t>
    </dgm:pt>
    <dgm:pt modelId="{6D020C9A-ED34-4C70-B209-01FA89CDEAFA}" type="sibTrans" cxnId="{E10DC75E-7408-4975-9CDF-A3096CC9E215}">
      <dgm:prSet/>
      <dgm:spPr/>
      <dgm:t>
        <a:bodyPr/>
        <a:lstStyle/>
        <a:p>
          <a:endParaRPr lang="id-ID"/>
        </a:p>
      </dgm:t>
    </dgm:pt>
    <dgm:pt modelId="{083FA5B4-743E-4BEE-936F-8D4C3BE0FCC7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Ayah berperan meningkatkan inisiatif, prestasi &amp; kemandirian.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FB99D7D-A1F2-4DA7-845C-593399D86ECF}" type="parTrans" cxnId="{BCB2C11D-0DF4-4463-8238-24A723664785}">
      <dgm:prSet/>
      <dgm:spPr/>
      <dgm:t>
        <a:bodyPr/>
        <a:lstStyle/>
        <a:p>
          <a:endParaRPr lang="id-ID"/>
        </a:p>
      </dgm:t>
    </dgm:pt>
    <dgm:pt modelId="{EADED999-2687-4BAA-8E55-38D7E1EA16F0}" type="sibTrans" cxnId="{BCB2C11D-0DF4-4463-8238-24A723664785}">
      <dgm:prSet/>
      <dgm:spPr/>
      <dgm:t>
        <a:bodyPr/>
        <a:lstStyle/>
        <a:p>
          <a:endParaRPr lang="id-ID"/>
        </a:p>
      </dgm:t>
    </dgm:pt>
    <dgm:pt modelId="{0AB7054E-4BE3-4BB9-B452-4A3C138E72FD}" type="pres">
      <dgm:prSet presAssocID="{925F2A49-8D4E-4939-8446-492BB003DD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E7E7E08-FC81-478F-8344-C9830DECF528}" type="pres">
      <dgm:prSet presAssocID="{10C7002E-B4CB-4DC6-A6E6-A53850879E6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568B32-8C69-4B06-B6CE-A12D2A3F3838}" type="pres">
      <dgm:prSet presAssocID="{7FC89FB3-03C2-4322-B677-A8A740FD2425}" presName="sibTrans" presStyleCnt="0"/>
      <dgm:spPr/>
    </dgm:pt>
    <dgm:pt modelId="{F0E75EA0-341C-421F-9160-8EE942A95AB8}" type="pres">
      <dgm:prSet presAssocID="{EC0CFFE7-D806-4C93-935A-E4D86EEAF97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A88955-62AC-438E-B655-A866EE70D504}" type="pres">
      <dgm:prSet presAssocID="{D81BCAFF-6F3D-4AA5-8018-22BFB37CA637}" presName="sibTrans" presStyleCnt="0"/>
      <dgm:spPr/>
    </dgm:pt>
    <dgm:pt modelId="{428BB39B-43D2-4DD0-81E8-6F57628CD762}" type="pres">
      <dgm:prSet presAssocID="{6E4A1E49-BA74-4FF1-BDBE-E08ED96D79D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FE346E-BD51-4768-BDF3-D6839731E4A7}" type="pres">
      <dgm:prSet presAssocID="{5123524C-810E-4268-8AAB-39E23C243154}" presName="sibTrans" presStyleCnt="0"/>
      <dgm:spPr/>
    </dgm:pt>
    <dgm:pt modelId="{79E14DB5-AF6D-4208-A796-755C8D4595CD}" type="pres">
      <dgm:prSet presAssocID="{59C1D10F-C588-41EA-820C-880FA5FDAB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9B1890-8ADB-48EB-AD34-30FA7AB84495}" type="pres">
      <dgm:prSet presAssocID="{8CEBC800-63E4-43FD-97D3-5EB4CA3E1145}" presName="sibTrans" presStyleCnt="0"/>
      <dgm:spPr/>
    </dgm:pt>
    <dgm:pt modelId="{879CA636-01EB-4623-8ED0-643DD3BEAA35}" type="pres">
      <dgm:prSet presAssocID="{5010C01C-5B7E-4BC9-9A7E-7D37308EE0A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9C8E65-64D1-4B4E-822E-2DEAF9F13DE3}" type="pres">
      <dgm:prSet presAssocID="{5B586513-6943-4E90-8508-30625B13A523}" presName="sibTrans" presStyleCnt="0"/>
      <dgm:spPr/>
    </dgm:pt>
    <dgm:pt modelId="{3CD395CC-A041-4F85-93C6-0FB011143557}" type="pres">
      <dgm:prSet presAssocID="{DE1811EF-F70A-456A-BBF4-7D4BCC2F539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7938A2-0864-45BF-8FA5-3C52480D2D38}" type="pres">
      <dgm:prSet presAssocID="{6D020C9A-ED34-4C70-B209-01FA89CDEAFA}" presName="sibTrans" presStyleCnt="0"/>
      <dgm:spPr/>
    </dgm:pt>
    <dgm:pt modelId="{7A56FB7F-C697-4424-A01C-26AFAD92271E}" type="pres">
      <dgm:prSet presAssocID="{083FA5B4-743E-4BEE-936F-8D4C3BE0FCC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A8A3B31-B346-4DCB-A5F1-EC4B734D0F6A}" type="presOf" srcId="{083FA5B4-743E-4BEE-936F-8D4C3BE0FCC7}" destId="{7A56FB7F-C697-4424-A01C-26AFAD92271E}" srcOrd="0" destOrd="0" presId="urn:microsoft.com/office/officeart/2005/8/layout/default"/>
    <dgm:cxn modelId="{BCB2C11D-0DF4-4463-8238-24A723664785}" srcId="{925F2A49-8D4E-4939-8446-492BB003DD92}" destId="{083FA5B4-743E-4BEE-936F-8D4C3BE0FCC7}" srcOrd="6" destOrd="0" parTransId="{CFB99D7D-A1F2-4DA7-845C-593399D86ECF}" sibTransId="{EADED999-2687-4BAA-8E55-38D7E1EA16F0}"/>
    <dgm:cxn modelId="{E14B1A33-77DE-45CC-A6E0-DC47D057ECBA}" srcId="{925F2A49-8D4E-4939-8446-492BB003DD92}" destId="{EC0CFFE7-D806-4C93-935A-E4D86EEAF97C}" srcOrd="1" destOrd="0" parTransId="{7326D995-3E1F-413E-8DEB-4DBC29A5B1A1}" sibTransId="{D81BCAFF-6F3D-4AA5-8018-22BFB37CA637}"/>
    <dgm:cxn modelId="{E10DC75E-7408-4975-9CDF-A3096CC9E215}" srcId="{925F2A49-8D4E-4939-8446-492BB003DD92}" destId="{DE1811EF-F70A-456A-BBF4-7D4BCC2F5395}" srcOrd="5" destOrd="0" parTransId="{F034F4EB-988D-44D4-AAFE-5D043334106D}" sibTransId="{6D020C9A-ED34-4C70-B209-01FA89CDEAFA}"/>
    <dgm:cxn modelId="{FA647C99-17ED-4B95-9E4F-8DA2DF46BA85}" type="presOf" srcId="{10C7002E-B4CB-4DC6-A6E6-A53850879E6A}" destId="{DE7E7E08-FC81-478F-8344-C9830DECF528}" srcOrd="0" destOrd="0" presId="urn:microsoft.com/office/officeart/2005/8/layout/default"/>
    <dgm:cxn modelId="{DE56AEBE-91D4-4002-BF51-A2D5CB57573C}" srcId="{925F2A49-8D4E-4939-8446-492BB003DD92}" destId="{10C7002E-B4CB-4DC6-A6E6-A53850879E6A}" srcOrd="0" destOrd="0" parTransId="{F848C315-45C9-4207-B942-E58761BEF73A}" sibTransId="{7FC89FB3-03C2-4322-B677-A8A740FD2425}"/>
    <dgm:cxn modelId="{D605C921-65C9-4254-A151-35A8F639D784}" srcId="{925F2A49-8D4E-4939-8446-492BB003DD92}" destId="{6E4A1E49-BA74-4FF1-BDBE-E08ED96D79DA}" srcOrd="2" destOrd="0" parTransId="{A94E822C-794A-4F19-94F3-A8A918D25744}" sibTransId="{5123524C-810E-4268-8AAB-39E23C243154}"/>
    <dgm:cxn modelId="{E0D8D092-A0C8-4852-9B42-7BCC88F9CB49}" srcId="{925F2A49-8D4E-4939-8446-492BB003DD92}" destId="{5010C01C-5B7E-4BC9-9A7E-7D37308EE0A8}" srcOrd="4" destOrd="0" parTransId="{BB5DDE2B-6275-44FC-BCC5-725C33D4F015}" sibTransId="{5B586513-6943-4E90-8508-30625B13A523}"/>
    <dgm:cxn modelId="{82CC1D88-A60B-4163-9699-0DC25852DBA9}" type="presOf" srcId="{6E4A1E49-BA74-4FF1-BDBE-E08ED96D79DA}" destId="{428BB39B-43D2-4DD0-81E8-6F57628CD762}" srcOrd="0" destOrd="0" presId="urn:microsoft.com/office/officeart/2005/8/layout/default"/>
    <dgm:cxn modelId="{CDB9201C-930E-4B2D-98A6-8626A1F1A327}" srcId="{925F2A49-8D4E-4939-8446-492BB003DD92}" destId="{59C1D10F-C588-41EA-820C-880FA5FDAB31}" srcOrd="3" destOrd="0" parTransId="{3FC41CFA-F036-45F6-BA34-7D1D743FE5E4}" sibTransId="{8CEBC800-63E4-43FD-97D3-5EB4CA3E1145}"/>
    <dgm:cxn modelId="{EA832924-0EF7-4B81-B614-91929EA08AD5}" type="presOf" srcId="{EC0CFFE7-D806-4C93-935A-E4D86EEAF97C}" destId="{F0E75EA0-341C-421F-9160-8EE942A95AB8}" srcOrd="0" destOrd="0" presId="urn:microsoft.com/office/officeart/2005/8/layout/default"/>
    <dgm:cxn modelId="{520DF202-5E4E-494A-8DE1-BE7244744552}" type="presOf" srcId="{5010C01C-5B7E-4BC9-9A7E-7D37308EE0A8}" destId="{879CA636-01EB-4623-8ED0-643DD3BEAA35}" srcOrd="0" destOrd="0" presId="urn:microsoft.com/office/officeart/2005/8/layout/default"/>
    <dgm:cxn modelId="{1CE80B10-5878-49FE-97DE-05F34C0EB22A}" type="presOf" srcId="{DE1811EF-F70A-456A-BBF4-7D4BCC2F5395}" destId="{3CD395CC-A041-4F85-93C6-0FB011143557}" srcOrd="0" destOrd="0" presId="urn:microsoft.com/office/officeart/2005/8/layout/default"/>
    <dgm:cxn modelId="{B3911B73-C7B2-47B2-B38F-7322DDC371C7}" type="presOf" srcId="{59C1D10F-C588-41EA-820C-880FA5FDAB31}" destId="{79E14DB5-AF6D-4208-A796-755C8D4595CD}" srcOrd="0" destOrd="0" presId="urn:microsoft.com/office/officeart/2005/8/layout/default"/>
    <dgm:cxn modelId="{DCA7DB61-5DF3-42FE-B267-15B5C690B06C}" type="presOf" srcId="{925F2A49-8D4E-4939-8446-492BB003DD92}" destId="{0AB7054E-4BE3-4BB9-B452-4A3C138E72FD}" srcOrd="0" destOrd="0" presId="urn:microsoft.com/office/officeart/2005/8/layout/default"/>
    <dgm:cxn modelId="{B56C4F05-FA92-468D-9029-B72C40FF068F}" type="presParOf" srcId="{0AB7054E-4BE3-4BB9-B452-4A3C138E72FD}" destId="{DE7E7E08-FC81-478F-8344-C9830DECF528}" srcOrd="0" destOrd="0" presId="urn:microsoft.com/office/officeart/2005/8/layout/default"/>
    <dgm:cxn modelId="{D5BB35BF-BDC3-4EED-832D-BDCC82AB43A4}" type="presParOf" srcId="{0AB7054E-4BE3-4BB9-B452-4A3C138E72FD}" destId="{30568B32-8C69-4B06-B6CE-A12D2A3F3838}" srcOrd="1" destOrd="0" presId="urn:microsoft.com/office/officeart/2005/8/layout/default"/>
    <dgm:cxn modelId="{1553E62D-B335-4206-A498-20DB1E3F427C}" type="presParOf" srcId="{0AB7054E-4BE3-4BB9-B452-4A3C138E72FD}" destId="{F0E75EA0-341C-421F-9160-8EE942A95AB8}" srcOrd="2" destOrd="0" presId="urn:microsoft.com/office/officeart/2005/8/layout/default"/>
    <dgm:cxn modelId="{6DFA8F54-625A-422C-A6B1-67F9B2EDF4D8}" type="presParOf" srcId="{0AB7054E-4BE3-4BB9-B452-4A3C138E72FD}" destId="{55A88955-62AC-438E-B655-A866EE70D504}" srcOrd="3" destOrd="0" presId="urn:microsoft.com/office/officeart/2005/8/layout/default"/>
    <dgm:cxn modelId="{0C31BDA4-8505-4888-8474-E956495D4BC2}" type="presParOf" srcId="{0AB7054E-4BE3-4BB9-B452-4A3C138E72FD}" destId="{428BB39B-43D2-4DD0-81E8-6F57628CD762}" srcOrd="4" destOrd="0" presId="urn:microsoft.com/office/officeart/2005/8/layout/default"/>
    <dgm:cxn modelId="{FF91BB22-632A-436B-BFA0-70F84E8A1D8B}" type="presParOf" srcId="{0AB7054E-4BE3-4BB9-B452-4A3C138E72FD}" destId="{96FE346E-BD51-4768-BDF3-D6839731E4A7}" srcOrd="5" destOrd="0" presId="urn:microsoft.com/office/officeart/2005/8/layout/default"/>
    <dgm:cxn modelId="{4BB20170-FADA-4DA1-9FE6-939BDDA785AC}" type="presParOf" srcId="{0AB7054E-4BE3-4BB9-B452-4A3C138E72FD}" destId="{79E14DB5-AF6D-4208-A796-755C8D4595CD}" srcOrd="6" destOrd="0" presId="urn:microsoft.com/office/officeart/2005/8/layout/default"/>
    <dgm:cxn modelId="{89619190-8D7A-469C-8CDC-C04149FAC8E9}" type="presParOf" srcId="{0AB7054E-4BE3-4BB9-B452-4A3C138E72FD}" destId="{8D9B1890-8ADB-48EB-AD34-30FA7AB84495}" srcOrd="7" destOrd="0" presId="urn:microsoft.com/office/officeart/2005/8/layout/default"/>
    <dgm:cxn modelId="{D52ED624-BDBE-49AC-B967-136AF12C1A85}" type="presParOf" srcId="{0AB7054E-4BE3-4BB9-B452-4A3C138E72FD}" destId="{879CA636-01EB-4623-8ED0-643DD3BEAA35}" srcOrd="8" destOrd="0" presId="urn:microsoft.com/office/officeart/2005/8/layout/default"/>
    <dgm:cxn modelId="{769FBF7A-643B-4C41-9211-15A068F42E45}" type="presParOf" srcId="{0AB7054E-4BE3-4BB9-B452-4A3C138E72FD}" destId="{809C8E65-64D1-4B4E-822E-2DEAF9F13DE3}" srcOrd="9" destOrd="0" presId="urn:microsoft.com/office/officeart/2005/8/layout/default"/>
    <dgm:cxn modelId="{4A420EA5-33EE-4D3D-A3F5-3243266FB282}" type="presParOf" srcId="{0AB7054E-4BE3-4BB9-B452-4A3C138E72FD}" destId="{3CD395CC-A041-4F85-93C6-0FB011143557}" srcOrd="10" destOrd="0" presId="urn:microsoft.com/office/officeart/2005/8/layout/default"/>
    <dgm:cxn modelId="{A7F63012-521B-42A6-AD20-7EE3F55E09B9}" type="presParOf" srcId="{0AB7054E-4BE3-4BB9-B452-4A3C138E72FD}" destId="{F17938A2-0864-45BF-8FA5-3C52480D2D38}" srcOrd="11" destOrd="0" presId="urn:microsoft.com/office/officeart/2005/8/layout/default"/>
    <dgm:cxn modelId="{1DC0A1E9-29F0-4325-B727-F3BA1C9ABA6F}" type="presParOf" srcId="{0AB7054E-4BE3-4BB9-B452-4A3C138E72FD}" destId="{7A56FB7F-C697-4424-A01C-26AFAD92271E}" srcOrd="12" destOrd="0" presId="urn:microsoft.com/office/officeart/2005/8/layout/default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9E26F48-6CCD-4FE5-93D1-5ABC538F0BB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4A37740-9F93-4FE7-92D1-7AA0926A78DA}">
      <dgm:prSet phldrT="[Text]" custT="1"/>
      <dgm:spPr>
        <a:solidFill>
          <a:srgbClr val="33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Komunikasi antara orang tua &amp; anak ditentukan oleh jenis kelamin.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A036A71-3955-4694-95F2-09021A3B8FFD}" type="parTrans" cxnId="{2B244524-A066-4904-8FD5-3ABF9D1D55BF}">
      <dgm:prSet/>
      <dgm:spPr/>
      <dgm:t>
        <a:bodyPr/>
        <a:lstStyle/>
        <a:p>
          <a:endParaRPr lang="id-ID"/>
        </a:p>
      </dgm:t>
    </dgm:pt>
    <dgm:pt modelId="{9C55E199-BAFD-4AAD-83DA-800000552051}" type="sibTrans" cxnId="{2B244524-A066-4904-8FD5-3ABF9D1D55BF}">
      <dgm:prSet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51DE4AAC-5355-40FC-8C81-9BC5C0667D9F}">
      <dgm:prSet phldrT="[Text]" custT="1"/>
      <dgm:spPr>
        <a:solidFill>
          <a:srgbClr val="33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Ayah cenderung banyak berbicara dengan anak perempuan &amp; beraktivitas bersama dengan anak laki.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5D0835-74E5-4A64-8664-E467F1218378}" type="parTrans" cxnId="{B55DDE2F-F956-422E-9504-A6FC78D89A9B}">
      <dgm:prSet/>
      <dgm:spPr/>
      <dgm:t>
        <a:bodyPr/>
        <a:lstStyle/>
        <a:p>
          <a:endParaRPr lang="id-ID"/>
        </a:p>
      </dgm:t>
    </dgm:pt>
    <dgm:pt modelId="{312D6F2C-91B0-4CAD-BC30-D35E1F2DBE25}" type="sibTrans" cxnId="{B55DDE2F-F956-422E-9504-A6FC78D89A9B}">
      <dgm:prSet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B52680C7-4268-4EB0-A599-F106A74450E9}">
      <dgm:prSet phldrT="[Text]" custT="1"/>
      <dgm:spPr>
        <a:solidFill>
          <a:srgbClr val="33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Anak perempuan lebih terbuka dibanding anak laki-laki.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E07ED0-23AB-4EF7-9BF3-2E127437EB6C}" type="parTrans" cxnId="{6106BDF2-EDB5-405E-826E-871D17CA4DB0}">
      <dgm:prSet/>
      <dgm:spPr/>
      <dgm:t>
        <a:bodyPr/>
        <a:lstStyle/>
        <a:p>
          <a:endParaRPr lang="id-ID"/>
        </a:p>
      </dgm:t>
    </dgm:pt>
    <dgm:pt modelId="{4A297D5F-E40A-4E14-85F7-FF2786AE1C11}" type="sibTrans" cxnId="{6106BDF2-EDB5-405E-826E-871D17CA4DB0}">
      <dgm:prSet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6EAE2CB9-D8F4-484D-8428-4DDBD60D5F15}">
      <dgm:prSet phldrT="[Text]" custT="1"/>
      <dgm:spPr>
        <a:solidFill>
          <a:srgbClr val="33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Pola komunikasi dari ayah memilki dampak yang besar akan pengembangan kemampuan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06BA04-AD90-40EA-9058-CF40DB165CE3}" type="parTrans" cxnId="{461E5BDA-7188-49F3-B992-DCFE2B13750A}">
      <dgm:prSet/>
      <dgm:spPr/>
      <dgm:t>
        <a:bodyPr/>
        <a:lstStyle/>
        <a:p>
          <a:endParaRPr lang="id-ID"/>
        </a:p>
      </dgm:t>
    </dgm:pt>
    <dgm:pt modelId="{AF4F87DB-7083-40DD-87BC-FB454A641C06}" type="sibTrans" cxnId="{461E5BDA-7188-49F3-B992-DCFE2B13750A}">
      <dgm:prSet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590A3FB4-9FE4-4856-A347-4137C1DC0141}">
      <dgm:prSet phldrT="[Text]" custT="1"/>
      <dgm:spPr>
        <a:solidFill>
          <a:srgbClr val="33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Komunikasi antara ayah dan anak dalam keluarga utuh lebih terasa kompetitif dibanding ayah sebagai orang tua tunggal.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7FDD034-7664-45E5-8892-79AC5CD214EC}" type="parTrans" cxnId="{FDAC9758-7DFF-46D0-AB4E-187551CB48A5}">
      <dgm:prSet/>
      <dgm:spPr/>
      <dgm:t>
        <a:bodyPr/>
        <a:lstStyle/>
        <a:p>
          <a:endParaRPr lang="id-ID"/>
        </a:p>
      </dgm:t>
    </dgm:pt>
    <dgm:pt modelId="{DBA9F1AE-4B3D-4498-A427-79AC222D2357}" type="sibTrans" cxnId="{FDAC9758-7DFF-46D0-AB4E-187551CB48A5}">
      <dgm:prSet/>
      <dgm:spPr/>
      <dgm:t>
        <a:bodyPr/>
        <a:lstStyle/>
        <a:p>
          <a:endParaRPr lang="id-ID"/>
        </a:p>
      </dgm:t>
    </dgm:pt>
    <dgm:pt modelId="{5EC38F22-7E25-4373-832D-DA4AEF7AE6D7}" type="pres">
      <dgm:prSet presAssocID="{D9E26F48-6CCD-4FE5-93D1-5ABC538F0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AF8647D-B651-4FAB-A258-982065EC36F5}" type="pres">
      <dgm:prSet presAssocID="{D4A37740-9F93-4FE7-92D1-7AA0926A78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E87E65-17BE-4CC8-A52F-DFB9B92E5459}" type="pres">
      <dgm:prSet presAssocID="{9C55E199-BAFD-4AAD-83DA-800000552051}" presName="sibTrans" presStyleLbl="sibTrans1D1" presStyleIdx="0" presStyleCnt="4"/>
      <dgm:spPr/>
      <dgm:t>
        <a:bodyPr/>
        <a:lstStyle/>
        <a:p>
          <a:endParaRPr lang="id-ID"/>
        </a:p>
      </dgm:t>
    </dgm:pt>
    <dgm:pt modelId="{51AE0586-A632-44AD-A4E4-E12393D98DA3}" type="pres">
      <dgm:prSet presAssocID="{9C55E199-BAFD-4AAD-83DA-800000552051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34EE2038-E0E9-44F0-B5F3-18C37A389C0A}" type="pres">
      <dgm:prSet presAssocID="{51DE4AAC-5355-40FC-8C81-9BC5C0667D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0F3896-9702-452B-8CB3-4C248D685AB2}" type="pres">
      <dgm:prSet presAssocID="{312D6F2C-91B0-4CAD-BC30-D35E1F2DBE25}" presName="sibTrans" presStyleLbl="sibTrans1D1" presStyleIdx="1" presStyleCnt="4"/>
      <dgm:spPr/>
      <dgm:t>
        <a:bodyPr/>
        <a:lstStyle/>
        <a:p>
          <a:endParaRPr lang="id-ID"/>
        </a:p>
      </dgm:t>
    </dgm:pt>
    <dgm:pt modelId="{4315E308-810F-4B54-BFBE-21FA2CBB227A}" type="pres">
      <dgm:prSet presAssocID="{312D6F2C-91B0-4CAD-BC30-D35E1F2DBE25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3817AC2D-2267-4BF0-A5C3-A89959A70CBA}" type="pres">
      <dgm:prSet presAssocID="{B52680C7-4268-4EB0-A599-F106A74450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7788F2-530F-4961-824F-BFBE86637A35}" type="pres">
      <dgm:prSet presAssocID="{4A297D5F-E40A-4E14-85F7-FF2786AE1C11}" presName="sibTrans" presStyleLbl="sibTrans1D1" presStyleIdx="2" presStyleCnt="4"/>
      <dgm:spPr/>
      <dgm:t>
        <a:bodyPr/>
        <a:lstStyle/>
        <a:p>
          <a:endParaRPr lang="id-ID"/>
        </a:p>
      </dgm:t>
    </dgm:pt>
    <dgm:pt modelId="{407BEA6D-D049-458B-B04B-DEE719C41320}" type="pres">
      <dgm:prSet presAssocID="{4A297D5F-E40A-4E14-85F7-FF2786AE1C11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542528ED-157C-42EC-9FEA-5DAC13D7A9B9}" type="pres">
      <dgm:prSet presAssocID="{6EAE2CB9-D8F4-484D-8428-4DDBD60D5F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9C749B-0DCB-4FAE-9973-6EBF123969B9}" type="pres">
      <dgm:prSet presAssocID="{AF4F87DB-7083-40DD-87BC-FB454A641C06}" presName="sibTrans" presStyleLbl="sibTrans1D1" presStyleIdx="3" presStyleCnt="4"/>
      <dgm:spPr/>
      <dgm:t>
        <a:bodyPr/>
        <a:lstStyle/>
        <a:p>
          <a:endParaRPr lang="id-ID"/>
        </a:p>
      </dgm:t>
    </dgm:pt>
    <dgm:pt modelId="{DD1068E2-6655-437B-A3E5-67194AF828C4}" type="pres">
      <dgm:prSet presAssocID="{AF4F87DB-7083-40DD-87BC-FB454A641C06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D5E4887D-2414-4CDB-8869-4E764EA97A2D}" type="pres">
      <dgm:prSet presAssocID="{590A3FB4-9FE4-4856-A347-4137C1DC01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247EB3-8DDD-4B68-BF9A-F17AD417D716}" type="presOf" srcId="{4A297D5F-E40A-4E14-85F7-FF2786AE1C11}" destId="{8D7788F2-530F-4961-824F-BFBE86637A35}" srcOrd="0" destOrd="0" presId="urn:microsoft.com/office/officeart/2005/8/layout/bProcess3"/>
    <dgm:cxn modelId="{1137493A-100B-42F9-BC83-39337244AE55}" type="presOf" srcId="{D9E26F48-6CCD-4FE5-93D1-5ABC538F0BB5}" destId="{5EC38F22-7E25-4373-832D-DA4AEF7AE6D7}" srcOrd="0" destOrd="0" presId="urn:microsoft.com/office/officeart/2005/8/layout/bProcess3"/>
    <dgm:cxn modelId="{461E5BDA-7188-49F3-B992-DCFE2B13750A}" srcId="{D9E26F48-6CCD-4FE5-93D1-5ABC538F0BB5}" destId="{6EAE2CB9-D8F4-484D-8428-4DDBD60D5F15}" srcOrd="3" destOrd="0" parTransId="{A506BA04-AD90-40EA-9058-CF40DB165CE3}" sibTransId="{AF4F87DB-7083-40DD-87BC-FB454A641C06}"/>
    <dgm:cxn modelId="{CA5A9EAB-5F9D-4A9C-8514-553C9233FDBB}" type="presOf" srcId="{AF4F87DB-7083-40DD-87BC-FB454A641C06}" destId="{D79C749B-0DCB-4FAE-9973-6EBF123969B9}" srcOrd="0" destOrd="0" presId="urn:microsoft.com/office/officeart/2005/8/layout/bProcess3"/>
    <dgm:cxn modelId="{E3F53E26-260B-4FF4-86F7-119012944372}" type="presOf" srcId="{312D6F2C-91B0-4CAD-BC30-D35E1F2DBE25}" destId="{4315E308-810F-4B54-BFBE-21FA2CBB227A}" srcOrd="1" destOrd="0" presId="urn:microsoft.com/office/officeart/2005/8/layout/bProcess3"/>
    <dgm:cxn modelId="{FDAC9758-7DFF-46D0-AB4E-187551CB48A5}" srcId="{D9E26F48-6CCD-4FE5-93D1-5ABC538F0BB5}" destId="{590A3FB4-9FE4-4856-A347-4137C1DC0141}" srcOrd="4" destOrd="0" parTransId="{27FDD034-7664-45E5-8892-79AC5CD214EC}" sibTransId="{DBA9F1AE-4B3D-4498-A427-79AC222D2357}"/>
    <dgm:cxn modelId="{5EBE6E0E-AAEC-4F86-A7B4-AE46910D8F58}" type="presOf" srcId="{AF4F87DB-7083-40DD-87BC-FB454A641C06}" destId="{DD1068E2-6655-437B-A3E5-67194AF828C4}" srcOrd="1" destOrd="0" presId="urn:microsoft.com/office/officeart/2005/8/layout/bProcess3"/>
    <dgm:cxn modelId="{19D0FDB8-7D61-48E4-80B4-97F7C6C7D901}" type="presOf" srcId="{9C55E199-BAFD-4AAD-83DA-800000552051}" destId="{51AE0586-A632-44AD-A4E4-E12393D98DA3}" srcOrd="1" destOrd="0" presId="urn:microsoft.com/office/officeart/2005/8/layout/bProcess3"/>
    <dgm:cxn modelId="{2B244524-A066-4904-8FD5-3ABF9D1D55BF}" srcId="{D9E26F48-6CCD-4FE5-93D1-5ABC538F0BB5}" destId="{D4A37740-9F93-4FE7-92D1-7AA0926A78DA}" srcOrd="0" destOrd="0" parTransId="{2A036A71-3955-4694-95F2-09021A3B8FFD}" sibTransId="{9C55E199-BAFD-4AAD-83DA-800000552051}"/>
    <dgm:cxn modelId="{22DE1FCE-94D4-4A4B-9140-472F6CD6D834}" type="presOf" srcId="{4A297D5F-E40A-4E14-85F7-FF2786AE1C11}" destId="{407BEA6D-D049-458B-B04B-DEE719C41320}" srcOrd="1" destOrd="0" presId="urn:microsoft.com/office/officeart/2005/8/layout/bProcess3"/>
    <dgm:cxn modelId="{B8D60E34-77AC-4BFE-9AB3-793970379CD1}" type="presOf" srcId="{B52680C7-4268-4EB0-A599-F106A74450E9}" destId="{3817AC2D-2267-4BF0-A5C3-A89959A70CBA}" srcOrd="0" destOrd="0" presId="urn:microsoft.com/office/officeart/2005/8/layout/bProcess3"/>
    <dgm:cxn modelId="{6106BDF2-EDB5-405E-826E-871D17CA4DB0}" srcId="{D9E26F48-6CCD-4FE5-93D1-5ABC538F0BB5}" destId="{B52680C7-4268-4EB0-A599-F106A74450E9}" srcOrd="2" destOrd="0" parTransId="{1AE07ED0-23AB-4EF7-9BF3-2E127437EB6C}" sibTransId="{4A297D5F-E40A-4E14-85F7-FF2786AE1C11}"/>
    <dgm:cxn modelId="{65A56249-2F03-4BE5-995D-A0BE249F9DE8}" type="presOf" srcId="{312D6F2C-91B0-4CAD-BC30-D35E1F2DBE25}" destId="{1C0F3896-9702-452B-8CB3-4C248D685AB2}" srcOrd="0" destOrd="0" presId="urn:microsoft.com/office/officeart/2005/8/layout/bProcess3"/>
    <dgm:cxn modelId="{37B6E603-D740-48F1-BB65-1644B8EEE846}" type="presOf" srcId="{9C55E199-BAFD-4AAD-83DA-800000552051}" destId="{E8E87E65-17BE-4CC8-A52F-DFB9B92E5459}" srcOrd="0" destOrd="0" presId="urn:microsoft.com/office/officeart/2005/8/layout/bProcess3"/>
    <dgm:cxn modelId="{0FAE4EDB-C9A0-451E-9BD5-0B6592D1D1A4}" type="presOf" srcId="{51DE4AAC-5355-40FC-8C81-9BC5C0667D9F}" destId="{34EE2038-E0E9-44F0-B5F3-18C37A389C0A}" srcOrd="0" destOrd="0" presId="urn:microsoft.com/office/officeart/2005/8/layout/bProcess3"/>
    <dgm:cxn modelId="{3B31F280-15FE-4AC7-9521-267260433DEA}" type="presOf" srcId="{6EAE2CB9-D8F4-484D-8428-4DDBD60D5F15}" destId="{542528ED-157C-42EC-9FEA-5DAC13D7A9B9}" srcOrd="0" destOrd="0" presId="urn:microsoft.com/office/officeart/2005/8/layout/bProcess3"/>
    <dgm:cxn modelId="{E5C73673-5C43-4C26-8B01-4BAAAD55D5BE}" type="presOf" srcId="{590A3FB4-9FE4-4856-A347-4137C1DC0141}" destId="{D5E4887D-2414-4CDB-8869-4E764EA97A2D}" srcOrd="0" destOrd="0" presId="urn:microsoft.com/office/officeart/2005/8/layout/bProcess3"/>
    <dgm:cxn modelId="{B55DDE2F-F956-422E-9504-A6FC78D89A9B}" srcId="{D9E26F48-6CCD-4FE5-93D1-5ABC538F0BB5}" destId="{51DE4AAC-5355-40FC-8C81-9BC5C0667D9F}" srcOrd="1" destOrd="0" parTransId="{495D0835-74E5-4A64-8664-E467F1218378}" sibTransId="{312D6F2C-91B0-4CAD-BC30-D35E1F2DBE25}"/>
    <dgm:cxn modelId="{40D16C4C-A823-469C-BCF0-0A1A56F70361}" type="presOf" srcId="{D4A37740-9F93-4FE7-92D1-7AA0926A78DA}" destId="{EAF8647D-B651-4FAB-A258-982065EC36F5}" srcOrd="0" destOrd="0" presId="urn:microsoft.com/office/officeart/2005/8/layout/bProcess3"/>
    <dgm:cxn modelId="{D270F3EE-D814-495C-9A32-5A1A7CFC4008}" type="presParOf" srcId="{5EC38F22-7E25-4373-832D-DA4AEF7AE6D7}" destId="{EAF8647D-B651-4FAB-A258-982065EC36F5}" srcOrd="0" destOrd="0" presId="urn:microsoft.com/office/officeart/2005/8/layout/bProcess3"/>
    <dgm:cxn modelId="{B8B406FA-21D1-4437-978A-F10BDD46EF28}" type="presParOf" srcId="{5EC38F22-7E25-4373-832D-DA4AEF7AE6D7}" destId="{E8E87E65-17BE-4CC8-A52F-DFB9B92E5459}" srcOrd="1" destOrd="0" presId="urn:microsoft.com/office/officeart/2005/8/layout/bProcess3"/>
    <dgm:cxn modelId="{637E830E-9AAE-4A09-9BB5-B02053C2BDE4}" type="presParOf" srcId="{E8E87E65-17BE-4CC8-A52F-DFB9B92E5459}" destId="{51AE0586-A632-44AD-A4E4-E12393D98DA3}" srcOrd="0" destOrd="0" presId="urn:microsoft.com/office/officeart/2005/8/layout/bProcess3"/>
    <dgm:cxn modelId="{76AABF0D-B8DD-4749-83E7-260AA0C71FB2}" type="presParOf" srcId="{5EC38F22-7E25-4373-832D-DA4AEF7AE6D7}" destId="{34EE2038-E0E9-44F0-B5F3-18C37A389C0A}" srcOrd="2" destOrd="0" presId="urn:microsoft.com/office/officeart/2005/8/layout/bProcess3"/>
    <dgm:cxn modelId="{3775F98C-7AFD-4F73-8A2C-649F702CD45B}" type="presParOf" srcId="{5EC38F22-7E25-4373-832D-DA4AEF7AE6D7}" destId="{1C0F3896-9702-452B-8CB3-4C248D685AB2}" srcOrd="3" destOrd="0" presId="urn:microsoft.com/office/officeart/2005/8/layout/bProcess3"/>
    <dgm:cxn modelId="{8C473C2A-DE72-49DE-B4B1-9162E1C3773A}" type="presParOf" srcId="{1C0F3896-9702-452B-8CB3-4C248D685AB2}" destId="{4315E308-810F-4B54-BFBE-21FA2CBB227A}" srcOrd="0" destOrd="0" presId="urn:microsoft.com/office/officeart/2005/8/layout/bProcess3"/>
    <dgm:cxn modelId="{9D4725C3-E28F-41CA-9E88-62EC0C5899D3}" type="presParOf" srcId="{5EC38F22-7E25-4373-832D-DA4AEF7AE6D7}" destId="{3817AC2D-2267-4BF0-A5C3-A89959A70CBA}" srcOrd="4" destOrd="0" presId="urn:microsoft.com/office/officeart/2005/8/layout/bProcess3"/>
    <dgm:cxn modelId="{4D24A30F-C786-4F42-B9B2-A8634A9ADFA5}" type="presParOf" srcId="{5EC38F22-7E25-4373-832D-DA4AEF7AE6D7}" destId="{8D7788F2-530F-4961-824F-BFBE86637A35}" srcOrd="5" destOrd="0" presId="urn:microsoft.com/office/officeart/2005/8/layout/bProcess3"/>
    <dgm:cxn modelId="{76EE415B-8837-4C54-AD08-8183D5BE0371}" type="presParOf" srcId="{8D7788F2-530F-4961-824F-BFBE86637A35}" destId="{407BEA6D-D049-458B-B04B-DEE719C41320}" srcOrd="0" destOrd="0" presId="urn:microsoft.com/office/officeart/2005/8/layout/bProcess3"/>
    <dgm:cxn modelId="{D0F35F37-EAD9-4ED8-8FBF-F1EB3A1C82EC}" type="presParOf" srcId="{5EC38F22-7E25-4373-832D-DA4AEF7AE6D7}" destId="{542528ED-157C-42EC-9FEA-5DAC13D7A9B9}" srcOrd="6" destOrd="0" presId="urn:microsoft.com/office/officeart/2005/8/layout/bProcess3"/>
    <dgm:cxn modelId="{6B555498-3CAC-4B20-8FCE-7C27D3026DF0}" type="presParOf" srcId="{5EC38F22-7E25-4373-832D-DA4AEF7AE6D7}" destId="{D79C749B-0DCB-4FAE-9973-6EBF123969B9}" srcOrd="7" destOrd="0" presId="urn:microsoft.com/office/officeart/2005/8/layout/bProcess3"/>
    <dgm:cxn modelId="{36F042F4-765C-4C7E-8116-142F1B706ED1}" type="presParOf" srcId="{D79C749B-0DCB-4FAE-9973-6EBF123969B9}" destId="{DD1068E2-6655-437B-A3E5-67194AF828C4}" srcOrd="0" destOrd="0" presId="urn:microsoft.com/office/officeart/2005/8/layout/bProcess3"/>
    <dgm:cxn modelId="{83C4CF7E-23A5-4794-9DE1-02340DF53437}" type="presParOf" srcId="{5EC38F22-7E25-4373-832D-DA4AEF7AE6D7}" destId="{D5E4887D-2414-4CDB-8869-4E764EA97A2D}" srcOrd="8" destOrd="0" presId="urn:microsoft.com/office/officeart/2005/8/layout/bProcess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5E2048D-C18A-43C3-A28A-ECDF3C809A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840176-E6EA-4ED5-A86B-7ADBD63E0132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Traditional dad; tugas mengasuh anak adalah kewajiban istri. Suami mencari nafkah.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69B7EE7-7AE1-46D9-9FA3-62E6785B23C6}" type="parTrans" cxnId="{1D0D46E2-80B0-4641-A064-3DCB5540F0FD}">
      <dgm:prSet/>
      <dgm:spPr/>
      <dgm:t>
        <a:bodyPr/>
        <a:lstStyle/>
        <a:p>
          <a:endParaRPr lang="id-ID"/>
        </a:p>
      </dgm:t>
    </dgm:pt>
    <dgm:pt modelId="{904BF0A1-DAFE-490C-BE6B-70DBCEC819DF}" type="sibTrans" cxnId="{1D0D46E2-80B0-4641-A064-3DCB5540F0FD}">
      <dgm:prSet/>
      <dgm:spPr/>
      <dgm:t>
        <a:bodyPr/>
        <a:lstStyle/>
        <a:p>
          <a:endParaRPr lang="id-ID"/>
        </a:p>
      </dgm:t>
    </dgm:pt>
    <dgm:pt modelId="{40251D2D-72E4-47CD-8E23-81C32669CAE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Transitional dad: pria &amp; wanita punya tugas yang sama dalam membesarkan anak; mayoritas tugas pengasuhan pada istri.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87CAC06-C9F3-42F3-A305-D8F69B3F5358}" type="parTrans" cxnId="{D1C2AFBD-B6E6-447B-8DC3-CF1757A05DFF}">
      <dgm:prSet/>
      <dgm:spPr/>
      <dgm:t>
        <a:bodyPr/>
        <a:lstStyle/>
        <a:p>
          <a:endParaRPr lang="id-ID"/>
        </a:p>
      </dgm:t>
    </dgm:pt>
    <dgm:pt modelId="{A72FC69C-C191-4709-BE78-F19CCCEA71D6}" type="sibTrans" cxnId="{D1C2AFBD-B6E6-447B-8DC3-CF1757A05DFF}">
      <dgm:prSet/>
      <dgm:spPr/>
      <dgm:t>
        <a:bodyPr/>
        <a:lstStyle/>
        <a:p>
          <a:endParaRPr lang="id-ID"/>
        </a:p>
      </dgm:t>
    </dgm:pt>
    <dgm:pt modelId="{BE930298-2848-49BE-8FC2-8EF77846A28C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Superdads: memiliki keseimbangan antara karier dan perannya sebagai seorang ayah; tidak mau mengorbankan salah satunya.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EB2B546-6AC0-4979-BE35-6F4239CBE340}" type="parTrans" cxnId="{BC3A52E7-DC36-4195-A119-11AED90684BB}">
      <dgm:prSet/>
      <dgm:spPr/>
      <dgm:t>
        <a:bodyPr/>
        <a:lstStyle/>
        <a:p>
          <a:endParaRPr lang="id-ID"/>
        </a:p>
      </dgm:t>
    </dgm:pt>
    <dgm:pt modelId="{EBABF771-74FC-4980-8008-5848CAA0D8AC}" type="sibTrans" cxnId="{BC3A52E7-DC36-4195-A119-11AED90684BB}">
      <dgm:prSet/>
      <dgm:spPr/>
      <dgm:t>
        <a:bodyPr/>
        <a:lstStyle/>
        <a:p>
          <a:endParaRPr lang="id-ID"/>
        </a:p>
      </dgm:t>
    </dgm:pt>
    <dgm:pt modelId="{701DCFF4-651E-4CDB-830C-54C6994CDFE0}" type="pres">
      <dgm:prSet presAssocID="{65E2048D-C18A-43C3-A28A-ECDF3C809A88}" presName="diagram" presStyleCnt="0">
        <dgm:presLayoutVars>
          <dgm:dir/>
          <dgm:resizeHandles val="exact"/>
        </dgm:presLayoutVars>
      </dgm:prSet>
      <dgm:spPr/>
    </dgm:pt>
    <dgm:pt modelId="{310C6251-74F3-4C8D-94F3-BE21FE64C845}" type="pres">
      <dgm:prSet presAssocID="{78840176-E6EA-4ED5-A86B-7ADBD63E01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71C03A-FBDD-4098-BF75-95C2B2A964C7}" type="pres">
      <dgm:prSet presAssocID="{904BF0A1-DAFE-490C-BE6B-70DBCEC819DF}" presName="sibTrans" presStyleCnt="0"/>
      <dgm:spPr/>
    </dgm:pt>
    <dgm:pt modelId="{6F79229D-63AC-48E3-B7F5-65EC5624BFFB}" type="pres">
      <dgm:prSet presAssocID="{40251D2D-72E4-47CD-8E23-81C32669CA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033A70-3E3E-4951-81F1-97D9733D608A}" type="pres">
      <dgm:prSet presAssocID="{A72FC69C-C191-4709-BE78-F19CCCEA71D6}" presName="sibTrans" presStyleCnt="0"/>
      <dgm:spPr/>
    </dgm:pt>
    <dgm:pt modelId="{9E89516B-A5C9-4FA2-A9B3-BFB1DF7DA213}" type="pres">
      <dgm:prSet presAssocID="{BE930298-2848-49BE-8FC2-8EF77846A2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1F3BC8C-3FAD-4E4D-AB4A-0AB31BA0D21B}" type="presOf" srcId="{78840176-E6EA-4ED5-A86B-7ADBD63E0132}" destId="{310C6251-74F3-4C8D-94F3-BE21FE64C845}" srcOrd="0" destOrd="0" presId="urn:microsoft.com/office/officeart/2005/8/layout/default"/>
    <dgm:cxn modelId="{CA3FF96E-43C3-4BA8-BEB0-8596ECA4DF65}" type="presOf" srcId="{BE930298-2848-49BE-8FC2-8EF77846A28C}" destId="{9E89516B-A5C9-4FA2-A9B3-BFB1DF7DA213}" srcOrd="0" destOrd="0" presId="urn:microsoft.com/office/officeart/2005/8/layout/default"/>
    <dgm:cxn modelId="{1D0D46E2-80B0-4641-A064-3DCB5540F0FD}" srcId="{65E2048D-C18A-43C3-A28A-ECDF3C809A88}" destId="{78840176-E6EA-4ED5-A86B-7ADBD63E0132}" srcOrd="0" destOrd="0" parTransId="{C69B7EE7-7AE1-46D9-9FA3-62E6785B23C6}" sibTransId="{904BF0A1-DAFE-490C-BE6B-70DBCEC819DF}"/>
    <dgm:cxn modelId="{BC3A52E7-DC36-4195-A119-11AED90684BB}" srcId="{65E2048D-C18A-43C3-A28A-ECDF3C809A88}" destId="{BE930298-2848-49BE-8FC2-8EF77846A28C}" srcOrd="2" destOrd="0" parTransId="{8EB2B546-6AC0-4979-BE35-6F4239CBE340}" sibTransId="{EBABF771-74FC-4980-8008-5848CAA0D8AC}"/>
    <dgm:cxn modelId="{D1C2AFBD-B6E6-447B-8DC3-CF1757A05DFF}" srcId="{65E2048D-C18A-43C3-A28A-ECDF3C809A88}" destId="{40251D2D-72E4-47CD-8E23-81C32669CAE7}" srcOrd="1" destOrd="0" parTransId="{687CAC06-C9F3-42F3-A305-D8F69B3F5358}" sibTransId="{A72FC69C-C191-4709-BE78-F19CCCEA71D6}"/>
    <dgm:cxn modelId="{F5ED62C9-F7BB-4E76-B525-D75D96665F01}" type="presOf" srcId="{65E2048D-C18A-43C3-A28A-ECDF3C809A88}" destId="{701DCFF4-651E-4CDB-830C-54C6994CDFE0}" srcOrd="0" destOrd="0" presId="urn:microsoft.com/office/officeart/2005/8/layout/default"/>
    <dgm:cxn modelId="{E1D14FF7-642B-4F7F-82ED-E630E97D92ED}" type="presOf" srcId="{40251D2D-72E4-47CD-8E23-81C32669CAE7}" destId="{6F79229D-63AC-48E3-B7F5-65EC5624BFFB}" srcOrd="0" destOrd="0" presId="urn:microsoft.com/office/officeart/2005/8/layout/default"/>
    <dgm:cxn modelId="{74FF474F-C6A9-4066-BA07-C5D6E7C68FB3}" type="presParOf" srcId="{701DCFF4-651E-4CDB-830C-54C6994CDFE0}" destId="{310C6251-74F3-4C8D-94F3-BE21FE64C845}" srcOrd="0" destOrd="0" presId="urn:microsoft.com/office/officeart/2005/8/layout/default"/>
    <dgm:cxn modelId="{F7A4663A-5D38-47A2-A0C5-234E2A1687E5}" type="presParOf" srcId="{701DCFF4-651E-4CDB-830C-54C6994CDFE0}" destId="{4971C03A-FBDD-4098-BF75-95C2B2A964C7}" srcOrd="1" destOrd="0" presId="urn:microsoft.com/office/officeart/2005/8/layout/default"/>
    <dgm:cxn modelId="{E44799C8-9746-4591-8FE0-F204C5C65CAB}" type="presParOf" srcId="{701DCFF4-651E-4CDB-830C-54C6994CDFE0}" destId="{6F79229D-63AC-48E3-B7F5-65EC5624BFFB}" srcOrd="2" destOrd="0" presId="urn:microsoft.com/office/officeart/2005/8/layout/default"/>
    <dgm:cxn modelId="{E5734F1B-8F89-4461-9B89-81BF5FF3DCB4}" type="presParOf" srcId="{701DCFF4-651E-4CDB-830C-54C6994CDFE0}" destId="{B8033A70-3E3E-4951-81F1-97D9733D608A}" srcOrd="3" destOrd="0" presId="urn:microsoft.com/office/officeart/2005/8/layout/default"/>
    <dgm:cxn modelId="{D7C3BCB0-4F02-4BA8-9718-30208FF8675D}" type="presParOf" srcId="{701DCFF4-651E-4CDB-830C-54C6994CDFE0}" destId="{9E89516B-A5C9-4FA2-A9B3-BFB1DF7DA213}" srcOrd="4" destOrd="0" presId="urn:microsoft.com/office/officeart/2005/8/layout/default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809DD55-BD18-43F7-8367-40F2ED830C1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3D28247-2A34-46EE-A4F7-DBC9F4765D4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Anak mulai mandiri &amp; lepas dari orang tua.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81BA1C4-9ACC-4E0A-B3B4-789C5806CDEC}" type="parTrans" cxnId="{E0EAB905-9001-4BA7-93EB-DF91E4E4A7A8}">
      <dgm:prSet/>
      <dgm:spPr/>
      <dgm:t>
        <a:bodyPr/>
        <a:lstStyle/>
        <a:p>
          <a:endParaRPr lang="id-ID"/>
        </a:p>
      </dgm:t>
    </dgm:pt>
    <dgm:pt modelId="{72084410-32C5-4773-8D60-3C238E520A63}" type="sibTrans" cxnId="{E0EAB905-9001-4BA7-93EB-DF91E4E4A7A8}">
      <dgm:prSet/>
      <dgm:spPr/>
      <dgm:t>
        <a:bodyPr/>
        <a:lstStyle/>
        <a:p>
          <a:endParaRPr lang="id-ID"/>
        </a:p>
      </dgm:t>
    </dgm:pt>
    <dgm:pt modelId="{38E45F04-85BB-48E9-AA1C-2818A9CBED8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Bentuk mencari &amp; mendapatkan identitas baru.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86FBC4E-8455-4A04-A4DF-19835F8D1E15}" type="parTrans" cxnId="{0FD8F238-DD77-45ED-BB1D-FFDA6678505A}">
      <dgm:prSet/>
      <dgm:spPr/>
      <dgm:t>
        <a:bodyPr/>
        <a:lstStyle/>
        <a:p>
          <a:endParaRPr lang="id-ID"/>
        </a:p>
      </dgm:t>
    </dgm:pt>
    <dgm:pt modelId="{E651A7FD-C03F-4873-B85A-6B900B8EBB53}" type="sibTrans" cxnId="{0FD8F238-DD77-45ED-BB1D-FFDA6678505A}">
      <dgm:prSet/>
      <dgm:spPr/>
      <dgm:t>
        <a:bodyPr/>
        <a:lstStyle/>
        <a:p>
          <a:endParaRPr lang="id-ID"/>
        </a:p>
      </dgm:t>
    </dgm:pt>
    <dgm:pt modelId="{C56FCFAD-19F5-4AA8-91EE-6AA4F2FAFD9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Tidak ingin menghabiskan waktu dengan keluarga; senang menghabiskan waktu dengan teman.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C3D2740-0C38-4E5E-967E-32AB4E6E5D61}" type="parTrans" cxnId="{05062940-66E8-4E7A-A1A4-81CF1151BECE}">
      <dgm:prSet/>
      <dgm:spPr/>
      <dgm:t>
        <a:bodyPr/>
        <a:lstStyle/>
        <a:p>
          <a:endParaRPr lang="id-ID"/>
        </a:p>
      </dgm:t>
    </dgm:pt>
    <dgm:pt modelId="{CF58E4F0-50D4-4525-A524-D114ADAD3261}" type="sibTrans" cxnId="{05062940-66E8-4E7A-A1A4-81CF1151BECE}">
      <dgm:prSet/>
      <dgm:spPr/>
      <dgm:t>
        <a:bodyPr/>
        <a:lstStyle/>
        <a:p>
          <a:endParaRPr lang="id-ID"/>
        </a:p>
      </dgm:t>
    </dgm:pt>
    <dgm:pt modelId="{26FC1E18-B31E-4845-9652-C7E4BDF93DA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konflik antara orang tua dan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E8BCD9-F4AC-45E9-9B19-D8EBAB0095DA}" type="parTrans" cxnId="{17AC1403-03F4-40DE-9480-A86865F28C5D}">
      <dgm:prSet/>
      <dgm:spPr/>
      <dgm:t>
        <a:bodyPr/>
        <a:lstStyle/>
        <a:p>
          <a:endParaRPr lang="id-ID"/>
        </a:p>
      </dgm:t>
    </dgm:pt>
    <dgm:pt modelId="{AB0853E9-6DBD-4E3D-A164-96536D6F7480}" type="sibTrans" cxnId="{17AC1403-03F4-40DE-9480-A86865F28C5D}">
      <dgm:prSet/>
      <dgm:spPr/>
      <dgm:t>
        <a:bodyPr/>
        <a:lstStyle/>
        <a:p>
          <a:endParaRPr lang="id-ID"/>
        </a:p>
      </dgm:t>
    </dgm:pt>
    <dgm:pt modelId="{0442FBAC-BCD5-4F63-91F5-864204760F3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Orang tua merasa terluka karena anak-anak semakin “menjauh”; kurang menghabiskan waktu bersama.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F75C761-DEB3-4D8C-8E81-0377D75FA4FC}" type="parTrans" cxnId="{C746BD61-440D-4289-807E-AE40B4EC6645}">
      <dgm:prSet/>
      <dgm:spPr/>
      <dgm:t>
        <a:bodyPr/>
        <a:lstStyle/>
        <a:p>
          <a:endParaRPr lang="id-ID"/>
        </a:p>
      </dgm:t>
    </dgm:pt>
    <dgm:pt modelId="{A5F8FAA8-0E1D-415F-8EC7-5BD4D2AD4A11}" type="sibTrans" cxnId="{C746BD61-440D-4289-807E-AE40B4EC6645}">
      <dgm:prSet/>
      <dgm:spPr/>
      <dgm:t>
        <a:bodyPr/>
        <a:lstStyle/>
        <a:p>
          <a:endParaRPr lang="id-ID"/>
        </a:p>
      </dgm:t>
    </dgm:pt>
    <dgm:pt modelId="{1196D7BD-4227-4AB3-AD52-42599AF15B4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Bagi orang tua yang menyetujui apa yang dilakukan anak; dipersepsi negatif oleh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0AE0BE-A881-4395-A34B-566841EACAB1}" type="parTrans" cxnId="{A4DEC7F9-AF6B-4F5C-AA07-9998CA79298F}">
      <dgm:prSet/>
      <dgm:spPr/>
      <dgm:t>
        <a:bodyPr/>
        <a:lstStyle/>
        <a:p>
          <a:endParaRPr lang="id-ID"/>
        </a:p>
      </dgm:t>
    </dgm:pt>
    <dgm:pt modelId="{F19EF032-F3C3-4352-9EBF-0478B9FC412C}" type="sibTrans" cxnId="{A4DEC7F9-AF6B-4F5C-AA07-9998CA79298F}">
      <dgm:prSet/>
      <dgm:spPr/>
      <dgm:t>
        <a:bodyPr/>
        <a:lstStyle/>
        <a:p>
          <a:endParaRPr lang="id-ID"/>
        </a:p>
      </dgm:t>
    </dgm:pt>
    <dgm:pt modelId="{D3BBD106-2063-44A8-84A4-6C70B3E74FAD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Orang tua menyadari; sudah saatnya anak diberikan tanggung jawab &amp; mendorong kemandirian yang dalam pengawasan.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693CA59-A275-4800-96FB-292D2D920F37}" type="parTrans" cxnId="{2A6C58E1-A2C4-423E-8740-B2F071A542C8}">
      <dgm:prSet/>
      <dgm:spPr/>
      <dgm:t>
        <a:bodyPr/>
        <a:lstStyle/>
        <a:p>
          <a:endParaRPr lang="id-ID"/>
        </a:p>
      </dgm:t>
    </dgm:pt>
    <dgm:pt modelId="{CCFF5D83-F449-4DFA-BE1B-476B668B81B1}" type="sibTrans" cxnId="{2A6C58E1-A2C4-423E-8740-B2F071A542C8}">
      <dgm:prSet/>
      <dgm:spPr/>
      <dgm:t>
        <a:bodyPr/>
        <a:lstStyle/>
        <a:p>
          <a:endParaRPr lang="id-ID"/>
        </a:p>
      </dgm:t>
    </dgm:pt>
    <dgm:pt modelId="{8EBAAEC4-8149-417B-8E04-C0CC3E914985}" type="pres">
      <dgm:prSet presAssocID="{6809DD55-BD18-43F7-8367-40F2ED830C17}" presName="Name0" presStyleCnt="0">
        <dgm:presLayoutVars>
          <dgm:dir/>
          <dgm:resizeHandles/>
        </dgm:presLayoutVars>
      </dgm:prSet>
      <dgm:spPr/>
    </dgm:pt>
    <dgm:pt modelId="{5791C72E-F134-4624-9545-B409429D4407}" type="pres">
      <dgm:prSet presAssocID="{23D28247-2A34-46EE-A4F7-DBC9F4765D42}" presName="compNode" presStyleCnt="0"/>
      <dgm:spPr/>
    </dgm:pt>
    <dgm:pt modelId="{B465A741-4E4A-44A2-BE37-66C60B2A780F}" type="pres">
      <dgm:prSet presAssocID="{23D28247-2A34-46EE-A4F7-DBC9F4765D42}" presName="dummyConnPt" presStyleCnt="0"/>
      <dgm:spPr/>
    </dgm:pt>
    <dgm:pt modelId="{0C2EF2FC-EFBC-4697-B557-E72286788DD9}" type="pres">
      <dgm:prSet presAssocID="{23D28247-2A34-46EE-A4F7-DBC9F4765D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454D41-F5F2-497E-B7CD-C733AE09400D}" type="pres">
      <dgm:prSet presAssocID="{72084410-32C5-4773-8D60-3C238E520A63}" presName="sibTrans" presStyleLbl="bgSibTrans2D1" presStyleIdx="0" presStyleCnt="6"/>
      <dgm:spPr/>
    </dgm:pt>
    <dgm:pt modelId="{1374CF97-7A30-4285-ACF4-E64ADE282AAF}" type="pres">
      <dgm:prSet presAssocID="{38E45F04-85BB-48E9-AA1C-2818A9CBED8A}" presName="compNode" presStyleCnt="0"/>
      <dgm:spPr/>
    </dgm:pt>
    <dgm:pt modelId="{9E3F660F-3814-4797-95A4-0FC3B6E9F234}" type="pres">
      <dgm:prSet presAssocID="{38E45F04-85BB-48E9-AA1C-2818A9CBED8A}" presName="dummyConnPt" presStyleCnt="0"/>
      <dgm:spPr/>
    </dgm:pt>
    <dgm:pt modelId="{3DC6D728-66D3-4CF9-BA55-5F2F6CED16E2}" type="pres">
      <dgm:prSet presAssocID="{38E45F04-85BB-48E9-AA1C-2818A9CBED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15957C-1F08-49B1-BAA4-58673277409F}" type="pres">
      <dgm:prSet presAssocID="{E651A7FD-C03F-4873-B85A-6B900B8EBB53}" presName="sibTrans" presStyleLbl="bgSibTrans2D1" presStyleIdx="1" presStyleCnt="6"/>
      <dgm:spPr/>
    </dgm:pt>
    <dgm:pt modelId="{343B98F6-C80E-44BB-9320-FEFB024305B1}" type="pres">
      <dgm:prSet presAssocID="{C56FCFAD-19F5-4AA8-91EE-6AA4F2FAFD94}" presName="compNode" presStyleCnt="0"/>
      <dgm:spPr/>
    </dgm:pt>
    <dgm:pt modelId="{ECC481C9-7D22-4B32-853A-37E13969A80D}" type="pres">
      <dgm:prSet presAssocID="{C56FCFAD-19F5-4AA8-91EE-6AA4F2FAFD94}" presName="dummyConnPt" presStyleCnt="0"/>
      <dgm:spPr/>
    </dgm:pt>
    <dgm:pt modelId="{C2A3B843-F6D4-4A5C-9165-7B8BD9462F9B}" type="pres">
      <dgm:prSet presAssocID="{C56FCFAD-19F5-4AA8-91EE-6AA4F2FAFD9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668F26-1F2B-4215-9851-79285A09BC17}" type="pres">
      <dgm:prSet presAssocID="{CF58E4F0-50D4-4525-A524-D114ADAD3261}" presName="sibTrans" presStyleLbl="bgSibTrans2D1" presStyleIdx="2" presStyleCnt="6"/>
      <dgm:spPr/>
    </dgm:pt>
    <dgm:pt modelId="{02E17798-D031-4B88-82EE-B9E45F5FBBA9}" type="pres">
      <dgm:prSet presAssocID="{26FC1E18-B31E-4845-9652-C7E4BDF93DA1}" presName="compNode" presStyleCnt="0"/>
      <dgm:spPr/>
    </dgm:pt>
    <dgm:pt modelId="{D35B72AF-A78B-41A3-BD65-E3F6A78EFD2A}" type="pres">
      <dgm:prSet presAssocID="{26FC1E18-B31E-4845-9652-C7E4BDF93DA1}" presName="dummyConnPt" presStyleCnt="0"/>
      <dgm:spPr/>
    </dgm:pt>
    <dgm:pt modelId="{F1A8F98B-16EF-4039-846E-081C0FA27782}" type="pres">
      <dgm:prSet presAssocID="{26FC1E18-B31E-4845-9652-C7E4BDF93D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CA414D-BB4F-4D72-A458-792E314F1D50}" type="pres">
      <dgm:prSet presAssocID="{AB0853E9-6DBD-4E3D-A164-96536D6F7480}" presName="sibTrans" presStyleLbl="bgSibTrans2D1" presStyleIdx="3" presStyleCnt="6"/>
      <dgm:spPr/>
    </dgm:pt>
    <dgm:pt modelId="{FFD4B5DA-7747-4F3F-A3B4-6066E4E3CE15}" type="pres">
      <dgm:prSet presAssocID="{0442FBAC-BCD5-4F63-91F5-864204760F3D}" presName="compNode" presStyleCnt="0"/>
      <dgm:spPr/>
    </dgm:pt>
    <dgm:pt modelId="{40CCF1F5-545F-4408-82DF-4E0EF53DE31E}" type="pres">
      <dgm:prSet presAssocID="{0442FBAC-BCD5-4F63-91F5-864204760F3D}" presName="dummyConnPt" presStyleCnt="0"/>
      <dgm:spPr/>
    </dgm:pt>
    <dgm:pt modelId="{8772C24A-7C53-4E4F-A83A-B1B0312DE36D}" type="pres">
      <dgm:prSet presAssocID="{0442FBAC-BCD5-4F63-91F5-864204760F3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07CC98-339E-44A3-A431-BC64647E5E51}" type="pres">
      <dgm:prSet presAssocID="{A5F8FAA8-0E1D-415F-8EC7-5BD4D2AD4A11}" presName="sibTrans" presStyleLbl="bgSibTrans2D1" presStyleIdx="4" presStyleCnt="6"/>
      <dgm:spPr/>
    </dgm:pt>
    <dgm:pt modelId="{9E0855D9-5A0B-489D-B214-75A0568D9801}" type="pres">
      <dgm:prSet presAssocID="{1196D7BD-4227-4AB3-AD52-42599AF15B48}" presName="compNode" presStyleCnt="0"/>
      <dgm:spPr/>
    </dgm:pt>
    <dgm:pt modelId="{35CAF87D-339D-4011-B09A-1B8EED36E873}" type="pres">
      <dgm:prSet presAssocID="{1196D7BD-4227-4AB3-AD52-42599AF15B48}" presName="dummyConnPt" presStyleCnt="0"/>
      <dgm:spPr/>
    </dgm:pt>
    <dgm:pt modelId="{4F3E3CDA-4EE3-4793-BD60-AACB4DE52496}" type="pres">
      <dgm:prSet presAssocID="{1196D7BD-4227-4AB3-AD52-42599AF15B4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A2BEBB-6C16-436D-BBA4-C4BC880800BB}" type="pres">
      <dgm:prSet presAssocID="{F19EF032-F3C3-4352-9EBF-0478B9FC412C}" presName="sibTrans" presStyleLbl="bgSibTrans2D1" presStyleIdx="5" presStyleCnt="6"/>
      <dgm:spPr/>
    </dgm:pt>
    <dgm:pt modelId="{656F3A22-F25B-4AC7-B8F0-3A5B34AADF67}" type="pres">
      <dgm:prSet presAssocID="{D3BBD106-2063-44A8-84A4-6C70B3E74FAD}" presName="compNode" presStyleCnt="0"/>
      <dgm:spPr/>
    </dgm:pt>
    <dgm:pt modelId="{B48FF77E-EC41-45C7-9347-21B6BEDBB299}" type="pres">
      <dgm:prSet presAssocID="{D3BBD106-2063-44A8-84A4-6C70B3E74FAD}" presName="dummyConnPt" presStyleCnt="0"/>
      <dgm:spPr/>
    </dgm:pt>
    <dgm:pt modelId="{89EE670C-1A93-4E37-BE04-F3078A2DBC53}" type="pres">
      <dgm:prSet presAssocID="{D3BBD106-2063-44A8-84A4-6C70B3E74F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4DEC7F9-AF6B-4F5C-AA07-9998CA79298F}" srcId="{6809DD55-BD18-43F7-8367-40F2ED830C17}" destId="{1196D7BD-4227-4AB3-AD52-42599AF15B48}" srcOrd="5" destOrd="0" parTransId="{1A0AE0BE-A881-4395-A34B-566841EACAB1}" sibTransId="{F19EF032-F3C3-4352-9EBF-0478B9FC412C}"/>
    <dgm:cxn modelId="{E0EAB905-9001-4BA7-93EB-DF91E4E4A7A8}" srcId="{6809DD55-BD18-43F7-8367-40F2ED830C17}" destId="{23D28247-2A34-46EE-A4F7-DBC9F4765D42}" srcOrd="0" destOrd="0" parTransId="{381BA1C4-9ACC-4E0A-B3B4-789C5806CDEC}" sibTransId="{72084410-32C5-4773-8D60-3C238E520A63}"/>
    <dgm:cxn modelId="{4D5E7E21-A578-4B3E-B003-24D6E59B9B81}" type="presOf" srcId="{E651A7FD-C03F-4873-B85A-6B900B8EBB53}" destId="{5015957C-1F08-49B1-BAA4-58673277409F}" srcOrd="0" destOrd="0" presId="urn:microsoft.com/office/officeart/2005/8/layout/bProcess4"/>
    <dgm:cxn modelId="{9C78482C-4072-4AE0-8867-A6806951D01E}" type="presOf" srcId="{1196D7BD-4227-4AB3-AD52-42599AF15B48}" destId="{4F3E3CDA-4EE3-4793-BD60-AACB4DE52496}" srcOrd="0" destOrd="0" presId="urn:microsoft.com/office/officeart/2005/8/layout/bProcess4"/>
    <dgm:cxn modelId="{CCBA8ACB-AB4D-4295-8756-315EEF08169A}" type="presOf" srcId="{26FC1E18-B31E-4845-9652-C7E4BDF93DA1}" destId="{F1A8F98B-16EF-4039-846E-081C0FA27782}" srcOrd="0" destOrd="0" presId="urn:microsoft.com/office/officeart/2005/8/layout/bProcess4"/>
    <dgm:cxn modelId="{045323C4-6877-4684-B2F2-39E2867816EB}" type="presOf" srcId="{CF58E4F0-50D4-4525-A524-D114ADAD3261}" destId="{F4668F26-1F2B-4215-9851-79285A09BC17}" srcOrd="0" destOrd="0" presId="urn:microsoft.com/office/officeart/2005/8/layout/bProcess4"/>
    <dgm:cxn modelId="{0FD8F238-DD77-45ED-BB1D-FFDA6678505A}" srcId="{6809DD55-BD18-43F7-8367-40F2ED830C17}" destId="{38E45F04-85BB-48E9-AA1C-2818A9CBED8A}" srcOrd="1" destOrd="0" parTransId="{686FBC4E-8455-4A04-A4DF-19835F8D1E15}" sibTransId="{E651A7FD-C03F-4873-B85A-6B900B8EBB53}"/>
    <dgm:cxn modelId="{C746BD61-440D-4289-807E-AE40B4EC6645}" srcId="{6809DD55-BD18-43F7-8367-40F2ED830C17}" destId="{0442FBAC-BCD5-4F63-91F5-864204760F3D}" srcOrd="4" destOrd="0" parTransId="{DF75C761-DEB3-4D8C-8E81-0377D75FA4FC}" sibTransId="{A5F8FAA8-0E1D-415F-8EC7-5BD4D2AD4A11}"/>
    <dgm:cxn modelId="{FC05716C-5944-4AE6-A7EF-80898A60069C}" type="presOf" srcId="{A5F8FAA8-0E1D-415F-8EC7-5BD4D2AD4A11}" destId="{4007CC98-339E-44A3-A431-BC64647E5E51}" srcOrd="0" destOrd="0" presId="urn:microsoft.com/office/officeart/2005/8/layout/bProcess4"/>
    <dgm:cxn modelId="{EC9522A9-B01E-499F-B99D-BAEEE88F8878}" type="presOf" srcId="{38E45F04-85BB-48E9-AA1C-2818A9CBED8A}" destId="{3DC6D728-66D3-4CF9-BA55-5F2F6CED16E2}" srcOrd="0" destOrd="0" presId="urn:microsoft.com/office/officeart/2005/8/layout/bProcess4"/>
    <dgm:cxn modelId="{96EE6B2D-11C5-4BE8-9E12-C04CA02C6733}" type="presOf" srcId="{C56FCFAD-19F5-4AA8-91EE-6AA4F2FAFD94}" destId="{C2A3B843-F6D4-4A5C-9165-7B8BD9462F9B}" srcOrd="0" destOrd="0" presId="urn:microsoft.com/office/officeart/2005/8/layout/bProcess4"/>
    <dgm:cxn modelId="{17AC1403-03F4-40DE-9480-A86865F28C5D}" srcId="{6809DD55-BD18-43F7-8367-40F2ED830C17}" destId="{26FC1E18-B31E-4845-9652-C7E4BDF93DA1}" srcOrd="3" destOrd="0" parTransId="{BBE8BCD9-F4AC-45E9-9B19-D8EBAB0095DA}" sibTransId="{AB0853E9-6DBD-4E3D-A164-96536D6F7480}"/>
    <dgm:cxn modelId="{046A3899-CA5F-42F3-A0AB-424EB08E2445}" type="presOf" srcId="{F19EF032-F3C3-4352-9EBF-0478B9FC412C}" destId="{10A2BEBB-6C16-436D-BBA4-C4BC880800BB}" srcOrd="0" destOrd="0" presId="urn:microsoft.com/office/officeart/2005/8/layout/bProcess4"/>
    <dgm:cxn modelId="{05062940-66E8-4E7A-A1A4-81CF1151BECE}" srcId="{6809DD55-BD18-43F7-8367-40F2ED830C17}" destId="{C56FCFAD-19F5-4AA8-91EE-6AA4F2FAFD94}" srcOrd="2" destOrd="0" parTransId="{1C3D2740-0C38-4E5E-967E-32AB4E6E5D61}" sibTransId="{CF58E4F0-50D4-4525-A524-D114ADAD3261}"/>
    <dgm:cxn modelId="{F3721B91-23A8-443B-81F2-FA18756A07DA}" type="presOf" srcId="{AB0853E9-6DBD-4E3D-A164-96536D6F7480}" destId="{06CA414D-BB4F-4D72-A458-792E314F1D50}" srcOrd="0" destOrd="0" presId="urn:microsoft.com/office/officeart/2005/8/layout/bProcess4"/>
    <dgm:cxn modelId="{A30D43F4-3993-4459-9CD2-55C90EAF55A0}" type="presOf" srcId="{0442FBAC-BCD5-4F63-91F5-864204760F3D}" destId="{8772C24A-7C53-4E4F-A83A-B1B0312DE36D}" srcOrd="0" destOrd="0" presId="urn:microsoft.com/office/officeart/2005/8/layout/bProcess4"/>
    <dgm:cxn modelId="{2A6C58E1-A2C4-423E-8740-B2F071A542C8}" srcId="{6809DD55-BD18-43F7-8367-40F2ED830C17}" destId="{D3BBD106-2063-44A8-84A4-6C70B3E74FAD}" srcOrd="6" destOrd="0" parTransId="{E693CA59-A275-4800-96FB-292D2D920F37}" sibTransId="{CCFF5D83-F449-4DFA-BE1B-476B668B81B1}"/>
    <dgm:cxn modelId="{09912F59-8AE5-4EEF-AA68-F8A54674F142}" type="presOf" srcId="{6809DD55-BD18-43F7-8367-40F2ED830C17}" destId="{8EBAAEC4-8149-417B-8E04-C0CC3E914985}" srcOrd="0" destOrd="0" presId="urn:microsoft.com/office/officeart/2005/8/layout/bProcess4"/>
    <dgm:cxn modelId="{8CD78FDB-96BF-4515-814E-AAE6C6CFABAC}" type="presOf" srcId="{D3BBD106-2063-44A8-84A4-6C70B3E74FAD}" destId="{89EE670C-1A93-4E37-BE04-F3078A2DBC53}" srcOrd="0" destOrd="0" presId="urn:microsoft.com/office/officeart/2005/8/layout/bProcess4"/>
    <dgm:cxn modelId="{3AB66464-AFDD-48F9-A5F5-38A689396325}" type="presOf" srcId="{23D28247-2A34-46EE-A4F7-DBC9F4765D42}" destId="{0C2EF2FC-EFBC-4697-B557-E72286788DD9}" srcOrd="0" destOrd="0" presId="urn:microsoft.com/office/officeart/2005/8/layout/bProcess4"/>
    <dgm:cxn modelId="{BF2B5723-76A2-452F-9996-45D8A0F26DC7}" type="presOf" srcId="{72084410-32C5-4773-8D60-3C238E520A63}" destId="{70454D41-F5F2-497E-B7CD-C733AE09400D}" srcOrd="0" destOrd="0" presId="urn:microsoft.com/office/officeart/2005/8/layout/bProcess4"/>
    <dgm:cxn modelId="{5B317B0D-EC66-4D02-9923-A9FD6A5DC7E5}" type="presParOf" srcId="{8EBAAEC4-8149-417B-8E04-C0CC3E914985}" destId="{5791C72E-F134-4624-9545-B409429D4407}" srcOrd="0" destOrd="0" presId="urn:microsoft.com/office/officeart/2005/8/layout/bProcess4"/>
    <dgm:cxn modelId="{76D00EFB-2E33-4A0B-922E-7E544DB0915D}" type="presParOf" srcId="{5791C72E-F134-4624-9545-B409429D4407}" destId="{B465A741-4E4A-44A2-BE37-66C60B2A780F}" srcOrd="0" destOrd="0" presId="urn:microsoft.com/office/officeart/2005/8/layout/bProcess4"/>
    <dgm:cxn modelId="{C17E6EA7-C66B-4638-A862-FCD4C598DA39}" type="presParOf" srcId="{5791C72E-F134-4624-9545-B409429D4407}" destId="{0C2EF2FC-EFBC-4697-B557-E72286788DD9}" srcOrd="1" destOrd="0" presId="urn:microsoft.com/office/officeart/2005/8/layout/bProcess4"/>
    <dgm:cxn modelId="{472534A7-752F-454E-BCD1-92F49253637A}" type="presParOf" srcId="{8EBAAEC4-8149-417B-8E04-C0CC3E914985}" destId="{70454D41-F5F2-497E-B7CD-C733AE09400D}" srcOrd="1" destOrd="0" presId="urn:microsoft.com/office/officeart/2005/8/layout/bProcess4"/>
    <dgm:cxn modelId="{524EAD95-25F4-4254-91E2-9C9F4DD37BB6}" type="presParOf" srcId="{8EBAAEC4-8149-417B-8E04-C0CC3E914985}" destId="{1374CF97-7A30-4285-ACF4-E64ADE282AAF}" srcOrd="2" destOrd="0" presId="urn:microsoft.com/office/officeart/2005/8/layout/bProcess4"/>
    <dgm:cxn modelId="{297E770F-8CFE-404C-8B6E-91F0E3E82B53}" type="presParOf" srcId="{1374CF97-7A30-4285-ACF4-E64ADE282AAF}" destId="{9E3F660F-3814-4797-95A4-0FC3B6E9F234}" srcOrd="0" destOrd="0" presId="urn:microsoft.com/office/officeart/2005/8/layout/bProcess4"/>
    <dgm:cxn modelId="{A70BDB88-4BFC-45AE-AB41-5C939CA0D529}" type="presParOf" srcId="{1374CF97-7A30-4285-ACF4-E64ADE282AAF}" destId="{3DC6D728-66D3-4CF9-BA55-5F2F6CED16E2}" srcOrd="1" destOrd="0" presId="urn:microsoft.com/office/officeart/2005/8/layout/bProcess4"/>
    <dgm:cxn modelId="{1F5AEB9B-1B3F-43DF-9DBD-4A1A3330FD89}" type="presParOf" srcId="{8EBAAEC4-8149-417B-8E04-C0CC3E914985}" destId="{5015957C-1F08-49B1-BAA4-58673277409F}" srcOrd="3" destOrd="0" presId="urn:microsoft.com/office/officeart/2005/8/layout/bProcess4"/>
    <dgm:cxn modelId="{EA39142F-B90D-4F93-A25D-6EE1120E6A87}" type="presParOf" srcId="{8EBAAEC4-8149-417B-8E04-C0CC3E914985}" destId="{343B98F6-C80E-44BB-9320-FEFB024305B1}" srcOrd="4" destOrd="0" presId="urn:microsoft.com/office/officeart/2005/8/layout/bProcess4"/>
    <dgm:cxn modelId="{35FBEF2B-4E3F-4813-ACBC-364560B7D381}" type="presParOf" srcId="{343B98F6-C80E-44BB-9320-FEFB024305B1}" destId="{ECC481C9-7D22-4B32-853A-37E13969A80D}" srcOrd="0" destOrd="0" presId="urn:microsoft.com/office/officeart/2005/8/layout/bProcess4"/>
    <dgm:cxn modelId="{3A136795-B363-416D-B203-E6EA2200E60E}" type="presParOf" srcId="{343B98F6-C80E-44BB-9320-FEFB024305B1}" destId="{C2A3B843-F6D4-4A5C-9165-7B8BD9462F9B}" srcOrd="1" destOrd="0" presId="urn:microsoft.com/office/officeart/2005/8/layout/bProcess4"/>
    <dgm:cxn modelId="{B898CEC4-66A6-49C2-B7A2-43AB56A5E90F}" type="presParOf" srcId="{8EBAAEC4-8149-417B-8E04-C0CC3E914985}" destId="{F4668F26-1F2B-4215-9851-79285A09BC17}" srcOrd="5" destOrd="0" presId="urn:microsoft.com/office/officeart/2005/8/layout/bProcess4"/>
    <dgm:cxn modelId="{B266EEEE-79E8-4161-9ED6-65E9E104DF45}" type="presParOf" srcId="{8EBAAEC4-8149-417B-8E04-C0CC3E914985}" destId="{02E17798-D031-4B88-82EE-B9E45F5FBBA9}" srcOrd="6" destOrd="0" presId="urn:microsoft.com/office/officeart/2005/8/layout/bProcess4"/>
    <dgm:cxn modelId="{61746D93-79AC-4578-B181-871D92209CA3}" type="presParOf" srcId="{02E17798-D031-4B88-82EE-B9E45F5FBBA9}" destId="{D35B72AF-A78B-41A3-BD65-E3F6A78EFD2A}" srcOrd="0" destOrd="0" presId="urn:microsoft.com/office/officeart/2005/8/layout/bProcess4"/>
    <dgm:cxn modelId="{4CFF4ACA-ACFC-4E45-94C7-576AA0D3EE5C}" type="presParOf" srcId="{02E17798-D031-4B88-82EE-B9E45F5FBBA9}" destId="{F1A8F98B-16EF-4039-846E-081C0FA27782}" srcOrd="1" destOrd="0" presId="urn:microsoft.com/office/officeart/2005/8/layout/bProcess4"/>
    <dgm:cxn modelId="{3DDB4BF7-DA34-4343-97DC-5308430C4F71}" type="presParOf" srcId="{8EBAAEC4-8149-417B-8E04-C0CC3E914985}" destId="{06CA414D-BB4F-4D72-A458-792E314F1D50}" srcOrd="7" destOrd="0" presId="urn:microsoft.com/office/officeart/2005/8/layout/bProcess4"/>
    <dgm:cxn modelId="{A4E1D81D-96F5-4F72-9508-7B7B08E1F8BE}" type="presParOf" srcId="{8EBAAEC4-8149-417B-8E04-C0CC3E914985}" destId="{FFD4B5DA-7747-4F3F-A3B4-6066E4E3CE15}" srcOrd="8" destOrd="0" presId="urn:microsoft.com/office/officeart/2005/8/layout/bProcess4"/>
    <dgm:cxn modelId="{0D612008-D7A7-455A-A259-4ABE528558B9}" type="presParOf" srcId="{FFD4B5DA-7747-4F3F-A3B4-6066E4E3CE15}" destId="{40CCF1F5-545F-4408-82DF-4E0EF53DE31E}" srcOrd="0" destOrd="0" presId="urn:microsoft.com/office/officeart/2005/8/layout/bProcess4"/>
    <dgm:cxn modelId="{787CCC35-5310-48D0-8687-D7AAC2D70D91}" type="presParOf" srcId="{FFD4B5DA-7747-4F3F-A3B4-6066E4E3CE15}" destId="{8772C24A-7C53-4E4F-A83A-B1B0312DE36D}" srcOrd="1" destOrd="0" presId="urn:microsoft.com/office/officeart/2005/8/layout/bProcess4"/>
    <dgm:cxn modelId="{0D8C109D-623F-4A49-9EB1-5205F9BDE5E7}" type="presParOf" srcId="{8EBAAEC4-8149-417B-8E04-C0CC3E914985}" destId="{4007CC98-339E-44A3-A431-BC64647E5E51}" srcOrd="9" destOrd="0" presId="urn:microsoft.com/office/officeart/2005/8/layout/bProcess4"/>
    <dgm:cxn modelId="{9A2AD442-D1C3-4EE2-A779-3A09DD44C7DE}" type="presParOf" srcId="{8EBAAEC4-8149-417B-8E04-C0CC3E914985}" destId="{9E0855D9-5A0B-489D-B214-75A0568D9801}" srcOrd="10" destOrd="0" presId="urn:microsoft.com/office/officeart/2005/8/layout/bProcess4"/>
    <dgm:cxn modelId="{EC6A132A-3D4F-4570-A54A-E8E8D43B3766}" type="presParOf" srcId="{9E0855D9-5A0B-489D-B214-75A0568D9801}" destId="{35CAF87D-339D-4011-B09A-1B8EED36E873}" srcOrd="0" destOrd="0" presId="urn:microsoft.com/office/officeart/2005/8/layout/bProcess4"/>
    <dgm:cxn modelId="{51017602-3ADB-459E-9392-A44ED5FE80F2}" type="presParOf" srcId="{9E0855D9-5A0B-489D-B214-75A0568D9801}" destId="{4F3E3CDA-4EE3-4793-BD60-AACB4DE52496}" srcOrd="1" destOrd="0" presId="urn:microsoft.com/office/officeart/2005/8/layout/bProcess4"/>
    <dgm:cxn modelId="{57051320-25F9-4ECE-B10E-6DE26ABEAD88}" type="presParOf" srcId="{8EBAAEC4-8149-417B-8E04-C0CC3E914985}" destId="{10A2BEBB-6C16-436D-BBA4-C4BC880800BB}" srcOrd="11" destOrd="0" presId="urn:microsoft.com/office/officeart/2005/8/layout/bProcess4"/>
    <dgm:cxn modelId="{253C13E0-DA22-4A88-88B7-C0CB3DD0E406}" type="presParOf" srcId="{8EBAAEC4-8149-417B-8E04-C0CC3E914985}" destId="{656F3A22-F25B-4AC7-B8F0-3A5B34AADF67}" srcOrd="12" destOrd="0" presId="urn:microsoft.com/office/officeart/2005/8/layout/bProcess4"/>
    <dgm:cxn modelId="{0921FFFB-6C6C-4830-9B07-6C6867F458F6}" type="presParOf" srcId="{656F3A22-F25B-4AC7-B8F0-3A5B34AADF67}" destId="{B48FF77E-EC41-45C7-9347-21B6BEDBB299}" srcOrd="0" destOrd="0" presId="urn:microsoft.com/office/officeart/2005/8/layout/bProcess4"/>
    <dgm:cxn modelId="{9EDDF455-26BB-495D-BA76-7BF836E6ED6A}" type="presParOf" srcId="{656F3A22-F25B-4AC7-B8F0-3A5B34AADF67}" destId="{89EE670C-1A93-4E37-BE04-F3078A2DBC53}" srcOrd="1" destOrd="0" presId="urn:microsoft.com/office/officeart/2005/8/layout/bProcess4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64BA791-29DC-4E8F-ACC3-151B86F1E84A}" type="doc">
      <dgm:prSet loTypeId="urn:microsoft.com/office/officeart/2005/8/layout/venn1" loCatId="relationship" qsTypeId="urn:microsoft.com/office/officeart/2005/8/quickstyle/simple4" qsCatId="simple" csTypeId="urn:microsoft.com/office/officeart/2005/8/colors/accent6_2" csCatId="accent6" phldr="1"/>
      <dgm:spPr/>
    </dgm:pt>
    <dgm:pt modelId="{89CC85BE-9202-4204-AF0A-3C433FEEB8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Fase melepaskan anak dapat mengubah keseluruhan hubungan dalam keluarga. </a:t>
          </a:r>
          <a:endParaRPr lang="id-ID" sz="1500" b="1" i="1" dirty="0">
            <a:latin typeface="Candara" pitchFamily="34" charset="0"/>
          </a:endParaRPr>
        </a:p>
      </dgm:t>
    </dgm:pt>
    <dgm:pt modelId="{3FD0365D-9085-4401-8451-413B52656E5B}" type="parTrans" cxnId="{FD6BD400-C454-4939-9D07-EE03D506BA2D}">
      <dgm:prSet/>
      <dgm:spPr/>
      <dgm:t>
        <a:bodyPr/>
        <a:lstStyle/>
        <a:p>
          <a:endParaRPr lang="id-ID"/>
        </a:p>
      </dgm:t>
    </dgm:pt>
    <dgm:pt modelId="{C4964F60-D6C9-4886-870E-DB94FECD2666}" type="sibTrans" cxnId="{FD6BD400-C454-4939-9D07-EE03D506BA2D}">
      <dgm:prSet/>
      <dgm:spPr/>
      <dgm:t>
        <a:bodyPr/>
        <a:lstStyle/>
        <a:p>
          <a:endParaRPr lang="id-ID"/>
        </a:p>
      </dgm:t>
    </dgm:pt>
    <dgm:pt modelId="{BCD2FCCC-4097-45AA-A5E4-3903D7E36F8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Ragam alasan: menikah, bekerja/sekolah ke luar kota/negeri. </a:t>
          </a:r>
          <a:endParaRPr lang="id-ID" sz="1500" b="1" i="1" dirty="0">
            <a:latin typeface="Candara" pitchFamily="34" charset="0"/>
          </a:endParaRPr>
        </a:p>
      </dgm:t>
    </dgm:pt>
    <dgm:pt modelId="{72997226-8C4B-49B9-95D8-E82BC09BDB34}" type="parTrans" cxnId="{0C226156-D8D5-4ED1-A4DE-8C176EBD45E3}">
      <dgm:prSet/>
      <dgm:spPr/>
      <dgm:t>
        <a:bodyPr/>
        <a:lstStyle/>
        <a:p>
          <a:endParaRPr lang="id-ID"/>
        </a:p>
      </dgm:t>
    </dgm:pt>
    <dgm:pt modelId="{D24028F0-C118-450A-B965-F7781885EE4D}" type="sibTrans" cxnId="{0C226156-D8D5-4ED1-A4DE-8C176EBD45E3}">
      <dgm:prSet/>
      <dgm:spPr/>
      <dgm:t>
        <a:bodyPr/>
        <a:lstStyle/>
        <a:p>
          <a:endParaRPr lang="id-ID"/>
        </a:p>
      </dgm:t>
    </dgm:pt>
    <dgm:pt modelId="{E36DDE22-FFBB-48B4-97A9-0FBA7DF4FB3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Orang tua akan mengalami perubahan perasaan. </a:t>
          </a:r>
          <a:endParaRPr lang="id-ID" sz="1500" b="1" i="1" dirty="0">
            <a:latin typeface="Candara" pitchFamily="34" charset="0"/>
          </a:endParaRPr>
        </a:p>
      </dgm:t>
    </dgm:pt>
    <dgm:pt modelId="{78C8314C-E90A-4764-96B2-DF18971AF1BF}" type="parTrans" cxnId="{694CA019-2DF9-42F3-9BD1-52006230EBF7}">
      <dgm:prSet/>
      <dgm:spPr/>
      <dgm:t>
        <a:bodyPr/>
        <a:lstStyle/>
        <a:p>
          <a:endParaRPr lang="id-ID"/>
        </a:p>
      </dgm:t>
    </dgm:pt>
    <dgm:pt modelId="{AAA99571-3AF9-4721-A285-0E6F397DAD72}" type="sibTrans" cxnId="{694CA019-2DF9-42F3-9BD1-52006230EBF7}">
      <dgm:prSet/>
      <dgm:spPr/>
      <dgm:t>
        <a:bodyPr/>
        <a:lstStyle/>
        <a:p>
          <a:endParaRPr lang="id-ID"/>
        </a:p>
      </dgm:t>
    </dgm:pt>
    <dgm:pt modelId="{1AED92D6-6780-4A15-BFF1-207BB864040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Orang tua kembali menjadi layaknya pasangan baru. </a:t>
          </a:r>
          <a:endParaRPr lang="id-ID" sz="1500" b="1" i="1" dirty="0">
            <a:latin typeface="Candara" pitchFamily="34" charset="0"/>
          </a:endParaRPr>
        </a:p>
      </dgm:t>
    </dgm:pt>
    <dgm:pt modelId="{21390EA4-1E17-4E20-85AA-79E444A59F0E}" type="parTrans" cxnId="{C85C16D9-3416-42DD-811D-685EF7FD3D62}">
      <dgm:prSet/>
      <dgm:spPr/>
      <dgm:t>
        <a:bodyPr/>
        <a:lstStyle/>
        <a:p>
          <a:endParaRPr lang="id-ID"/>
        </a:p>
      </dgm:t>
    </dgm:pt>
    <dgm:pt modelId="{FDAAA37A-5F88-4C4E-8A78-D26859C7A2A4}" type="sibTrans" cxnId="{C85C16D9-3416-42DD-811D-685EF7FD3D62}">
      <dgm:prSet/>
      <dgm:spPr/>
      <dgm:t>
        <a:bodyPr/>
        <a:lstStyle/>
        <a:p>
          <a:endParaRPr lang="id-ID"/>
        </a:p>
      </dgm:t>
    </dgm:pt>
    <dgm:pt modelId="{7B1DBE98-0356-4A2D-86FF-A57ADA4B33A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Bagi anak, fase ini sebagai bentuk menggali potensi tersembunyi termasuk berusaha sendiri. </a:t>
          </a:r>
          <a:endParaRPr lang="id-ID" sz="1500" b="1" i="1" dirty="0">
            <a:latin typeface="Candara" pitchFamily="34" charset="0"/>
          </a:endParaRPr>
        </a:p>
      </dgm:t>
    </dgm:pt>
    <dgm:pt modelId="{1CABF631-3709-4399-8AB4-DA92F53550FE}" type="parTrans" cxnId="{ED0DF671-07C6-4B9F-8CEC-127D70B8B1C1}">
      <dgm:prSet/>
      <dgm:spPr/>
      <dgm:t>
        <a:bodyPr/>
        <a:lstStyle/>
        <a:p>
          <a:endParaRPr lang="id-ID"/>
        </a:p>
      </dgm:t>
    </dgm:pt>
    <dgm:pt modelId="{7B9D2BEC-AA8B-4EDD-98AC-10D88D252C10}" type="sibTrans" cxnId="{ED0DF671-07C6-4B9F-8CEC-127D70B8B1C1}">
      <dgm:prSet/>
      <dgm:spPr/>
      <dgm:t>
        <a:bodyPr/>
        <a:lstStyle/>
        <a:p>
          <a:endParaRPr lang="id-ID"/>
        </a:p>
      </dgm:t>
    </dgm:pt>
    <dgm:pt modelId="{0B511C6F-7913-44B9-89DD-C040E32146BF}" type="pres">
      <dgm:prSet presAssocID="{D64BA791-29DC-4E8F-ACC3-151B86F1E84A}" presName="compositeShape" presStyleCnt="0">
        <dgm:presLayoutVars>
          <dgm:chMax val="7"/>
          <dgm:dir/>
          <dgm:resizeHandles val="exact"/>
        </dgm:presLayoutVars>
      </dgm:prSet>
      <dgm:spPr/>
    </dgm:pt>
    <dgm:pt modelId="{0A5797BF-620F-4826-89E2-A82A5400DF2C}" type="pres">
      <dgm:prSet presAssocID="{89CC85BE-9202-4204-AF0A-3C433FEEB878}" presName="circ1" presStyleLbl="vennNode1" presStyleIdx="0" presStyleCnt="5"/>
      <dgm:spPr/>
    </dgm:pt>
    <dgm:pt modelId="{89228B4F-171A-459C-9F3C-EB7FCD577A1D}" type="pres">
      <dgm:prSet presAssocID="{89CC85BE-9202-4204-AF0A-3C433FEEB8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84C426-44EC-4E3E-A0B3-7E80D4DA3E54}" type="pres">
      <dgm:prSet presAssocID="{BCD2FCCC-4097-45AA-A5E4-3903D7E36F8E}" presName="circ2" presStyleLbl="vennNode1" presStyleIdx="1" presStyleCnt="5"/>
      <dgm:spPr/>
    </dgm:pt>
    <dgm:pt modelId="{21AC69DB-3088-45BA-B133-1A7FD53E6608}" type="pres">
      <dgm:prSet presAssocID="{BCD2FCCC-4097-45AA-A5E4-3903D7E36F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E9A2B3-22F8-4D28-9BB1-1165264FFFB3}" type="pres">
      <dgm:prSet presAssocID="{E36DDE22-FFBB-48B4-97A9-0FBA7DF4FB3D}" presName="circ3" presStyleLbl="vennNode1" presStyleIdx="2" presStyleCnt="5"/>
      <dgm:spPr/>
    </dgm:pt>
    <dgm:pt modelId="{CB39B434-0DC7-4160-9524-761B8DF4F79C}" type="pres">
      <dgm:prSet presAssocID="{E36DDE22-FFBB-48B4-97A9-0FBA7DF4FB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27ED39-EA3F-479A-A799-07686B7635D9}" type="pres">
      <dgm:prSet presAssocID="{1AED92D6-6780-4A15-BFF1-207BB8640404}" presName="circ4" presStyleLbl="vennNode1" presStyleIdx="3" presStyleCnt="5"/>
      <dgm:spPr/>
    </dgm:pt>
    <dgm:pt modelId="{5510D553-8F2B-425F-84A5-3DD11EE33867}" type="pres">
      <dgm:prSet presAssocID="{1AED92D6-6780-4A15-BFF1-207BB864040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30AAA4-AF40-4181-87D0-EF4555AADEE5}" type="pres">
      <dgm:prSet presAssocID="{7B1DBE98-0356-4A2D-86FF-A57ADA4B33A1}" presName="circ5" presStyleLbl="vennNode1" presStyleIdx="4" presStyleCnt="5"/>
      <dgm:spPr/>
    </dgm:pt>
    <dgm:pt modelId="{EAAF64EF-12A4-43F6-9794-047985BC634F}" type="pres">
      <dgm:prSet presAssocID="{7B1DBE98-0356-4A2D-86FF-A57ADA4B33A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D042A8-3FD3-4DCA-BCE1-77CDBB171D66}" type="presOf" srcId="{89CC85BE-9202-4204-AF0A-3C433FEEB878}" destId="{89228B4F-171A-459C-9F3C-EB7FCD577A1D}" srcOrd="0" destOrd="0" presId="urn:microsoft.com/office/officeart/2005/8/layout/venn1"/>
    <dgm:cxn modelId="{6AD9659C-B00B-4CF2-8875-FF35382A1176}" type="presOf" srcId="{D64BA791-29DC-4E8F-ACC3-151B86F1E84A}" destId="{0B511C6F-7913-44B9-89DD-C040E32146BF}" srcOrd="0" destOrd="0" presId="urn:microsoft.com/office/officeart/2005/8/layout/venn1"/>
    <dgm:cxn modelId="{ED0DF671-07C6-4B9F-8CEC-127D70B8B1C1}" srcId="{D64BA791-29DC-4E8F-ACC3-151B86F1E84A}" destId="{7B1DBE98-0356-4A2D-86FF-A57ADA4B33A1}" srcOrd="4" destOrd="0" parTransId="{1CABF631-3709-4399-8AB4-DA92F53550FE}" sibTransId="{7B9D2BEC-AA8B-4EDD-98AC-10D88D252C10}"/>
    <dgm:cxn modelId="{FD6BD400-C454-4939-9D07-EE03D506BA2D}" srcId="{D64BA791-29DC-4E8F-ACC3-151B86F1E84A}" destId="{89CC85BE-9202-4204-AF0A-3C433FEEB878}" srcOrd="0" destOrd="0" parTransId="{3FD0365D-9085-4401-8451-413B52656E5B}" sibTransId="{C4964F60-D6C9-4886-870E-DB94FECD2666}"/>
    <dgm:cxn modelId="{694CA019-2DF9-42F3-9BD1-52006230EBF7}" srcId="{D64BA791-29DC-4E8F-ACC3-151B86F1E84A}" destId="{E36DDE22-FFBB-48B4-97A9-0FBA7DF4FB3D}" srcOrd="2" destOrd="0" parTransId="{78C8314C-E90A-4764-96B2-DF18971AF1BF}" sibTransId="{AAA99571-3AF9-4721-A285-0E6F397DAD72}"/>
    <dgm:cxn modelId="{495D2830-0ED5-4CEE-8509-44EBA7EE8ACB}" type="presOf" srcId="{7B1DBE98-0356-4A2D-86FF-A57ADA4B33A1}" destId="{EAAF64EF-12A4-43F6-9794-047985BC634F}" srcOrd="0" destOrd="0" presId="urn:microsoft.com/office/officeart/2005/8/layout/venn1"/>
    <dgm:cxn modelId="{A5E3ED55-F57D-49C4-9007-5FEA7469ED38}" type="presOf" srcId="{1AED92D6-6780-4A15-BFF1-207BB8640404}" destId="{5510D553-8F2B-425F-84A5-3DD11EE33867}" srcOrd="0" destOrd="0" presId="urn:microsoft.com/office/officeart/2005/8/layout/venn1"/>
    <dgm:cxn modelId="{DFF6D8CC-5747-431B-B135-03D26C28FF6F}" type="presOf" srcId="{E36DDE22-FFBB-48B4-97A9-0FBA7DF4FB3D}" destId="{CB39B434-0DC7-4160-9524-761B8DF4F79C}" srcOrd="0" destOrd="0" presId="urn:microsoft.com/office/officeart/2005/8/layout/venn1"/>
    <dgm:cxn modelId="{4142B74A-DA0E-4DCB-96BB-90BA550506F8}" type="presOf" srcId="{BCD2FCCC-4097-45AA-A5E4-3903D7E36F8E}" destId="{21AC69DB-3088-45BA-B133-1A7FD53E6608}" srcOrd="0" destOrd="0" presId="urn:microsoft.com/office/officeart/2005/8/layout/venn1"/>
    <dgm:cxn modelId="{0C226156-D8D5-4ED1-A4DE-8C176EBD45E3}" srcId="{D64BA791-29DC-4E8F-ACC3-151B86F1E84A}" destId="{BCD2FCCC-4097-45AA-A5E4-3903D7E36F8E}" srcOrd="1" destOrd="0" parTransId="{72997226-8C4B-49B9-95D8-E82BC09BDB34}" sibTransId="{D24028F0-C118-450A-B965-F7781885EE4D}"/>
    <dgm:cxn modelId="{C85C16D9-3416-42DD-811D-685EF7FD3D62}" srcId="{D64BA791-29DC-4E8F-ACC3-151B86F1E84A}" destId="{1AED92D6-6780-4A15-BFF1-207BB8640404}" srcOrd="3" destOrd="0" parTransId="{21390EA4-1E17-4E20-85AA-79E444A59F0E}" sibTransId="{FDAAA37A-5F88-4C4E-8A78-D26859C7A2A4}"/>
    <dgm:cxn modelId="{0312DCB5-F19D-415C-B6FF-74F3EA25F734}" type="presParOf" srcId="{0B511C6F-7913-44B9-89DD-C040E32146BF}" destId="{0A5797BF-620F-4826-89E2-A82A5400DF2C}" srcOrd="0" destOrd="0" presId="urn:microsoft.com/office/officeart/2005/8/layout/venn1"/>
    <dgm:cxn modelId="{67020ACB-B68B-44A5-93D1-293502064210}" type="presParOf" srcId="{0B511C6F-7913-44B9-89DD-C040E32146BF}" destId="{89228B4F-171A-459C-9F3C-EB7FCD577A1D}" srcOrd="1" destOrd="0" presId="urn:microsoft.com/office/officeart/2005/8/layout/venn1"/>
    <dgm:cxn modelId="{95A3E3D0-20CB-4284-9FAA-667AB84992AF}" type="presParOf" srcId="{0B511C6F-7913-44B9-89DD-C040E32146BF}" destId="{9184C426-44EC-4E3E-A0B3-7E80D4DA3E54}" srcOrd="2" destOrd="0" presId="urn:microsoft.com/office/officeart/2005/8/layout/venn1"/>
    <dgm:cxn modelId="{DAC85BEE-F848-4092-82AB-C4A52F93184E}" type="presParOf" srcId="{0B511C6F-7913-44B9-89DD-C040E32146BF}" destId="{21AC69DB-3088-45BA-B133-1A7FD53E6608}" srcOrd="3" destOrd="0" presId="urn:microsoft.com/office/officeart/2005/8/layout/venn1"/>
    <dgm:cxn modelId="{85C4869A-C7BD-40CD-82B6-D115597EEF3F}" type="presParOf" srcId="{0B511C6F-7913-44B9-89DD-C040E32146BF}" destId="{5AE9A2B3-22F8-4D28-9BB1-1165264FFFB3}" srcOrd="4" destOrd="0" presId="urn:microsoft.com/office/officeart/2005/8/layout/venn1"/>
    <dgm:cxn modelId="{36259B1C-A892-4B21-936B-5F35D851338E}" type="presParOf" srcId="{0B511C6F-7913-44B9-89DD-C040E32146BF}" destId="{CB39B434-0DC7-4160-9524-761B8DF4F79C}" srcOrd="5" destOrd="0" presId="urn:microsoft.com/office/officeart/2005/8/layout/venn1"/>
    <dgm:cxn modelId="{B0379AA6-3F8C-4DF8-9093-60C70BFE7351}" type="presParOf" srcId="{0B511C6F-7913-44B9-89DD-C040E32146BF}" destId="{AD27ED39-EA3F-479A-A799-07686B7635D9}" srcOrd="6" destOrd="0" presId="urn:microsoft.com/office/officeart/2005/8/layout/venn1"/>
    <dgm:cxn modelId="{A75A6003-FD22-4681-9AF5-DDB8DD607D58}" type="presParOf" srcId="{0B511C6F-7913-44B9-89DD-C040E32146BF}" destId="{5510D553-8F2B-425F-84A5-3DD11EE33867}" srcOrd="7" destOrd="0" presId="urn:microsoft.com/office/officeart/2005/8/layout/venn1"/>
    <dgm:cxn modelId="{523843AD-8430-4A9F-8C45-63AFF9F5F1A9}" type="presParOf" srcId="{0B511C6F-7913-44B9-89DD-C040E32146BF}" destId="{E230AAA4-AF40-4181-87D0-EF4555AADEE5}" srcOrd="8" destOrd="0" presId="urn:microsoft.com/office/officeart/2005/8/layout/venn1"/>
    <dgm:cxn modelId="{F2A45DC2-7595-4DE0-B47B-F356A2CE1347}" type="presParOf" srcId="{0B511C6F-7913-44B9-89DD-C040E32146BF}" destId="{EAAF64EF-12A4-43F6-9794-047985BC634F}" srcOrd="9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E72ED-1CAF-4987-9B16-CE101192149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33FF8DE-8476-4256-AE54-330C1D8E925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(1) pernikahan.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EEAE9B9-2C43-4A1E-9186-2B04A0B8886A}" type="parTrans" cxnId="{D57CC0A0-3B05-4124-8B1B-9FDB2BD710C8}">
      <dgm:prSet/>
      <dgm:spPr/>
      <dgm:t>
        <a:bodyPr/>
        <a:lstStyle/>
        <a:p>
          <a:endParaRPr lang="id-ID"/>
        </a:p>
      </dgm:t>
    </dgm:pt>
    <dgm:pt modelId="{82AD72BD-96AC-4C3A-892A-DDD2401D8B52}" type="sibTrans" cxnId="{D57CC0A0-3B05-4124-8B1B-9FDB2BD710C8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8D74D2AD-F188-40D3-B9BF-C5B0D56F065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(3) individu yang menikah lebih dari 1 kali.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DE4DD11-A84B-4D60-8CDD-3274CA9974AC}" type="parTrans" cxnId="{2D3AD3C1-7A71-46B7-A712-C0D0B894FD9D}">
      <dgm:prSet/>
      <dgm:spPr/>
      <dgm:t>
        <a:bodyPr/>
        <a:lstStyle/>
        <a:p>
          <a:endParaRPr lang="id-ID"/>
        </a:p>
      </dgm:t>
    </dgm:pt>
    <dgm:pt modelId="{B1137D5E-6C7B-4813-961B-C3D4EB9AE394}" type="sibTrans" cxnId="{2D3AD3C1-7A71-46B7-A712-C0D0B894FD9D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4BDA39D3-B07D-44FE-9F1C-56B66B3DA1C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(4) anak hasil dari orang tua yang tidak menikah.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748E89E-A868-4317-9C8F-33FD8AC9B8F0}" type="parTrans" cxnId="{8B43DC7E-F48A-432B-85C3-8CCD46E957EE}">
      <dgm:prSet/>
      <dgm:spPr/>
      <dgm:t>
        <a:bodyPr/>
        <a:lstStyle/>
        <a:p>
          <a:endParaRPr lang="id-ID"/>
        </a:p>
      </dgm:t>
    </dgm:pt>
    <dgm:pt modelId="{263F6512-1690-4AB4-8C26-B9DCA6AA0530}" type="sibTrans" cxnId="{8B43DC7E-F48A-432B-85C3-8CCD46E957EE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0BC9A5AB-0A97-426F-A6FD-83E4856D31A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(5) laki-laki/perempuan lajang yang mengadopsi anak.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DA1D1FC-B55E-41C6-A96A-6B8EA492BFBC}" type="parTrans" cxnId="{E68B2FD8-696D-43CA-82B6-1A8F42EF55A0}">
      <dgm:prSet/>
      <dgm:spPr/>
      <dgm:t>
        <a:bodyPr/>
        <a:lstStyle/>
        <a:p>
          <a:endParaRPr lang="id-ID"/>
        </a:p>
      </dgm:t>
    </dgm:pt>
    <dgm:pt modelId="{7D5F7ECF-04A7-479B-B676-D8BB6A29AA9D}" type="sibTrans" cxnId="{E68B2FD8-696D-43CA-82B6-1A8F42EF55A0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3A1BA303-3644-40D0-9A59-E5FA023A1B3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(2) kohabitasi /pasangan bersama tidak menikah.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D95FAA8-B78A-4070-B7D6-6BD35B850E33}" type="parTrans" cxnId="{E3A97160-3F5C-4DCB-9BB3-F47B183F6743}">
      <dgm:prSet/>
      <dgm:spPr/>
      <dgm:t>
        <a:bodyPr/>
        <a:lstStyle/>
        <a:p>
          <a:endParaRPr lang="id-ID"/>
        </a:p>
      </dgm:t>
    </dgm:pt>
    <dgm:pt modelId="{4CD791E3-13A6-4C05-BF18-7CE286D496A2}" type="sibTrans" cxnId="{E3A97160-3F5C-4DCB-9BB3-F47B183F6743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AD1BC31F-3BD9-4C1A-ACAB-80AF043CB72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(6) orang tua tunggal karena perceraian &amp; tinggal bersama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ECDB7A6-946D-4315-A739-9A572C59172D}" type="parTrans" cxnId="{F4AC4E48-A8F1-42EB-ADFB-2350701F41FE}">
      <dgm:prSet/>
      <dgm:spPr/>
      <dgm:t>
        <a:bodyPr/>
        <a:lstStyle/>
        <a:p>
          <a:endParaRPr lang="id-ID"/>
        </a:p>
      </dgm:t>
    </dgm:pt>
    <dgm:pt modelId="{13E2669B-47A3-4AEA-A16E-57A6262D1639}" type="sibTrans" cxnId="{F4AC4E48-A8F1-42EB-ADFB-2350701F41FE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797D22AA-37D7-4B22-83D7-A9BD18C0432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(7) seorang anak yang tinggal bersama ibu/ayah tiri mereka.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A1F1415-657D-4082-8F2D-3D963C0D6645}" type="parTrans" cxnId="{58040219-6403-4959-9EB3-A1A8E5F56D63}">
      <dgm:prSet/>
      <dgm:spPr/>
      <dgm:t>
        <a:bodyPr/>
        <a:lstStyle/>
        <a:p>
          <a:endParaRPr lang="id-ID"/>
        </a:p>
      </dgm:t>
    </dgm:pt>
    <dgm:pt modelId="{DE0BC623-5CF6-4774-8BC4-AF1157334C94}" type="sibTrans" cxnId="{58040219-6403-4959-9EB3-A1A8E5F56D63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1B3978E5-7501-4126-8AAF-47568A0DEA9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(8) seorang anak yang tinggal bersama ayah atau ibu kandung mereka.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2AA35E8-52F7-47B0-8B9C-A868E490CE26}" type="parTrans" cxnId="{9D206A68-AA2B-4A38-B154-C643208CA0AF}">
      <dgm:prSet/>
      <dgm:spPr/>
      <dgm:t>
        <a:bodyPr/>
        <a:lstStyle/>
        <a:p>
          <a:endParaRPr lang="id-ID"/>
        </a:p>
      </dgm:t>
    </dgm:pt>
    <dgm:pt modelId="{E9720698-5AEB-499D-BD82-0B349B208F59}" type="sibTrans" cxnId="{9D206A68-AA2B-4A38-B154-C643208CA0AF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C9365579-33F6-4B9D-B1C5-5CFBB94E793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(9) nenek/kakek yang hanya tinggal bersama dengan cucunya.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1445CA1-9F0A-47C7-8963-77A1B2A77010}" type="parTrans" cxnId="{54F92CE6-4924-40BC-B33B-CCE322E57FD2}">
      <dgm:prSet/>
      <dgm:spPr/>
      <dgm:t>
        <a:bodyPr/>
        <a:lstStyle/>
        <a:p>
          <a:endParaRPr lang="id-ID"/>
        </a:p>
      </dgm:t>
    </dgm:pt>
    <dgm:pt modelId="{C32245D1-35C3-4097-9E73-7DE20C08388F}" type="sibTrans" cxnId="{54F92CE6-4924-40BC-B33B-CCE322E57FD2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4E5DA644-293A-4F01-8B2B-A1880123878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(10) pasangan homoseksual.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E6281C6-78D9-4DF2-A592-61273AC11BDF}" type="parTrans" cxnId="{A5338EA7-098A-4AF0-8CF0-A7F0B5363DB0}">
      <dgm:prSet/>
      <dgm:spPr/>
      <dgm:t>
        <a:bodyPr/>
        <a:lstStyle/>
        <a:p>
          <a:endParaRPr lang="id-ID"/>
        </a:p>
      </dgm:t>
    </dgm:pt>
    <dgm:pt modelId="{83EDA199-BC3C-4420-939A-6E1ED92274B0}" type="sibTrans" cxnId="{A5338EA7-098A-4AF0-8CF0-A7F0B5363DB0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111D7A54-CF4C-4718-9B97-61D59EBE8E0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(11) Pasangan homoseksual yang mengadopsi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CEA2B4-C173-4476-BAFF-7B40132090C8}" type="parTrans" cxnId="{1216C982-1207-44C0-B43F-F399DD60AFE7}">
      <dgm:prSet/>
      <dgm:spPr/>
      <dgm:t>
        <a:bodyPr/>
        <a:lstStyle/>
        <a:p>
          <a:endParaRPr lang="id-ID"/>
        </a:p>
      </dgm:t>
    </dgm:pt>
    <dgm:pt modelId="{DAA24612-60CC-4814-8EDE-68C5E2B76228}" type="sibTrans" cxnId="{1216C982-1207-44C0-B43F-F399DD60AFE7}">
      <dgm:prSet/>
      <dgm:spPr>
        <a:ln w="158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84938570-3752-4F3E-98C9-13A8E91E2C8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Menciptakan keluarga  sesuai dengan kebutuhan; meningkatkan kebahagiaan.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0A8916C-A336-4AF4-B53C-2632C43F4C3B}" type="parTrans" cxnId="{6A780758-8CC9-4BBD-98AD-164D6EAD5644}">
      <dgm:prSet/>
      <dgm:spPr/>
      <dgm:t>
        <a:bodyPr/>
        <a:lstStyle/>
        <a:p>
          <a:endParaRPr lang="id-ID"/>
        </a:p>
      </dgm:t>
    </dgm:pt>
    <dgm:pt modelId="{66AA2919-C94D-46F5-9E15-C57E5FAACAAE}" type="sibTrans" cxnId="{6A780758-8CC9-4BBD-98AD-164D6EAD5644}">
      <dgm:prSet/>
      <dgm:spPr/>
      <dgm:t>
        <a:bodyPr/>
        <a:lstStyle/>
        <a:p>
          <a:endParaRPr lang="id-ID"/>
        </a:p>
      </dgm:t>
    </dgm:pt>
    <dgm:pt modelId="{B4E5F81D-18D9-477C-977C-CC55DE19280F}" type="pres">
      <dgm:prSet presAssocID="{F32E72ED-1CAF-4987-9B16-CE10119214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3AA0692-680E-4DD3-B963-B4018F491210}" type="pres">
      <dgm:prSet presAssocID="{733FF8DE-8476-4256-AE54-330C1D8E925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6132D4-4198-446D-8377-A61CE614F70F}" type="pres">
      <dgm:prSet presAssocID="{82AD72BD-96AC-4C3A-892A-DDD2401D8B52}" presName="sibTrans" presStyleLbl="sibTrans1D1" presStyleIdx="0" presStyleCnt="11"/>
      <dgm:spPr/>
      <dgm:t>
        <a:bodyPr/>
        <a:lstStyle/>
        <a:p>
          <a:endParaRPr lang="id-ID"/>
        </a:p>
      </dgm:t>
    </dgm:pt>
    <dgm:pt modelId="{F5D5A409-4209-4E99-83D7-A1309ADE65F1}" type="pres">
      <dgm:prSet presAssocID="{82AD72BD-96AC-4C3A-892A-DDD2401D8B52}" presName="connectorText" presStyleLbl="sibTrans1D1" presStyleIdx="0" presStyleCnt="11"/>
      <dgm:spPr/>
      <dgm:t>
        <a:bodyPr/>
        <a:lstStyle/>
        <a:p>
          <a:endParaRPr lang="id-ID"/>
        </a:p>
      </dgm:t>
    </dgm:pt>
    <dgm:pt modelId="{47D206BE-C453-4DA9-BCD1-220118C14974}" type="pres">
      <dgm:prSet presAssocID="{3A1BA303-3644-40D0-9A59-E5FA023A1B3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3D9374-1BCA-4B6B-B070-A2A0F235C2F6}" type="pres">
      <dgm:prSet presAssocID="{4CD791E3-13A6-4C05-BF18-7CE286D496A2}" presName="sibTrans" presStyleLbl="sibTrans1D1" presStyleIdx="1" presStyleCnt="11"/>
      <dgm:spPr/>
      <dgm:t>
        <a:bodyPr/>
        <a:lstStyle/>
        <a:p>
          <a:endParaRPr lang="id-ID"/>
        </a:p>
      </dgm:t>
    </dgm:pt>
    <dgm:pt modelId="{B1504412-BEE3-45D5-8837-EB9887938887}" type="pres">
      <dgm:prSet presAssocID="{4CD791E3-13A6-4C05-BF18-7CE286D496A2}" presName="connectorText" presStyleLbl="sibTrans1D1" presStyleIdx="1" presStyleCnt="11"/>
      <dgm:spPr/>
      <dgm:t>
        <a:bodyPr/>
        <a:lstStyle/>
        <a:p>
          <a:endParaRPr lang="id-ID"/>
        </a:p>
      </dgm:t>
    </dgm:pt>
    <dgm:pt modelId="{4237C96B-7F18-4EC2-B7B8-3167140F3CCF}" type="pres">
      <dgm:prSet presAssocID="{8D74D2AD-F188-40D3-B9BF-C5B0D56F065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B5589E-56F9-4FA6-BA05-69C53ED611C7}" type="pres">
      <dgm:prSet presAssocID="{B1137D5E-6C7B-4813-961B-C3D4EB9AE394}" presName="sibTrans" presStyleLbl="sibTrans1D1" presStyleIdx="2" presStyleCnt="11"/>
      <dgm:spPr/>
      <dgm:t>
        <a:bodyPr/>
        <a:lstStyle/>
        <a:p>
          <a:endParaRPr lang="id-ID"/>
        </a:p>
      </dgm:t>
    </dgm:pt>
    <dgm:pt modelId="{4021B8F4-69C3-4040-B0CC-4399F39B4EB2}" type="pres">
      <dgm:prSet presAssocID="{B1137D5E-6C7B-4813-961B-C3D4EB9AE394}" presName="connectorText" presStyleLbl="sibTrans1D1" presStyleIdx="2" presStyleCnt="11"/>
      <dgm:spPr/>
      <dgm:t>
        <a:bodyPr/>
        <a:lstStyle/>
        <a:p>
          <a:endParaRPr lang="id-ID"/>
        </a:p>
      </dgm:t>
    </dgm:pt>
    <dgm:pt modelId="{6AC26022-E6E9-4F3A-BE5D-F6CB98122D5F}" type="pres">
      <dgm:prSet presAssocID="{4BDA39D3-B07D-44FE-9F1C-56B66B3DA1C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BD62DF-58A8-48C1-BB7B-6319482029D1}" type="pres">
      <dgm:prSet presAssocID="{263F6512-1690-4AB4-8C26-B9DCA6AA0530}" presName="sibTrans" presStyleLbl="sibTrans1D1" presStyleIdx="3" presStyleCnt="11"/>
      <dgm:spPr/>
      <dgm:t>
        <a:bodyPr/>
        <a:lstStyle/>
        <a:p>
          <a:endParaRPr lang="id-ID"/>
        </a:p>
      </dgm:t>
    </dgm:pt>
    <dgm:pt modelId="{1321A506-08C4-4D03-9239-C0914D6FB1F1}" type="pres">
      <dgm:prSet presAssocID="{263F6512-1690-4AB4-8C26-B9DCA6AA0530}" presName="connectorText" presStyleLbl="sibTrans1D1" presStyleIdx="3" presStyleCnt="11"/>
      <dgm:spPr/>
      <dgm:t>
        <a:bodyPr/>
        <a:lstStyle/>
        <a:p>
          <a:endParaRPr lang="id-ID"/>
        </a:p>
      </dgm:t>
    </dgm:pt>
    <dgm:pt modelId="{AC9FA5CB-809C-4981-B678-C13304D51033}" type="pres">
      <dgm:prSet presAssocID="{0BC9A5AB-0A97-426F-A6FD-83E4856D31A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16F71-9989-4B5B-BBF6-53B0353AF69E}" type="pres">
      <dgm:prSet presAssocID="{7D5F7ECF-04A7-479B-B676-D8BB6A29AA9D}" presName="sibTrans" presStyleLbl="sibTrans1D1" presStyleIdx="4" presStyleCnt="11"/>
      <dgm:spPr/>
      <dgm:t>
        <a:bodyPr/>
        <a:lstStyle/>
        <a:p>
          <a:endParaRPr lang="id-ID"/>
        </a:p>
      </dgm:t>
    </dgm:pt>
    <dgm:pt modelId="{145F17AE-03BF-4FDF-89FF-63E831286710}" type="pres">
      <dgm:prSet presAssocID="{7D5F7ECF-04A7-479B-B676-D8BB6A29AA9D}" presName="connectorText" presStyleLbl="sibTrans1D1" presStyleIdx="4" presStyleCnt="11"/>
      <dgm:spPr/>
      <dgm:t>
        <a:bodyPr/>
        <a:lstStyle/>
        <a:p>
          <a:endParaRPr lang="id-ID"/>
        </a:p>
      </dgm:t>
    </dgm:pt>
    <dgm:pt modelId="{7BA386D8-B510-4AB6-BD30-C5EF585B6208}" type="pres">
      <dgm:prSet presAssocID="{AD1BC31F-3BD9-4C1A-ACAB-80AF043CB72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3BED45-993C-4E8F-9FD7-BF088DFE59AF}" type="pres">
      <dgm:prSet presAssocID="{13E2669B-47A3-4AEA-A16E-57A6262D1639}" presName="sibTrans" presStyleLbl="sibTrans1D1" presStyleIdx="5" presStyleCnt="11"/>
      <dgm:spPr/>
      <dgm:t>
        <a:bodyPr/>
        <a:lstStyle/>
        <a:p>
          <a:endParaRPr lang="id-ID"/>
        </a:p>
      </dgm:t>
    </dgm:pt>
    <dgm:pt modelId="{26A246D2-446E-434E-873F-FEC7964B38DC}" type="pres">
      <dgm:prSet presAssocID="{13E2669B-47A3-4AEA-A16E-57A6262D1639}" presName="connectorText" presStyleLbl="sibTrans1D1" presStyleIdx="5" presStyleCnt="11"/>
      <dgm:spPr/>
      <dgm:t>
        <a:bodyPr/>
        <a:lstStyle/>
        <a:p>
          <a:endParaRPr lang="id-ID"/>
        </a:p>
      </dgm:t>
    </dgm:pt>
    <dgm:pt modelId="{56D38895-CB62-4711-87FF-1A42595BE848}" type="pres">
      <dgm:prSet presAssocID="{797D22AA-37D7-4B22-83D7-A9BD18C0432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10AC58-5B3A-4EDA-B59E-A6DB65EC9D94}" type="pres">
      <dgm:prSet presAssocID="{DE0BC623-5CF6-4774-8BC4-AF1157334C94}" presName="sibTrans" presStyleLbl="sibTrans1D1" presStyleIdx="6" presStyleCnt="11"/>
      <dgm:spPr/>
      <dgm:t>
        <a:bodyPr/>
        <a:lstStyle/>
        <a:p>
          <a:endParaRPr lang="id-ID"/>
        </a:p>
      </dgm:t>
    </dgm:pt>
    <dgm:pt modelId="{61030B9B-C701-4A98-9AC3-6C6C03DA9445}" type="pres">
      <dgm:prSet presAssocID="{DE0BC623-5CF6-4774-8BC4-AF1157334C94}" presName="connectorText" presStyleLbl="sibTrans1D1" presStyleIdx="6" presStyleCnt="11"/>
      <dgm:spPr/>
      <dgm:t>
        <a:bodyPr/>
        <a:lstStyle/>
        <a:p>
          <a:endParaRPr lang="id-ID"/>
        </a:p>
      </dgm:t>
    </dgm:pt>
    <dgm:pt modelId="{E4358441-D6A8-4B29-A397-0B3106B54D54}" type="pres">
      <dgm:prSet presAssocID="{1B3978E5-7501-4126-8AAF-47568A0DEA9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4DFE27-C41C-4949-B980-BF7043C3000A}" type="pres">
      <dgm:prSet presAssocID="{E9720698-5AEB-499D-BD82-0B349B208F59}" presName="sibTrans" presStyleLbl="sibTrans1D1" presStyleIdx="7" presStyleCnt="11"/>
      <dgm:spPr/>
      <dgm:t>
        <a:bodyPr/>
        <a:lstStyle/>
        <a:p>
          <a:endParaRPr lang="id-ID"/>
        </a:p>
      </dgm:t>
    </dgm:pt>
    <dgm:pt modelId="{4D5CBEDD-846A-471D-80C2-3B4CFA780E5F}" type="pres">
      <dgm:prSet presAssocID="{E9720698-5AEB-499D-BD82-0B349B208F59}" presName="connectorText" presStyleLbl="sibTrans1D1" presStyleIdx="7" presStyleCnt="11"/>
      <dgm:spPr/>
      <dgm:t>
        <a:bodyPr/>
        <a:lstStyle/>
        <a:p>
          <a:endParaRPr lang="id-ID"/>
        </a:p>
      </dgm:t>
    </dgm:pt>
    <dgm:pt modelId="{37E1322C-3F0A-43E7-8E8F-A1EEF601198D}" type="pres">
      <dgm:prSet presAssocID="{C9365579-33F6-4B9D-B1C5-5CFBB94E793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A0F38B-B17D-4673-A802-D41FACDACD6A}" type="pres">
      <dgm:prSet presAssocID="{C32245D1-35C3-4097-9E73-7DE20C08388F}" presName="sibTrans" presStyleLbl="sibTrans1D1" presStyleIdx="8" presStyleCnt="11"/>
      <dgm:spPr/>
      <dgm:t>
        <a:bodyPr/>
        <a:lstStyle/>
        <a:p>
          <a:endParaRPr lang="id-ID"/>
        </a:p>
      </dgm:t>
    </dgm:pt>
    <dgm:pt modelId="{B00C28CD-6FE1-47C0-AFA2-919B2EC75C70}" type="pres">
      <dgm:prSet presAssocID="{C32245D1-35C3-4097-9E73-7DE20C08388F}" presName="connectorText" presStyleLbl="sibTrans1D1" presStyleIdx="8" presStyleCnt="11"/>
      <dgm:spPr/>
      <dgm:t>
        <a:bodyPr/>
        <a:lstStyle/>
        <a:p>
          <a:endParaRPr lang="id-ID"/>
        </a:p>
      </dgm:t>
    </dgm:pt>
    <dgm:pt modelId="{7FFA2572-865D-4BFE-A987-C988624AFCA0}" type="pres">
      <dgm:prSet presAssocID="{4E5DA644-293A-4F01-8B2B-A1880123878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24D9BC-0E59-4A51-A4C1-9307031FEBA6}" type="pres">
      <dgm:prSet presAssocID="{83EDA199-BC3C-4420-939A-6E1ED92274B0}" presName="sibTrans" presStyleLbl="sibTrans1D1" presStyleIdx="9" presStyleCnt="11"/>
      <dgm:spPr/>
      <dgm:t>
        <a:bodyPr/>
        <a:lstStyle/>
        <a:p>
          <a:endParaRPr lang="id-ID"/>
        </a:p>
      </dgm:t>
    </dgm:pt>
    <dgm:pt modelId="{351DDD25-3514-49D7-BC55-3719E0DFF31C}" type="pres">
      <dgm:prSet presAssocID="{83EDA199-BC3C-4420-939A-6E1ED92274B0}" presName="connectorText" presStyleLbl="sibTrans1D1" presStyleIdx="9" presStyleCnt="11"/>
      <dgm:spPr/>
      <dgm:t>
        <a:bodyPr/>
        <a:lstStyle/>
        <a:p>
          <a:endParaRPr lang="id-ID"/>
        </a:p>
      </dgm:t>
    </dgm:pt>
    <dgm:pt modelId="{1FC83B96-D0B3-4E78-983E-B6488ADB1878}" type="pres">
      <dgm:prSet presAssocID="{111D7A54-CF4C-4718-9B97-61D59EBE8E0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DC4EFF-1119-431D-A7C5-F76E56D70247}" type="pres">
      <dgm:prSet presAssocID="{DAA24612-60CC-4814-8EDE-68C5E2B76228}" presName="sibTrans" presStyleLbl="sibTrans1D1" presStyleIdx="10" presStyleCnt="11"/>
      <dgm:spPr/>
      <dgm:t>
        <a:bodyPr/>
        <a:lstStyle/>
        <a:p>
          <a:endParaRPr lang="id-ID"/>
        </a:p>
      </dgm:t>
    </dgm:pt>
    <dgm:pt modelId="{E3638B4E-456D-465B-9EA7-6B2C06F718C5}" type="pres">
      <dgm:prSet presAssocID="{DAA24612-60CC-4814-8EDE-68C5E2B76228}" presName="connectorText" presStyleLbl="sibTrans1D1" presStyleIdx="10" presStyleCnt="11"/>
      <dgm:spPr/>
      <dgm:t>
        <a:bodyPr/>
        <a:lstStyle/>
        <a:p>
          <a:endParaRPr lang="id-ID"/>
        </a:p>
      </dgm:t>
    </dgm:pt>
    <dgm:pt modelId="{E1853AF3-7B00-4542-9E9A-735E57550DF9}" type="pres">
      <dgm:prSet presAssocID="{84938570-3752-4F3E-98C9-13A8E91E2C8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221C494-0317-44D2-B292-444EAE38DB04}" type="presOf" srcId="{E9720698-5AEB-499D-BD82-0B349B208F59}" destId="{4D5CBEDD-846A-471D-80C2-3B4CFA780E5F}" srcOrd="1" destOrd="0" presId="urn:microsoft.com/office/officeart/2005/8/layout/bProcess3"/>
    <dgm:cxn modelId="{8B43DC7E-F48A-432B-85C3-8CCD46E957EE}" srcId="{F32E72ED-1CAF-4987-9B16-CE1011921492}" destId="{4BDA39D3-B07D-44FE-9F1C-56B66B3DA1C0}" srcOrd="3" destOrd="0" parTransId="{E748E89E-A868-4317-9C8F-33FD8AC9B8F0}" sibTransId="{263F6512-1690-4AB4-8C26-B9DCA6AA0530}"/>
    <dgm:cxn modelId="{AD348E25-A35D-40D9-9BB1-CB90DC94CA80}" type="presOf" srcId="{E9720698-5AEB-499D-BD82-0B349B208F59}" destId="{AD4DFE27-C41C-4949-B980-BF7043C3000A}" srcOrd="0" destOrd="0" presId="urn:microsoft.com/office/officeart/2005/8/layout/bProcess3"/>
    <dgm:cxn modelId="{5409E2D4-E7E3-45D9-9377-A1C7E6E86651}" type="presOf" srcId="{7D5F7ECF-04A7-479B-B676-D8BB6A29AA9D}" destId="{145F17AE-03BF-4FDF-89FF-63E831286710}" srcOrd="1" destOrd="0" presId="urn:microsoft.com/office/officeart/2005/8/layout/bProcess3"/>
    <dgm:cxn modelId="{5C5C0EC5-F5A6-4DDC-BD24-5AC8ADBCEE0A}" type="presOf" srcId="{4BDA39D3-B07D-44FE-9F1C-56B66B3DA1C0}" destId="{6AC26022-E6E9-4F3A-BE5D-F6CB98122D5F}" srcOrd="0" destOrd="0" presId="urn:microsoft.com/office/officeart/2005/8/layout/bProcess3"/>
    <dgm:cxn modelId="{641BAB7B-AEF6-4478-9758-FD02CC74E338}" type="presOf" srcId="{8D74D2AD-F188-40D3-B9BF-C5B0D56F0659}" destId="{4237C96B-7F18-4EC2-B7B8-3167140F3CCF}" srcOrd="0" destOrd="0" presId="urn:microsoft.com/office/officeart/2005/8/layout/bProcess3"/>
    <dgm:cxn modelId="{E68B2FD8-696D-43CA-82B6-1A8F42EF55A0}" srcId="{F32E72ED-1CAF-4987-9B16-CE1011921492}" destId="{0BC9A5AB-0A97-426F-A6FD-83E4856D31AD}" srcOrd="4" destOrd="0" parTransId="{7DA1D1FC-B55E-41C6-A96A-6B8EA492BFBC}" sibTransId="{7D5F7ECF-04A7-479B-B676-D8BB6A29AA9D}"/>
    <dgm:cxn modelId="{BC737A01-70FA-4FAC-B5DF-051AA3DC4953}" type="presOf" srcId="{84938570-3752-4F3E-98C9-13A8E91E2C8C}" destId="{E1853AF3-7B00-4542-9E9A-735E57550DF9}" srcOrd="0" destOrd="0" presId="urn:microsoft.com/office/officeart/2005/8/layout/bProcess3"/>
    <dgm:cxn modelId="{0EB90AB7-68A4-4B8B-976B-04914961DA4C}" type="presOf" srcId="{DAA24612-60CC-4814-8EDE-68C5E2B76228}" destId="{E3638B4E-456D-465B-9EA7-6B2C06F718C5}" srcOrd="1" destOrd="0" presId="urn:microsoft.com/office/officeart/2005/8/layout/bProcess3"/>
    <dgm:cxn modelId="{D307C95A-2875-4739-93F3-0705756E9D8A}" type="presOf" srcId="{4CD791E3-13A6-4C05-BF18-7CE286D496A2}" destId="{B1504412-BEE3-45D5-8837-EB9887938887}" srcOrd="1" destOrd="0" presId="urn:microsoft.com/office/officeart/2005/8/layout/bProcess3"/>
    <dgm:cxn modelId="{56E46DF6-9F44-41AC-ABCA-656FAE89B0E3}" type="presOf" srcId="{C32245D1-35C3-4097-9E73-7DE20C08388F}" destId="{9CA0F38B-B17D-4673-A802-D41FACDACD6A}" srcOrd="0" destOrd="0" presId="urn:microsoft.com/office/officeart/2005/8/layout/bProcess3"/>
    <dgm:cxn modelId="{6DDBF3A1-33ED-40EC-989D-EB72BC30C12F}" type="presOf" srcId="{83EDA199-BC3C-4420-939A-6E1ED92274B0}" destId="{351DDD25-3514-49D7-BC55-3719E0DFF31C}" srcOrd="1" destOrd="0" presId="urn:microsoft.com/office/officeart/2005/8/layout/bProcess3"/>
    <dgm:cxn modelId="{028AD0F1-15CD-4E1A-8A4F-4EFF3361F93C}" type="presOf" srcId="{111D7A54-CF4C-4718-9B97-61D59EBE8E03}" destId="{1FC83B96-D0B3-4E78-983E-B6488ADB1878}" srcOrd="0" destOrd="0" presId="urn:microsoft.com/office/officeart/2005/8/layout/bProcess3"/>
    <dgm:cxn modelId="{94D58588-3156-4784-876D-E94497458FC3}" type="presOf" srcId="{1B3978E5-7501-4126-8AAF-47568A0DEA90}" destId="{E4358441-D6A8-4B29-A397-0B3106B54D54}" srcOrd="0" destOrd="0" presId="urn:microsoft.com/office/officeart/2005/8/layout/bProcess3"/>
    <dgm:cxn modelId="{D993C21C-7915-487E-BA22-5CF6D1764495}" type="presOf" srcId="{83EDA199-BC3C-4420-939A-6E1ED92274B0}" destId="{D224D9BC-0E59-4A51-A4C1-9307031FEBA6}" srcOrd="0" destOrd="0" presId="urn:microsoft.com/office/officeart/2005/8/layout/bProcess3"/>
    <dgm:cxn modelId="{DF2756CE-F0A1-44AA-B9DC-9B8DA2D1CFD5}" type="presOf" srcId="{F32E72ED-1CAF-4987-9B16-CE1011921492}" destId="{B4E5F81D-18D9-477C-977C-CC55DE19280F}" srcOrd="0" destOrd="0" presId="urn:microsoft.com/office/officeart/2005/8/layout/bProcess3"/>
    <dgm:cxn modelId="{F4AC4E48-A8F1-42EB-ADFB-2350701F41FE}" srcId="{F32E72ED-1CAF-4987-9B16-CE1011921492}" destId="{AD1BC31F-3BD9-4C1A-ACAB-80AF043CB729}" srcOrd="5" destOrd="0" parTransId="{AECDB7A6-946D-4315-A739-9A572C59172D}" sibTransId="{13E2669B-47A3-4AEA-A16E-57A6262D1639}"/>
    <dgm:cxn modelId="{11E1F33E-04FA-43F2-B4C0-84A768D838AF}" type="presOf" srcId="{797D22AA-37D7-4B22-83D7-A9BD18C04325}" destId="{56D38895-CB62-4711-87FF-1A42595BE848}" srcOrd="0" destOrd="0" presId="urn:microsoft.com/office/officeart/2005/8/layout/bProcess3"/>
    <dgm:cxn modelId="{2D3AD3C1-7A71-46B7-A712-C0D0B894FD9D}" srcId="{F32E72ED-1CAF-4987-9B16-CE1011921492}" destId="{8D74D2AD-F188-40D3-B9BF-C5B0D56F0659}" srcOrd="2" destOrd="0" parTransId="{0DE4DD11-A84B-4D60-8CDD-3274CA9974AC}" sibTransId="{B1137D5E-6C7B-4813-961B-C3D4EB9AE394}"/>
    <dgm:cxn modelId="{88C0AF64-7322-4308-A95C-8F1750523A49}" type="presOf" srcId="{B1137D5E-6C7B-4813-961B-C3D4EB9AE394}" destId="{36B5589E-56F9-4FA6-BA05-69C53ED611C7}" srcOrd="0" destOrd="0" presId="urn:microsoft.com/office/officeart/2005/8/layout/bProcess3"/>
    <dgm:cxn modelId="{1244AF06-B83C-4A48-93E5-28F5EDB444D8}" type="presOf" srcId="{263F6512-1690-4AB4-8C26-B9DCA6AA0530}" destId="{13BD62DF-58A8-48C1-BB7B-6319482029D1}" srcOrd="0" destOrd="0" presId="urn:microsoft.com/office/officeart/2005/8/layout/bProcess3"/>
    <dgm:cxn modelId="{D9B4E556-7CB6-4C0B-BAAD-A73D320B8303}" type="presOf" srcId="{4E5DA644-293A-4F01-8B2B-A18801238789}" destId="{7FFA2572-865D-4BFE-A987-C988624AFCA0}" srcOrd="0" destOrd="0" presId="urn:microsoft.com/office/officeart/2005/8/layout/bProcess3"/>
    <dgm:cxn modelId="{DC88B879-E5AE-4C84-B3A7-11492483D459}" type="presOf" srcId="{4CD791E3-13A6-4C05-BF18-7CE286D496A2}" destId="{423D9374-1BCA-4B6B-B070-A2A0F235C2F6}" srcOrd="0" destOrd="0" presId="urn:microsoft.com/office/officeart/2005/8/layout/bProcess3"/>
    <dgm:cxn modelId="{D88B5A60-AFCB-4904-854F-C4709B0508C9}" type="presOf" srcId="{DE0BC623-5CF6-4774-8BC4-AF1157334C94}" destId="{61030B9B-C701-4A98-9AC3-6C6C03DA9445}" srcOrd="1" destOrd="0" presId="urn:microsoft.com/office/officeart/2005/8/layout/bProcess3"/>
    <dgm:cxn modelId="{BAD62B44-76FC-4BC5-9E08-B9D11C479B98}" type="presOf" srcId="{DE0BC623-5CF6-4774-8BC4-AF1157334C94}" destId="{AA10AC58-5B3A-4EDA-B59E-A6DB65EC9D94}" srcOrd="0" destOrd="0" presId="urn:microsoft.com/office/officeart/2005/8/layout/bProcess3"/>
    <dgm:cxn modelId="{58040219-6403-4959-9EB3-A1A8E5F56D63}" srcId="{F32E72ED-1CAF-4987-9B16-CE1011921492}" destId="{797D22AA-37D7-4B22-83D7-A9BD18C04325}" srcOrd="6" destOrd="0" parTransId="{FA1F1415-657D-4082-8F2D-3D963C0D6645}" sibTransId="{DE0BC623-5CF6-4774-8BC4-AF1157334C94}"/>
    <dgm:cxn modelId="{6A780758-8CC9-4BBD-98AD-164D6EAD5644}" srcId="{F32E72ED-1CAF-4987-9B16-CE1011921492}" destId="{84938570-3752-4F3E-98C9-13A8E91E2C8C}" srcOrd="11" destOrd="0" parTransId="{20A8916C-A336-4AF4-B53C-2632C43F4C3B}" sibTransId="{66AA2919-C94D-46F5-9E15-C57E5FAACAAE}"/>
    <dgm:cxn modelId="{E3A97160-3F5C-4DCB-9BB3-F47B183F6743}" srcId="{F32E72ED-1CAF-4987-9B16-CE1011921492}" destId="{3A1BA303-3644-40D0-9A59-E5FA023A1B37}" srcOrd="1" destOrd="0" parTransId="{2D95FAA8-B78A-4070-B7D6-6BD35B850E33}" sibTransId="{4CD791E3-13A6-4C05-BF18-7CE286D496A2}"/>
    <dgm:cxn modelId="{D57CC0A0-3B05-4124-8B1B-9FDB2BD710C8}" srcId="{F32E72ED-1CAF-4987-9B16-CE1011921492}" destId="{733FF8DE-8476-4256-AE54-330C1D8E9253}" srcOrd="0" destOrd="0" parTransId="{9EEAE9B9-2C43-4A1E-9186-2B04A0B8886A}" sibTransId="{82AD72BD-96AC-4C3A-892A-DDD2401D8B52}"/>
    <dgm:cxn modelId="{7CA35106-370E-43FA-BE67-B087CBEE748E}" type="presOf" srcId="{AD1BC31F-3BD9-4C1A-ACAB-80AF043CB729}" destId="{7BA386D8-B510-4AB6-BD30-C5EF585B6208}" srcOrd="0" destOrd="0" presId="urn:microsoft.com/office/officeart/2005/8/layout/bProcess3"/>
    <dgm:cxn modelId="{AC067BED-1462-43A1-87B5-3D56CF048E9F}" type="presOf" srcId="{13E2669B-47A3-4AEA-A16E-57A6262D1639}" destId="{26A246D2-446E-434E-873F-FEC7964B38DC}" srcOrd="1" destOrd="0" presId="urn:microsoft.com/office/officeart/2005/8/layout/bProcess3"/>
    <dgm:cxn modelId="{2BE6ADD1-76AE-4C54-B3EC-60DFE7DF38E1}" type="presOf" srcId="{82AD72BD-96AC-4C3A-892A-DDD2401D8B52}" destId="{F5D5A409-4209-4E99-83D7-A1309ADE65F1}" srcOrd="1" destOrd="0" presId="urn:microsoft.com/office/officeart/2005/8/layout/bProcess3"/>
    <dgm:cxn modelId="{54F92CE6-4924-40BC-B33B-CCE322E57FD2}" srcId="{F32E72ED-1CAF-4987-9B16-CE1011921492}" destId="{C9365579-33F6-4B9D-B1C5-5CFBB94E7939}" srcOrd="8" destOrd="0" parTransId="{D1445CA1-9F0A-47C7-8963-77A1B2A77010}" sibTransId="{C32245D1-35C3-4097-9E73-7DE20C08388F}"/>
    <dgm:cxn modelId="{9F43E823-7586-4787-9783-186E04DEEFC4}" type="presOf" srcId="{82AD72BD-96AC-4C3A-892A-DDD2401D8B52}" destId="{296132D4-4198-446D-8377-A61CE614F70F}" srcOrd="0" destOrd="0" presId="urn:microsoft.com/office/officeart/2005/8/layout/bProcess3"/>
    <dgm:cxn modelId="{64290011-F8BF-45FE-BC2E-368ACEDC973D}" type="presOf" srcId="{7D5F7ECF-04A7-479B-B676-D8BB6A29AA9D}" destId="{9CF16F71-9989-4B5B-BBF6-53B0353AF69E}" srcOrd="0" destOrd="0" presId="urn:microsoft.com/office/officeart/2005/8/layout/bProcess3"/>
    <dgm:cxn modelId="{09BB5645-17B3-4369-A385-48CA3C853E07}" type="presOf" srcId="{DAA24612-60CC-4814-8EDE-68C5E2B76228}" destId="{FCDC4EFF-1119-431D-A7C5-F76E56D70247}" srcOrd="0" destOrd="0" presId="urn:microsoft.com/office/officeart/2005/8/layout/bProcess3"/>
    <dgm:cxn modelId="{8E9B7296-F47D-4D15-A042-51C326B95995}" type="presOf" srcId="{3A1BA303-3644-40D0-9A59-E5FA023A1B37}" destId="{47D206BE-C453-4DA9-BCD1-220118C14974}" srcOrd="0" destOrd="0" presId="urn:microsoft.com/office/officeart/2005/8/layout/bProcess3"/>
    <dgm:cxn modelId="{A51BB9C2-4D29-47E8-90FF-BC560628C04D}" type="presOf" srcId="{733FF8DE-8476-4256-AE54-330C1D8E9253}" destId="{B3AA0692-680E-4DD3-B963-B4018F491210}" srcOrd="0" destOrd="0" presId="urn:microsoft.com/office/officeart/2005/8/layout/bProcess3"/>
    <dgm:cxn modelId="{29CDFF96-D744-412F-A14E-DC1C4E8015DE}" type="presOf" srcId="{C9365579-33F6-4B9D-B1C5-5CFBB94E7939}" destId="{37E1322C-3F0A-43E7-8E8F-A1EEF601198D}" srcOrd="0" destOrd="0" presId="urn:microsoft.com/office/officeart/2005/8/layout/bProcess3"/>
    <dgm:cxn modelId="{185D81EC-F7EE-4285-9F68-76C8B253F62D}" type="presOf" srcId="{0BC9A5AB-0A97-426F-A6FD-83E4856D31AD}" destId="{AC9FA5CB-809C-4981-B678-C13304D51033}" srcOrd="0" destOrd="0" presId="urn:microsoft.com/office/officeart/2005/8/layout/bProcess3"/>
    <dgm:cxn modelId="{D40D638D-EB4E-4C69-B8D0-C971217C9C28}" type="presOf" srcId="{B1137D5E-6C7B-4813-961B-C3D4EB9AE394}" destId="{4021B8F4-69C3-4040-B0CC-4399F39B4EB2}" srcOrd="1" destOrd="0" presId="urn:microsoft.com/office/officeart/2005/8/layout/bProcess3"/>
    <dgm:cxn modelId="{53BE1402-EFE7-4EB7-8421-702754B571D0}" type="presOf" srcId="{263F6512-1690-4AB4-8C26-B9DCA6AA0530}" destId="{1321A506-08C4-4D03-9239-C0914D6FB1F1}" srcOrd="1" destOrd="0" presId="urn:microsoft.com/office/officeart/2005/8/layout/bProcess3"/>
    <dgm:cxn modelId="{1216C982-1207-44C0-B43F-F399DD60AFE7}" srcId="{F32E72ED-1CAF-4987-9B16-CE1011921492}" destId="{111D7A54-CF4C-4718-9B97-61D59EBE8E03}" srcOrd="10" destOrd="0" parTransId="{FDCEA2B4-C173-4476-BAFF-7B40132090C8}" sibTransId="{DAA24612-60CC-4814-8EDE-68C5E2B76228}"/>
    <dgm:cxn modelId="{9D206A68-AA2B-4A38-B154-C643208CA0AF}" srcId="{F32E72ED-1CAF-4987-9B16-CE1011921492}" destId="{1B3978E5-7501-4126-8AAF-47568A0DEA90}" srcOrd="7" destOrd="0" parTransId="{42AA35E8-52F7-47B0-8B9C-A868E490CE26}" sibTransId="{E9720698-5AEB-499D-BD82-0B349B208F59}"/>
    <dgm:cxn modelId="{8073F715-2452-4492-B22B-2590CCF53E3F}" type="presOf" srcId="{13E2669B-47A3-4AEA-A16E-57A6262D1639}" destId="{D33BED45-993C-4E8F-9FD7-BF088DFE59AF}" srcOrd="0" destOrd="0" presId="urn:microsoft.com/office/officeart/2005/8/layout/bProcess3"/>
    <dgm:cxn modelId="{A5338EA7-098A-4AF0-8CF0-A7F0B5363DB0}" srcId="{F32E72ED-1CAF-4987-9B16-CE1011921492}" destId="{4E5DA644-293A-4F01-8B2B-A18801238789}" srcOrd="9" destOrd="0" parTransId="{EE6281C6-78D9-4DF2-A592-61273AC11BDF}" sibTransId="{83EDA199-BC3C-4420-939A-6E1ED92274B0}"/>
    <dgm:cxn modelId="{C81248E5-21C1-43C4-B6F3-97C5A0B52B05}" type="presOf" srcId="{C32245D1-35C3-4097-9E73-7DE20C08388F}" destId="{B00C28CD-6FE1-47C0-AFA2-919B2EC75C70}" srcOrd="1" destOrd="0" presId="urn:microsoft.com/office/officeart/2005/8/layout/bProcess3"/>
    <dgm:cxn modelId="{050307DA-293C-42AC-81F9-BDB02587F70B}" type="presParOf" srcId="{B4E5F81D-18D9-477C-977C-CC55DE19280F}" destId="{B3AA0692-680E-4DD3-B963-B4018F491210}" srcOrd="0" destOrd="0" presId="urn:microsoft.com/office/officeart/2005/8/layout/bProcess3"/>
    <dgm:cxn modelId="{112EB147-CEE6-4B75-83D3-FF1ECE79E7B3}" type="presParOf" srcId="{B4E5F81D-18D9-477C-977C-CC55DE19280F}" destId="{296132D4-4198-446D-8377-A61CE614F70F}" srcOrd="1" destOrd="0" presId="urn:microsoft.com/office/officeart/2005/8/layout/bProcess3"/>
    <dgm:cxn modelId="{9D529A0D-A735-4531-8DB3-29F7016F0029}" type="presParOf" srcId="{296132D4-4198-446D-8377-A61CE614F70F}" destId="{F5D5A409-4209-4E99-83D7-A1309ADE65F1}" srcOrd="0" destOrd="0" presId="urn:microsoft.com/office/officeart/2005/8/layout/bProcess3"/>
    <dgm:cxn modelId="{953B7F48-EE1E-4825-9A54-458C6873EFCD}" type="presParOf" srcId="{B4E5F81D-18D9-477C-977C-CC55DE19280F}" destId="{47D206BE-C453-4DA9-BCD1-220118C14974}" srcOrd="2" destOrd="0" presId="urn:microsoft.com/office/officeart/2005/8/layout/bProcess3"/>
    <dgm:cxn modelId="{8D58072D-E306-4662-8BF3-DB65D2919072}" type="presParOf" srcId="{B4E5F81D-18D9-477C-977C-CC55DE19280F}" destId="{423D9374-1BCA-4B6B-B070-A2A0F235C2F6}" srcOrd="3" destOrd="0" presId="urn:microsoft.com/office/officeart/2005/8/layout/bProcess3"/>
    <dgm:cxn modelId="{21971B55-EB7B-4571-96E9-D4DA2169C20D}" type="presParOf" srcId="{423D9374-1BCA-4B6B-B070-A2A0F235C2F6}" destId="{B1504412-BEE3-45D5-8837-EB9887938887}" srcOrd="0" destOrd="0" presId="urn:microsoft.com/office/officeart/2005/8/layout/bProcess3"/>
    <dgm:cxn modelId="{E8BEFE97-742D-4DC3-8D42-9526151D0882}" type="presParOf" srcId="{B4E5F81D-18D9-477C-977C-CC55DE19280F}" destId="{4237C96B-7F18-4EC2-B7B8-3167140F3CCF}" srcOrd="4" destOrd="0" presId="urn:microsoft.com/office/officeart/2005/8/layout/bProcess3"/>
    <dgm:cxn modelId="{3F73E06D-31EA-4146-AA25-F5AB5CF092B0}" type="presParOf" srcId="{B4E5F81D-18D9-477C-977C-CC55DE19280F}" destId="{36B5589E-56F9-4FA6-BA05-69C53ED611C7}" srcOrd="5" destOrd="0" presId="urn:microsoft.com/office/officeart/2005/8/layout/bProcess3"/>
    <dgm:cxn modelId="{67D18F3D-6738-4F88-8BC2-76E99561AFEE}" type="presParOf" srcId="{36B5589E-56F9-4FA6-BA05-69C53ED611C7}" destId="{4021B8F4-69C3-4040-B0CC-4399F39B4EB2}" srcOrd="0" destOrd="0" presId="urn:microsoft.com/office/officeart/2005/8/layout/bProcess3"/>
    <dgm:cxn modelId="{51566024-A270-4BD5-8B34-A1B0B76A7860}" type="presParOf" srcId="{B4E5F81D-18D9-477C-977C-CC55DE19280F}" destId="{6AC26022-E6E9-4F3A-BE5D-F6CB98122D5F}" srcOrd="6" destOrd="0" presId="urn:microsoft.com/office/officeart/2005/8/layout/bProcess3"/>
    <dgm:cxn modelId="{331F866D-A22E-4804-B3F0-19EDEA913DA6}" type="presParOf" srcId="{B4E5F81D-18D9-477C-977C-CC55DE19280F}" destId="{13BD62DF-58A8-48C1-BB7B-6319482029D1}" srcOrd="7" destOrd="0" presId="urn:microsoft.com/office/officeart/2005/8/layout/bProcess3"/>
    <dgm:cxn modelId="{069EA3AE-406C-4F23-8A36-07E3BFA2FCAA}" type="presParOf" srcId="{13BD62DF-58A8-48C1-BB7B-6319482029D1}" destId="{1321A506-08C4-4D03-9239-C0914D6FB1F1}" srcOrd="0" destOrd="0" presId="urn:microsoft.com/office/officeart/2005/8/layout/bProcess3"/>
    <dgm:cxn modelId="{CA834765-F345-4FD9-AB51-5487117624A5}" type="presParOf" srcId="{B4E5F81D-18D9-477C-977C-CC55DE19280F}" destId="{AC9FA5CB-809C-4981-B678-C13304D51033}" srcOrd="8" destOrd="0" presId="urn:microsoft.com/office/officeart/2005/8/layout/bProcess3"/>
    <dgm:cxn modelId="{242E54EB-2BE6-4232-BE3B-900D757A6A70}" type="presParOf" srcId="{B4E5F81D-18D9-477C-977C-CC55DE19280F}" destId="{9CF16F71-9989-4B5B-BBF6-53B0353AF69E}" srcOrd="9" destOrd="0" presId="urn:microsoft.com/office/officeart/2005/8/layout/bProcess3"/>
    <dgm:cxn modelId="{D568D569-35B5-49EA-8889-903D96363793}" type="presParOf" srcId="{9CF16F71-9989-4B5B-BBF6-53B0353AF69E}" destId="{145F17AE-03BF-4FDF-89FF-63E831286710}" srcOrd="0" destOrd="0" presId="urn:microsoft.com/office/officeart/2005/8/layout/bProcess3"/>
    <dgm:cxn modelId="{5924BEB0-9635-4376-95A8-E3CDFA816C29}" type="presParOf" srcId="{B4E5F81D-18D9-477C-977C-CC55DE19280F}" destId="{7BA386D8-B510-4AB6-BD30-C5EF585B6208}" srcOrd="10" destOrd="0" presId="urn:microsoft.com/office/officeart/2005/8/layout/bProcess3"/>
    <dgm:cxn modelId="{01631640-30B4-4D00-866B-AECEC61E23D6}" type="presParOf" srcId="{B4E5F81D-18D9-477C-977C-CC55DE19280F}" destId="{D33BED45-993C-4E8F-9FD7-BF088DFE59AF}" srcOrd="11" destOrd="0" presId="urn:microsoft.com/office/officeart/2005/8/layout/bProcess3"/>
    <dgm:cxn modelId="{32B5C07F-CDBA-4CD7-BB0F-A01D651D5F70}" type="presParOf" srcId="{D33BED45-993C-4E8F-9FD7-BF088DFE59AF}" destId="{26A246D2-446E-434E-873F-FEC7964B38DC}" srcOrd="0" destOrd="0" presId="urn:microsoft.com/office/officeart/2005/8/layout/bProcess3"/>
    <dgm:cxn modelId="{25C7A5DC-99C0-418D-8731-C2EB94B56393}" type="presParOf" srcId="{B4E5F81D-18D9-477C-977C-CC55DE19280F}" destId="{56D38895-CB62-4711-87FF-1A42595BE848}" srcOrd="12" destOrd="0" presId="urn:microsoft.com/office/officeart/2005/8/layout/bProcess3"/>
    <dgm:cxn modelId="{3124B1A7-863F-4468-9BBA-1947DDB214EA}" type="presParOf" srcId="{B4E5F81D-18D9-477C-977C-CC55DE19280F}" destId="{AA10AC58-5B3A-4EDA-B59E-A6DB65EC9D94}" srcOrd="13" destOrd="0" presId="urn:microsoft.com/office/officeart/2005/8/layout/bProcess3"/>
    <dgm:cxn modelId="{AD89AC26-58E4-4A79-BEA6-F7AAEBD6BE0E}" type="presParOf" srcId="{AA10AC58-5B3A-4EDA-B59E-A6DB65EC9D94}" destId="{61030B9B-C701-4A98-9AC3-6C6C03DA9445}" srcOrd="0" destOrd="0" presId="urn:microsoft.com/office/officeart/2005/8/layout/bProcess3"/>
    <dgm:cxn modelId="{9E5453A4-0291-4053-A110-992857E9F69A}" type="presParOf" srcId="{B4E5F81D-18D9-477C-977C-CC55DE19280F}" destId="{E4358441-D6A8-4B29-A397-0B3106B54D54}" srcOrd="14" destOrd="0" presId="urn:microsoft.com/office/officeart/2005/8/layout/bProcess3"/>
    <dgm:cxn modelId="{05B8642C-6B93-46DA-9BA3-2A5DED16F564}" type="presParOf" srcId="{B4E5F81D-18D9-477C-977C-CC55DE19280F}" destId="{AD4DFE27-C41C-4949-B980-BF7043C3000A}" srcOrd="15" destOrd="0" presId="urn:microsoft.com/office/officeart/2005/8/layout/bProcess3"/>
    <dgm:cxn modelId="{48661F0A-7C8F-45BA-840A-122DB583F6C5}" type="presParOf" srcId="{AD4DFE27-C41C-4949-B980-BF7043C3000A}" destId="{4D5CBEDD-846A-471D-80C2-3B4CFA780E5F}" srcOrd="0" destOrd="0" presId="urn:microsoft.com/office/officeart/2005/8/layout/bProcess3"/>
    <dgm:cxn modelId="{1FBB5ED5-566D-462F-A962-E9C4430D19BD}" type="presParOf" srcId="{B4E5F81D-18D9-477C-977C-CC55DE19280F}" destId="{37E1322C-3F0A-43E7-8E8F-A1EEF601198D}" srcOrd="16" destOrd="0" presId="urn:microsoft.com/office/officeart/2005/8/layout/bProcess3"/>
    <dgm:cxn modelId="{E36BECF6-5F9E-4A68-B24C-68A7BFD81339}" type="presParOf" srcId="{B4E5F81D-18D9-477C-977C-CC55DE19280F}" destId="{9CA0F38B-B17D-4673-A802-D41FACDACD6A}" srcOrd="17" destOrd="0" presId="urn:microsoft.com/office/officeart/2005/8/layout/bProcess3"/>
    <dgm:cxn modelId="{1DBC37E8-B0BA-437B-A37D-C351EDE64AC0}" type="presParOf" srcId="{9CA0F38B-B17D-4673-A802-D41FACDACD6A}" destId="{B00C28CD-6FE1-47C0-AFA2-919B2EC75C70}" srcOrd="0" destOrd="0" presId="urn:microsoft.com/office/officeart/2005/8/layout/bProcess3"/>
    <dgm:cxn modelId="{43713B54-960A-4E96-BB9B-CD2712A8F5BE}" type="presParOf" srcId="{B4E5F81D-18D9-477C-977C-CC55DE19280F}" destId="{7FFA2572-865D-4BFE-A987-C988624AFCA0}" srcOrd="18" destOrd="0" presId="urn:microsoft.com/office/officeart/2005/8/layout/bProcess3"/>
    <dgm:cxn modelId="{B8B80BBD-5C3C-4490-BBE2-3CCA1CC42CBC}" type="presParOf" srcId="{B4E5F81D-18D9-477C-977C-CC55DE19280F}" destId="{D224D9BC-0E59-4A51-A4C1-9307031FEBA6}" srcOrd="19" destOrd="0" presId="urn:microsoft.com/office/officeart/2005/8/layout/bProcess3"/>
    <dgm:cxn modelId="{5A0ECA64-353F-40EF-9BB8-D9FC015668B0}" type="presParOf" srcId="{D224D9BC-0E59-4A51-A4C1-9307031FEBA6}" destId="{351DDD25-3514-49D7-BC55-3719E0DFF31C}" srcOrd="0" destOrd="0" presId="urn:microsoft.com/office/officeart/2005/8/layout/bProcess3"/>
    <dgm:cxn modelId="{91FC922E-A208-45E2-9752-C749B72A1921}" type="presParOf" srcId="{B4E5F81D-18D9-477C-977C-CC55DE19280F}" destId="{1FC83B96-D0B3-4E78-983E-B6488ADB1878}" srcOrd="20" destOrd="0" presId="urn:microsoft.com/office/officeart/2005/8/layout/bProcess3"/>
    <dgm:cxn modelId="{7922415E-AD0C-4C6D-822F-2B9EC21EB92C}" type="presParOf" srcId="{B4E5F81D-18D9-477C-977C-CC55DE19280F}" destId="{FCDC4EFF-1119-431D-A7C5-F76E56D70247}" srcOrd="21" destOrd="0" presId="urn:microsoft.com/office/officeart/2005/8/layout/bProcess3"/>
    <dgm:cxn modelId="{BB1F5B02-73A4-4BBE-9B60-D604BCB48DE5}" type="presParOf" srcId="{FCDC4EFF-1119-431D-A7C5-F76E56D70247}" destId="{E3638B4E-456D-465B-9EA7-6B2C06F718C5}" srcOrd="0" destOrd="0" presId="urn:microsoft.com/office/officeart/2005/8/layout/bProcess3"/>
    <dgm:cxn modelId="{A5569488-4F92-4907-9849-82CCF8E77881}" type="presParOf" srcId="{B4E5F81D-18D9-477C-977C-CC55DE19280F}" destId="{E1853AF3-7B00-4542-9E9A-735E57550DF9}" srcOrd="22" destOrd="0" presId="urn:microsoft.com/office/officeart/2005/8/layout/bProcess3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BB17A63-0604-46CD-AAA4-508262CEBD9B}" type="doc">
      <dgm:prSet loTypeId="urn:microsoft.com/office/officeart/2005/8/layout/venn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4FEA018-AA39-44AB-960F-9D4C25F3555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Kepergian anak-anak membuat konflik terungkap &amp; jelas. </a:t>
          </a:r>
          <a:endParaRPr lang="id-ID" sz="1500" b="1" i="1" dirty="0">
            <a:latin typeface="Candara" pitchFamily="34" charset="0"/>
          </a:endParaRPr>
        </a:p>
      </dgm:t>
    </dgm:pt>
    <dgm:pt modelId="{79FD8F51-09E5-4078-BFA8-78A8EDAF0230}" type="parTrans" cxnId="{CB6F0CD4-8BE8-47D7-866A-FA30B43EF29B}">
      <dgm:prSet/>
      <dgm:spPr/>
      <dgm:t>
        <a:bodyPr/>
        <a:lstStyle/>
        <a:p>
          <a:endParaRPr lang="id-ID"/>
        </a:p>
      </dgm:t>
    </dgm:pt>
    <dgm:pt modelId="{3AAA8134-335D-4103-AD94-31B603863CE2}" type="sibTrans" cxnId="{CB6F0CD4-8BE8-47D7-866A-FA30B43EF29B}">
      <dgm:prSet/>
      <dgm:spPr/>
      <dgm:t>
        <a:bodyPr/>
        <a:lstStyle/>
        <a:p>
          <a:endParaRPr lang="id-ID"/>
        </a:p>
      </dgm:t>
    </dgm:pt>
    <dgm:pt modelId="{361E12D0-669C-42B7-AAA3-89D4DE371A1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Ada pasangan yang menganggap sebagai “bulan madu kedua”</a:t>
          </a:r>
          <a:endParaRPr lang="id-ID" sz="1500" b="1" i="1" dirty="0">
            <a:latin typeface="Candara" pitchFamily="34" charset="0"/>
          </a:endParaRPr>
        </a:p>
      </dgm:t>
    </dgm:pt>
    <dgm:pt modelId="{752BCA5A-70D8-4D8F-B52A-13B69C33CFE6}" type="parTrans" cxnId="{C13D2FED-02DA-47E4-A7C0-129A24E6A6A2}">
      <dgm:prSet/>
      <dgm:spPr/>
      <dgm:t>
        <a:bodyPr/>
        <a:lstStyle/>
        <a:p>
          <a:endParaRPr lang="id-ID"/>
        </a:p>
      </dgm:t>
    </dgm:pt>
    <dgm:pt modelId="{962BF7D3-D105-4035-81A6-6FE53CF93B6C}" type="sibTrans" cxnId="{C13D2FED-02DA-47E4-A7C0-129A24E6A6A2}">
      <dgm:prSet/>
      <dgm:spPr/>
      <dgm:t>
        <a:bodyPr/>
        <a:lstStyle/>
        <a:p>
          <a:endParaRPr lang="id-ID"/>
        </a:p>
      </dgm:t>
    </dgm:pt>
    <dgm:pt modelId="{AE1D415E-E1E7-4532-BCB6-B2B2D09470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Fokus pada pasangan tanpa membagi perhatian kepada anak-anak. </a:t>
          </a:r>
          <a:endParaRPr lang="id-ID" sz="1500" b="1" i="1" dirty="0">
            <a:latin typeface="Candara" pitchFamily="34" charset="0"/>
          </a:endParaRPr>
        </a:p>
      </dgm:t>
    </dgm:pt>
    <dgm:pt modelId="{B4B4D71B-23D0-40D9-808E-F66006315D4E}" type="parTrans" cxnId="{00863FB0-1428-48D2-9F86-668A501FF973}">
      <dgm:prSet/>
      <dgm:spPr/>
      <dgm:t>
        <a:bodyPr/>
        <a:lstStyle/>
        <a:p>
          <a:endParaRPr lang="id-ID"/>
        </a:p>
      </dgm:t>
    </dgm:pt>
    <dgm:pt modelId="{E1CF5B8D-25E9-47C1-AD0C-AF67936A3E8E}" type="sibTrans" cxnId="{00863FB0-1428-48D2-9F86-668A501FF973}">
      <dgm:prSet/>
      <dgm:spPr/>
      <dgm:t>
        <a:bodyPr/>
        <a:lstStyle/>
        <a:p>
          <a:endParaRPr lang="id-ID"/>
        </a:p>
      </dgm:t>
    </dgm:pt>
    <dgm:pt modelId="{B3317C28-B07C-4FF6-AC94-483C398D856B}" type="pres">
      <dgm:prSet presAssocID="{9BB17A63-0604-46CD-AAA4-508262CEBD9B}" presName="Name0" presStyleCnt="0">
        <dgm:presLayoutVars>
          <dgm:dir/>
          <dgm:resizeHandles val="exact"/>
        </dgm:presLayoutVars>
      </dgm:prSet>
      <dgm:spPr/>
    </dgm:pt>
    <dgm:pt modelId="{6C713CD7-1097-4298-B184-935B03F88D68}" type="pres">
      <dgm:prSet presAssocID="{B4FEA018-AA39-44AB-960F-9D4C25F3555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5D38C4-D7C4-4536-ACFA-3C6B1A45DC50}" type="pres">
      <dgm:prSet presAssocID="{3AAA8134-335D-4103-AD94-31B603863CE2}" presName="space" presStyleCnt="0"/>
      <dgm:spPr/>
    </dgm:pt>
    <dgm:pt modelId="{EAA6DE2A-ACB7-42BB-9650-23A763829429}" type="pres">
      <dgm:prSet presAssocID="{361E12D0-669C-42B7-AAA3-89D4DE371A1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1C0855-C420-4F04-9A52-DBCABF0BB7D9}" type="pres">
      <dgm:prSet presAssocID="{962BF7D3-D105-4035-81A6-6FE53CF93B6C}" presName="space" presStyleCnt="0"/>
      <dgm:spPr/>
    </dgm:pt>
    <dgm:pt modelId="{FC306879-0A54-4299-AA2A-1E09CA27FF40}" type="pres">
      <dgm:prSet presAssocID="{AE1D415E-E1E7-4532-BCB6-B2B2D09470E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0863FB0-1428-48D2-9F86-668A501FF973}" srcId="{9BB17A63-0604-46CD-AAA4-508262CEBD9B}" destId="{AE1D415E-E1E7-4532-BCB6-B2B2D09470EF}" srcOrd="2" destOrd="0" parTransId="{B4B4D71B-23D0-40D9-808E-F66006315D4E}" sibTransId="{E1CF5B8D-25E9-47C1-AD0C-AF67936A3E8E}"/>
    <dgm:cxn modelId="{111174B0-63A7-43AB-AC2D-F9FB44124425}" type="presOf" srcId="{B4FEA018-AA39-44AB-960F-9D4C25F35556}" destId="{6C713CD7-1097-4298-B184-935B03F88D68}" srcOrd="0" destOrd="0" presId="urn:microsoft.com/office/officeart/2005/8/layout/venn3"/>
    <dgm:cxn modelId="{CB6F0CD4-8BE8-47D7-866A-FA30B43EF29B}" srcId="{9BB17A63-0604-46CD-AAA4-508262CEBD9B}" destId="{B4FEA018-AA39-44AB-960F-9D4C25F35556}" srcOrd="0" destOrd="0" parTransId="{79FD8F51-09E5-4078-BFA8-78A8EDAF0230}" sibTransId="{3AAA8134-335D-4103-AD94-31B603863CE2}"/>
    <dgm:cxn modelId="{3C2D4049-6A7A-46D8-927B-8127F80E4B3F}" type="presOf" srcId="{AE1D415E-E1E7-4532-BCB6-B2B2D09470EF}" destId="{FC306879-0A54-4299-AA2A-1E09CA27FF40}" srcOrd="0" destOrd="0" presId="urn:microsoft.com/office/officeart/2005/8/layout/venn3"/>
    <dgm:cxn modelId="{C13D2FED-02DA-47E4-A7C0-129A24E6A6A2}" srcId="{9BB17A63-0604-46CD-AAA4-508262CEBD9B}" destId="{361E12D0-669C-42B7-AAA3-89D4DE371A16}" srcOrd="1" destOrd="0" parTransId="{752BCA5A-70D8-4D8F-B52A-13B69C33CFE6}" sibTransId="{962BF7D3-D105-4035-81A6-6FE53CF93B6C}"/>
    <dgm:cxn modelId="{C5BB5BAE-76AC-4473-9E3C-BB618562EC6F}" type="presOf" srcId="{361E12D0-669C-42B7-AAA3-89D4DE371A16}" destId="{EAA6DE2A-ACB7-42BB-9650-23A763829429}" srcOrd="0" destOrd="0" presId="urn:microsoft.com/office/officeart/2005/8/layout/venn3"/>
    <dgm:cxn modelId="{CF24A7FF-C41E-41C8-B8C5-71B1CD8ED09D}" type="presOf" srcId="{9BB17A63-0604-46CD-AAA4-508262CEBD9B}" destId="{B3317C28-B07C-4FF6-AC94-483C398D856B}" srcOrd="0" destOrd="0" presId="urn:microsoft.com/office/officeart/2005/8/layout/venn3"/>
    <dgm:cxn modelId="{63B2B808-C7B3-407F-84DF-748491196278}" type="presParOf" srcId="{B3317C28-B07C-4FF6-AC94-483C398D856B}" destId="{6C713CD7-1097-4298-B184-935B03F88D68}" srcOrd="0" destOrd="0" presId="urn:microsoft.com/office/officeart/2005/8/layout/venn3"/>
    <dgm:cxn modelId="{A96B7A54-B1C6-4CE7-8062-52EC89E2FFEB}" type="presParOf" srcId="{B3317C28-B07C-4FF6-AC94-483C398D856B}" destId="{165D38C4-D7C4-4536-ACFA-3C6B1A45DC50}" srcOrd="1" destOrd="0" presId="urn:microsoft.com/office/officeart/2005/8/layout/venn3"/>
    <dgm:cxn modelId="{280B32D7-F606-4F00-8388-F85FBF6EE22E}" type="presParOf" srcId="{B3317C28-B07C-4FF6-AC94-483C398D856B}" destId="{EAA6DE2A-ACB7-42BB-9650-23A763829429}" srcOrd="2" destOrd="0" presId="urn:microsoft.com/office/officeart/2005/8/layout/venn3"/>
    <dgm:cxn modelId="{96DF6C54-51A1-42F8-BCB8-450B0CD7A2A5}" type="presParOf" srcId="{B3317C28-B07C-4FF6-AC94-483C398D856B}" destId="{4C1C0855-C420-4F04-9A52-DBCABF0BB7D9}" srcOrd="3" destOrd="0" presId="urn:microsoft.com/office/officeart/2005/8/layout/venn3"/>
    <dgm:cxn modelId="{674A9C65-5A68-41E2-8443-316E5FC4DF99}" type="presParOf" srcId="{B3317C28-B07C-4FF6-AC94-483C398D856B}" destId="{FC306879-0A54-4299-AA2A-1E09CA27FF40}" srcOrd="4" destOrd="0" presId="urn:microsoft.com/office/officeart/2005/8/layout/venn3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BB17A63-0604-46CD-AAA4-508262CEBD9B}" type="doc">
      <dgm:prSet loTypeId="urn:microsoft.com/office/officeart/2005/8/layout/venn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9E696AAF-9F16-4F63-BD5A-AABFB91CE0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Hal ini terjadi akibat tidak mempersiapkan dengan matang sebelum fase ini terjadi. </a:t>
          </a:r>
          <a:endParaRPr lang="id-ID" sz="1500" b="1" i="1" dirty="0">
            <a:latin typeface="Candara" pitchFamily="34" charset="0"/>
          </a:endParaRPr>
        </a:p>
      </dgm:t>
    </dgm:pt>
    <dgm:pt modelId="{E7FA2B87-F831-4B5E-862A-EAE87C7FCE82}" type="sibTrans" cxnId="{9EA7A1A4-EEB6-4557-B2D0-7CB323F29E5E}">
      <dgm:prSet/>
      <dgm:spPr/>
      <dgm:t>
        <a:bodyPr/>
        <a:lstStyle/>
        <a:p>
          <a:endParaRPr lang="id-ID"/>
        </a:p>
      </dgm:t>
    </dgm:pt>
    <dgm:pt modelId="{B817D516-51B9-4DF2-9BAB-24D7E9E13710}" type="parTrans" cxnId="{9EA7A1A4-EEB6-4557-B2D0-7CB323F29E5E}">
      <dgm:prSet/>
      <dgm:spPr/>
      <dgm:t>
        <a:bodyPr/>
        <a:lstStyle/>
        <a:p>
          <a:endParaRPr lang="id-ID"/>
        </a:p>
      </dgm:t>
    </dgm:pt>
    <dgm:pt modelId="{5F8B8C99-8B45-47D0-B5C4-5CB2FD619EC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Menjadi tahapan terendah dalam hubungan pernikahan (empty nest). </a:t>
          </a:r>
          <a:endParaRPr lang="id-ID" sz="1500" b="1" i="1" dirty="0">
            <a:latin typeface="Candara" pitchFamily="34" charset="0"/>
          </a:endParaRPr>
        </a:p>
      </dgm:t>
    </dgm:pt>
    <dgm:pt modelId="{D7EBB8B0-166A-40C7-8D31-84D13CBED3DC}" type="sibTrans" cxnId="{39E8330D-6631-4C7B-8882-6361767F2011}">
      <dgm:prSet/>
      <dgm:spPr/>
      <dgm:t>
        <a:bodyPr/>
        <a:lstStyle/>
        <a:p>
          <a:endParaRPr lang="id-ID"/>
        </a:p>
      </dgm:t>
    </dgm:pt>
    <dgm:pt modelId="{58411B83-CA35-4948-8F29-1A2EFDB74B42}" type="parTrans" cxnId="{39E8330D-6631-4C7B-8882-6361767F2011}">
      <dgm:prSet/>
      <dgm:spPr/>
      <dgm:t>
        <a:bodyPr/>
        <a:lstStyle/>
        <a:p>
          <a:endParaRPr lang="id-ID"/>
        </a:p>
      </dgm:t>
    </dgm:pt>
    <dgm:pt modelId="{98635C77-3D3D-477A-86BB-D1482139267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Pasangan mulai mendefinisikan ulang pernikahan mereka. </a:t>
          </a:r>
          <a:endParaRPr lang="id-ID" sz="1500" b="1" i="1" dirty="0">
            <a:latin typeface="Candara" pitchFamily="34" charset="0"/>
          </a:endParaRPr>
        </a:p>
      </dgm:t>
    </dgm:pt>
    <dgm:pt modelId="{48B124A1-8033-4FCA-8D4C-07E0FF9B40B1}" type="sibTrans" cxnId="{CB19BABF-19FF-4B7B-9004-75BA626BB110}">
      <dgm:prSet/>
      <dgm:spPr/>
      <dgm:t>
        <a:bodyPr/>
        <a:lstStyle/>
        <a:p>
          <a:endParaRPr lang="id-ID"/>
        </a:p>
      </dgm:t>
    </dgm:pt>
    <dgm:pt modelId="{F486BA85-4F2A-42D2-8C55-AEF2E3CA75FF}" type="parTrans" cxnId="{CB19BABF-19FF-4B7B-9004-75BA626BB110}">
      <dgm:prSet/>
      <dgm:spPr/>
      <dgm:t>
        <a:bodyPr/>
        <a:lstStyle/>
        <a:p>
          <a:endParaRPr lang="id-ID"/>
        </a:p>
      </dgm:t>
    </dgm:pt>
    <dgm:pt modelId="{B3317C28-B07C-4FF6-AC94-483C398D856B}" type="pres">
      <dgm:prSet presAssocID="{9BB17A63-0604-46CD-AAA4-508262CEBD9B}" presName="Name0" presStyleCnt="0">
        <dgm:presLayoutVars>
          <dgm:dir/>
          <dgm:resizeHandles val="exact"/>
        </dgm:presLayoutVars>
      </dgm:prSet>
      <dgm:spPr/>
    </dgm:pt>
    <dgm:pt modelId="{4483BB12-BB72-4AB8-BA8D-0C7334029CCC}" type="pres">
      <dgm:prSet presAssocID="{98635C77-3D3D-477A-86BB-D1482139267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EDE053-B6A9-4CB7-B3BF-B0A124193A91}" type="pres">
      <dgm:prSet presAssocID="{48B124A1-8033-4FCA-8D4C-07E0FF9B40B1}" presName="space" presStyleCnt="0"/>
      <dgm:spPr/>
    </dgm:pt>
    <dgm:pt modelId="{710FB424-7EC5-4CAB-A6B8-8BC086C26013}" type="pres">
      <dgm:prSet presAssocID="{5F8B8C99-8B45-47D0-B5C4-5CB2FD619EC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B2F5F3-AF1F-421B-8DAB-E76727D1DEB9}" type="pres">
      <dgm:prSet presAssocID="{D7EBB8B0-166A-40C7-8D31-84D13CBED3DC}" presName="space" presStyleCnt="0"/>
      <dgm:spPr/>
    </dgm:pt>
    <dgm:pt modelId="{551BC949-B38B-4544-BBAB-92170121B677}" type="pres">
      <dgm:prSet presAssocID="{9E696AAF-9F16-4F63-BD5A-AABFB91CE07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08F48BF-3F41-4F15-A2CF-0262FD32F7E7}" type="presOf" srcId="{9BB17A63-0604-46CD-AAA4-508262CEBD9B}" destId="{B3317C28-B07C-4FF6-AC94-483C398D856B}" srcOrd="0" destOrd="0" presId="urn:microsoft.com/office/officeart/2005/8/layout/venn3"/>
    <dgm:cxn modelId="{57529FA5-5C1F-4723-BE81-3A6C1F48E827}" type="presOf" srcId="{5F8B8C99-8B45-47D0-B5C4-5CB2FD619EC3}" destId="{710FB424-7EC5-4CAB-A6B8-8BC086C26013}" srcOrd="0" destOrd="0" presId="urn:microsoft.com/office/officeart/2005/8/layout/venn3"/>
    <dgm:cxn modelId="{CB19BABF-19FF-4B7B-9004-75BA626BB110}" srcId="{9BB17A63-0604-46CD-AAA4-508262CEBD9B}" destId="{98635C77-3D3D-477A-86BB-D14821392670}" srcOrd="0" destOrd="0" parTransId="{F486BA85-4F2A-42D2-8C55-AEF2E3CA75FF}" sibTransId="{48B124A1-8033-4FCA-8D4C-07E0FF9B40B1}"/>
    <dgm:cxn modelId="{E586F33F-B454-4452-96C4-7F22100D5056}" type="presOf" srcId="{9E696AAF-9F16-4F63-BD5A-AABFB91CE078}" destId="{551BC949-B38B-4544-BBAB-92170121B677}" srcOrd="0" destOrd="0" presId="urn:microsoft.com/office/officeart/2005/8/layout/venn3"/>
    <dgm:cxn modelId="{39E8330D-6631-4C7B-8882-6361767F2011}" srcId="{9BB17A63-0604-46CD-AAA4-508262CEBD9B}" destId="{5F8B8C99-8B45-47D0-B5C4-5CB2FD619EC3}" srcOrd="1" destOrd="0" parTransId="{58411B83-CA35-4948-8F29-1A2EFDB74B42}" sibTransId="{D7EBB8B0-166A-40C7-8D31-84D13CBED3DC}"/>
    <dgm:cxn modelId="{AFE6D4B4-2E55-46A4-8140-5012D1B76C48}" type="presOf" srcId="{98635C77-3D3D-477A-86BB-D14821392670}" destId="{4483BB12-BB72-4AB8-BA8D-0C7334029CCC}" srcOrd="0" destOrd="0" presId="urn:microsoft.com/office/officeart/2005/8/layout/venn3"/>
    <dgm:cxn modelId="{9EA7A1A4-EEB6-4557-B2D0-7CB323F29E5E}" srcId="{9BB17A63-0604-46CD-AAA4-508262CEBD9B}" destId="{9E696AAF-9F16-4F63-BD5A-AABFB91CE078}" srcOrd="2" destOrd="0" parTransId="{B817D516-51B9-4DF2-9BAB-24D7E9E13710}" sibTransId="{E7FA2B87-F831-4B5E-862A-EAE87C7FCE82}"/>
    <dgm:cxn modelId="{1C000452-4C22-45C9-8B50-26128978E55F}" type="presParOf" srcId="{B3317C28-B07C-4FF6-AC94-483C398D856B}" destId="{4483BB12-BB72-4AB8-BA8D-0C7334029CCC}" srcOrd="0" destOrd="0" presId="urn:microsoft.com/office/officeart/2005/8/layout/venn3"/>
    <dgm:cxn modelId="{45A5432E-D14C-4F64-A590-A9B39FE362BD}" type="presParOf" srcId="{B3317C28-B07C-4FF6-AC94-483C398D856B}" destId="{76EDE053-B6A9-4CB7-B3BF-B0A124193A91}" srcOrd="1" destOrd="0" presId="urn:microsoft.com/office/officeart/2005/8/layout/venn3"/>
    <dgm:cxn modelId="{7B64DFCF-1AB2-4DD0-904D-6EF84BDD0653}" type="presParOf" srcId="{B3317C28-B07C-4FF6-AC94-483C398D856B}" destId="{710FB424-7EC5-4CAB-A6B8-8BC086C26013}" srcOrd="2" destOrd="0" presId="urn:microsoft.com/office/officeart/2005/8/layout/venn3"/>
    <dgm:cxn modelId="{838D0864-CD2A-41A7-BD49-B1FA7353A646}" type="presParOf" srcId="{B3317C28-B07C-4FF6-AC94-483C398D856B}" destId="{92B2F5F3-AF1F-421B-8DAB-E76727D1DEB9}" srcOrd="3" destOrd="0" presId="urn:microsoft.com/office/officeart/2005/8/layout/venn3"/>
    <dgm:cxn modelId="{DD2E8B41-A522-4F09-A4C8-73FCB4A49004}" type="presParOf" srcId="{B3317C28-B07C-4FF6-AC94-483C398D856B}" destId="{551BC949-B38B-4544-BBAB-92170121B677}" srcOrd="4" destOrd="0" presId="urn:microsoft.com/office/officeart/2005/8/layout/venn3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254FED9-AB6C-4356-AE43-FEDA251AA6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138F779-1719-457B-8A8B-15352D8ED88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Masa pensiun membawa perubahan yang lebih jauh dalam keluarga.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B9EF91-927F-48E8-B04B-8CF6FF89B88C}" type="parTrans" cxnId="{4F973E95-7C90-4FBD-A655-B754A90F1AF8}">
      <dgm:prSet/>
      <dgm:spPr/>
      <dgm:t>
        <a:bodyPr/>
        <a:lstStyle/>
        <a:p>
          <a:endParaRPr lang="id-ID"/>
        </a:p>
      </dgm:t>
    </dgm:pt>
    <dgm:pt modelId="{E93A4B89-18BA-4D2A-BEE1-1646D5C2A07F}" type="sibTrans" cxnId="{4F973E95-7C90-4FBD-A655-B754A90F1AF8}">
      <dgm:prSet/>
      <dgm:spPr/>
      <dgm:t>
        <a:bodyPr/>
        <a:lstStyle/>
        <a:p>
          <a:endParaRPr lang="id-ID"/>
        </a:p>
      </dgm:t>
    </dgm:pt>
    <dgm:pt modelId="{41EE9526-95F9-40D9-B05A-A864A151CBA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Masa dimana dapat melakukan aktivitas yang tidak sempat dilakukan ketika masa sebelumnya.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A17D22-4F42-4956-BA6B-D64AB0A4CA80}" type="parTrans" cxnId="{A2101D95-3255-4C54-B076-0526AE3C7BCA}">
      <dgm:prSet/>
      <dgm:spPr/>
      <dgm:t>
        <a:bodyPr/>
        <a:lstStyle/>
        <a:p>
          <a:endParaRPr lang="id-ID"/>
        </a:p>
      </dgm:t>
    </dgm:pt>
    <dgm:pt modelId="{6AA93A6F-CD3D-48AC-AB0F-CF5F2BBB9761}" type="sibTrans" cxnId="{A2101D95-3255-4C54-B076-0526AE3C7BCA}">
      <dgm:prSet/>
      <dgm:spPr/>
      <dgm:t>
        <a:bodyPr/>
        <a:lstStyle/>
        <a:p>
          <a:endParaRPr lang="id-ID"/>
        </a:p>
      </dgm:t>
    </dgm:pt>
    <dgm:pt modelId="{978AEFDD-D0F9-467C-AF84-13C361A5226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Menghabiskan waktu bersama pasangannya, aktif kegiatan sosial/komunitas hobi.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330457C-3622-4753-8B6F-33E9CF2C27AA}" type="parTrans" cxnId="{4E27F348-0CFF-4CAA-A809-8EBECE3EEED9}">
      <dgm:prSet/>
      <dgm:spPr/>
      <dgm:t>
        <a:bodyPr/>
        <a:lstStyle/>
        <a:p>
          <a:endParaRPr lang="id-ID"/>
        </a:p>
      </dgm:t>
    </dgm:pt>
    <dgm:pt modelId="{DD556252-6FC3-46B6-A11A-5C92674D65A8}" type="sibTrans" cxnId="{4E27F348-0CFF-4CAA-A809-8EBECE3EEED9}">
      <dgm:prSet/>
      <dgm:spPr/>
      <dgm:t>
        <a:bodyPr/>
        <a:lstStyle/>
        <a:p>
          <a:endParaRPr lang="id-ID"/>
        </a:p>
      </dgm:t>
    </dgm:pt>
    <dgm:pt modelId="{4617A90A-BCB6-463B-BF77-13D5ECB42081}">
      <dgm:prSet phldrT="[Text]" custT="1"/>
      <dgm:spPr>
        <a:solidFill>
          <a:srgbClr val="FFCC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Ada yang dipenuhi kebosanan &amp; hilang produktivitas sosial; memicu tekanan dalam pernikahan.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27E083C-4818-448D-9BFC-96DAFF1EDA60}" type="parTrans" cxnId="{237FA957-A9EA-48B0-AB2D-2D2DA15B12D1}">
      <dgm:prSet/>
      <dgm:spPr/>
      <dgm:t>
        <a:bodyPr/>
        <a:lstStyle/>
        <a:p>
          <a:endParaRPr lang="id-ID"/>
        </a:p>
      </dgm:t>
    </dgm:pt>
    <dgm:pt modelId="{61865C64-4CEA-4E3D-AD86-2C4B875908BF}" type="sibTrans" cxnId="{237FA957-A9EA-48B0-AB2D-2D2DA15B12D1}">
      <dgm:prSet/>
      <dgm:spPr/>
      <dgm:t>
        <a:bodyPr/>
        <a:lstStyle/>
        <a:p>
          <a:endParaRPr lang="id-ID"/>
        </a:p>
      </dgm:t>
    </dgm:pt>
    <dgm:pt modelId="{2106D451-F7F6-44E9-B08C-2CB4F9E53F4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Orang tua memberikan nasihat terkait perawatan cucu kepada anaknya.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C184239-D58C-4E30-8F4B-B6905044474A}" type="parTrans" cxnId="{8148C010-1338-4F89-B480-3C6372B19211}">
      <dgm:prSet/>
      <dgm:spPr/>
      <dgm:t>
        <a:bodyPr/>
        <a:lstStyle/>
        <a:p>
          <a:endParaRPr lang="id-ID"/>
        </a:p>
      </dgm:t>
    </dgm:pt>
    <dgm:pt modelId="{0FFF77C6-09A7-4C8E-BD11-8028EE057EC4}" type="sibTrans" cxnId="{8148C010-1338-4F89-B480-3C6372B19211}">
      <dgm:prSet/>
      <dgm:spPr/>
      <dgm:t>
        <a:bodyPr/>
        <a:lstStyle/>
        <a:p>
          <a:endParaRPr lang="id-ID"/>
        </a:p>
      </dgm:t>
    </dgm:pt>
    <dgm:pt modelId="{C076B390-7442-4EA8-B764-3D2F2F3762D0}">
      <dgm:prSet phldrT="[Text]" custT="1"/>
      <dgm:spPr>
        <a:solidFill>
          <a:srgbClr val="FFCC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Bagi kaum lanjut usia; persahabatan dalam komunitas adalah prioritas.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3406DF6-5E05-41A0-AE5A-550BAD35FA39}" type="parTrans" cxnId="{3BFFD46D-3E6C-4052-B4E3-DF2447B11954}">
      <dgm:prSet/>
      <dgm:spPr/>
      <dgm:t>
        <a:bodyPr/>
        <a:lstStyle/>
        <a:p>
          <a:endParaRPr lang="id-ID"/>
        </a:p>
      </dgm:t>
    </dgm:pt>
    <dgm:pt modelId="{8F48FDD0-68F0-4A28-A5C3-A2A1F1F81A6F}" type="sibTrans" cxnId="{3BFFD46D-3E6C-4052-B4E3-DF2447B11954}">
      <dgm:prSet/>
      <dgm:spPr/>
      <dgm:t>
        <a:bodyPr/>
        <a:lstStyle/>
        <a:p>
          <a:endParaRPr lang="id-ID"/>
        </a:p>
      </dgm:t>
    </dgm:pt>
    <dgm:pt modelId="{0F9AE8D5-BC7E-4994-82E2-B4EEC640ECAB}">
      <dgm:prSet phldrT="[Text]" custT="1"/>
      <dgm:spPr>
        <a:solidFill>
          <a:srgbClr val="FFCC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Kehadiran cucu menciptakan pola komunikasi antara orang tua dan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145585B-EF8C-43E8-91C3-8C0B766A017A}" type="parTrans" cxnId="{B6225036-5F46-4A0E-BC75-C8694ECD494C}">
      <dgm:prSet/>
      <dgm:spPr/>
      <dgm:t>
        <a:bodyPr/>
        <a:lstStyle/>
        <a:p>
          <a:endParaRPr lang="id-ID"/>
        </a:p>
      </dgm:t>
    </dgm:pt>
    <dgm:pt modelId="{F80C8FEB-706D-4D4E-AE87-3EFF4C145C08}" type="sibTrans" cxnId="{B6225036-5F46-4A0E-BC75-C8694ECD494C}">
      <dgm:prSet/>
      <dgm:spPr/>
      <dgm:t>
        <a:bodyPr/>
        <a:lstStyle/>
        <a:p>
          <a:endParaRPr lang="id-ID"/>
        </a:p>
      </dgm:t>
    </dgm:pt>
    <dgm:pt modelId="{469CDA54-E93C-4805-B4F7-E851B357B926}" type="pres">
      <dgm:prSet presAssocID="{A254FED9-AB6C-4356-AE43-FEDA251AA609}" presName="diagram" presStyleCnt="0">
        <dgm:presLayoutVars>
          <dgm:dir/>
          <dgm:resizeHandles val="exact"/>
        </dgm:presLayoutVars>
      </dgm:prSet>
      <dgm:spPr/>
    </dgm:pt>
    <dgm:pt modelId="{107EA40F-BAA3-44CA-B653-8BEC90CF2BF3}" type="pres">
      <dgm:prSet presAssocID="{D138F779-1719-457B-8A8B-15352D8ED886}" presName="node" presStyleLbl="node1" presStyleIdx="0" presStyleCnt="7" custLinFactNeighborX="11005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989FA1-96CE-4273-AD8E-9EA489CE2F5D}" type="pres">
      <dgm:prSet presAssocID="{E93A4B89-18BA-4D2A-BEE1-1646D5C2A07F}" presName="sibTrans" presStyleCnt="0"/>
      <dgm:spPr/>
    </dgm:pt>
    <dgm:pt modelId="{EB2683B4-FBFF-41B8-AF49-3237CE5541A4}" type="pres">
      <dgm:prSet presAssocID="{41EE9526-95F9-40D9-B05A-A864A151CB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DA2504-02E4-4600-A789-4D357BE67CAC}" type="pres">
      <dgm:prSet presAssocID="{6AA93A6F-CD3D-48AC-AB0F-CF5F2BBB9761}" presName="sibTrans" presStyleCnt="0"/>
      <dgm:spPr/>
    </dgm:pt>
    <dgm:pt modelId="{DF787BBC-ED24-456C-8CFA-CDD632D99AB6}" type="pres">
      <dgm:prSet presAssocID="{978AEFDD-D0F9-467C-AF84-13C361A5226E}" presName="node" presStyleLbl="node1" presStyleIdx="2" presStyleCnt="7" custLinFactNeighborX="-11488" custLinFactNeighborY="-2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54AA70-C0CC-46AA-814F-60AA9E600D13}" type="pres">
      <dgm:prSet presAssocID="{DD556252-6FC3-46B6-A11A-5C92674D65A8}" presName="sibTrans" presStyleCnt="0"/>
      <dgm:spPr/>
    </dgm:pt>
    <dgm:pt modelId="{F2370509-AB98-4D5D-8108-8409C021784F}" type="pres">
      <dgm:prSet presAssocID="{4617A90A-BCB6-463B-BF77-13D5ECB42081}" presName="node" presStyleLbl="node1" presStyleIdx="3" presStyleCnt="7" custLinFactNeighborX="11349" custLinFactNeighborY="-137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56CFED-D134-4B6C-AA45-A3679251F5D3}" type="pres">
      <dgm:prSet presAssocID="{61865C64-4CEA-4E3D-AD86-2C4B875908BF}" presName="sibTrans" presStyleCnt="0"/>
      <dgm:spPr/>
    </dgm:pt>
    <dgm:pt modelId="{8163E066-62F3-42AF-BE16-548BFF3A0F27}" type="pres">
      <dgm:prSet presAssocID="{C076B390-7442-4EA8-B764-3D2F2F3762D0}" presName="node" presStyleLbl="node1" presStyleIdx="4" presStyleCnt="7" custLinFactNeighborX="344" custLinFactNeighborY="-137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669BB3-0048-455E-9278-85D5702D6D9A}" type="pres">
      <dgm:prSet presAssocID="{8F48FDD0-68F0-4A28-A5C3-A2A1F1F81A6F}" presName="sibTrans" presStyleCnt="0"/>
      <dgm:spPr/>
    </dgm:pt>
    <dgm:pt modelId="{8D034B97-6312-4BCB-A816-B8E69E89059A}" type="pres">
      <dgm:prSet presAssocID="{0F9AE8D5-BC7E-4994-82E2-B4EEC640ECAB}" presName="node" presStyleLbl="node1" presStyleIdx="5" presStyleCnt="7" custLinFactNeighborX="-11144" custLinFactNeighborY="-140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ADFE6-BF77-455D-9A94-82F30917D240}" type="pres">
      <dgm:prSet presAssocID="{F80C8FEB-706D-4D4E-AE87-3EFF4C145C08}" presName="sibTrans" presStyleCnt="0"/>
      <dgm:spPr/>
    </dgm:pt>
    <dgm:pt modelId="{6BEBB550-FEF5-4BBC-9702-D31EA24E695D}" type="pres">
      <dgm:prSet presAssocID="{2106D451-F7F6-44E9-B08C-2CB4F9E53F43}" presName="node" presStyleLbl="node1" presStyleIdx="6" presStyleCnt="7" custLinFactNeighborX="-12" custLinFactNeighborY="-3019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CE45BE7-1F7E-4F29-B9E9-B4E3895BDB63}" type="presOf" srcId="{2106D451-F7F6-44E9-B08C-2CB4F9E53F43}" destId="{6BEBB550-FEF5-4BBC-9702-D31EA24E695D}" srcOrd="0" destOrd="0" presId="urn:microsoft.com/office/officeart/2005/8/layout/default"/>
    <dgm:cxn modelId="{97853BB2-A920-4304-9EB8-02013CFE1B00}" type="presOf" srcId="{41EE9526-95F9-40D9-B05A-A864A151CBA6}" destId="{EB2683B4-FBFF-41B8-AF49-3237CE5541A4}" srcOrd="0" destOrd="0" presId="urn:microsoft.com/office/officeart/2005/8/layout/default"/>
    <dgm:cxn modelId="{8148C010-1338-4F89-B480-3C6372B19211}" srcId="{A254FED9-AB6C-4356-AE43-FEDA251AA609}" destId="{2106D451-F7F6-44E9-B08C-2CB4F9E53F43}" srcOrd="6" destOrd="0" parTransId="{9C184239-D58C-4E30-8F4B-B6905044474A}" sibTransId="{0FFF77C6-09A7-4C8E-BD11-8028EE057EC4}"/>
    <dgm:cxn modelId="{2689577D-ED55-410B-9626-78F742711B3C}" type="presOf" srcId="{A254FED9-AB6C-4356-AE43-FEDA251AA609}" destId="{469CDA54-E93C-4805-B4F7-E851B357B926}" srcOrd="0" destOrd="0" presId="urn:microsoft.com/office/officeart/2005/8/layout/default"/>
    <dgm:cxn modelId="{3BFFD46D-3E6C-4052-B4E3-DF2447B11954}" srcId="{A254FED9-AB6C-4356-AE43-FEDA251AA609}" destId="{C076B390-7442-4EA8-B764-3D2F2F3762D0}" srcOrd="4" destOrd="0" parTransId="{43406DF6-5E05-41A0-AE5A-550BAD35FA39}" sibTransId="{8F48FDD0-68F0-4A28-A5C3-A2A1F1F81A6F}"/>
    <dgm:cxn modelId="{F65A0FDA-3713-447B-BA45-1557EEE09E8C}" type="presOf" srcId="{978AEFDD-D0F9-467C-AF84-13C361A5226E}" destId="{DF787BBC-ED24-456C-8CFA-CDD632D99AB6}" srcOrd="0" destOrd="0" presId="urn:microsoft.com/office/officeart/2005/8/layout/default"/>
    <dgm:cxn modelId="{2B0D93D3-A871-408B-B2AD-47525C55B7D1}" type="presOf" srcId="{4617A90A-BCB6-463B-BF77-13D5ECB42081}" destId="{F2370509-AB98-4D5D-8108-8409C021784F}" srcOrd="0" destOrd="0" presId="urn:microsoft.com/office/officeart/2005/8/layout/default"/>
    <dgm:cxn modelId="{4E27F348-0CFF-4CAA-A809-8EBECE3EEED9}" srcId="{A254FED9-AB6C-4356-AE43-FEDA251AA609}" destId="{978AEFDD-D0F9-467C-AF84-13C361A5226E}" srcOrd="2" destOrd="0" parTransId="{9330457C-3622-4753-8B6F-33E9CF2C27AA}" sibTransId="{DD556252-6FC3-46B6-A11A-5C92674D65A8}"/>
    <dgm:cxn modelId="{13ACE481-4A2C-4DEC-A9BE-B528295AF081}" type="presOf" srcId="{C076B390-7442-4EA8-B764-3D2F2F3762D0}" destId="{8163E066-62F3-42AF-BE16-548BFF3A0F27}" srcOrd="0" destOrd="0" presId="urn:microsoft.com/office/officeart/2005/8/layout/default"/>
    <dgm:cxn modelId="{164A47B2-7942-4567-BE37-025FD6D97DD6}" type="presOf" srcId="{D138F779-1719-457B-8A8B-15352D8ED886}" destId="{107EA40F-BAA3-44CA-B653-8BEC90CF2BF3}" srcOrd="0" destOrd="0" presId="urn:microsoft.com/office/officeart/2005/8/layout/default"/>
    <dgm:cxn modelId="{237FA957-A9EA-48B0-AB2D-2D2DA15B12D1}" srcId="{A254FED9-AB6C-4356-AE43-FEDA251AA609}" destId="{4617A90A-BCB6-463B-BF77-13D5ECB42081}" srcOrd="3" destOrd="0" parTransId="{327E083C-4818-448D-9BFC-96DAFF1EDA60}" sibTransId="{61865C64-4CEA-4E3D-AD86-2C4B875908BF}"/>
    <dgm:cxn modelId="{B6225036-5F46-4A0E-BC75-C8694ECD494C}" srcId="{A254FED9-AB6C-4356-AE43-FEDA251AA609}" destId="{0F9AE8D5-BC7E-4994-82E2-B4EEC640ECAB}" srcOrd="5" destOrd="0" parTransId="{D145585B-EF8C-43E8-91C3-8C0B766A017A}" sibTransId="{F80C8FEB-706D-4D4E-AE87-3EFF4C145C08}"/>
    <dgm:cxn modelId="{1C3A9AC6-0CA8-4488-96D3-D028E29AF3AD}" type="presOf" srcId="{0F9AE8D5-BC7E-4994-82E2-B4EEC640ECAB}" destId="{8D034B97-6312-4BCB-A816-B8E69E89059A}" srcOrd="0" destOrd="0" presId="urn:microsoft.com/office/officeart/2005/8/layout/default"/>
    <dgm:cxn modelId="{4F973E95-7C90-4FBD-A655-B754A90F1AF8}" srcId="{A254FED9-AB6C-4356-AE43-FEDA251AA609}" destId="{D138F779-1719-457B-8A8B-15352D8ED886}" srcOrd="0" destOrd="0" parTransId="{10B9EF91-927F-48E8-B04B-8CF6FF89B88C}" sibTransId="{E93A4B89-18BA-4D2A-BEE1-1646D5C2A07F}"/>
    <dgm:cxn modelId="{A2101D95-3255-4C54-B076-0526AE3C7BCA}" srcId="{A254FED9-AB6C-4356-AE43-FEDA251AA609}" destId="{41EE9526-95F9-40D9-B05A-A864A151CBA6}" srcOrd="1" destOrd="0" parTransId="{F0A17D22-4F42-4956-BA6B-D64AB0A4CA80}" sibTransId="{6AA93A6F-CD3D-48AC-AB0F-CF5F2BBB9761}"/>
    <dgm:cxn modelId="{A9F30E13-A175-4783-828D-E3A7F0561FF7}" type="presParOf" srcId="{469CDA54-E93C-4805-B4F7-E851B357B926}" destId="{107EA40F-BAA3-44CA-B653-8BEC90CF2BF3}" srcOrd="0" destOrd="0" presId="urn:microsoft.com/office/officeart/2005/8/layout/default"/>
    <dgm:cxn modelId="{020A58E2-647D-4035-85D3-C347FCCB4B97}" type="presParOf" srcId="{469CDA54-E93C-4805-B4F7-E851B357B926}" destId="{A9989FA1-96CE-4273-AD8E-9EA489CE2F5D}" srcOrd="1" destOrd="0" presId="urn:microsoft.com/office/officeart/2005/8/layout/default"/>
    <dgm:cxn modelId="{B25D5BC3-24C3-4D06-B97C-0B7AA2BAEEF4}" type="presParOf" srcId="{469CDA54-E93C-4805-B4F7-E851B357B926}" destId="{EB2683B4-FBFF-41B8-AF49-3237CE5541A4}" srcOrd="2" destOrd="0" presId="urn:microsoft.com/office/officeart/2005/8/layout/default"/>
    <dgm:cxn modelId="{B14B7495-903C-48B2-9907-307169D8C3CE}" type="presParOf" srcId="{469CDA54-E93C-4805-B4F7-E851B357B926}" destId="{A4DA2504-02E4-4600-A789-4D357BE67CAC}" srcOrd="3" destOrd="0" presId="urn:microsoft.com/office/officeart/2005/8/layout/default"/>
    <dgm:cxn modelId="{87AD89F7-822B-4403-8FDD-C5A8A28A32CC}" type="presParOf" srcId="{469CDA54-E93C-4805-B4F7-E851B357B926}" destId="{DF787BBC-ED24-456C-8CFA-CDD632D99AB6}" srcOrd="4" destOrd="0" presId="urn:microsoft.com/office/officeart/2005/8/layout/default"/>
    <dgm:cxn modelId="{216D6EE9-A264-4D2E-85F1-80928ACD2610}" type="presParOf" srcId="{469CDA54-E93C-4805-B4F7-E851B357B926}" destId="{EC54AA70-C0CC-46AA-814F-60AA9E600D13}" srcOrd="5" destOrd="0" presId="urn:microsoft.com/office/officeart/2005/8/layout/default"/>
    <dgm:cxn modelId="{6D8B5D06-1C20-4024-9FED-4AD5DF57B7DE}" type="presParOf" srcId="{469CDA54-E93C-4805-B4F7-E851B357B926}" destId="{F2370509-AB98-4D5D-8108-8409C021784F}" srcOrd="6" destOrd="0" presId="urn:microsoft.com/office/officeart/2005/8/layout/default"/>
    <dgm:cxn modelId="{EC2E67F3-88B2-4D4D-9C07-B0202E4DAC42}" type="presParOf" srcId="{469CDA54-E93C-4805-B4F7-E851B357B926}" destId="{3C56CFED-D134-4B6C-AA45-A3679251F5D3}" srcOrd="7" destOrd="0" presId="urn:microsoft.com/office/officeart/2005/8/layout/default"/>
    <dgm:cxn modelId="{77BDA5C2-25ED-4887-893C-6E19AA9FEEBF}" type="presParOf" srcId="{469CDA54-E93C-4805-B4F7-E851B357B926}" destId="{8163E066-62F3-42AF-BE16-548BFF3A0F27}" srcOrd="8" destOrd="0" presId="urn:microsoft.com/office/officeart/2005/8/layout/default"/>
    <dgm:cxn modelId="{BB10D113-E514-4FB2-ACBD-4B57FF6825FE}" type="presParOf" srcId="{469CDA54-E93C-4805-B4F7-E851B357B926}" destId="{2D669BB3-0048-455E-9278-85D5702D6D9A}" srcOrd="9" destOrd="0" presId="urn:microsoft.com/office/officeart/2005/8/layout/default"/>
    <dgm:cxn modelId="{136BFC85-A440-454A-B5C1-A74CEAF64058}" type="presParOf" srcId="{469CDA54-E93C-4805-B4F7-E851B357B926}" destId="{8D034B97-6312-4BCB-A816-B8E69E89059A}" srcOrd="10" destOrd="0" presId="urn:microsoft.com/office/officeart/2005/8/layout/default"/>
    <dgm:cxn modelId="{0C303DB5-EC62-40D8-8452-9EE24711452C}" type="presParOf" srcId="{469CDA54-E93C-4805-B4F7-E851B357B926}" destId="{1D2ADFE6-BF77-455D-9A94-82F30917D240}" srcOrd="11" destOrd="0" presId="urn:microsoft.com/office/officeart/2005/8/layout/default"/>
    <dgm:cxn modelId="{A868D97A-3159-40A1-89CB-2A4BA9CD3E4B}" type="presParOf" srcId="{469CDA54-E93C-4805-B4F7-E851B357B926}" destId="{6BEBB550-FEF5-4BBC-9702-D31EA24E695D}" srcOrd="12" destOrd="0" presId="urn:microsoft.com/office/officeart/2005/8/layout/default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961ED77-D010-4B7A-BF5E-BADCA79AA9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C413431-98D3-4E0F-9341-2EC109E764A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Keseimbangan peran dalam keluarga = menciptakan keadilan.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ADCC52A-B00F-4AEF-9250-0E4D55777965}" type="parTrans" cxnId="{0AD31348-20FD-45D4-8C16-9F881B72C5A7}">
      <dgm:prSet/>
      <dgm:spPr/>
      <dgm:t>
        <a:bodyPr/>
        <a:lstStyle/>
        <a:p>
          <a:endParaRPr lang="id-ID"/>
        </a:p>
      </dgm:t>
    </dgm:pt>
    <dgm:pt modelId="{DE6BE92D-DBB0-490A-8203-DB52EB77389F}" type="sibTrans" cxnId="{0AD31348-20FD-45D4-8C16-9F881B72C5A7}">
      <dgm:prSet/>
      <dgm:spPr/>
      <dgm:t>
        <a:bodyPr/>
        <a:lstStyle/>
        <a:p>
          <a:endParaRPr lang="id-ID"/>
        </a:p>
      </dgm:t>
    </dgm:pt>
    <dgm:pt modelId="{BC9D51C8-B3A0-499C-BBE4-35FA863A342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Tanggung jawab ini diemban oleh seluruh anggota keluarga.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2F2211A-787B-4483-8452-C699A52F5E49}" type="parTrans" cxnId="{F8BC2632-A8F7-4CF2-BCE2-7185F94E16C0}">
      <dgm:prSet/>
      <dgm:spPr/>
      <dgm:t>
        <a:bodyPr/>
        <a:lstStyle/>
        <a:p>
          <a:endParaRPr lang="id-ID"/>
        </a:p>
      </dgm:t>
    </dgm:pt>
    <dgm:pt modelId="{9655B174-0136-4A55-8CBA-46504FC47C21}" type="sibTrans" cxnId="{F8BC2632-A8F7-4CF2-BCE2-7185F94E16C0}">
      <dgm:prSet/>
      <dgm:spPr/>
      <dgm:t>
        <a:bodyPr/>
        <a:lstStyle/>
        <a:p>
          <a:endParaRPr lang="id-ID"/>
        </a:p>
      </dgm:t>
    </dgm:pt>
    <dgm:pt modelId="{415F6986-8783-412B-96A8-CC93B2C291B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Bukan tanggung jawab ayah atau ibu saja.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D4D0339-43B0-4201-A494-FE30B65BA6F4}" type="parTrans" cxnId="{DD3E26CD-70D5-4AAF-9B96-0B3255665490}">
      <dgm:prSet/>
      <dgm:spPr/>
      <dgm:t>
        <a:bodyPr/>
        <a:lstStyle/>
        <a:p>
          <a:endParaRPr lang="id-ID"/>
        </a:p>
      </dgm:t>
    </dgm:pt>
    <dgm:pt modelId="{6633FC1F-7939-49F8-A259-F673C3B98AB8}" type="sibTrans" cxnId="{DD3E26CD-70D5-4AAF-9B96-0B3255665490}">
      <dgm:prSet/>
      <dgm:spPr/>
      <dgm:t>
        <a:bodyPr/>
        <a:lstStyle/>
        <a:p>
          <a:endParaRPr lang="id-ID"/>
        </a:p>
      </dgm:t>
    </dgm:pt>
    <dgm:pt modelId="{F1A76F1C-5AA9-4D00-9FB7-52236697C544}" type="pres">
      <dgm:prSet presAssocID="{E961ED77-D010-4B7A-BF5E-BADCA79AA9B6}" presName="diagram" presStyleCnt="0">
        <dgm:presLayoutVars>
          <dgm:dir/>
          <dgm:resizeHandles val="exact"/>
        </dgm:presLayoutVars>
      </dgm:prSet>
      <dgm:spPr/>
    </dgm:pt>
    <dgm:pt modelId="{E13EBE81-D87B-4D01-AA37-28C680C2531F}" type="pres">
      <dgm:prSet presAssocID="{9C413431-98D3-4E0F-9341-2EC109E764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2C5314-8092-40B8-AE70-3E17A6AEE2B5}" type="pres">
      <dgm:prSet presAssocID="{DE6BE92D-DBB0-490A-8203-DB52EB77389F}" presName="sibTrans" presStyleCnt="0"/>
      <dgm:spPr/>
    </dgm:pt>
    <dgm:pt modelId="{EA2FC96F-42E7-437A-B564-4B572BA345C7}" type="pres">
      <dgm:prSet presAssocID="{BC9D51C8-B3A0-499C-BBE4-35FA863A34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A25911-299B-4740-9AC6-A183A920E3CA}" type="pres">
      <dgm:prSet presAssocID="{9655B174-0136-4A55-8CBA-46504FC47C21}" presName="sibTrans" presStyleCnt="0"/>
      <dgm:spPr/>
    </dgm:pt>
    <dgm:pt modelId="{928A9494-0A2B-4948-BCF2-D6B531B9897C}" type="pres">
      <dgm:prSet presAssocID="{415F6986-8783-412B-96A8-CC93B2C291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9C8FF44-E9EB-46D3-9AA1-18B2387AE068}" type="presOf" srcId="{415F6986-8783-412B-96A8-CC93B2C291BA}" destId="{928A9494-0A2B-4948-BCF2-D6B531B9897C}" srcOrd="0" destOrd="0" presId="urn:microsoft.com/office/officeart/2005/8/layout/default"/>
    <dgm:cxn modelId="{DD3E26CD-70D5-4AAF-9B96-0B3255665490}" srcId="{E961ED77-D010-4B7A-BF5E-BADCA79AA9B6}" destId="{415F6986-8783-412B-96A8-CC93B2C291BA}" srcOrd="2" destOrd="0" parTransId="{CD4D0339-43B0-4201-A494-FE30B65BA6F4}" sibTransId="{6633FC1F-7939-49F8-A259-F673C3B98AB8}"/>
    <dgm:cxn modelId="{FD470CBF-D5D1-48AA-A1E5-F53B4E9AAC24}" type="presOf" srcId="{9C413431-98D3-4E0F-9341-2EC109E764A2}" destId="{E13EBE81-D87B-4D01-AA37-28C680C2531F}" srcOrd="0" destOrd="0" presId="urn:microsoft.com/office/officeart/2005/8/layout/default"/>
    <dgm:cxn modelId="{9504BAB8-2957-45DB-BACC-FF33AAE3FC84}" type="presOf" srcId="{E961ED77-D010-4B7A-BF5E-BADCA79AA9B6}" destId="{F1A76F1C-5AA9-4D00-9FB7-52236697C544}" srcOrd="0" destOrd="0" presId="urn:microsoft.com/office/officeart/2005/8/layout/default"/>
    <dgm:cxn modelId="{DB6DA620-C615-4A91-8AF7-5F4D9D622D00}" type="presOf" srcId="{BC9D51C8-B3A0-499C-BBE4-35FA863A342A}" destId="{EA2FC96F-42E7-437A-B564-4B572BA345C7}" srcOrd="0" destOrd="0" presId="urn:microsoft.com/office/officeart/2005/8/layout/default"/>
    <dgm:cxn modelId="{F8BC2632-A8F7-4CF2-BCE2-7185F94E16C0}" srcId="{E961ED77-D010-4B7A-BF5E-BADCA79AA9B6}" destId="{BC9D51C8-B3A0-499C-BBE4-35FA863A342A}" srcOrd="1" destOrd="0" parTransId="{32F2211A-787B-4483-8452-C699A52F5E49}" sibTransId="{9655B174-0136-4A55-8CBA-46504FC47C21}"/>
    <dgm:cxn modelId="{0AD31348-20FD-45D4-8C16-9F881B72C5A7}" srcId="{E961ED77-D010-4B7A-BF5E-BADCA79AA9B6}" destId="{9C413431-98D3-4E0F-9341-2EC109E764A2}" srcOrd="0" destOrd="0" parTransId="{5ADCC52A-B00F-4AEF-9250-0E4D55777965}" sibTransId="{DE6BE92D-DBB0-490A-8203-DB52EB77389F}"/>
    <dgm:cxn modelId="{01C9985C-998C-4A83-89BC-F6984BE386E0}" type="presParOf" srcId="{F1A76F1C-5AA9-4D00-9FB7-52236697C544}" destId="{E13EBE81-D87B-4D01-AA37-28C680C2531F}" srcOrd="0" destOrd="0" presId="urn:microsoft.com/office/officeart/2005/8/layout/default"/>
    <dgm:cxn modelId="{0D0A8011-8BBA-4EF5-93BB-E2C43C5F419B}" type="presParOf" srcId="{F1A76F1C-5AA9-4D00-9FB7-52236697C544}" destId="{142C5314-8092-40B8-AE70-3E17A6AEE2B5}" srcOrd="1" destOrd="0" presId="urn:microsoft.com/office/officeart/2005/8/layout/default"/>
    <dgm:cxn modelId="{0DA4A534-BE08-42E7-AA01-8433F569B499}" type="presParOf" srcId="{F1A76F1C-5AA9-4D00-9FB7-52236697C544}" destId="{EA2FC96F-42E7-437A-B564-4B572BA345C7}" srcOrd="2" destOrd="0" presId="urn:microsoft.com/office/officeart/2005/8/layout/default"/>
    <dgm:cxn modelId="{6E5C9374-354A-4499-8EAB-835C02150CB3}" type="presParOf" srcId="{F1A76F1C-5AA9-4D00-9FB7-52236697C544}" destId="{40A25911-299B-4740-9AC6-A183A920E3CA}" srcOrd="3" destOrd="0" presId="urn:microsoft.com/office/officeart/2005/8/layout/default"/>
    <dgm:cxn modelId="{1B0D0F5E-E3EE-4838-90BB-C57F187D5AB8}" type="presParOf" srcId="{F1A76F1C-5AA9-4D00-9FB7-52236697C544}" destId="{928A9494-0A2B-4948-BCF2-D6B531B9897C}" srcOrd="4" destOrd="0" presId="urn:microsoft.com/office/officeart/2005/8/layout/default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BAA1035-DE7D-4000-8E99-4CA7B5059A2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151C641-FAA3-4EF5-A76D-88E9EEB5B41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Teori yang menerapkan prinsip ekonomi untuk hubungan yang sedang berjalan.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58CED23-C5A5-4207-AE98-098F43FE4614}" type="parTrans" cxnId="{B92EAE03-6371-44F8-8853-A929C4364F6A}">
      <dgm:prSet/>
      <dgm:spPr/>
      <dgm:t>
        <a:bodyPr/>
        <a:lstStyle/>
        <a:p>
          <a:endParaRPr lang="id-ID"/>
        </a:p>
      </dgm:t>
    </dgm:pt>
    <dgm:pt modelId="{91E88902-14D2-4F7F-864D-B5E80C0186FB}" type="sibTrans" cxnId="{B92EAE03-6371-44F8-8853-A929C4364F6A}">
      <dgm:prSet/>
      <dgm:spPr>
        <a:ln w="1905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84391109-0A7D-42FB-802B-B0CD52AACCE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Analisis “biaya” keuntungan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0778F4-D8E4-43E6-B42D-8BE26459AB0D}" type="parTrans" cxnId="{90B20296-6564-4F1B-B271-E88BCEE11985}">
      <dgm:prSet/>
      <dgm:spPr/>
      <dgm:t>
        <a:bodyPr/>
        <a:lstStyle/>
        <a:p>
          <a:endParaRPr lang="id-ID"/>
        </a:p>
      </dgm:t>
    </dgm:pt>
    <dgm:pt modelId="{D572BA18-2E15-4FED-987C-5ED049205493}" type="sibTrans" cxnId="{90B20296-6564-4F1B-B271-E88BCEE11985}">
      <dgm:prSet/>
      <dgm:spPr>
        <a:ln w="1905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BCE18A85-8778-4943-B526-B7A873A2FCF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Seberapa besar uang, waktu dan usaha yang dikeluarkan sebuah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88A5A69-D89E-4145-BBAA-4D475B13FA9E}" type="parTrans" cxnId="{80386B87-61C6-4880-9B4E-E3F4E53DE41E}">
      <dgm:prSet/>
      <dgm:spPr/>
      <dgm:t>
        <a:bodyPr/>
        <a:lstStyle/>
        <a:p>
          <a:endParaRPr lang="id-ID"/>
        </a:p>
      </dgm:t>
    </dgm:pt>
    <dgm:pt modelId="{12334EAE-6497-49FB-8C7D-BF8DA820F659}" type="sibTrans" cxnId="{80386B87-61C6-4880-9B4E-E3F4E53DE41E}">
      <dgm:prSet/>
      <dgm:spPr>
        <a:ln w="1905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7E23FC57-48D9-46D5-B92E-4D0FBC3606C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Jika mendapatkan sesuatu melebihi usaha yang dilakukan; untung.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3FF49A2-0C70-4F26-96BE-BE7020A817E1}" type="parTrans" cxnId="{67BFABB4-A0F6-4732-8B0B-E027ACD9870C}">
      <dgm:prSet/>
      <dgm:spPr/>
      <dgm:t>
        <a:bodyPr/>
        <a:lstStyle/>
        <a:p>
          <a:endParaRPr lang="id-ID"/>
        </a:p>
      </dgm:t>
    </dgm:pt>
    <dgm:pt modelId="{771B56EA-28CE-40FB-A235-2776541E4817}" type="sibTrans" cxnId="{67BFABB4-A0F6-4732-8B0B-E027ACD9870C}">
      <dgm:prSet/>
      <dgm:spPr>
        <a:ln w="1905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138F1210-15A4-47FE-AC44-E0C84FD251A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Tidak usaha lebih besar, sesuatu yang didapatkan kecil; rugi (kecewa).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24E435C-003A-45E6-AACE-F34B9ECC0162}" type="parTrans" cxnId="{754EFD76-F72C-4350-B28D-73DE2A832D29}">
      <dgm:prSet/>
      <dgm:spPr/>
      <dgm:t>
        <a:bodyPr/>
        <a:lstStyle/>
        <a:p>
          <a:endParaRPr lang="id-ID"/>
        </a:p>
      </dgm:t>
    </dgm:pt>
    <dgm:pt modelId="{C42CD58E-0A37-482E-91EC-97499A97A58A}" type="sibTrans" cxnId="{754EFD76-F72C-4350-B28D-73DE2A832D29}">
      <dgm:prSet/>
      <dgm:spPr/>
      <dgm:t>
        <a:bodyPr/>
        <a:lstStyle/>
        <a:p>
          <a:endParaRPr lang="id-ID"/>
        </a:p>
      </dgm:t>
    </dgm:pt>
    <dgm:pt modelId="{C9D62AE3-B4A9-4659-AB30-D54E350BC5F8}" type="pres">
      <dgm:prSet presAssocID="{2BAA1035-DE7D-4000-8E99-4CA7B5059A2C}" presName="Name0" presStyleCnt="0">
        <dgm:presLayoutVars>
          <dgm:dir/>
          <dgm:resizeHandles val="exact"/>
        </dgm:presLayoutVars>
      </dgm:prSet>
      <dgm:spPr/>
    </dgm:pt>
    <dgm:pt modelId="{D6D1F9A9-FB54-4261-8FBC-A5CB28B9B1CA}" type="pres">
      <dgm:prSet presAssocID="{3151C641-FAA3-4EF5-A76D-88E9EEB5B4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9CD8B5-89C3-4DB9-BC2C-C26A4C66C281}" type="pres">
      <dgm:prSet presAssocID="{91E88902-14D2-4F7F-864D-B5E80C0186FB}" presName="sibTrans" presStyleLbl="sibTrans1D1" presStyleIdx="0" presStyleCnt="4"/>
      <dgm:spPr/>
    </dgm:pt>
    <dgm:pt modelId="{CE7429FA-8872-431F-9D6A-571B6AC7087B}" type="pres">
      <dgm:prSet presAssocID="{91E88902-14D2-4F7F-864D-B5E80C0186FB}" presName="connectorText" presStyleLbl="sibTrans1D1" presStyleIdx="0" presStyleCnt="4"/>
      <dgm:spPr/>
    </dgm:pt>
    <dgm:pt modelId="{16C89CA2-7D88-4BFF-8E49-9F0106147AC6}" type="pres">
      <dgm:prSet presAssocID="{84391109-0A7D-42FB-802B-B0CD52AACC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83BDBD-BE02-4AE0-A408-7C1EF4AF5B8D}" type="pres">
      <dgm:prSet presAssocID="{D572BA18-2E15-4FED-987C-5ED049205493}" presName="sibTrans" presStyleLbl="sibTrans1D1" presStyleIdx="1" presStyleCnt="4"/>
      <dgm:spPr/>
    </dgm:pt>
    <dgm:pt modelId="{F79995BF-5D67-4B48-AE1C-1E0C7A0C9532}" type="pres">
      <dgm:prSet presAssocID="{D572BA18-2E15-4FED-987C-5ED049205493}" presName="connectorText" presStyleLbl="sibTrans1D1" presStyleIdx="1" presStyleCnt="4"/>
      <dgm:spPr/>
    </dgm:pt>
    <dgm:pt modelId="{D4D3F297-87C5-42ED-937B-38EF0E1A6A87}" type="pres">
      <dgm:prSet presAssocID="{BCE18A85-8778-4943-B526-B7A873A2FC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F8AB44-EB54-470D-85C2-90A1BEE4E8F8}" type="pres">
      <dgm:prSet presAssocID="{12334EAE-6497-49FB-8C7D-BF8DA820F659}" presName="sibTrans" presStyleLbl="sibTrans1D1" presStyleIdx="2" presStyleCnt="4"/>
      <dgm:spPr/>
    </dgm:pt>
    <dgm:pt modelId="{1BCB0A5E-CFC7-46B7-9B69-F5F01433EEC0}" type="pres">
      <dgm:prSet presAssocID="{12334EAE-6497-49FB-8C7D-BF8DA820F659}" presName="connectorText" presStyleLbl="sibTrans1D1" presStyleIdx="2" presStyleCnt="4"/>
      <dgm:spPr/>
    </dgm:pt>
    <dgm:pt modelId="{1A5CC499-5D35-4A1D-8DBC-A75175DC3F97}" type="pres">
      <dgm:prSet presAssocID="{7E23FC57-48D9-46D5-B92E-4D0FBC3606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6EC335-9E56-4294-9B44-0F5C44093885}" type="pres">
      <dgm:prSet presAssocID="{771B56EA-28CE-40FB-A235-2776541E4817}" presName="sibTrans" presStyleLbl="sibTrans1D1" presStyleIdx="3" presStyleCnt="4"/>
      <dgm:spPr/>
    </dgm:pt>
    <dgm:pt modelId="{2242630F-A5D0-4678-8057-228A5461F4A4}" type="pres">
      <dgm:prSet presAssocID="{771B56EA-28CE-40FB-A235-2776541E4817}" presName="connectorText" presStyleLbl="sibTrans1D1" presStyleIdx="3" presStyleCnt="4"/>
      <dgm:spPr/>
    </dgm:pt>
    <dgm:pt modelId="{FAFDE4C3-69F9-48C6-8BD5-284B5027D367}" type="pres">
      <dgm:prSet presAssocID="{138F1210-15A4-47FE-AC44-E0C84FD251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7256A97-EA24-4EDF-869F-47F67A680924}" type="presOf" srcId="{3151C641-FAA3-4EF5-A76D-88E9EEB5B41D}" destId="{D6D1F9A9-FB54-4261-8FBC-A5CB28B9B1CA}" srcOrd="0" destOrd="0" presId="urn:microsoft.com/office/officeart/2005/8/layout/bProcess3"/>
    <dgm:cxn modelId="{FF3563DC-81E3-4FFD-818E-C0D944D1CB3F}" type="presOf" srcId="{138F1210-15A4-47FE-AC44-E0C84FD251A7}" destId="{FAFDE4C3-69F9-48C6-8BD5-284B5027D367}" srcOrd="0" destOrd="0" presId="urn:microsoft.com/office/officeart/2005/8/layout/bProcess3"/>
    <dgm:cxn modelId="{4A92E653-EC52-4A6F-86C5-C054EF5B6461}" type="presOf" srcId="{91E88902-14D2-4F7F-864D-B5E80C0186FB}" destId="{CE7429FA-8872-431F-9D6A-571B6AC7087B}" srcOrd="1" destOrd="0" presId="urn:microsoft.com/office/officeart/2005/8/layout/bProcess3"/>
    <dgm:cxn modelId="{8EB08685-D3C1-48F7-A7F3-28B273F6CBD4}" type="presOf" srcId="{771B56EA-28CE-40FB-A235-2776541E4817}" destId="{3B6EC335-9E56-4294-9B44-0F5C44093885}" srcOrd="0" destOrd="0" presId="urn:microsoft.com/office/officeart/2005/8/layout/bProcess3"/>
    <dgm:cxn modelId="{C0B0F6F7-DE89-4A9A-B511-E7C27E5498B2}" type="presOf" srcId="{12334EAE-6497-49FB-8C7D-BF8DA820F659}" destId="{21F8AB44-EB54-470D-85C2-90A1BEE4E8F8}" srcOrd="0" destOrd="0" presId="urn:microsoft.com/office/officeart/2005/8/layout/bProcess3"/>
    <dgm:cxn modelId="{3705BEFF-2286-4179-A74A-B29AE1450E9E}" type="presOf" srcId="{7E23FC57-48D9-46D5-B92E-4D0FBC3606CB}" destId="{1A5CC499-5D35-4A1D-8DBC-A75175DC3F97}" srcOrd="0" destOrd="0" presId="urn:microsoft.com/office/officeart/2005/8/layout/bProcess3"/>
    <dgm:cxn modelId="{B92EAE03-6371-44F8-8853-A929C4364F6A}" srcId="{2BAA1035-DE7D-4000-8E99-4CA7B5059A2C}" destId="{3151C641-FAA3-4EF5-A76D-88E9EEB5B41D}" srcOrd="0" destOrd="0" parTransId="{858CED23-C5A5-4207-AE98-098F43FE4614}" sibTransId="{91E88902-14D2-4F7F-864D-B5E80C0186FB}"/>
    <dgm:cxn modelId="{754EFD76-F72C-4350-B28D-73DE2A832D29}" srcId="{2BAA1035-DE7D-4000-8E99-4CA7B5059A2C}" destId="{138F1210-15A4-47FE-AC44-E0C84FD251A7}" srcOrd="4" destOrd="0" parTransId="{A24E435C-003A-45E6-AACE-F34B9ECC0162}" sibTransId="{C42CD58E-0A37-482E-91EC-97499A97A58A}"/>
    <dgm:cxn modelId="{67BFABB4-A0F6-4732-8B0B-E027ACD9870C}" srcId="{2BAA1035-DE7D-4000-8E99-4CA7B5059A2C}" destId="{7E23FC57-48D9-46D5-B92E-4D0FBC3606CB}" srcOrd="3" destOrd="0" parTransId="{23FF49A2-0C70-4F26-96BE-BE7020A817E1}" sibTransId="{771B56EA-28CE-40FB-A235-2776541E4817}"/>
    <dgm:cxn modelId="{0FE2F5A1-45D0-4309-A511-92B8FC9284E7}" type="presOf" srcId="{D572BA18-2E15-4FED-987C-5ED049205493}" destId="{8883BDBD-BE02-4AE0-A408-7C1EF4AF5B8D}" srcOrd="0" destOrd="0" presId="urn:microsoft.com/office/officeart/2005/8/layout/bProcess3"/>
    <dgm:cxn modelId="{DC5830ED-57B5-46C7-93C5-9ECE451D0681}" type="presOf" srcId="{2BAA1035-DE7D-4000-8E99-4CA7B5059A2C}" destId="{C9D62AE3-B4A9-4659-AB30-D54E350BC5F8}" srcOrd="0" destOrd="0" presId="urn:microsoft.com/office/officeart/2005/8/layout/bProcess3"/>
    <dgm:cxn modelId="{FFE96972-8C8A-4B99-88DE-59327ADD62BC}" type="presOf" srcId="{84391109-0A7D-42FB-802B-B0CD52AACCEA}" destId="{16C89CA2-7D88-4BFF-8E49-9F0106147AC6}" srcOrd="0" destOrd="0" presId="urn:microsoft.com/office/officeart/2005/8/layout/bProcess3"/>
    <dgm:cxn modelId="{4B367B65-94A2-4A3F-AF6C-FB3B26868445}" type="presOf" srcId="{771B56EA-28CE-40FB-A235-2776541E4817}" destId="{2242630F-A5D0-4678-8057-228A5461F4A4}" srcOrd="1" destOrd="0" presId="urn:microsoft.com/office/officeart/2005/8/layout/bProcess3"/>
    <dgm:cxn modelId="{90B20296-6564-4F1B-B271-E88BCEE11985}" srcId="{2BAA1035-DE7D-4000-8E99-4CA7B5059A2C}" destId="{84391109-0A7D-42FB-802B-B0CD52AACCEA}" srcOrd="1" destOrd="0" parTransId="{A50778F4-D8E4-43E6-B42D-8BE26459AB0D}" sibTransId="{D572BA18-2E15-4FED-987C-5ED049205493}"/>
    <dgm:cxn modelId="{FD559ABE-0E0E-4DB7-98C8-A4C9D8E7124E}" type="presOf" srcId="{12334EAE-6497-49FB-8C7D-BF8DA820F659}" destId="{1BCB0A5E-CFC7-46B7-9B69-F5F01433EEC0}" srcOrd="1" destOrd="0" presId="urn:microsoft.com/office/officeart/2005/8/layout/bProcess3"/>
    <dgm:cxn modelId="{80386B87-61C6-4880-9B4E-E3F4E53DE41E}" srcId="{2BAA1035-DE7D-4000-8E99-4CA7B5059A2C}" destId="{BCE18A85-8778-4943-B526-B7A873A2FCFE}" srcOrd="2" destOrd="0" parTransId="{888A5A69-D89E-4145-BBAA-4D475B13FA9E}" sibTransId="{12334EAE-6497-49FB-8C7D-BF8DA820F659}"/>
    <dgm:cxn modelId="{C27089AF-850F-4F88-8677-B632077401DE}" type="presOf" srcId="{D572BA18-2E15-4FED-987C-5ED049205493}" destId="{F79995BF-5D67-4B48-AE1C-1E0C7A0C9532}" srcOrd="1" destOrd="0" presId="urn:microsoft.com/office/officeart/2005/8/layout/bProcess3"/>
    <dgm:cxn modelId="{CFDCD3C4-4DB3-4B13-B8C6-47FE78D4B36F}" type="presOf" srcId="{91E88902-14D2-4F7F-864D-B5E80C0186FB}" destId="{6C9CD8B5-89C3-4DB9-BC2C-C26A4C66C281}" srcOrd="0" destOrd="0" presId="urn:microsoft.com/office/officeart/2005/8/layout/bProcess3"/>
    <dgm:cxn modelId="{982ECC0E-E85E-41DA-AB0E-122C5CD53FD0}" type="presOf" srcId="{BCE18A85-8778-4943-B526-B7A873A2FCFE}" destId="{D4D3F297-87C5-42ED-937B-38EF0E1A6A87}" srcOrd="0" destOrd="0" presId="urn:microsoft.com/office/officeart/2005/8/layout/bProcess3"/>
    <dgm:cxn modelId="{7835E1D1-76E3-4777-A9E5-9FE5622BC5CC}" type="presParOf" srcId="{C9D62AE3-B4A9-4659-AB30-D54E350BC5F8}" destId="{D6D1F9A9-FB54-4261-8FBC-A5CB28B9B1CA}" srcOrd="0" destOrd="0" presId="urn:microsoft.com/office/officeart/2005/8/layout/bProcess3"/>
    <dgm:cxn modelId="{A119AAE6-FA66-4FBB-9EF7-231DBDC6C13F}" type="presParOf" srcId="{C9D62AE3-B4A9-4659-AB30-D54E350BC5F8}" destId="{6C9CD8B5-89C3-4DB9-BC2C-C26A4C66C281}" srcOrd="1" destOrd="0" presId="urn:microsoft.com/office/officeart/2005/8/layout/bProcess3"/>
    <dgm:cxn modelId="{84441092-5E84-4466-B5BB-C00BF2EC6F18}" type="presParOf" srcId="{6C9CD8B5-89C3-4DB9-BC2C-C26A4C66C281}" destId="{CE7429FA-8872-431F-9D6A-571B6AC7087B}" srcOrd="0" destOrd="0" presId="urn:microsoft.com/office/officeart/2005/8/layout/bProcess3"/>
    <dgm:cxn modelId="{E967EC72-C798-41BD-A7EB-EB47617542E1}" type="presParOf" srcId="{C9D62AE3-B4A9-4659-AB30-D54E350BC5F8}" destId="{16C89CA2-7D88-4BFF-8E49-9F0106147AC6}" srcOrd="2" destOrd="0" presId="urn:microsoft.com/office/officeart/2005/8/layout/bProcess3"/>
    <dgm:cxn modelId="{C9A9F3A6-94BC-4FD6-A7D4-D59A9F3EAD7B}" type="presParOf" srcId="{C9D62AE3-B4A9-4659-AB30-D54E350BC5F8}" destId="{8883BDBD-BE02-4AE0-A408-7C1EF4AF5B8D}" srcOrd="3" destOrd="0" presId="urn:microsoft.com/office/officeart/2005/8/layout/bProcess3"/>
    <dgm:cxn modelId="{8A9844E7-829F-4129-90F4-D264CBF73E50}" type="presParOf" srcId="{8883BDBD-BE02-4AE0-A408-7C1EF4AF5B8D}" destId="{F79995BF-5D67-4B48-AE1C-1E0C7A0C9532}" srcOrd="0" destOrd="0" presId="urn:microsoft.com/office/officeart/2005/8/layout/bProcess3"/>
    <dgm:cxn modelId="{3E8D4447-1D22-4881-BD18-DFBCBD78D72A}" type="presParOf" srcId="{C9D62AE3-B4A9-4659-AB30-D54E350BC5F8}" destId="{D4D3F297-87C5-42ED-937B-38EF0E1A6A87}" srcOrd="4" destOrd="0" presId="urn:microsoft.com/office/officeart/2005/8/layout/bProcess3"/>
    <dgm:cxn modelId="{DB99FAB3-D28B-4319-8743-871F7FD574B7}" type="presParOf" srcId="{C9D62AE3-B4A9-4659-AB30-D54E350BC5F8}" destId="{21F8AB44-EB54-470D-85C2-90A1BEE4E8F8}" srcOrd="5" destOrd="0" presId="urn:microsoft.com/office/officeart/2005/8/layout/bProcess3"/>
    <dgm:cxn modelId="{9BF2205D-4F05-4320-BF22-CEC12DA81E2E}" type="presParOf" srcId="{21F8AB44-EB54-470D-85C2-90A1BEE4E8F8}" destId="{1BCB0A5E-CFC7-46B7-9B69-F5F01433EEC0}" srcOrd="0" destOrd="0" presId="urn:microsoft.com/office/officeart/2005/8/layout/bProcess3"/>
    <dgm:cxn modelId="{5BC43238-C89C-4E06-BA0F-192F16B7F865}" type="presParOf" srcId="{C9D62AE3-B4A9-4659-AB30-D54E350BC5F8}" destId="{1A5CC499-5D35-4A1D-8DBC-A75175DC3F97}" srcOrd="6" destOrd="0" presId="urn:microsoft.com/office/officeart/2005/8/layout/bProcess3"/>
    <dgm:cxn modelId="{91BC10C4-E599-4E02-91C0-9057FF8E3E3D}" type="presParOf" srcId="{C9D62AE3-B4A9-4659-AB30-D54E350BC5F8}" destId="{3B6EC335-9E56-4294-9B44-0F5C44093885}" srcOrd="7" destOrd="0" presId="urn:microsoft.com/office/officeart/2005/8/layout/bProcess3"/>
    <dgm:cxn modelId="{31A04112-E581-4193-A704-6076D977C8CF}" type="presParOf" srcId="{3B6EC335-9E56-4294-9B44-0F5C44093885}" destId="{2242630F-A5D0-4678-8057-228A5461F4A4}" srcOrd="0" destOrd="0" presId="urn:microsoft.com/office/officeart/2005/8/layout/bProcess3"/>
    <dgm:cxn modelId="{E75507DC-56E0-4F63-A9BA-0F6F12E0AF4F}" type="presParOf" srcId="{C9D62AE3-B4A9-4659-AB30-D54E350BC5F8}" destId="{FAFDE4C3-69F9-48C6-8BD5-284B5027D367}" srcOrd="8" destOrd="0" presId="urn:microsoft.com/office/officeart/2005/8/layout/bProcess3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BAA1035-DE7D-4000-8E99-4CA7B5059A2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151C641-FAA3-4EF5-A76D-88E9EEB5B41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Teori penawaran untuk mendapatkan kesetaraan sosial (ekuitas).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58CED23-C5A5-4207-AE98-098F43FE4614}" type="parTrans" cxnId="{B92EAE03-6371-44F8-8853-A929C4364F6A}">
      <dgm:prSet/>
      <dgm:spPr/>
      <dgm:t>
        <a:bodyPr/>
        <a:lstStyle/>
        <a:p>
          <a:endParaRPr lang="id-ID"/>
        </a:p>
      </dgm:t>
    </dgm:pt>
    <dgm:pt modelId="{91E88902-14D2-4F7F-864D-B5E80C0186FB}" type="sibTrans" cxnId="{B92EAE03-6371-44F8-8853-A929C4364F6A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CA94EB2C-B355-45BB-8363-15CACE78FCB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Pembagian peran dalam keluarga era/saat ini sudah mengalami pergeseran.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D0F65D4-C94B-43E1-8666-BD898B6183A4}" type="parTrans" cxnId="{33F734C4-9EEC-4DBA-9446-64BB0D3E7837}">
      <dgm:prSet/>
      <dgm:spPr/>
      <dgm:t>
        <a:bodyPr/>
        <a:lstStyle/>
        <a:p>
          <a:endParaRPr lang="id-ID"/>
        </a:p>
      </dgm:t>
    </dgm:pt>
    <dgm:pt modelId="{C688F222-E1A5-446A-8163-105BF721E700}" type="sibTrans" cxnId="{33F734C4-9EEC-4DBA-9446-64BB0D3E7837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966525C5-7295-483D-B8D4-9A00B734962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Upaya memperjuangkan kesetaraan dari dua pihak yang sedang berinteraksi.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4C3CBF-8A77-4D43-A96A-520449AF0468}" type="parTrans" cxnId="{2062A222-2753-4FA3-90E1-DBE080C45C11}">
      <dgm:prSet/>
      <dgm:spPr/>
      <dgm:t>
        <a:bodyPr/>
        <a:lstStyle/>
        <a:p>
          <a:endParaRPr lang="id-ID"/>
        </a:p>
      </dgm:t>
    </dgm:pt>
    <dgm:pt modelId="{D9A2316C-A07C-4D4A-A16F-EEFCABC71BF3}" type="sibTrans" cxnId="{2062A222-2753-4FA3-90E1-DBE080C45C11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44F14B8D-F8E3-42D3-95A0-8676B5488A8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Kepuasan hubungan akan terjadi jika seseorang berkontribusi dengan aspek yang sama.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5770023-A6B4-4DA8-BC5B-DD6FFCA7B75E}" type="parTrans" cxnId="{C9154E13-E4E9-454B-9DBB-654E4610D41D}">
      <dgm:prSet/>
      <dgm:spPr/>
      <dgm:t>
        <a:bodyPr/>
        <a:lstStyle/>
        <a:p>
          <a:endParaRPr lang="id-ID"/>
        </a:p>
      </dgm:t>
    </dgm:pt>
    <dgm:pt modelId="{E884A3DB-234A-48CD-944F-48FEA79F77EA}" type="sibTrans" cxnId="{C9154E13-E4E9-454B-9DBB-654E4610D41D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26E99F31-E961-44BF-8B97-54522160CC6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Keberlangsungan hubungan keluarga akan terancam apabila tidak adanya keadilan.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53087D8-FD17-4D8F-8F79-0C9DED682976}" type="parTrans" cxnId="{74661DCC-4715-46FD-BD01-F437999C8099}">
      <dgm:prSet/>
      <dgm:spPr/>
      <dgm:t>
        <a:bodyPr/>
        <a:lstStyle/>
        <a:p>
          <a:endParaRPr lang="id-ID"/>
        </a:p>
      </dgm:t>
    </dgm:pt>
    <dgm:pt modelId="{953BA850-56BD-4EC2-B181-7BEFACBA46B6}" type="sibTrans" cxnId="{74661DCC-4715-46FD-BD01-F437999C8099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FC8BE1DF-3606-44FB-BB5D-60462F92074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Dimensi keadilan dalam keluarga: keuangan, emosi, peran, dsb.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9E3C0B1-C206-4E3A-B5BC-277AE86DD159}" type="parTrans" cxnId="{412817B4-7096-4FE3-B879-59F8B60D900C}">
      <dgm:prSet/>
      <dgm:spPr/>
      <dgm:t>
        <a:bodyPr/>
        <a:lstStyle/>
        <a:p>
          <a:endParaRPr lang="id-ID"/>
        </a:p>
      </dgm:t>
    </dgm:pt>
    <dgm:pt modelId="{57BF8EDC-F6E6-4A99-B29A-C4B38ED08D2B}" type="sibTrans" cxnId="{412817B4-7096-4FE3-B879-59F8B60D900C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08ECCA35-FDCF-4288-BB5E-D9C07EC4B63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Kestabilan pernikahan akan terjadi jika ada keadilan pembagian peran.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80BE0AB-A2A6-432D-8117-1705127D0611}" type="parTrans" cxnId="{537DA2A5-C5DA-4DAA-BE63-1A38383A4008}">
      <dgm:prSet/>
      <dgm:spPr/>
      <dgm:t>
        <a:bodyPr/>
        <a:lstStyle/>
        <a:p>
          <a:endParaRPr lang="id-ID"/>
        </a:p>
      </dgm:t>
    </dgm:pt>
    <dgm:pt modelId="{D82E3047-7677-4553-A358-431F7349F289}" type="sibTrans" cxnId="{537DA2A5-C5DA-4DAA-BE63-1A38383A4008}">
      <dgm:prSet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63E57329-7890-401D-9171-93ED1BD73E5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Laki-laki/suami peka terhadap tugas-tugas rumah tangga.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1090C8E-158E-4360-88FB-3694F525D35A}" type="parTrans" cxnId="{31169C69-02F7-4ADE-83B6-4DA9346F7A41}">
      <dgm:prSet/>
      <dgm:spPr/>
      <dgm:t>
        <a:bodyPr/>
        <a:lstStyle/>
        <a:p>
          <a:endParaRPr lang="id-ID"/>
        </a:p>
      </dgm:t>
    </dgm:pt>
    <dgm:pt modelId="{B19271E1-E424-4C0D-ABA9-9FB01A0E01D8}" type="sibTrans" cxnId="{31169C69-02F7-4ADE-83B6-4DA9346F7A41}">
      <dgm:prSet/>
      <dgm:spPr/>
      <dgm:t>
        <a:bodyPr/>
        <a:lstStyle/>
        <a:p>
          <a:endParaRPr lang="id-ID"/>
        </a:p>
      </dgm:t>
    </dgm:pt>
    <dgm:pt modelId="{C9D62AE3-B4A9-4659-AB30-D54E350BC5F8}" type="pres">
      <dgm:prSet presAssocID="{2BAA1035-DE7D-4000-8E99-4CA7B5059A2C}" presName="Name0" presStyleCnt="0">
        <dgm:presLayoutVars>
          <dgm:dir/>
          <dgm:resizeHandles val="exact"/>
        </dgm:presLayoutVars>
      </dgm:prSet>
      <dgm:spPr/>
    </dgm:pt>
    <dgm:pt modelId="{D6D1F9A9-FB54-4261-8FBC-A5CB28B9B1CA}" type="pres">
      <dgm:prSet presAssocID="{3151C641-FAA3-4EF5-A76D-88E9EEB5B41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9CD8B5-89C3-4DB9-BC2C-C26A4C66C281}" type="pres">
      <dgm:prSet presAssocID="{91E88902-14D2-4F7F-864D-B5E80C0186FB}" presName="sibTrans" presStyleLbl="sibTrans1D1" presStyleIdx="0" presStyleCnt="7"/>
      <dgm:spPr/>
    </dgm:pt>
    <dgm:pt modelId="{CE7429FA-8872-431F-9D6A-571B6AC7087B}" type="pres">
      <dgm:prSet presAssocID="{91E88902-14D2-4F7F-864D-B5E80C0186FB}" presName="connectorText" presStyleLbl="sibTrans1D1" presStyleIdx="0" presStyleCnt="7"/>
      <dgm:spPr/>
    </dgm:pt>
    <dgm:pt modelId="{18EB3B17-45F2-4AB5-A2D1-35561025A767}" type="pres">
      <dgm:prSet presAssocID="{966525C5-7295-483D-B8D4-9A00B734962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77608E-D343-4280-9BC0-F93D639D41B4}" type="pres">
      <dgm:prSet presAssocID="{D9A2316C-A07C-4D4A-A16F-EEFCABC71BF3}" presName="sibTrans" presStyleLbl="sibTrans1D1" presStyleIdx="1" presStyleCnt="7"/>
      <dgm:spPr/>
    </dgm:pt>
    <dgm:pt modelId="{9A744F0C-FD06-4468-B0D7-4CB7F20EAFAA}" type="pres">
      <dgm:prSet presAssocID="{D9A2316C-A07C-4D4A-A16F-EEFCABC71BF3}" presName="connectorText" presStyleLbl="sibTrans1D1" presStyleIdx="1" presStyleCnt="7"/>
      <dgm:spPr/>
    </dgm:pt>
    <dgm:pt modelId="{8ED57759-4A42-4A80-BB73-A0DAFA5C8870}" type="pres">
      <dgm:prSet presAssocID="{44F14B8D-F8E3-42D3-95A0-8676B5488A8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40F3A4-E4D1-424E-A29C-F985EEA9A037}" type="pres">
      <dgm:prSet presAssocID="{E884A3DB-234A-48CD-944F-48FEA79F77EA}" presName="sibTrans" presStyleLbl="sibTrans1D1" presStyleIdx="2" presStyleCnt="7"/>
      <dgm:spPr/>
    </dgm:pt>
    <dgm:pt modelId="{387D67DF-240E-4351-869D-7EF933AB5F98}" type="pres">
      <dgm:prSet presAssocID="{E884A3DB-234A-48CD-944F-48FEA79F77EA}" presName="connectorText" presStyleLbl="sibTrans1D1" presStyleIdx="2" presStyleCnt="7"/>
      <dgm:spPr/>
    </dgm:pt>
    <dgm:pt modelId="{0DAEE89E-4170-4485-9108-3711109F06C6}" type="pres">
      <dgm:prSet presAssocID="{26E99F31-E961-44BF-8B97-54522160CC6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E4D95B-A264-4875-8D89-C7DF368E601E}" type="pres">
      <dgm:prSet presAssocID="{953BA850-56BD-4EC2-B181-7BEFACBA46B6}" presName="sibTrans" presStyleLbl="sibTrans1D1" presStyleIdx="3" presStyleCnt="7"/>
      <dgm:spPr/>
    </dgm:pt>
    <dgm:pt modelId="{F62AC7F7-5325-410C-83BD-8817CD396A49}" type="pres">
      <dgm:prSet presAssocID="{953BA850-56BD-4EC2-B181-7BEFACBA46B6}" presName="connectorText" presStyleLbl="sibTrans1D1" presStyleIdx="3" presStyleCnt="7"/>
      <dgm:spPr/>
    </dgm:pt>
    <dgm:pt modelId="{98E91D79-C92B-4C08-9F14-225A8E92E287}" type="pres">
      <dgm:prSet presAssocID="{FC8BE1DF-3606-44FB-BB5D-60462F92074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3C6CB4-55EE-46D4-BC93-DE6F007C7882}" type="pres">
      <dgm:prSet presAssocID="{57BF8EDC-F6E6-4A99-B29A-C4B38ED08D2B}" presName="sibTrans" presStyleLbl="sibTrans1D1" presStyleIdx="4" presStyleCnt="7"/>
      <dgm:spPr/>
    </dgm:pt>
    <dgm:pt modelId="{4360F5BE-0AAB-4F45-A4F6-DCFD6B1B9210}" type="pres">
      <dgm:prSet presAssocID="{57BF8EDC-F6E6-4A99-B29A-C4B38ED08D2B}" presName="connectorText" presStyleLbl="sibTrans1D1" presStyleIdx="4" presStyleCnt="7"/>
      <dgm:spPr/>
    </dgm:pt>
    <dgm:pt modelId="{A764A7FD-031C-491C-AAC3-EC4A896BDEB6}" type="pres">
      <dgm:prSet presAssocID="{08ECCA35-FDCF-4288-BB5E-D9C07EC4B63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14C409-AD3D-4D9D-9D1F-EE732EF8E77A}" type="pres">
      <dgm:prSet presAssocID="{D82E3047-7677-4553-A358-431F7349F289}" presName="sibTrans" presStyleLbl="sibTrans1D1" presStyleIdx="5" presStyleCnt="7"/>
      <dgm:spPr/>
    </dgm:pt>
    <dgm:pt modelId="{B5AD8633-C95D-44DB-A5DE-57135AA6974F}" type="pres">
      <dgm:prSet presAssocID="{D82E3047-7677-4553-A358-431F7349F289}" presName="connectorText" presStyleLbl="sibTrans1D1" presStyleIdx="5" presStyleCnt="7"/>
      <dgm:spPr/>
    </dgm:pt>
    <dgm:pt modelId="{3091EA81-8735-4FC2-A648-EE5DEDCED660}" type="pres">
      <dgm:prSet presAssocID="{CA94EB2C-B355-45BB-8363-15CACE78FCB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3B8FD0-1FAA-48EE-97FB-A9C75D378A6C}" type="pres">
      <dgm:prSet presAssocID="{C688F222-E1A5-446A-8163-105BF721E700}" presName="sibTrans" presStyleLbl="sibTrans1D1" presStyleIdx="6" presStyleCnt="7"/>
      <dgm:spPr/>
    </dgm:pt>
    <dgm:pt modelId="{F5992C5A-70D4-4818-9251-DD92CD1E0E4A}" type="pres">
      <dgm:prSet presAssocID="{C688F222-E1A5-446A-8163-105BF721E700}" presName="connectorText" presStyleLbl="sibTrans1D1" presStyleIdx="6" presStyleCnt="7"/>
      <dgm:spPr/>
    </dgm:pt>
    <dgm:pt modelId="{3A99CAF3-D7DB-44AA-9065-272570943E0B}" type="pres">
      <dgm:prSet presAssocID="{63E57329-7890-401D-9171-93ED1BD73E5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FBC470-2830-447D-8951-922ADA066A99}" type="presOf" srcId="{91E88902-14D2-4F7F-864D-B5E80C0186FB}" destId="{CE7429FA-8872-431F-9D6A-571B6AC7087B}" srcOrd="1" destOrd="0" presId="urn:microsoft.com/office/officeart/2005/8/layout/bProcess3"/>
    <dgm:cxn modelId="{412817B4-7096-4FE3-B879-59F8B60D900C}" srcId="{2BAA1035-DE7D-4000-8E99-4CA7B5059A2C}" destId="{FC8BE1DF-3606-44FB-BB5D-60462F920747}" srcOrd="4" destOrd="0" parTransId="{09E3C0B1-C206-4E3A-B5BC-277AE86DD159}" sibTransId="{57BF8EDC-F6E6-4A99-B29A-C4B38ED08D2B}"/>
    <dgm:cxn modelId="{FBCBEADC-ECA6-4DC4-BB87-871D7DF90681}" type="presOf" srcId="{D82E3047-7677-4553-A358-431F7349F289}" destId="{B5AD8633-C95D-44DB-A5DE-57135AA6974F}" srcOrd="1" destOrd="0" presId="urn:microsoft.com/office/officeart/2005/8/layout/bProcess3"/>
    <dgm:cxn modelId="{003F00B7-1E80-44F6-8230-DF0EA2E1AEE7}" type="presOf" srcId="{966525C5-7295-483D-B8D4-9A00B7349628}" destId="{18EB3B17-45F2-4AB5-A2D1-35561025A767}" srcOrd="0" destOrd="0" presId="urn:microsoft.com/office/officeart/2005/8/layout/bProcess3"/>
    <dgm:cxn modelId="{33F734C4-9EEC-4DBA-9446-64BB0D3E7837}" srcId="{2BAA1035-DE7D-4000-8E99-4CA7B5059A2C}" destId="{CA94EB2C-B355-45BB-8363-15CACE78FCB7}" srcOrd="6" destOrd="0" parTransId="{9D0F65D4-C94B-43E1-8666-BD898B6183A4}" sibTransId="{C688F222-E1A5-446A-8163-105BF721E700}"/>
    <dgm:cxn modelId="{31169C69-02F7-4ADE-83B6-4DA9346F7A41}" srcId="{2BAA1035-DE7D-4000-8E99-4CA7B5059A2C}" destId="{63E57329-7890-401D-9171-93ED1BD73E55}" srcOrd="7" destOrd="0" parTransId="{01090C8E-158E-4360-88FB-3694F525D35A}" sibTransId="{B19271E1-E424-4C0D-ABA9-9FB01A0E01D8}"/>
    <dgm:cxn modelId="{548B1399-39D1-4D8B-AFFD-8DADF5C7DD4B}" type="presOf" srcId="{3151C641-FAA3-4EF5-A76D-88E9EEB5B41D}" destId="{D6D1F9A9-FB54-4261-8FBC-A5CB28B9B1CA}" srcOrd="0" destOrd="0" presId="urn:microsoft.com/office/officeart/2005/8/layout/bProcess3"/>
    <dgm:cxn modelId="{ECF7B8C8-716D-49C6-B1E1-2BD41C52E566}" type="presOf" srcId="{FC8BE1DF-3606-44FB-BB5D-60462F920747}" destId="{98E91D79-C92B-4C08-9F14-225A8E92E287}" srcOrd="0" destOrd="0" presId="urn:microsoft.com/office/officeart/2005/8/layout/bProcess3"/>
    <dgm:cxn modelId="{07EDE067-DA56-4474-94D0-8A017525471A}" type="presOf" srcId="{CA94EB2C-B355-45BB-8363-15CACE78FCB7}" destId="{3091EA81-8735-4FC2-A648-EE5DEDCED660}" srcOrd="0" destOrd="0" presId="urn:microsoft.com/office/officeart/2005/8/layout/bProcess3"/>
    <dgm:cxn modelId="{A294B1CE-4426-478E-945C-AF2421B75F9D}" type="presOf" srcId="{26E99F31-E961-44BF-8B97-54522160CC60}" destId="{0DAEE89E-4170-4485-9108-3711109F06C6}" srcOrd="0" destOrd="0" presId="urn:microsoft.com/office/officeart/2005/8/layout/bProcess3"/>
    <dgm:cxn modelId="{74661DCC-4715-46FD-BD01-F437999C8099}" srcId="{2BAA1035-DE7D-4000-8E99-4CA7B5059A2C}" destId="{26E99F31-E961-44BF-8B97-54522160CC60}" srcOrd="3" destOrd="0" parTransId="{953087D8-FD17-4D8F-8F79-0C9DED682976}" sibTransId="{953BA850-56BD-4EC2-B181-7BEFACBA46B6}"/>
    <dgm:cxn modelId="{887AE2D5-270A-47B1-9C01-ED357F8A0A34}" type="presOf" srcId="{57BF8EDC-F6E6-4A99-B29A-C4B38ED08D2B}" destId="{4360F5BE-0AAB-4F45-A4F6-DCFD6B1B9210}" srcOrd="1" destOrd="0" presId="urn:microsoft.com/office/officeart/2005/8/layout/bProcess3"/>
    <dgm:cxn modelId="{B92EAE03-6371-44F8-8853-A929C4364F6A}" srcId="{2BAA1035-DE7D-4000-8E99-4CA7B5059A2C}" destId="{3151C641-FAA3-4EF5-A76D-88E9EEB5B41D}" srcOrd="0" destOrd="0" parTransId="{858CED23-C5A5-4207-AE98-098F43FE4614}" sibTransId="{91E88902-14D2-4F7F-864D-B5E80C0186FB}"/>
    <dgm:cxn modelId="{537DA2A5-C5DA-4DAA-BE63-1A38383A4008}" srcId="{2BAA1035-DE7D-4000-8E99-4CA7B5059A2C}" destId="{08ECCA35-FDCF-4288-BB5E-D9C07EC4B63E}" srcOrd="5" destOrd="0" parTransId="{D80BE0AB-A2A6-432D-8117-1705127D0611}" sibTransId="{D82E3047-7677-4553-A358-431F7349F289}"/>
    <dgm:cxn modelId="{C9154E13-E4E9-454B-9DBB-654E4610D41D}" srcId="{2BAA1035-DE7D-4000-8E99-4CA7B5059A2C}" destId="{44F14B8D-F8E3-42D3-95A0-8676B5488A86}" srcOrd="2" destOrd="0" parTransId="{15770023-A6B4-4DA8-BC5B-DD6FFCA7B75E}" sibTransId="{E884A3DB-234A-48CD-944F-48FEA79F77EA}"/>
    <dgm:cxn modelId="{765138FA-8CAC-4C12-88E3-637DC75943DF}" type="presOf" srcId="{D9A2316C-A07C-4D4A-A16F-EEFCABC71BF3}" destId="{7877608E-D343-4280-9BC0-F93D639D41B4}" srcOrd="0" destOrd="0" presId="urn:microsoft.com/office/officeart/2005/8/layout/bProcess3"/>
    <dgm:cxn modelId="{B3149FAB-7DA6-4AA4-9A68-218CC0C4AB17}" type="presOf" srcId="{C688F222-E1A5-446A-8163-105BF721E700}" destId="{903B8FD0-1FAA-48EE-97FB-A9C75D378A6C}" srcOrd="0" destOrd="0" presId="urn:microsoft.com/office/officeart/2005/8/layout/bProcess3"/>
    <dgm:cxn modelId="{E27C6F2A-172A-4FEE-B33B-F07E5822E056}" type="presOf" srcId="{D82E3047-7677-4553-A358-431F7349F289}" destId="{7B14C409-AD3D-4D9D-9D1F-EE732EF8E77A}" srcOrd="0" destOrd="0" presId="urn:microsoft.com/office/officeart/2005/8/layout/bProcess3"/>
    <dgm:cxn modelId="{2BDA085D-0D0C-4D42-811B-E90B186920C3}" type="presOf" srcId="{08ECCA35-FDCF-4288-BB5E-D9C07EC4B63E}" destId="{A764A7FD-031C-491C-AAC3-EC4A896BDEB6}" srcOrd="0" destOrd="0" presId="urn:microsoft.com/office/officeart/2005/8/layout/bProcess3"/>
    <dgm:cxn modelId="{99D08E81-625C-4BBC-8D52-F019400CA569}" type="presOf" srcId="{C688F222-E1A5-446A-8163-105BF721E700}" destId="{F5992C5A-70D4-4818-9251-DD92CD1E0E4A}" srcOrd="1" destOrd="0" presId="urn:microsoft.com/office/officeart/2005/8/layout/bProcess3"/>
    <dgm:cxn modelId="{37BEDDDD-A8F8-4F91-A33B-69B4AFD336BE}" type="presOf" srcId="{91E88902-14D2-4F7F-864D-B5E80C0186FB}" destId="{6C9CD8B5-89C3-4DB9-BC2C-C26A4C66C281}" srcOrd="0" destOrd="0" presId="urn:microsoft.com/office/officeart/2005/8/layout/bProcess3"/>
    <dgm:cxn modelId="{8B1F9958-56E4-48B1-BE4B-4C84B7DEDA77}" type="presOf" srcId="{57BF8EDC-F6E6-4A99-B29A-C4B38ED08D2B}" destId="{FE3C6CB4-55EE-46D4-BC93-DE6F007C7882}" srcOrd="0" destOrd="0" presId="urn:microsoft.com/office/officeart/2005/8/layout/bProcess3"/>
    <dgm:cxn modelId="{58E64945-CC48-4A4F-86E3-776F43078341}" type="presOf" srcId="{E884A3DB-234A-48CD-944F-48FEA79F77EA}" destId="{A340F3A4-E4D1-424E-A29C-F985EEA9A037}" srcOrd="0" destOrd="0" presId="urn:microsoft.com/office/officeart/2005/8/layout/bProcess3"/>
    <dgm:cxn modelId="{C4AFE638-F18B-4974-B940-8DD06F2134F6}" type="presOf" srcId="{44F14B8D-F8E3-42D3-95A0-8676B5488A86}" destId="{8ED57759-4A42-4A80-BB73-A0DAFA5C8870}" srcOrd="0" destOrd="0" presId="urn:microsoft.com/office/officeart/2005/8/layout/bProcess3"/>
    <dgm:cxn modelId="{2062A222-2753-4FA3-90E1-DBE080C45C11}" srcId="{2BAA1035-DE7D-4000-8E99-4CA7B5059A2C}" destId="{966525C5-7295-483D-B8D4-9A00B7349628}" srcOrd="1" destOrd="0" parTransId="{CA4C3CBF-8A77-4D43-A96A-520449AF0468}" sibTransId="{D9A2316C-A07C-4D4A-A16F-EEFCABC71BF3}"/>
    <dgm:cxn modelId="{BE601E50-7571-4EB9-89E4-A66E745E2D28}" type="presOf" srcId="{63E57329-7890-401D-9171-93ED1BD73E55}" destId="{3A99CAF3-D7DB-44AA-9065-272570943E0B}" srcOrd="0" destOrd="0" presId="urn:microsoft.com/office/officeart/2005/8/layout/bProcess3"/>
    <dgm:cxn modelId="{FE54CD00-ACE1-4A6F-92D5-895E5616A914}" type="presOf" srcId="{2BAA1035-DE7D-4000-8E99-4CA7B5059A2C}" destId="{C9D62AE3-B4A9-4659-AB30-D54E350BC5F8}" srcOrd="0" destOrd="0" presId="urn:microsoft.com/office/officeart/2005/8/layout/bProcess3"/>
    <dgm:cxn modelId="{7FA0AAC5-FBFD-4FD7-889B-3FAA4D343F50}" type="presOf" srcId="{953BA850-56BD-4EC2-B181-7BEFACBA46B6}" destId="{F62AC7F7-5325-410C-83BD-8817CD396A49}" srcOrd="1" destOrd="0" presId="urn:microsoft.com/office/officeart/2005/8/layout/bProcess3"/>
    <dgm:cxn modelId="{4207D834-284A-4CDD-AE2B-21F40EF93565}" type="presOf" srcId="{953BA850-56BD-4EC2-B181-7BEFACBA46B6}" destId="{DBE4D95B-A264-4875-8D89-C7DF368E601E}" srcOrd="0" destOrd="0" presId="urn:microsoft.com/office/officeart/2005/8/layout/bProcess3"/>
    <dgm:cxn modelId="{C3416071-684A-4804-90DA-52DDFB2A0620}" type="presOf" srcId="{D9A2316C-A07C-4D4A-A16F-EEFCABC71BF3}" destId="{9A744F0C-FD06-4468-B0D7-4CB7F20EAFAA}" srcOrd="1" destOrd="0" presId="urn:microsoft.com/office/officeart/2005/8/layout/bProcess3"/>
    <dgm:cxn modelId="{2A1B2966-DFB7-4393-911A-0427FFDD345B}" type="presOf" srcId="{E884A3DB-234A-48CD-944F-48FEA79F77EA}" destId="{387D67DF-240E-4351-869D-7EF933AB5F98}" srcOrd="1" destOrd="0" presId="urn:microsoft.com/office/officeart/2005/8/layout/bProcess3"/>
    <dgm:cxn modelId="{A1A1A5D4-034C-4A56-A4F3-7AC41D12EF88}" type="presParOf" srcId="{C9D62AE3-B4A9-4659-AB30-D54E350BC5F8}" destId="{D6D1F9A9-FB54-4261-8FBC-A5CB28B9B1CA}" srcOrd="0" destOrd="0" presId="urn:microsoft.com/office/officeart/2005/8/layout/bProcess3"/>
    <dgm:cxn modelId="{8BAE58D4-D332-47DD-A897-AE0EDB05645E}" type="presParOf" srcId="{C9D62AE3-B4A9-4659-AB30-D54E350BC5F8}" destId="{6C9CD8B5-89C3-4DB9-BC2C-C26A4C66C281}" srcOrd="1" destOrd="0" presId="urn:microsoft.com/office/officeart/2005/8/layout/bProcess3"/>
    <dgm:cxn modelId="{ED410580-35B4-4B29-8409-DA39DCC7905B}" type="presParOf" srcId="{6C9CD8B5-89C3-4DB9-BC2C-C26A4C66C281}" destId="{CE7429FA-8872-431F-9D6A-571B6AC7087B}" srcOrd="0" destOrd="0" presId="urn:microsoft.com/office/officeart/2005/8/layout/bProcess3"/>
    <dgm:cxn modelId="{A9B7D855-954F-494F-A753-14C312D86F5C}" type="presParOf" srcId="{C9D62AE3-B4A9-4659-AB30-D54E350BC5F8}" destId="{18EB3B17-45F2-4AB5-A2D1-35561025A767}" srcOrd="2" destOrd="0" presId="urn:microsoft.com/office/officeart/2005/8/layout/bProcess3"/>
    <dgm:cxn modelId="{9CAAA906-1423-4B6F-A57D-952D68E0A66C}" type="presParOf" srcId="{C9D62AE3-B4A9-4659-AB30-D54E350BC5F8}" destId="{7877608E-D343-4280-9BC0-F93D639D41B4}" srcOrd="3" destOrd="0" presId="urn:microsoft.com/office/officeart/2005/8/layout/bProcess3"/>
    <dgm:cxn modelId="{3DFD8407-90A5-47B3-890E-31A72B090485}" type="presParOf" srcId="{7877608E-D343-4280-9BC0-F93D639D41B4}" destId="{9A744F0C-FD06-4468-B0D7-4CB7F20EAFAA}" srcOrd="0" destOrd="0" presId="urn:microsoft.com/office/officeart/2005/8/layout/bProcess3"/>
    <dgm:cxn modelId="{F34608CE-7E95-449E-B31D-BB346B922484}" type="presParOf" srcId="{C9D62AE3-B4A9-4659-AB30-D54E350BC5F8}" destId="{8ED57759-4A42-4A80-BB73-A0DAFA5C8870}" srcOrd="4" destOrd="0" presId="urn:microsoft.com/office/officeart/2005/8/layout/bProcess3"/>
    <dgm:cxn modelId="{37D76C95-6D75-4E82-A5CB-045E24CAE0DE}" type="presParOf" srcId="{C9D62AE3-B4A9-4659-AB30-D54E350BC5F8}" destId="{A340F3A4-E4D1-424E-A29C-F985EEA9A037}" srcOrd="5" destOrd="0" presId="urn:microsoft.com/office/officeart/2005/8/layout/bProcess3"/>
    <dgm:cxn modelId="{45BC11B7-5733-454D-A2A7-7A856C2F6B65}" type="presParOf" srcId="{A340F3A4-E4D1-424E-A29C-F985EEA9A037}" destId="{387D67DF-240E-4351-869D-7EF933AB5F98}" srcOrd="0" destOrd="0" presId="urn:microsoft.com/office/officeart/2005/8/layout/bProcess3"/>
    <dgm:cxn modelId="{073AD18A-00A9-450E-A463-3F1B4B1BF735}" type="presParOf" srcId="{C9D62AE3-B4A9-4659-AB30-D54E350BC5F8}" destId="{0DAEE89E-4170-4485-9108-3711109F06C6}" srcOrd="6" destOrd="0" presId="urn:microsoft.com/office/officeart/2005/8/layout/bProcess3"/>
    <dgm:cxn modelId="{43B619B8-D987-48AB-9F1B-829D6E0DB772}" type="presParOf" srcId="{C9D62AE3-B4A9-4659-AB30-D54E350BC5F8}" destId="{DBE4D95B-A264-4875-8D89-C7DF368E601E}" srcOrd="7" destOrd="0" presId="urn:microsoft.com/office/officeart/2005/8/layout/bProcess3"/>
    <dgm:cxn modelId="{BFD93572-8580-4E8A-9C29-4C8CC379C0BC}" type="presParOf" srcId="{DBE4D95B-A264-4875-8D89-C7DF368E601E}" destId="{F62AC7F7-5325-410C-83BD-8817CD396A49}" srcOrd="0" destOrd="0" presId="urn:microsoft.com/office/officeart/2005/8/layout/bProcess3"/>
    <dgm:cxn modelId="{9C1F182A-BED7-4F8A-A020-E40A524B1D54}" type="presParOf" srcId="{C9D62AE3-B4A9-4659-AB30-D54E350BC5F8}" destId="{98E91D79-C92B-4C08-9F14-225A8E92E287}" srcOrd="8" destOrd="0" presId="urn:microsoft.com/office/officeart/2005/8/layout/bProcess3"/>
    <dgm:cxn modelId="{9EB77ABC-389F-49EA-B77F-D800839BBBBE}" type="presParOf" srcId="{C9D62AE3-B4A9-4659-AB30-D54E350BC5F8}" destId="{FE3C6CB4-55EE-46D4-BC93-DE6F007C7882}" srcOrd="9" destOrd="0" presId="urn:microsoft.com/office/officeart/2005/8/layout/bProcess3"/>
    <dgm:cxn modelId="{BEB613FB-6502-4619-9564-BB6BCCFEB116}" type="presParOf" srcId="{FE3C6CB4-55EE-46D4-BC93-DE6F007C7882}" destId="{4360F5BE-0AAB-4F45-A4F6-DCFD6B1B9210}" srcOrd="0" destOrd="0" presId="urn:microsoft.com/office/officeart/2005/8/layout/bProcess3"/>
    <dgm:cxn modelId="{F7B6505E-0A31-41E3-8087-BC7982DAF439}" type="presParOf" srcId="{C9D62AE3-B4A9-4659-AB30-D54E350BC5F8}" destId="{A764A7FD-031C-491C-AAC3-EC4A896BDEB6}" srcOrd="10" destOrd="0" presId="urn:microsoft.com/office/officeart/2005/8/layout/bProcess3"/>
    <dgm:cxn modelId="{27CBC752-BE03-4907-9FD8-6599C9A1BF9D}" type="presParOf" srcId="{C9D62AE3-B4A9-4659-AB30-D54E350BC5F8}" destId="{7B14C409-AD3D-4D9D-9D1F-EE732EF8E77A}" srcOrd="11" destOrd="0" presId="urn:microsoft.com/office/officeart/2005/8/layout/bProcess3"/>
    <dgm:cxn modelId="{D6853E82-0D98-4FD8-93B0-7CCDE2831DD4}" type="presParOf" srcId="{7B14C409-AD3D-4D9D-9D1F-EE732EF8E77A}" destId="{B5AD8633-C95D-44DB-A5DE-57135AA6974F}" srcOrd="0" destOrd="0" presId="urn:microsoft.com/office/officeart/2005/8/layout/bProcess3"/>
    <dgm:cxn modelId="{2604346C-1CE1-42D1-8922-B2F094D7B8C7}" type="presParOf" srcId="{C9D62AE3-B4A9-4659-AB30-D54E350BC5F8}" destId="{3091EA81-8735-4FC2-A648-EE5DEDCED660}" srcOrd="12" destOrd="0" presId="urn:microsoft.com/office/officeart/2005/8/layout/bProcess3"/>
    <dgm:cxn modelId="{4916ABAF-5D98-4277-B22A-8E8D2C71A721}" type="presParOf" srcId="{C9D62AE3-B4A9-4659-AB30-D54E350BC5F8}" destId="{903B8FD0-1FAA-48EE-97FB-A9C75D378A6C}" srcOrd="13" destOrd="0" presId="urn:microsoft.com/office/officeart/2005/8/layout/bProcess3"/>
    <dgm:cxn modelId="{D3A3048D-AFCD-4725-8300-1F038D8E77DC}" type="presParOf" srcId="{903B8FD0-1FAA-48EE-97FB-A9C75D378A6C}" destId="{F5992C5A-70D4-4818-9251-DD92CD1E0E4A}" srcOrd="0" destOrd="0" presId="urn:microsoft.com/office/officeart/2005/8/layout/bProcess3"/>
    <dgm:cxn modelId="{D8BE087C-E5F3-4D0A-BC4B-390245AA6DDF}" type="presParOf" srcId="{C9D62AE3-B4A9-4659-AB30-D54E350BC5F8}" destId="{3A99CAF3-D7DB-44AA-9065-272570943E0B}" srcOrd="14" destOrd="0" presId="urn:microsoft.com/office/officeart/2005/8/layout/bProcess3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945A03-AD37-4960-B7B6-F9FADDBA53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8707775-2FFB-4B19-85C9-66FB9FA9D66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1. Peka dalam melihat kondisi keluarga;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menguatkan keintiman.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6E47BB0-BDE4-4958-B0DC-052422E3DD21}" type="parTrans" cxnId="{BC241CBE-AA35-4AD2-B0EB-A794CC5B686B}">
      <dgm:prSet/>
      <dgm:spPr/>
      <dgm:t>
        <a:bodyPr/>
        <a:lstStyle/>
        <a:p>
          <a:endParaRPr lang="id-ID"/>
        </a:p>
      </dgm:t>
    </dgm:pt>
    <dgm:pt modelId="{D6F84CFE-E8E5-465A-AAE1-6DD7A0346215}" type="sibTrans" cxnId="{BC241CBE-AA35-4AD2-B0EB-A794CC5B686B}">
      <dgm:prSet/>
      <dgm:spPr/>
      <dgm:t>
        <a:bodyPr/>
        <a:lstStyle/>
        <a:p>
          <a:endParaRPr lang="id-ID"/>
        </a:p>
      </dgm:t>
    </dgm:pt>
    <dgm:pt modelId="{EBA526E9-CC07-4535-BC8A-3856E6EAA232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2. Menunjukan rasa menghargai &amp; perhatian.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63CC642-B837-4509-85AE-6AF2DB3B0DDE}" type="parTrans" cxnId="{5D3D1291-2A32-4CA0-87F3-B678EB908273}">
      <dgm:prSet/>
      <dgm:spPr/>
      <dgm:t>
        <a:bodyPr/>
        <a:lstStyle/>
        <a:p>
          <a:endParaRPr lang="id-ID"/>
        </a:p>
      </dgm:t>
    </dgm:pt>
    <dgm:pt modelId="{F105F8DC-289E-45B7-93B8-4C60C3388601}" type="sibTrans" cxnId="{5D3D1291-2A32-4CA0-87F3-B678EB908273}">
      <dgm:prSet/>
      <dgm:spPr/>
      <dgm:t>
        <a:bodyPr/>
        <a:lstStyle/>
        <a:p>
          <a:endParaRPr lang="id-ID"/>
        </a:p>
      </dgm:t>
    </dgm:pt>
    <dgm:pt modelId="{CDDC9BB9-452E-4011-B882-9E7573638BA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3. Saling menerima kekurangan &amp; membatasi ego diri.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BE8E870-9BF9-4C99-A024-0DA664B4792A}" type="parTrans" cxnId="{F9465C10-FC01-4A74-B18D-17B6FF7A98DC}">
      <dgm:prSet/>
      <dgm:spPr/>
      <dgm:t>
        <a:bodyPr/>
        <a:lstStyle/>
        <a:p>
          <a:endParaRPr lang="id-ID"/>
        </a:p>
      </dgm:t>
    </dgm:pt>
    <dgm:pt modelId="{6A4CBD5E-E8F8-4AE5-A910-AF89D48A7BD1}" type="sibTrans" cxnId="{F9465C10-FC01-4A74-B18D-17B6FF7A98DC}">
      <dgm:prSet/>
      <dgm:spPr/>
      <dgm:t>
        <a:bodyPr/>
        <a:lstStyle/>
        <a:p>
          <a:endParaRPr lang="id-ID"/>
        </a:p>
      </dgm:t>
    </dgm:pt>
    <dgm:pt modelId="{E63ECC59-83F2-48E6-AB88-A183F5EE4C66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4. Mampu berpikir objektif terhadap masalah yang terjadi dalam keluarga.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5FABBD-9C3F-45DB-8618-9089B5EB2BF5}" type="parTrans" cxnId="{D20B872E-F686-49B9-9D39-764C9A9FB806}">
      <dgm:prSet/>
      <dgm:spPr/>
      <dgm:t>
        <a:bodyPr/>
        <a:lstStyle/>
        <a:p>
          <a:endParaRPr lang="id-ID"/>
        </a:p>
      </dgm:t>
    </dgm:pt>
    <dgm:pt modelId="{F281D440-838A-4CDF-BBE2-A590A515FC91}" type="sibTrans" cxnId="{D20B872E-F686-49B9-9D39-764C9A9FB806}">
      <dgm:prSet/>
      <dgm:spPr/>
      <dgm:t>
        <a:bodyPr/>
        <a:lstStyle/>
        <a:p>
          <a:endParaRPr lang="id-ID"/>
        </a:p>
      </dgm:t>
    </dgm:pt>
    <dgm:pt modelId="{495A6AC1-26DB-4500-8CBA-8D608E6D7801}" type="pres">
      <dgm:prSet presAssocID="{47945A03-AD37-4960-B7B6-F9FADDBA5390}" presName="linear" presStyleCnt="0">
        <dgm:presLayoutVars>
          <dgm:dir/>
          <dgm:animLvl val="lvl"/>
          <dgm:resizeHandles val="exact"/>
        </dgm:presLayoutVars>
      </dgm:prSet>
      <dgm:spPr/>
    </dgm:pt>
    <dgm:pt modelId="{196F98FC-C5A9-45DF-AE45-F6ABAF1270C9}" type="pres">
      <dgm:prSet presAssocID="{88707775-2FFB-4B19-85C9-66FB9FA9D66E}" presName="parentLin" presStyleCnt="0"/>
      <dgm:spPr/>
    </dgm:pt>
    <dgm:pt modelId="{2D138F09-4F21-477D-BD54-3BB28C594D37}" type="pres">
      <dgm:prSet presAssocID="{88707775-2FFB-4B19-85C9-66FB9FA9D66E}" presName="parentLeftMargin" presStyleLbl="node1" presStyleIdx="0" presStyleCnt="4"/>
      <dgm:spPr/>
    </dgm:pt>
    <dgm:pt modelId="{CB95FBD0-57EC-4B2F-AD45-53C57FCBD531}" type="pres">
      <dgm:prSet presAssocID="{88707775-2FFB-4B19-85C9-66FB9FA9D6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50E12B-88F1-4133-B957-40587B6BD78E}" type="pres">
      <dgm:prSet presAssocID="{88707775-2FFB-4B19-85C9-66FB9FA9D66E}" presName="negativeSpace" presStyleCnt="0"/>
      <dgm:spPr/>
    </dgm:pt>
    <dgm:pt modelId="{043D7FBD-7C92-45A3-B666-ECDCACBEEC00}" type="pres">
      <dgm:prSet presAssocID="{88707775-2FFB-4B19-85C9-66FB9FA9D66E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</dgm:pt>
    <dgm:pt modelId="{654C4071-8FC0-473B-9E83-F2E3CD0D9C41}" type="pres">
      <dgm:prSet presAssocID="{D6F84CFE-E8E5-465A-AAE1-6DD7A0346215}" presName="spaceBetweenRectangles" presStyleCnt="0"/>
      <dgm:spPr/>
    </dgm:pt>
    <dgm:pt modelId="{8E647D3E-5E49-44CA-BD76-31E2D2A76611}" type="pres">
      <dgm:prSet presAssocID="{EBA526E9-CC07-4535-BC8A-3856E6EAA232}" presName="parentLin" presStyleCnt="0"/>
      <dgm:spPr/>
    </dgm:pt>
    <dgm:pt modelId="{C6868AA7-E9CE-459C-AD02-79E982046059}" type="pres">
      <dgm:prSet presAssocID="{EBA526E9-CC07-4535-BC8A-3856E6EAA232}" presName="parentLeftMargin" presStyleLbl="node1" presStyleIdx="0" presStyleCnt="4"/>
      <dgm:spPr/>
    </dgm:pt>
    <dgm:pt modelId="{6DF2A541-5FC1-4EA3-A495-186B940E3649}" type="pres">
      <dgm:prSet presAssocID="{EBA526E9-CC07-4535-BC8A-3856E6EAA23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3C0687-E9F6-4B17-8CB1-D20721F020F0}" type="pres">
      <dgm:prSet presAssocID="{EBA526E9-CC07-4535-BC8A-3856E6EAA232}" presName="negativeSpace" presStyleCnt="0"/>
      <dgm:spPr/>
    </dgm:pt>
    <dgm:pt modelId="{D6111EDF-91D9-46F5-8813-FCAAD199709B}" type="pres">
      <dgm:prSet presAssocID="{EBA526E9-CC07-4535-BC8A-3856E6EAA232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</dgm:pt>
    <dgm:pt modelId="{3BDF9199-AC50-442E-A124-438016D65563}" type="pres">
      <dgm:prSet presAssocID="{F105F8DC-289E-45B7-93B8-4C60C3388601}" presName="spaceBetweenRectangles" presStyleCnt="0"/>
      <dgm:spPr/>
    </dgm:pt>
    <dgm:pt modelId="{9C0B4E2A-C2F9-4A8A-998F-31FBF22ED52D}" type="pres">
      <dgm:prSet presAssocID="{CDDC9BB9-452E-4011-B882-9E7573638BA6}" presName="parentLin" presStyleCnt="0"/>
      <dgm:spPr/>
    </dgm:pt>
    <dgm:pt modelId="{B5EF7EAC-54E3-4209-BF66-3436F05B0DA4}" type="pres">
      <dgm:prSet presAssocID="{CDDC9BB9-452E-4011-B882-9E7573638BA6}" presName="parentLeftMargin" presStyleLbl="node1" presStyleIdx="1" presStyleCnt="4"/>
      <dgm:spPr/>
    </dgm:pt>
    <dgm:pt modelId="{6EB8BD9C-655F-4345-8435-0BC36F2257E2}" type="pres">
      <dgm:prSet presAssocID="{CDDC9BB9-452E-4011-B882-9E7573638B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AC7EE1-B8A2-474F-A23E-02135D5F3C4D}" type="pres">
      <dgm:prSet presAssocID="{CDDC9BB9-452E-4011-B882-9E7573638BA6}" presName="negativeSpace" presStyleCnt="0"/>
      <dgm:spPr/>
    </dgm:pt>
    <dgm:pt modelId="{C92BC574-6C19-4042-A3C7-12795D382DBD}" type="pres">
      <dgm:prSet presAssocID="{CDDC9BB9-452E-4011-B882-9E7573638BA6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</dgm:pt>
    <dgm:pt modelId="{B9AD3EA6-9DE4-4469-8D68-33FEAA13E9AE}" type="pres">
      <dgm:prSet presAssocID="{6A4CBD5E-E8F8-4AE5-A910-AF89D48A7BD1}" presName="spaceBetweenRectangles" presStyleCnt="0"/>
      <dgm:spPr/>
    </dgm:pt>
    <dgm:pt modelId="{53D75D66-1EE2-49FD-A6E9-ED5B74D517B3}" type="pres">
      <dgm:prSet presAssocID="{E63ECC59-83F2-48E6-AB88-A183F5EE4C66}" presName="parentLin" presStyleCnt="0"/>
      <dgm:spPr/>
    </dgm:pt>
    <dgm:pt modelId="{61FF1DC1-0058-453B-B48A-809F2D81DF19}" type="pres">
      <dgm:prSet presAssocID="{E63ECC59-83F2-48E6-AB88-A183F5EE4C66}" presName="parentLeftMargin" presStyleLbl="node1" presStyleIdx="2" presStyleCnt="4"/>
      <dgm:spPr/>
    </dgm:pt>
    <dgm:pt modelId="{520EB438-EF8D-48E0-AB69-96D7FF13B4A7}" type="pres">
      <dgm:prSet presAssocID="{E63ECC59-83F2-48E6-AB88-A183F5EE4C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84786A-7221-4DE6-853B-2BE078478E8C}" type="pres">
      <dgm:prSet presAssocID="{E63ECC59-83F2-48E6-AB88-A183F5EE4C66}" presName="negativeSpace" presStyleCnt="0"/>
      <dgm:spPr/>
    </dgm:pt>
    <dgm:pt modelId="{F86D2CAB-3E10-4CBF-9D80-5C7C7E59A003}" type="pres">
      <dgm:prSet presAssocID="{E63ECC59-83F2-48E6-AB88-A183F5EE4C66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</dgm:pt>
  </dgm:ptLst>
  <dgm:cxnLst>
    <dgm:cxn modelId="{5D3D1291-2A32-4CA0-87F3-B678EB908273}" srcId="{47945A03-AD37-4960-B7B6-F9FADDBA5390}" destId="{EBA526E9-CC07-4535-BC8A-3856E6EAA232}" srcOrd="1" destOrd="0" parTransId="{863CC642-B837-4509-85AE-6AF2DB3B0DDE}" sibTransId="{F105F8DC-289E-45B7-93B8-4C60C3388601}"/>
    <dgm:cxn modelId="{69BED9EC-823A-4D90-B653-084317206D3C}" type="presOf" srcId="{88707775-2FFB-4B19-85C9-66FB9FA9D66E}" destId="{CB95FBD0-57EC-4B2F-AD45-53C57FCBD531}" srcOrd="1" destOrd="0" presId="urn:microsoft.com/office/officeart/2005/8/layout/list1"/>
    <dgm:cxn modelId="{66CBB9FC-2604-46FB-B5D1-14D597D10EA7}" type="presOf" srcId="{EBA526E9-CC07-4535-BC8A-3856E6EAA232}" destId="{6DF2A541-5FC1-4EA3-A495-186B940E3649}" srcOrd="1" destOrd="0" presId="urn:microsoft.com/office/officeart/2005/8/layout/list1"/>
    <dgm:cxn modelId="{34FB20CB-D66C-4A61-820C-BC512BB03EE9}" type="presOf" srcId="{47945A03-AD37-4960-B7B6-F9FADDBA5390}" destId="{495A6AC1-26DB-4500-8CBA-8D608E6D7801}" srcOrd="0" destOrd="0" presId="urn:microsoft.com/office/officeart/2005/8/layout/list1"/>
    <dgm:cxn modelId="{5AF5235A-34A5-4374-8D66-51D047AB1445}" type="presOf" srcId="{88707775-2FFB-4B19-85C9-66FB9FA9D66E}" destId="{2D138F09-4F21-477D-BD54-3BB28C594D37}" srcOrd="0" destOrd="0" presId="urn:microsoft.com/office/officeart/2005/8/layout/list1"/>
    <dgm:cxn modelId="{ED7B7447-A31B-4AD3-8855-EF6B33093785}" type="presOf" srcId="{EBA526E9-CC07-4535-BC8A-3856E6EAA232}" destId="{C6868AA7-E9CE-459C-AD02-79E982046059}" srcOrd="0" destOrd="0" presId="urn:microsoft.com/office/officeart/2005/8/layout/list1"/>
    <dgm:cxn modelId="{BC241CBE-AA35-4AD2-B0EB-A794CC5B686B}" srcId="{47945A03-AD37-4960-B7B6-F9FADDBA5390}" destId="{88707775-2FFB-4B19-85C9-66FB9FA9D66E}" srcOrd="0" destOrd="0" parTransId="{B6E47BB0-BDE4-4958-B0DC-052422E3DD21}" sibTransId="{D6F84CFE-E8E5-465A-AAE1-6DD7A0346215}"/>
    <dgm:cxn modelId="{F9465C10-FC01-4A74-B18D-17B6FF7A98DC}" srcId="{47945A03-AD37-4960-B7B6-F9FADDBA5390}" destId="{CDDC9BB9-452E-4011-B882-9E7573638BA6}" srcOrd="2" destOrd="0" parTransId="{ABE8E870-9BF9-4C99-A024-0DA664B4792A}" sibTransId="{6A4CBD5E-E8F8-4AE5-A910-AF89D48A7BD1}"/>
    <dgm:cxn modelId="{33EDC0F5-6576-48D8-97DD-E64FEEA65CAA}" type="presOf" srcId="{E63ECC59-83F2-48E6-AB88-A183F5EE4C66}" destId="{520EB438-EF8D-48E0-AB69-96D7FF13B4A7}" srcOrd="1" destOrd="0" presId="urn:microsoft.com/office/officeart/2005/8/layout/list1"/>
    <dgm:cxn modelId="{D20B872E-F686-49B9-9D39-764C9A9FB806}" srcId="{47945A03-AD37-4960-B7B6-F9FADDBA5390}" destId="{E63ECC59-83F2-48E6-AB88-A183F5EE4C66}" srcOrd="3" destOrd="0" parTransId="{BF5FABBD-9C3F-45DB-8618-9089B5EB2BF5}" sibTransId="{F281D440-838A-4CDF-BBE2-A590A515FC91}"/>
    <dgm:cxn modelId="{3B5689C1-750F-4B2E-AE48-2FFD1E1F1347}" type="presOf" srcId="{CDDC9BB9-452E-4011-B882-9E7573638BA6}" destId="{B5EF7EAC-54E3-4209-BF66-3436F05B0DA4}" srcOrd="0" destOrd="0" presId="urn:microsoft.com/office/officeart/2005/8/layout/list1"/>
    <dgm:cxn modelId="{84425144-82B2-4A58-8A95-4C97EB3BB19C}" type="presOf" srcId="{E63ECC59-83F2-48E6-AB88-A183F5EE4C66}" destId="{61FF1DC1-0058-453B-B48A-809F2D81DF19}" srcOrd="0" destOrd="0" presId="urn:microsoft.com/office/officeart/2005/8/layout/list1"/>
    <dgm:cxn modelId="{8D558B46-CEBB-4DE9-AC2F-B415B0789667}" type="presOf" srcId="{CDDC9BB9-452E-4011-B882-9E7573638BA6}" destId="{6EB8BD9C-655F-4345-8435-0BC36F2257E2}" srcOrd="1" destOrd="0" presId="urn:microsoft.com/office/officeart/2005/8/layout/list1"/>
    <dgm:cxn modelId="{27CEF82D-C49B-430E-89BF-F8479D4E84A1}" type="presParOf" srcId="{495A6AC1-26DB-4500-8CBA-8D608E6D7801}" destId="{196F98FC-C5A9-45DF-AE45-F6ABAF1270C9}" srcOrd="0" destOrd="0" presId="urn:microsoft.com/office/officeart/2005/8/layout/list1"/>
    <dgm:cxn modelId="{95CB5C4F-B5D2-475B-98C1-FA202B0531E3}" type="presParOf" srcId="{196F98FC-C5A9-45DF-AE45-F6ABAF1270C9}" destId="{2D138F09-4F21-477D-BD54-3BB28C594D37}" srcOrd="0" destOrd="0" presId="urn:microsoft.com/office/officeart/2005/8/layout/list1"/>
    <dgm:cxn modelId="{B6609736-28DA-4BD8-A919-B024F124ECF3}" type="presParOf" srcId="{196F98FC-C5A9-45DF-AE45-F6ABAF1270C9}" destId="{CB95FBD0-57EC-4B2F-AD45-53C57FCBD531}" srcOrd="1" destOrd="0" presId="urn:microsoft.com/office/officeart/2005/8/layout/list1"/>
    <dgm:cxn modelId="{F08CEFA8-B708-44BB-BA04-C43FA442F33E}" type="presParOf" srcId="{495A6AC1-26DB-4500-8CBA-8D608E6D7801}" destId="{0B50E12B-88F1-4133-B957-40587B6BD78E}" srcOrd="1" destOrd="0" presId="urn:microsoft.com/office/officeart/2005/8/layout/list1"/>
    <dgm:cxn modelId="{4B1C2094-432F-4D16-9440-B2FB15141A4E}" type="presParOf" srcId="{495A6AC1-26DB-4500-8CBA-8D608E6D7801}" destId="{043D7FBD-7C92-45A3-B666-ECDCACBEEC00}" srcOrd="2" destOrd="0" presId="urn:microsoft.com/office/officeart/2005/8/layout/list1"/>
    <dgm:cxn modelId="{84DB7AE7-9A37-4B55-BB65-1650108FA8AC}" type="presParOf" srcId="{495A6AC1-26DB-4500-8CBA-8D608E6D7801}" destId="{654C4071-8FC0-473B-9E83-F2E3CD0D9C41}" srcOrd="3" destOrd="0" presId="urn:microsoft.com/office/officeart/2005/8/layout/list1"/>
    <dgm:cxn modelId="{A2641A2A-8F56-4170-9CC6-2DB19D19FB32}" type="presParOf" srcId="{495A6AC1-26DB-4500-8CBA-8D608E6D7801}" destId="{8E647D3E-5E49-44CA-BD76-31E2D2A76611}" srcOrd="4" destOrd="0" presId="urn:microsoft.com/office/officeart/2005/8/layout/list1"/>
    <dgm:cxn modelId="{2746863E-902D-41A8-886C-09BE52651292}" type="presParOf" srcId="{8E647D3E-5E49-44CA-BD76-31E2D2A76611}" destId="{C6868AA7-E9CE-459C-AD02-79E982046059}" srcOrd="0" destOrd="0" presId="urn:microsoft.com/office/officeart/2005/8/layout/list1"/>
    <dgm:cxn modelId="{08C046F4-F00A-4606-A310-817541B6AD91}" type="presParOf" srcId="{8E647D3E-5E49-44CA-BD76-31E2D2A76611}" destId="{6DF2A541-5FC1-4EA3-A495-186B940E3649}" srcOrd="1" destOrd="0" presId="urn:microsoft.com/office/officeart/2005/8/layout/list1"/>
    <dgm:cxn modelId="{E4318FC9-74F8-4204-9807-BD6C90A18197}" type="presParOf" srcId="{495A6AC1-26DB-4500-8CBA-8D608E6D7801}" destId="{A53C0687-E9F6-4B17-8CB1-D20721F020F0}" srcOrd="5" destOrd="0" presId="urn:microsoft.com/office/officeart/2005/8/layout/list1"/>
    <dgm:cxn modelId="{4B4C7FEE-F5B0-4969-8589-B075915C835F}" type="presParOf" srcId="{495A6AC1-26DB-4500-8CBA-8D608E6D7801}" destId="{D6111EDF-91D9-46F5-8813-FCAAD199709B}" srcOrd="6" destOrd="0" presId="urn:microsoft.com/office/officeart/2005/8/layout/list1"/>
    <dgm:cxn modelId="{9EE99D87-C6E0-4A4E-AE94-9EE2A1D4BAD6}" type="presParOf" srcId="{495A6AC1-26DB-4500-8CBA-8D608E6D7801}" destId="{3BDF9199-AC50-442E-A124-438016D65563}" srcOrd="7" destOrd="0" presId="urn:microsoft.com/office/officeart/2005/8/layout/list1"/>
    <dgm:cxn modelId="{79BE3689-09CD-4625-B00F-D7085540C7DD}" type="presParOf" srcId="{495A6AC1-26DB-4500-8CBA-8D608E6D7801}" destId="{9C0B4E2A-C2F9-4A8A-998F-31FBF22ED52D}" srcOrd="8" destOrd="0" presId="urn:microsoft.com/office/officeart/2005/8/layout/list1"/>
    <dgm:cxn modelId="{B5322D1B-3473-4B65-968B-39339B453B3B}" type="presParOf" srcId="{9C0B4E2A-C2F9-4A8A-998F-31FBF22ED52D}" destId="{B5EF7EAC-54E3-4209-BF66-3436F05B0DA4}" srcOrd="0" destOrd="0" presId="urn:microsoft.com/office/officeart/2005/8/layout/list1"/>
    <dgm:cxn modelId="{12644F3C-E3A4-400A-8BE8-7E4AA5561B9B}" type="presParOf" srcId="{9C0B4E2A-C2F9-4A8A-998F-31FBF22ED52D}" destId="{6EB8BD9C-655F-4345-8435-0BC36F2257E2}" srcOrd="1" destOrd="0" presId="urn:microsoft.com/office/officeart/2005/8/layout/list1"/>
    <dgm:cxn modelId="{1F87059E-34DD-443D-ACA6-ABA16F7B5C27}" type="presParOf" srcId="{495A6AC1-26DB-4500-8CBA-8D608E6D7801}" destId="{AEAC7EE1-B8A2-474F-A23E-02135D5F3C4D}" srcOrd="9" destOrd="0" presId="urn:microsoft.com/office/officeart/2005/8/layout/list1"/>
    <dgm:cxn modelId="{DCE0658D-5D3D-409A-9C8F-5EE4ECA6C63A}" type="presParOf" srcId="{495A6AC1-26DB-4500-8CBA-8D608E6D7801}" destId="{C92BC574-6C19-4042-A3C7-12795D382DBD}" srcOrd="10" destOrd="0" presId="urn:microsoft.com/office/officeart/2005/8/layout/list1"/>
    <dgm:cxn modelId="{E8C40114-40B5-421D-9A34-71A08E186CB5}" type="presParOf" srcId="{495A6AC1-26DB-4500-8CBA-8D608E6D7801}" destId="{B9AD3EA6-9DE4-4469-8D68-33FEAA13E9AE}" srcOrd="11" destOrd="0" presId="urn:microsoft.com/office/officeart/2005/8/layout/list1"/>
    <dgm:cxn modelId="{B1D33586-806B-464C-88F9-36C88FB0568C}" type="presParOf" srcId="{495A6AC1-26DB-4500-8CBA-8D608E6D7801}" destId="{53D75D66-1EE2-49FD-A6E9-ED5B74D517B3}" srcOrd="12" destOrd="0" presId="urn:microsoft.com/office/officeart/2005/8/layout/list1"/>
    <dgm:cxn modelId="{00A2BCBC-6624-416D-8468-98C0F6607C77}" type="presParOf" srcId="{53D75D66-1EE2-49FD-A6E9-ED5B74D517B3}" destId="{61FF1DC1-0058-453B-B48A-809F2D81DF19}" srcOrd="0" destOrd="0" presId="urn:microsoft.com/office/officeart/2005/8/layout/list1"/>
    <dgm:cxn modelId="{50395CC1-CE60-4C9B-8318-3142E15442C2}" type="presParOf" srcId="{53D75D66-1EE2-49FD-A6E9-ED5B74D517B3}" destId="{520EB438-EF8D-48E0-AB69-96D7FF13B4A7}" srcOrd="1" destOrd="0" presId="urn:microsoft.com/office/officeart/2005/8/layout/list1"/>
    <dgm:cxn modelId="{C990CD1D-5582-435B-B041-6BA701CF6FA4}" type="presParOf" srcId="{495A6AC1-26DB-4500-8CBA-8D608E6D7801}" destId="{2E84786A-7221-4DE6-853B-2BE078478E8C}" srcOrd="13" destOrd="0" presId="urn:microsoft.com/office/officeart/2005/8/layout/list1"/>
    <dgm:cxn modelId="{8EEE1C2E-3DC5-4327-A46B-6EF588F3091E}" type="presParOf" srcId="{495A6AC1-26DB-4500-8CBA-8D608E6D7801}" destId="{F86D2CAB-3E10-4CBF-9D80-5C7C7E59A003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8D463-9D55-4A42-B22E-7821C7B9238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87464CE-CE56-4D29-B1F0-62D4641E2F2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Abad 18: agar dapat diterima dalam institusi ekonomi &amp; politik. </a:t>
          </a:r>
          <a:endParaRPr lang="id-ID" sz="1400" b="1" i="1" dirty="0">
            <a:latin typeface="Candara" pitchFamily="34" charset="0"/>
          </a:endParaRPr>
        </a:p>
      </dgm:t>
    </dgm:pt>
    <dgm:pt modelId="{EEBFC243-A35A-40AF-9A65-8FF2234E0C9E}" type="parTrans" cxnId="{1B3A5F9C-D110-4212-8C06-38172A74FFAD}">
      <dgm:prSet/>
      <dgm:spPr/>
      <dgm:t>
        <a:bodyPr/>
        <a:lstStyle/>
        <a:p>
          <a:endParaRPr lang="id-ID"/>
        </a:p>
      </dgm:t>
    </dgm:pt>
    <dgm:pt modelId="{1C889F72-BF26-487B-85F4-9A692F8C3DA5}" type="sibTrans" cxnId="{1B3A5F9C-D110-4212-8C06-38172A74FFAD}">
      <dgm:prSet/>
      <dgm:spPr>
        <a:solidFill>
          <a:srgbClr val="CCFF66"/>
        </a:solidFill>
      </dgm:spPr>
      <dgm:t>
        <a:bodyPr/>
        <a:lstStyle/>
        <a:p>
          <a:endParaRPr lang="id-ID"/>
        </a:p>
      </dgm:t>
    </dgm:pt>
    <dgm:pt modelId="{83D9626E-BD43-4D9B-85C2-381D897E709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Perdamaian antar-suku. </a:t>
          </a:r>
          <a:endParaRPr lang="id-ID" sz="1400" b="1" i="1" dirty="0">
            <a:latin typeface="Candara" pitchFamily="34" charset="0"/>
          </a:endParaRPr>
        </a:p>
      </dgm:t>
    </dgm:pt>
    <dgm:pt modelId="{7DB39932-2401-442B-A893-4F6FE6C96ADB}" type="parTrans" cxnId="{9C76F70E-DE1A-4E54-9172-3B6EB286ADB3}">
      <dgm:prSet/>
      <dgm:spPr/>
      <dgm:t>
        <a:bodyPr/>
        <a:lstStyle/>
        <a:p>
          <a:endParaRPr lang="id-ID"/>
        </a:p>
      </dgm:t>
    </dgm:pt>
    <dgm:pt modelId="{36B538D7-50DC-45D3-B346-17AD9C57292B}" type="sibTrans" cxnId="{9C76F70E-DE1A-4E54-9172-3B6EB286ADB3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436F894E-51EC-4333-8E26-1C7DB6C7FD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Yunani: menghasilkan keturunan, berbagi kesenangan &amp; cinta. </a:t>
          </a:r>
          <a:endParaRPr lang="id-ID" sz="1400" b="1" i="1" dirty="0">
            <a:latin typeface="Candara" pitchFamily="34" charset="0"/>
          </a:endParaRPr>
        </a:p>
      </dgm:t>
    </dgm:pt>
    <dgm:pt modelId="{78A946BA-AC7F-4C94-A434-A8C83B4243E6}" type="parTrans" cxnId="{03B4F1C3-5AF9-4FF7-A577-232B3C99A260}">
      <dgm:prSet/>
      <dgm:spPr/>
      <dgm:t>
        <a:bodyPr/>
        <a:lstStyle/>
        <a:p>
          <a:endParaRPr lang="id-ID"/>
        </a:p>
      </dgm:t>
    </dgm:pt>
    <dgm:pt modelId="{272779C1-AC54-466A-9142-98BB638F8151}" type="sibTrans" cxnId="{03B4F1C3-5AF9-4FF7-A577-232B3C99A260}">
      <dgm:prSet/>
      <dgm:spPr>
        <a:solidFill>
          <a:srgbClr val="99CC00"/>
        </a:solidFill>
      </dgm:spPr>
      <dgm:t>
        <a:bodyPr/>
        <a:lstStyle/>
        <a:p>
          <a:endParaRPr lang="id-ID"/>
        </a:p>
      </dgm:t>
    </dgm:pt>
    <dgm:pt modelId="{C7F6770C-8632-417E-82E8-5864EC863BF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Memperkuat fondasi finansial &amp; jumlah pekerja. </a:t>
          </a:r>
          <a:endParaRPr lang="id-ID" sz="1400" b="1" i="1" dirty="0">
            <a:latin typeface="Candara" pitchFamily="34" charset="0"/>
          </a:endParaRPr>
        </a:p>
      </dgm:t>
    </dgm:pt>
    <dgm:pt modelId="{505F1735-DAEC-41F6-9A7A-AAB7867BB22B}" type="parTrans" cxnId="{136C857A-9F97-49EA-98B3-C3339EAA514A}">
      <dgm:prSet/>
      <dgm:spPr/>
      <dgm:t>
        <a:bodyPr/>
        <a:lstStyle/>
        <a:p>
          <a:endParaRPr lang="id-ID"/>
        </a:p>
      </dgm:t>
    </dgm:pt>
    <dgm:pt modelId="{2DDCA0CA-8894-4763-82CD-74BFFC756B92}" type="sibTrans" cxnId="{136C857A-9F97-49EA-98B3-C3339EAA514A}">
      <dgm:prSet/>
      <dgm:spPr>
        <a:solidFill>
          <a:srgbClr val="FFCC00"/>
        </a:solidFill>
      </dgm:spPr>
      <dgm:t>
        <a:bodyPr/>
        <a:lstStyle/>
        <a:p>
          <a:endParaRPr lang="id-ID"/>
        </a:p>
      </dgm:t>
    </dgm:pt>
    <dgm:pt modelId="{CD99FC57-4C6F-46B5-858B-51CAF756C3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Memperkuat aliansi (ikatan) politik. </a:t>
          </a:r>
          <a:endParaRPr lang="id-ID" sz="1400" b="1" i="1" dirty="0">
            <a:latin typeface="Candara" pitchFamily="34" charset="0"/>
          </a:endParaRPr>
        </a:p>
      </dgm:t>
    </dgm:pt>
    <dgm:pt modelId="{2F5BC610-3632-47DE-A5A0-076DC0FB5114}" type="parTrans" cxnId="{7A5A7D50-EFA7-48BE-8956-1CD2E72578DC}">
      <dgm:prSet/>
      <dgm:spPr/>
      <dgm:t>
        <a:bodyPr/>
        <a:lstStyle/>
        <a:p>
          <a:endParaRPr lang="id-ID"/>
        </a:p>
      </dgm:t>
    </dgm:pt>
    <dgm:pt modelId="{33F3834C-8809-4838-AFED-61735E0234F2}" type="sibTrans" cxnId="{7A5A7D50-EFA7-48BE-8956-1CD2E72578DC}">
      <dgm:prSet/>
      <dgm:spPr>
        <a:solidFill>
          <a:srgbClr val="FFFF99"/>
        </a:solidFill>
      </dgm:spPr>
      <dgm:t>
        <a:bodyPr/>
        <a:lstStyle/>
        <a:p>
          <a:endParaRPr lang="id-ID"/>
        </a:p>
      </dgm:t>
    </dgm:pt>
    <dgm:pt modelId="{44023DE9-133A-46E9-93B3-1AB556B88EF1}" type="pres">
      <dgm:prSet presAssocID="{7FF8D463-9D55-4A42-B22E-7821C7B923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0B8E56B-B182-403B-A4C5-FB8C6ED45F34}" type="pres">
      <dgm:prSet presAssocID="{587464CE-CE56-4D29-B1F0-62D4641E2F21}" presName="dummy" presStyleCnt="0"/>
      <dgm:spPr/>
    </dgm:pt>
    <dgm:pt modelId="{9E37FF37-4260-4006-A4F1-16653357E988}" type="pres">
      <dgm:prSet presAssocID="{587464CE-CE56-4D29-B1F0-62D4641E2F2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45968C-255A-4017-83E5-F50D8A9AB498}" type="pres">
      <dgm:prSet presAssocID="{1C889F72-BF26-487B-85F4-9A692F8C3DA5}" presName="sibTrans" presStyleLbl="node1" presStyleIdx="0" presStyleCnt="5"/>
      <dgm:spPr/>
      <dgm:t>
        <a:bodyPr/>
        <a:lstStyle/>
        <a:p>
          <a:endParaRPr lang="id-ID"/>
        </a:p>
      </dgm:t>
    </dgm:pt>
    <dgm:pt modelId="{6EB56420-5C2D-4D69-9595-EF649F0891B7}" type="pres">
      <dgm:prSet presAssocID="{83D9626E-BD43-4D9B-85C2-381D897E709C}" presName="dummy" presStyleCnt="0"/>
      <dgm:spPr/>
    </dgm:pt>
    <dgm:pt modelId="{0438143C-22A6-4560-A1D3-43B9457CBF5F}" type="pres">
      <dgm:prSet presAssocID="{83D9626E-BD43-4D9B-85C2-381D897E709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B799F3-5EC9-419F-8825-84D36EDFFC72}" type="pres">
      <dgm:prSet presAssocID="{36B538D7-50DC-45D3-B346-17AD9C57292B}" presName="sibTrans" presStyleLbl="node1" presStyleIdx="1" presStyleCnt="5"/>
      <dgm:spPr/>
      <dgm:t>
        <a:bodyPr/>
        <a:lstStyle/>
        <a:p>
          <a:endParaRPr lang="id-ID"/>
        </a:p>
      </dgm:t>
    </dgm:pt>
    <dgm:pt modelId="{8809E206-40D4-450E-87DF-4C47946E504C}" type="pres">
      <dgm:prSet presAssocID="{436F894E-51EC-4333-8E26-1C7DB6C7FD78}" presName="dummy" presStyleCnt="0"/>
      <dgm:spPr/>
    </dgm:pt>
    <dgm:pt modelId="{2F124756-C014-44EB-A7CD-3A2510D33524}" type="pres">
      <dgm:prSet presAssocID="{436F894E-51EC-4333-8E26-1C7DB6C7FD7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46E2A2-F8A8-49B8-A431-84159DBA389A}" type="pres">
      <dgm:prSet presAssocID="{272779C1-AC54-466A-9142-98BB638F8151}" presName="sibTrans" presStyleLbl="node1" presStyleIdx="2" presStyleCnt="5"/>
      <dgm:spPr/>
      <dgm:t>
        <a:bodyPr/>
        <a:lstStyle/>
        <a:p>
          <a:endParaRPr lang="id-ID"/>
        </a:p>
      </dgm:t>
    </dgm:pt>
    <dgm:pt modelId="{8428E3AF-3C03-4138-8D00-4602D0BA3405}" type="pres">
      <dgm:prSet presAssocID="{C7F6770C-8632-417E-82E8-5864EC863BFB}" presName="dummy" presStyleCnt="0"/>
      <dgm:spPr/>
    </dgm:pt>
    <dgm:pt modelId="{B77C9E7A-56B4-48BA-B59E-411D35E88D68}" type="pres">
      <dgm:prSet presAssocID="{C7F6770C-8632-417E-82E8-5864EC863BF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4F6140-7C98-4363-BD2F-E8285CD7C0B6}" type="pres">
      <dgm:prSet presAssocID="{2DDCA0CA-8894-4763-82CD-74BFFC756B92}" presName="sibTrans" presStyleLbl="node1" presStyleIdx="3" presStyleCnt="5"/>
      <dgm:spPr/>
      <dgm:t>
        <a:bodyPr/>
        <a:lstStyle/>
        <a:p>
          <a:endParaRPr lang="id-ID"/>
        </a:p>
      </dgm:t>
    </dgm:pt>
    <dgm:pt modelId="{A91BE8E3-7EB6-44CB-84AF-E1D2CD2E139C}" type="pres">
      <dgm:prSet presAssocID="{CD99FC57-4C6F-46B5-858B-51CAF756C3DC}" presName="dummy" presStyleCnt="0"/>
      <dgm:spPr/>
    </dgm:pt>
    <dgm:pt modelId="{C010AB2F-21E2-42EA-97C6-2385E921D4DC}" type="pres">
      <dgm:prSet presAssocID="{CD99FC57-4C6F-46B5-858B-51CAF756C3D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0D891F-498C-46B9-8982-E5C6E12D6FFD}" type="pres">
      <dgm:prSet presAssocID="{33F3834C-8809-4838-AFED-61735E0234F2}" presName="sibTrans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4C6509C5-B01F-434D-ABBF-3CC2618F96B3}" type="presOf" srcId="{436F894E-51EC-4333-8E26-1C7DB6C7FD78}" destId="{2F124756-C014-44EB-A7CD-3A2510D33524}" srcOrd="0" destOrd="0" presId="urn:microsoft.com/office/officeart/2005/8/layout/cycle1"/>
    <dgm:cxn modelId="{EA6E5A15-F825-4C34-9103-B729C4EE1CB6}" type="presOf" srcId="{1C889F72-BF26-487B-85F4-9A692F8C3DA5}" destId="{5D45968C-255A-4017-83E5-F50D8A9AB498}" srcOrd="0" destOrd="0" presId="urn:microsoft.com/office/officeart/2005/8/layout/cycle1"/>
    <dgm:cxn modelId="{331AB7AD-4F97-4D1B-A211-C1BFAFD81F6E}" type="presOf" srcId="{CD99FC57-4C6F-46B5-858B-51CAF756C3DC}" destId="{C010AB2F-21E2-42EA-97C6-2385E921D4DC}" srcOrd="0" destOrd="0" presId="urn:microsoft.com/office/officeart/2005/8/layout/cycle1"/>
    <dgm:cxn modelId="{136C857A-9F97-49EA-98B3-C3339EAA514A}" srcId="{7FF8D463-9D55-4A42-B22E-7821C7B92387}" destId="{C7F6770C-8632-417E-82E8-5864EC863BFB}" srcOrd="3" destOrd="0" parTransId="{505F1735-DAEC-41F6-9A7A-AAB7867BB22B}" sibTransId="{2DDCA0CA-8894-4763-82CD-74BFFC756B92}"/>
    <dgm:cxn modelId="{74430441-6D2F-4C20-8EE6-525D459E9299}" type="presOf" srcId="{2DDCA0CA-8894-4763-82CD-74BFFC756B92}" destId="{794F6140-7C98-4363-BD2F-E8285CD7C0B6}" srcOrd="0" destOrd="0" presId="urn:microsoft.com/office/officeart/2005/8/layout/cycle1"/>
    <dgm:cxn modelId="{9C76F70E-DE1A-4E54-9172-3B6EB286ADB3}" srcId="{7FF8D463-9D55-4A42-B22E-7821C7B92387}" destId="{83D9626E-BD43-4D9B-85C2-381D897E709C}" srcOrd="1" destOrd="0" parTransId="{7DB39932-2401-442B-A893-4F6FE6C96ADB}" sibTransId="{36B538D7-50DC-45D3-B346-17AD9C57292B}"/>
    <dgm:cxn modelId="{865DC36F-B5FD-41D8-BD4F-3D39BB4631BE}" type="presOf" srcId="{C7F6770C-8632-417E-82E8-5864EC863BFB}" destId="{B77C9E7A-56B4-48BA-B59E-411D35E88D68}" srcOrd="0" destOrd="0" presId="urn:microsoft.com/office/officeart/2005/8/layout/cycle1"/>
    <dgm:cxn modelId="{7A5A7D50-EFA7-48BE-8956-1CD2E72578DC}" srcId="{7FF8D463-9D55-4A42-B22E-7821C7B92387}" destId="{CD99FC57-4C6F-46B5-858B-51CAF756C3DC}" srcOrd="4" destOrd="0" parTransId="{2F5BC610-3632-47DE-A5A0-076DC0FB5114}" sibTransId="{33F3834C-8809-4838-AFED-61735E0234F2}"/>
    <dgm:cxn modelId="{793F12B6-30B2-4755-9BD1-3919E66C9B8E}" type="presOf" srcId="{83D9626E-BD43-4D9B-85C2-381D897E709C}" destId="{0438143C-22A6-4560-A1D3-43B9457CBF5F}" srcOrd="0" destOrd="0" presId="urn:microsoft.com/office/officeart/2005/8/layout/cycle1"/>
    <dgm:cxn modelId="{FA4F4B08-E02C-43F3-8D31-5E901957D955}" type="presOf" srcId="{36B538D7-50DC-45D3-B346-17AD9C57292B}" destId="{B0B799F3-5EC9-419F-8825-84D36EDFFC72}" srcOrd="0" destOrd="0" presId="urn:microsoft.com/office/officeart/2005/8/layout/cycle1"/>
    <dgm:cxn modelId="{03B4F1C3-5AF9-4FF7-A577-232B3C99A260}" srcId="{7FF8D463-9D55-4A42-B22E-7821C7B92387}" destId="{436F894E-51EC-4333-8E26-1C7DB6C7FD78}" srcOrd="2" destOrd="0" parTransId="{78A946BA-AC7F-4C94-A434-A8C83B4243E6}" sibTransId="{272779C1-AC54-466A-9142-98BB638F8151}"/>
    <dgm:cxn modelId="{9870CF49-84D1-40D4-813F-A18FC30D989D}" type="presOf" srcId="{272779C1-AC54-466A-9142-98BB638F8151}" destId="{4346E2A2-F8A8-49B8-A431-84159DBA389A}" srcOrd="0" destOrd="0" presId="urn:microsoft.com/office/officeart/2005/8/layout/cycle1"/>
    <dgm:cxn modelId="{122C45BD-1205-470A-B9C5-CF698AA0150B}" type="presOf" srcId="{587464CE-CE56-4D29-B1F0-62D4641E2F21}" destId="{9E37FF37-4260-4006-A4F1-16653357E988}" srcOrd="0" destOrd="0" presId="urn:microsoft.com/office/officeart/2005/8/layout/cycle1"/>
    <dgm:cxn modelId="{B920D476-4DEA-42AC-B66F-CE1E923E3406}" type="presOf" srcId="{33F3834C-8809-4838-AFED-61735E0234F2}" destId="{E30D891F-498C-46B9-8982-E5C6E12D6FFD}" srcOrd="0" destOrd="0" presId="urn:microsoft.com/office/officeart/2005/8/layout/cycle1"/>
    <dgm:cxn modelId="{ECAC069B-A1B0-4A03-820D-F69C56A7D986}" type="presOf" srcId="{7FF8D463-9D55-4A42-B22E-7821C7B92387}" destId="{44023DE9-133A-46E9-93B3-1AB556B88EF1}" srcOrd="0" destOrd="0" presId="urn:microsoft.com/office/officeart/2005/8/layout/cycle1"/>
    <dgm:cxn modelId="{1B3A5F9C-D110-4212-8C06-38172A74FFAD}" srcId="{7FF8D463-9D55-4A42-B22E-7821C7B92387}" destId="{587464CE-CE56-4D29-B1F0-62D4641E2F21}" srcOrd="0" destOrd="0" parTransId="{EEBFC243-A35A-40AF-9A65-8FF2234E0C9E}" sibTransId="{1C889F72-BF26-487B-85F4-9A692F8C3DA5}"/>
    <dgm:cxn modelId="{F4FA2337-F30A-4A41-AECC-7235D7305061}" type="presParOf" srcId="{44023DE9-133A-46E9-93B3-1AB556B88EF1}" destId="{70B8E56B-B182-403B-A4C5-FB8C6ED45F34}" srcOrd="0" destOrd="0" presId="urn:microsoft.com/office/officeart/2005/8/layout/cycle1"/>
    <dgm:cxn modelId="{EAE5E1FA-BB93-4BFC-8CC1-B99F580CD455}" type="presParOf" srcId="{44023DE9-133A-46E9-93B3-1AB556B88EF1}" destId="{9E37FF37-4260-4006-A4F1-16653357E988}" srcOrd="1" destOrd="0" presId="urn:microsoft.com/office/officeart/2005/8/layout/cycle1"/>
    <dgm:cxn modelId="{97B636B1-3FFB-473F-BFED-A2CEEE19D2A9}" type="presParOf" srcId="{44023DE9-133A-46E9-93B3-1AB556B88EF1}" destId="{5D45968C-255A-4017-83E5-F50D8A9AB498}" srcOrd="2" destOrd="0" presId="urn:microsoft.com/office/officeart/2005/8/layout/cycle1"/>
    <dgm:cxn modelId="{8C983C7B-3604-45A2-843C-429805A36C18}" type="presParOf" srcId="{44023DE9-133A-46E9-93B3-1AB556B88EF1}" destId="{6EB56420-5C2D-4D69-9595-EF649F0891B7}" srcOrd="3" destOrd="0" presId="urn:microsoft.com/office/officeart/2005/8/layout/cycle1"/>
    <dgm:cxn modelId="{EFA94981-A2CE-4A14-B99F-A56EE69DBE26}" type="presParOf" srcId="{44023DE9-133A-46E9-93B3-1AB556B88EF1}" destId="{0438143C-22A6-4560-A1D3-43B9457CBF5F}" srcOrd="4" destOrd="0" presId="urn:microsoft.com/office/officeart/2005/8/layout/cycle1"/>
    <dgm:cxn modelId="{06DA73C8-EB32-4170-A57D-A30DB2A31AC5}" type="presParOf" srcId="{44023DE9-133A-46E9-93B3-1AB556B88EF1}" destId="{B0B799F3-5EC9-419F-8825-84D36EDFFC72}" srcOrd="5" destOrd="0" presId="urn:microsoft.com/office/officeart/2005/8/layout/cycle1"/>
    <dgm:cxn modelId="{D3B9AA10-21C3-4CE0-B648-A1DAB8E5FFC2}" type="presParOf" srcId="{44023DE9-133A-46E9-93B3-1AB556B88EF1}" destId="{8809E206-40D4-450E-87DF-4C47946E504C}" srcOrd="6" destOrd="0" presId="urn:microsoft.com/office/officeart/2005/8/layout/cycle1"/>
    <dgm:cxn modelId="{FE271C7F-1804-404A-9B64-5338F0682F5E}" type="presParOf" srcId="{44023DE9-133A-46E9-93B3-1AB556B88EF1}" destId="{2F124756-C014-44EB-A7CD-3A2510D33524}" srcOrd="7" destOrd="0" presId="urn:microsoft.com/office/officeart/2005/8/layout/cycle1"/>
    <dgm:cxn modelId="{B66184D3-9245-444B-8196-0991E069361F}" type="presParOf" srcId="{44023DE9-133A-46E9-93B3-1AB556B88EF1}" destId="{4346E2A2-F8A8-49B8-A431-84159DBA389A}" srcOrd="8" destOrd="0" presId="urn:microsoft.com/office/officeart/2005/8/layout/cycle1"/>
    <dgm:cxn modelId="{638762F2-1661-4611-9D0E-F0FBBA1C04F8}" type="presParOf" srcId="{44023DE9-133A-46E9-93B3-1AB556B88EF1}" destId="{8428E3AF-3C03-4138-8D00-4602D0BA3405}" srcOrd="9" destOrd="0" presId="urn:microsoft.com/office/officeart/2005/8/layout/cycle1"/>
    <dgm:cxn modelId="{594D828D-F994-432D-9D2F-AD1952911A4B}" type="presParOf" srcId="{44023DE9-133A-46E9-93B3-1AB556B88EF1}" destId="{B77C9E7A-56B4-48BA-B59E-411D35E88D68}" srcOrd="10" destOrd="0" presId="urn:microsoft.com/office/officeart/2005/8/layout/cycle1"/>
    <dgm:cxn modelId="{D6A9ABBA-0E36-49E4-9106-D33816958B00}" type="presParOf" srcId="{44023DE9-133A-46E9-93B3-1AB556B88EF1}" destId="{794F6140-7C98-4363-BD2F-E8285CD7C0B6}" srcOrd="11" destOrd="0" presId="urn:microsoft.com/office/officeart/2005/8/layout/cycle1"/>
    <dgm:cxn modelId="{FA12B8AF-6890-4CA2-B8BB-D603B08B5397}" type="presParOf" srcId="{44023DE9-133A-46E9-93B3-1AB556B88EF1}" destId="{A91BE8E3-7EB6-44CB-84AF-E1D2CD2E139C}" srcOrd="12" destOrd="0" presId="urn:microsoft.com/office/officeart/2005/8/layout/cycle1"/>
    <dgm:cxn modelId="{A9A47F83-A458-4ED9-B976-214DD3BD1222}" type="presParOf" srcId="{44023DE9-133A-46E9-93B3-1AB556B88EF1}" destId="{C010AB2F-21E2-42EA-97C6-2385E921D4DC}" srcOrd="13" destOrd="0" presId="urn:microsoft.com/office/officeart/2005/8/layout/cycle1"/>
    <dgm:cxn modelId="{60B0FB82-2D3B-4850-AF3D-01106965DB35}" type="presParOf" srcId="{44023DE9-133A-46E9-93B3-1AB556B88EF1}" destId="{E30D891F-498C-46B9-8982-E5C6E12D6FFD}" srcOrd="14" destOrd="0" presId="urn:microsoft.com/office/officeart/2005/8/layout/cycle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B2B040-2C55-4AA9-9AFD-0D5D36DE9D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4C85BE2-C31A-418A-91F9-EB16D21BF8F7}" type="pres">
      <dgm:prSet presAssocID="{95B2B040-2C55-4AA9-9AFD-0D5D36DE9D5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6AB98AB-81D9-443E-B14B-42685DB5AD53}" type="presOf" srcId="{95B2B040-2C55-4AA9-9AFD-0D5D36DE9D5E}" destId="{64C85BE2-C31A-418A-91F9-EB16D21BF8F7}" srcOrd="0" destOrd="0" presId="urn:microsoft.com/office/officeart/2005/8/layout/ven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C0524-0E94-44F4-80C6-E0F50100F453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D8AC2682-DFDF-4704-8BCA-6AAA82E04B3D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Menciptakan hubungan keluarga yang stabil; cinta &amp; persahabatan.</a:t>
          </a:r>
          <a:endParaRPr lang="id-ID" dirty="0">
            <a:latin typeface="Candara" pitchFamily="34" charset="0"/>
          </a:endParaRPr>
        </a:p>
      </dgm:t>
    </dgm:pt>
    <dgm:pt modelId="{CBB99EE0-E138-42ED-9CE9-A8F6C8D0BCFC}" type="parTrans" cxnId="{90262532-A4B4-42E7-AC30-8EEC48949FE7}">
      <dgm:prSet/>
      <dgm:spPr/>
      <dgm:t>
        <a:bodyPr/>
        <a:lstStyle/>
        <a:p>
          <a:endParaRPr lang="id-ID"/>
        </a:p>
      </dgm:t>
    </dgm:pt>
    <dgm:pt modelId="{2252B4E4-43F1-4BAC-933A-70D1F9AEB280}" type="sibTrans" cxnId="{90262532-A4B4-42E7-AC30-8EEC48949FE7}">
      <dgm:prSet/>
      <dgm:spPr/>
      <dgm:t>
        <a:bodyPr/>
        <a:lstStyle/>
        <a:p>
          <a:endParaRPr lang="id-ID"/>
        </a:p>
      </dgm:t>
    </dgm:pt>
    <dgm:pt modelId="{D6272517-DA4E-40C4-AC34-3F8B0FB5CACF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Membesarkan anak bersama; berbagi peran.</a:t>
          </a:r>
          <a:endParaRPr lang="id-ID" b="1" i="1" dirty="0">
            <a:latin typeface="Candara" pitchFamily="34" charset="0"/>
          </a:endParaRPr>
        </a:p>
      </dgm:t>
    </dgm:pt>
    <dgm:pt modelId="{EE74F314-A125-4F1E-B808-E0AC82D1DA18}" type="parTrans" cxnId="{6E456ABA-BA9E-4C69-B59E-D54CE2EA5010}">
      <dgm:prSet/>
      <dgm:spPr/>
      <dgm:t>
        <a:bodyPr/>
        <a:lstStyle/>
        <a:p>
          <a:endParaRPr lang="id-ID"/>
        </a:p>
      </dgm:t>
    </dgm:pt>
    <dgm:pt modelId="{05A4CA7D-6FFA-4386-B089-BE309F09B121}" type="sibTrans" cxnId="{6E456ABA-BA9E-4C69-B59E-D54CE2EA5010}">
      <dgm:prSet/>
      <dgm:spPr/>
      <dgm:t>
        <a:bodyPr/>
        <a:lstStyle/>
        <a:p>
          <a:endParaRPr lang="id-ID"/>
        </a:p>
      </dgm:t>
    </dgm:pt>
    <dgm:pt modelId="{A57670DF-8B25-44E6-A8A4-F2B1080966A3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Perkembangan kepribadian, dan aktualisasi diri. </a:t>
          </a:r>
          <a:endParaRPr lang="id-ID" b="1" i="1" dirty="0">
            <a:latin typeface="Candara" pitchFamily="34" charset="0"/>
          </a:endParaRPr>
        </a:p>
      </dgm:t>
    </dgm:pt>
    <dgm:pt modelId="{403F3F95-466E-4645-85E3-B808083A3085}" type="parTrans" cxnId="{235FB9D7-8608-44FC-882C-6E8BACA2DDDA}">
      <dgm:prSet/>
      <dgm:spPr/>
      <dgm:t>
        <a:bodyPr/>
        <a:lstStyle/>
        <a:p>
          <a:endParaRPr lang="id-ID"/>
        </a:p>
      </dgm:t>
    </dgm:pt>
    <dgm:pt modelId="{518F7FF2-B52D-477E-BF4A-390A10249B06}" type="sibTrans" cxnId="{235FB9D7-8608-44FC-882C-6E8BACA2DDDA}">
      <dgm:prSet/>
      <dgm:spPr/>
      <dgm:t>
        <a:bodyPr/>
        <a:lstStyle/>
        <a:p>
          <a:endParaRPr lang="id-ID"/>
        </a:p>
      </dgm:t>
    </dgm:pt>
    <dgm:pt modelId="{B2636E55-618C-4F28-AEE7-1B5B3282D0B1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Pernikahan untuk meningkatkan kemampuan diri. </a:t>
          </a:r>
          <a:endParaRPr lang="id-ID" b="1" i="1" dirty="0">
            <a:latin typeface="Candara" pitchFamily="34" charset="0"/>
          </a:endParaRPr>
        </a:p>
      </dgm:t>
    </dgm:pt>
    <dgm:pt modelId="{43F4B341-3FE0-4793-84C0-0F55E34E6C45}" type="parTrans" cxnId="{56683A52-4792-41F1-B4F2-90F42F363574}">
      <dgm:prSet/>
      <dgm:spPr/>
      <dgm:t>
        <a:bodyPr/>
        <a:lstStyle/>
        <a:p>
          <a:endParaRPr lang="id-ID"/>
        </a:p>
      </dgm:t>
    </dgm:pt>
    <dgm:pt modelId="{0BE6291F-C1BC-4662-A57C-C148DFB05C12}" type="sibTrans" cxnId="{56683A52-4792-41F1-B4F2-90F42F363574}">
      <dgm:prSet/>
      <dgm:spPr/>
      <dgm:t>
        <a:bodyPr/>
        <a:lstStyle/>
        <a:p>
          <a:endParaRPr lang="id-ID"/>
        </a:p>
      </dgm:t>
    </dgm:pt>
    <dgm:pt modelId="{15863B60-5416-4C7F-AD74-5C091878D4EA}" type="pres">
      <dgm:prSet presAssocID="{CF1C0524-0E94-44F4-80C6-E0F50100F453}" presName="compositeShape" presStyleCnt="0">
        <dgm:presLayoutVars>
          <dgm:dir/>
          <dgm:resizeHandles/>
        </dgm:presLayoutVars>
      </dgm:prSet>
      <dgm:spPr/>
    </dgm:pt>
    <dgm:pt modelId="{BFAA320C-E924-42AA-A384-246A7000F998}" type="pres">
      <dgm:prSet presAssocID="{CF1C0524-0E94-44F4-80C6-E0F50100F453}" presName="pyramid" presStyleLbl="node1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94C10E1A-E74F-4C03-B794-BF46365C8597}" type="pres">
      <dgm:prSet presAssocID="{CF1C0524-0E94-44F4-80C6-E0F50100F453}" presName="theList" presStyleCnt="0"/>
      <dgm:spPr/>
    </dgm:pt>
    <dgm:pt modelId="{99C455A5-08E6-4B9A-A81D-00B5C4EC6DD5}" type="pres">
      <dgm:prSet presAssocID="{D8AC2682-DFDF-4704-8BCA-6AAA82E04B3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84B281-0436-44BE-BD33-96A104E05299}" type="pres">
      <dgm:prSet presAssocID="{D8AC2682-DFDF-4704-8BCA-6AAA82E04B3D}" presName="aSpace" presStyleCnt="0"/>
      <dgm:spPr/>
    </dgm:pt>
    <dgm:pt modelId="{E56188DC-D501-4EEA-B0EE-1AC0C8A2345D}" type="pres">
      <dgm:prSet presAssocID="{D6272517-DA4E-40C4-AC34-3F8B0FB5CAC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26CA17-FCF4-474C-88B7-D48FD29EE2BB}" type="pres">
      <dgm:prSet presAssocID="{D6272517-DA4E-40C4-AC34-3F8B0FB5CACF}" presName="aSpace" presStyleCnt="0"/>
      <dgm:spPr/>
    </dgm:pt>
    <dgm:pt modelId="{9885723F-430D-47D3-AC6B-902D4FB5EB44}" type="pres">
      <dgm:prSet presAssocID="{A57670DF-8B25-44E6-A8A4-F2B1080966A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5C175F-ED12-4943-B273-E8F464F15475}" type="pres">
      <dgm:prSet presAssocID="{A57670DF-8B25-44E6-A8A4-F2B1080966A3}" presName="aSpace" presStyleCnt="0"/>
      <dgm:spPr/>
    </dgm:pt>
    <dgm:pt modelId="{6166D1C7-C6B9-4AC6-8FA4-636DD8C19B13}" type="pres">
      <dgm:prSet presAssocID="{B2636E55-618C-4F28-AEE7-1B5B3282D0B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D2853-F09E-4571-854C-526FA4F4A3C4}" type="pres">
      <dgm:prSet presAssocID="{B2636E55-618C-4F28-AEE7-1B5B3282D0B1}" presName="aSpace" presStyleCnt="0"/>
      <dgm:spPr/>
    </dgm:pt>
  </dgm:ptLst>
  <dgm:cxnLst>
    <dgm:cxn modelId="{6E456ABA-BA9E-4C69-B59E-D54CE2EA5010}" srcId="{CF1C0524-0E94-44F4-80C6-E0F50100F453}" destId="{D6272517-DA4E-40C4-AC34-3F8B0FB5CACF}" srcOrd="1" destOrd="0" parTransId="{EE74F314-A125-4F1E-B808-E0AC82D1DA18}" sibTransId="{05A4CA7D-6FFA-4386-B089-BE309F09B121}"/>
    <dgm:cxn modelId="{BE0399A2-F39B-46FB-BF10-E371098AC5D2}" type="presOf" srcId="{D8AC2682-DFDF-4704-8BCA-6AAA82E04B3D}" destId="{99C455A5-08E6-4B9A-A81D-00B5C4EC6DD5}" srcOrd="0" destOrd="0" presId="urn:microsoft.com/office/officeart/2005/8/layout/pyramid2"/>
    <dgm:cxn modelId="{F9653386-2F10-4155-9773-CBE80D8C22B1}" type="presOf" srcId="{D6272517-DA4E-40C4-AC34-3F8B0FB5CACF}" destId="{E56188DC-D501-4EEA-B0EE-1AC0C8A2345D}" srcOrd="0" destOrd="0" presId="urn:microsoft.com/office/officeart/2005/8/layout/pyramid2"/>
    <dgm:cxn modelId="{235FB9D7-8608-44FC-882C-6E8BACA2DDDA}" srcId="{CF1C0524-0E94-44F4-80C6-E0F50100F453}" destId="{A57670DF-8B25-44E6-A8A4-F2B1080966A3}" srcOrd="2" destOrd="0" parTransId="{403F3F95-466E-4645-85E3-B808083A3085}" sibTransId="{518F7FF2-B52D-477E-BF4A-390A10249B06}"/>
    <dgm:cxn modelId="{56683A52-4792-41F1-B4F2-90F42F363574}" srcId="{CF1C0524-0E94-44F4-80C6-E0F50100F453}" destId="{B2636E55-618C-4F28-AEE7-1B5B3282D0B1}" srcOrd="3" destOrd="0" parTransId="{43F4B341-3FE0-4793-84C0-0F55E34E6C45}" sibTransId="{0BE6291F-C1BC-4662-A57C-C148DFB05C12}"/>
    <dgm:cxn modelId="{6F4D7645-F203-435D-BDB2-DB6D2A4DD9C4}" type="presOf" srcId="{B2636E55-618C-4F28-AEE7-1B5B3282D0B1}" destId="{6166D1C7-C6B9-4AC6-8FA4-636DD8C19B13}" srcOrd="0" destOrd="0" presId="urn:microsoft.com/office/officeart/2005/8/layout/pyramid2"/>
    <dgm:cxn modelId="{49AB40E4-993E-45A9-B55E-DCE0B807BC13}" type="presOf" srcId="{CF1C0524-0E94-44F4-80C6-E0F50100F453}" destId="{15863B60-5416-4C7F-AD74-5C091878D4EA}" srcOrd="0" destOrd="0" presId="urn:microsoft.com/office/officeart/2005/8/layout/pyramid2"/>
    <dgm:cxn modelId="{16AB31C9-3578-42B6-A617-E1DFD1B745DE}" type="presOf" srcId="{A57670DF-8B25-44E6-A8A4-F2B1080966A3}" destId="{9885723F-430D-47D3-AC6B-902D4FB5EB44}" srcOrd="0" destOrd="0" presId="urn:microsoft.com/office/officeart/2005/8/layout/pyramid2"/>
    <dgm:cxn modelId="{90262532-A4B4-42E7-AC30-8EEC48949FE7}" srcId="{CF1C0524-0E94-44F4-80C6-E0F50100F453}" destId="{D8AC2682-DFDF-4704-8BCA-6AAA82E04B3D}" srcOrd="0" destOrd="0" parTransId="{CBB99EE0-E138-42ED-9CE9-A8F6C8D0BCFC}" sibTransId="{2252B4E4-43F1-4BAC-933A-70D1F9AEB280}"/>
    <dgm:cxn modelId="{7DB4B611-EB6B-4DA0-A230-50B0DBA5D6EA}" type="presParOf" srcId="{15863B60-5416-4C7F-AD74-5C091878D4EA}" destId="{BFAA320C-E924-42AA-A384-246A7000F998}" srcOrd="0" destOrd="0" presId="urn:microsoft.com/office/officeart/2005/8/layout/pyramid2"/>
    <dgm:cxn modelId="{05716FAD-E22B-4AC7-A588-FAB477D8A430}" type="presParOf" srcId="{15863B60-5416-4C7F-AD74-5C091878D4EA}" destId="{94C10E1A-E74F-4C03-B794-BF46365C8597}" srcOrd="1" destOrd="0" presId="urn:microsoft.com/office/officeart/2005/8/layout/pyramid2"/>
    <dgm:cxn modelId="{F6874095-8A05-48D8-B54B-48B495A58780}" type="presParOf" srcId="{94C10E1A-E74F-4C03-B794-BF46365C8597}" destId="{99C455A5-08E6-4B9A-A81D-00B5C4EC6DD5}" srcOrd="0" destOrd="0" presId="urn:microsoft.com/office/officeart/2005/8/layout/pyramid2"/>
    <dgm:cxn modelId="{01ECA249-E6B5-4C9E-8AC3-97FC4FAE990D}" type="presParOf" srcId="{94C10E1A-E74F-4C03-B794-BF46365C8597}" destId="{5484B281-0436-44BE-BD33-96A104E05299}" srcOrd="1" destOrd="0" presId="urn:microsoft.com/office/officeart/2005/8/layout/pyramid2"/>
    <dgm:cxn modelId="{59335BA0-9127-4A5E-BF98-DAA081C0F369}" type="presParOf" srcId="{94C10E1A-E74F-4C03-B794-BF46365C8597}" destId="{E56188DC-D501-4EEA-B0EE-1AC0C8A2345D}" srcOrd="2" destOrd="0" presId="urn:microsoft.com/office/officeart/2005/8/layout/pyramid2"/>
    <dgm:cxn modelId="{18C4ADFF-0422-4A83-AE85-A33A130129A7}" type="presParOf" srcId="{94C10E1A-E74F-4C03-B794-BF46365C8597}" destId="{3A26CA17-FCF4-474C-88B7-D48FD29EE2BB}" srcOrd="3" destOrd="0" presId="urn:microsoft.com/office/officeart/2005/8/layout/pyramid2"/>
    <dgm:cxn modelId="{82CD9459-0D96-41C1-90FE-5B3DD0AE0959}" type="presParOf" srcId="{94C10E1A-E74F-4C03-B794-BF46365C8597}" destId="{9885723F-430D-47D3-AC6B-902D4FB5EB44}" srcOrd="4" destOrd="0" presId="urn:microsoft.com/office/officeart/2005/8/layout/pyramid2"/>
    <dgm:cxn modelId="{210FFB9A-C58F-45E1-BD81-200534C38779}" type="presParOf" srcId="{94C10E1A-E74F-4C03-B794-BF46365C8597}" destId="{645C175F-ED12-4943-B273-E8F464F15475}" srcOrd="5" destOrd="0" presId="urn:microsoft.com/office/officeart/2005/8/layout/pyramid2"/>
    <dgm:cxn modelId="{EC40F9BF-BF3F-46B1-BDB7-F8399BFCD56C}" type="presParOf" srcId="{94C10E1A-E74F-4C03-B794-BF46365C8597}" destId="{6166D1C7-C6B9-4AC6-8FA4-636DD8C19B13}" srcOrd="6" destOrd="0" presId="urn:microsoft.com/office/officeart/2005/8/layout/pyramid2"/>
    <dgm:cxn modelId="{4556A120-8448-4E07-9BA7-E04A2C606CE5}" type="presParOf" srcId="{94C10E1A-E74F-4C03-B794-BF46365C8597}" destId="{A56D2853-F09E-4571-854C-526FA4F4A3C4}" srcOrd="7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8F29E4-2B66-458B-8A0C-1C5618CE82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DF2A5B3-C778-45F7-87BB-9585CDBFE62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Ada pernikahan yang sepenuhnya diatur oleh pihak keluarga.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3595407-5F34-457B-A105-C670C0268D5F}" type="parTrans" cxnId="{8BEA694B-26F1-47AB-9527-3812139A0E3A}">
      <dgm:prSet/>
      <dgm:spPr/>
      <dgm:t>
        <a:bodyPr/>
        <a:lstStyle/>
        <a:p>
          <a:endParaRPr lang="id-ID"/>
        </a:p>
      </dgm:t>
    </dgm:pt>
    <dgm:pt modelId="{2EFC4565-4718-4D6F-B6DA-ED7E6091B0E9}" type="sibTrans" cxnId="{8BEA694B-26F1-47AB-9527-3812139A0E3A}">
      <dgm:prSet/>
      <dgm:spPr/>
      <dgm:t>
        <a:bodyPr/>
        <a:lstStyle/>
        <a:p>
          <a:endParaRPr lang="id-ID"/>
        </a:p>
      </dgm:t>
    </dgm:pt>
    <dgm:pt modelId="{C58F3AF4-93C9-4CE2-81EC-3D5A809E819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Mengenal satu sama lain setelah menikah.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B64B76E-5067-42FB-AE9B-BEE01966F245}" type="parTrans" cxnId="{F3E3ABAE-F453-4CDA-91B7-5A72BEF77475}">
      <dgm:prSet/>
      <dgm:spPr/>
      <dgm:t>
        <a:bodyPr/>
        <a:lstStyle/>
        <a:p>
          <a:endParaRPr lang="id-ID"/>
        </a:p>
      </dgm:t>
    </dgm:pt>
    <dgm:pt modelId="{48D07EE1-3FE0-44D7-9350-435F630C08B1}" type="sibTrans" cxnId="{F3E3ABAE-F453-4CDA-91B7-5A72BEF77475}">
      <dgm:prSet/>
      <dgm:spPr/>
      <dgm:t>
        <a:bodyPr/>
        <a:lstStyle/>
        <a:p>
          <a:endParaRPr lang="id-ID"/>
        </a:p>
      </dgm:t>
    </dgm:pt>
    <dgm:pt modelId="{51E47FA5-4F51-45F4-B957-28A51D7AAA9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Praktik poligami diperbolehkan.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9EBA01F-0998-40BD-9373-06B572320A8E}" type="parTrans" cxnId="{BE978806-AF6C-420B-9A30-1179C6B626C2}">
      <dgm:prSet/>
      <dgm:spPr/>
      <dgm:t>
        <a:bodyPr/>
        <a:lstStyle/>
        <a:p>
          <a:endParaRPr lang="id-ID"/>
        </a:p>
      </dgm:t>
    </dgm:pt>
    <dgm:pt modelId="{3B31F60D-0C87-4580-8FCA-D03A2F0C3AE5}" type="sibTrans" cxnId="{BE978806-AF6C-420B-9A30-1179C6B626C2}">
      <dgm:prSet/>
      <dgm:spPr/>
      <dgm:t>
        <a:bodyPr/>
        <a:lstStyle/>
        <a:p>
          <a:endParaRPr lang="id-ID"/>
        </a:p>
      </dgm:t>
    </dgm:pt>
    <dgm:pt modelId="{57C069CE-2C52-402E-A5BE-654AEA8F218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Pernikahan penyatuan dua keluarga; wajib saling terhubung dengan keluarga pasangan.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689EA00-AC85-41B1-B910-A92784D64C48}" type="parTrans" cxnId="{F730E74E-A505-4B7D-98DC-16C33E48F001}">
      <dgm:prSet/>
      <dgm:spPr/>
      <dgm:t>
        <a:bodyPr/>
        <a:lstStyle/>
        <a:p>
          <a:endParaRPr lang="id-ID"/>
        </a:p>
      </dgm:t>
    </dgm:pt>
    <dgm:pt modelId="{27EAF2F7-5771-48D0-B398-30BAF025A4B3}" type="sibTrans" cxnId="{F730E74E-A505-4B7D-98DC-16C33E48F001}">
      <dgm:prSet/>
      <dgm:spPr/>
      <dgm:t>
        <a:bodyPr/>
        <a:lstStyle/>
        <a:p>
          <a:endParaRPr lang="id-ID"/>
        </a:p>
      </dgm:t>
    </dgm:pt>
    <dgm:pt modelId="{D2737865-B4A5-48F1-AFA0-217B1D615A5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Commuter marriage/LDM; pasangan menikah tapi tinggal dilokasi berbeda.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A4BD37D-5D06-4E28-B5F0-353DDBB7B64D}" type="parTrans" cxnId="{24C3993E-3496-4CD3-8296-3A2E65C11B49}">
      <dgm:prSet/>
      <dgm:spPr/>
      <dgm:t>
        <a:bodyPr/>
        <a:lstStyle/>
        <a:p>
          <a:endParaRPr lang="id-ID"/>
        </a:p>
      </dgm:t>
    </dgm:pt>
    <dgm:pt modelId="{8C484A13-BA8C-4BBF-A3C3-9416750713F4}" type="sibTrans" cxnId="{24C3993E-3496-4CD3-8296-3A2E65C11B49}">
      <dgm:prSet/>
      <dgm:spPr/>
      <dgm:t>
        <a:bodyPr/>
        <a:lstStyle/>
        <a:p>
          <a:endParaRPr lang="id-ID"/>
        </a:p>
      </dgm:t>
    </dgm:pt>
    <dgm:pt modelId="{4DD5BC10-51E8-4F19-976E-C4AF335E5F7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Kedua orang tua pencari nafkah.</a:t>
          </a:r>
        </a:p>
      </dgm:t>
    </dgm:pt>
    <dgm:pt modelId="{45654AAF-95EA-4C4E-AC34-0C14B2972793}" type="parTrans" cxnId="{9696D43C-3A93-4CB6-A341-EA7E061A7BEF}">
      <dgm:prSet/>
      <dgm:spPr/>
      <dgm:t>
        <a:bodyPr/>
        <a:lstStyle/>
        <a:p>
          <a:endParaRPr lang="id-ID"/>
        </a:p>
      </dgm:t>
    </dgm:pt>
    <dgm:pt modelId="{3833DB1A-48DC-4E2F-A119-083349EB5543}" type="sibTrans" cxnId="{9696D43C-3A93-4CB6-A341-EA7E061A7BEF}">
      <dgm:prSet/>
      <dgm:spPr/>
      <dgm:t>
        <a:bodyPr/>
        <a:lstStyle/>
        <a:p>
          <a:endParaRPr lang="id-ID"/>
        </a:p>
      </dgm:t>
    </dgm:pt>
    <dgm:pt modelId="{61784B12-DEB1-4F55-9F74-E9501418927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Peran gender terbalik; laki-laki dirumah – istri mencari nafkah. </a:t>
          </a:r>
        </a:p>
      </dgm:t>
    </dgm:pt>
    <dgm:pt modelId="{6D21E783-1ADF-4679-A9D1-B1360C75F688}" type="parTrans" cxnId="{330E58D2-5D26-479E-8D35-1AC40193D090}">
      <dgm:prSet/>
      <dgm:spPr/>
      <dgm:t>
        <a:bodyPr/>
        <a:lstStyle/>
        <a:p>
          <a:endParaRPr lang="id-ID"/>
        </a:p>
      </dgm:t>
    </dgm:pt>
    <dgm:pt modelId="{025FB8CF-76BB-479B-AFF9-684ED12EEABD}" type="sibTrans" cxnId="{330E58D2-5D26-479E-8D35-1AC40193D090}">
      <dgm:prSet/>
      <dgm:spPr/>
      <dgm:t>
        <a:bodyPr/>
        <a:lstStyle/>
        <a:p>
          <a:endParaRPr lang="id-ID"/>
        </a:p>
      </dgm:t>
    </dgm:pt>
    <dgm:pt modelId="{B51209AB-35A4-4EF3-9B20-1A7D19200E3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Melegalkan pernikahan sejenis. </a:t>
          </a:r>
        </a:p>
      </dgm:t>
    </dgm:pt>
    <dgm:pt modelId="{1FF086ED-7075-407B-9C2D-EAB55E6937EC}" type="parTrans" cxnId="{CE0A9AF5-BB68-4277-B468-F458635BE798}">
      <dgm:prSet/>
      <dgm:spPr/>
      <dgm:t>
        <a:bodyPr/>
        <a:lstStyle/>
        <a:p>
          <a:endParaRPr lang="id-ID"/>
        </a:p>
      </dgm:t>
    </dgm:pt>
    <dgm:pt modelId="{AD774E62-3048-4B31-B510-E5EA39DFEFB3}" type="sibTrans" cxnId="{CE0A9AF5-BB68-4277-B468-F458635BE798}">
      <dgm:prSet/>
      <dgm:spPr/>
      <dgm:t>
        <a:bodyPr/>
        <a:lstStyle/>
        <a:p>
          <a:endParaRPr lang="id-ID"/>
        </a:p>
      </dgm:t>
    </dgm:pt>
    <dgm:pt modelId="{8E93B936-63BF-49B2-AFEF-BC64A6AE766B}" type="pres">
      <dgm:prSet presAssocID="{678F29E4-2B66-458B-8A0C-1C5618CE82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2B8190A-2FE1-4AAA-8B2B-F3541674867E}" type="pres">
      <dgm:prSet presAssocID="{ADF2A5B3-C778-45F7-87BB-9585CDBFE62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64232D-27D6-43CC-8146-46F6AE27C5B5}" type="pres">
      <dgm:prSet presAssocID="{2EFC4565-4718-4D6F-B6DA-ED7E6091B0E9}" presName="sibTrans" presStyleCnt="0"/>
      <dgm:spPr/>
    </dgm:pt>
    <dgm:pt modelId="{187E5E6E-09AB-41B6-A098-C2029B0652B0}" type="pres">
      <dgm:prSet presAssocID="{C58F3AF4-93C9-4CE2-81EC-3D5A809E819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7218D8-E55E-4D5F-AE18-40C07DE69A38}" type="pres">
      <dgm:prSet presAssocID="{48D07EE1-3FE0-44D7-9350-435F630C08B1}" presName="sibTrans" presStyleCnt="0"/>
      <dgm:spPr/>
    </dgm:pt>
    <dgm:pt modelId="{3075E261-F290-4639-B691-E80C235F9EAE}" type="pres">
      <dgm:prSet presAssocID="{51E47FA5-4F51-45F4-B957-28A51D7AAA9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3C55C6-00C4-4A88-B4E2-5149E0C692C1}" type="pres">
      <dgm:prSet presAssocID="{3B31F60D-0C87-4580-8FCA-D03A2F0C3AE5}" presName="sibTrans" presStyleCnt="0"/>
      <dgm:spPr/>
    </dgm:pt>
    <dgm:pt modelId="{CD566353-E0F1-43B4-99B9-6887789281B9}" type="pres">
      <dgm:prSet presAssocID="{57C069CE-2C52-402E-A5BE-654AEA8F218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B3B624-03DF-463F-ADC7-2A5A79705674}" type="pres">
      <dgm:prSet presAssocID="{27EAF2F7-5771-48D0-B398-30BAF025A4B3}" presName="sibTrans" presStyleCnt="0"/>
      <dgm:spPr/>
    </dgm:pt>
    <dgm:pt modelId="{46F2248F-6AE6-475A-98E2-1B56D6018702}" type="pres">
      <dgm:prSet presAssocID="{D2737865-B4A5-48F1-AFA0-217B1D615A5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5EDC7F-EAD4-46D3-B9B6-AD40FD026416}" type="pres">
      <dgm:prSet presAssocID="{8C484A13-BA8C-4BBF-A3C3-9416750713F4}" presName="sibTrans" presStyleCnt="0"/>
      <dgm:spPr/>
    </dgm:pt>
    <dgm:pt modelId="{6B2C8C95-0C32-49CC-9363-4C946FB46193}" type="pres">
      <dgm:prSet presAssocID="{4DD5BC10-51E8-4F19-976E-C4AF335E5F7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10B9BB-C096-4F79-989C-13C717D2B246}" type="pres">
      <dgm:prSet presAssocID="{3833DB1A-48DC-4E2F-A119-083349EB5543}" presName="sibTrans" presStyleCnt="0"/>
      <dgm:spPr/>
    </dgm:pt>
    <dgm:pt modelId="{2F56D34A-8A12-47C3-9C98-1EA64C9831D8}" type="pres">
      <dgm:prSet presAssocID="{61784B12-DEB1-4F55-9F74-E9501418927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2F5FD6-D892-4FDE-AF58-B269FC8FE6B8}" type="pres">
      <dgm:prSet presAssocID="{025FB8CF-76BB-479B-AFF9-684ED12EEABD}" presName="sibTrans" presStyleCnt="0"/>
      <dgm:spPr/>
    </dgm:pt>
    <dgm:pt modelId="{9C97CB30-F7B0-4049-942D-06374EEBC158}" type="pres">
      <dgm:prSet presAssocID="{B51209AB-35A4-4EF3-9B20-1A7D19200E3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512433A-BCF1-48E7-B475-60984CA39A35}" type="presOf" srcId="{ADF2A5B3-C778-45F7-87BB-9585CDBFE628}" destId="{12B8190A-2FE1-4AAA-8B2B-F3541674867E}" srcOrd="0" destOrd="0" presId="urn:microsoft.com/office/officeart/2005/8/layout/default"/>
    <dgm:cxn modelId="{9117E9BB-D821-4259-B161-8171D1781F77}" type="presOf" srcId="{61784B12-DEB1-4F55-9F74-E95014189278}" destId="{2F56D34A-8A12-47C3-9C98-1EA64C9831D8}" srcOrd="0" destOrd="0" presId="urn:microsoft.com/office/officeart/2005/8/layout/default"/>
    <dgm:cxn modelId="{1CF9CE6A-33D7-49EF-8610-772EE227D85F}" type="presOf" srcId="{D2737865-B4A5-48F1-AFA0-217B1D615A5A}" destId="{46F2248F-6AE6-475A-98E2-1B56D6018702}" srcOrd="0" destOrd="0" presId="urn:microsoft.com/office/officeart/2005/8/layout/default"/>
    <dgm:cxn modelId="{CE0A9AF5-BB68-4277-B468-F458635BE798}" srcId="{678F29E4-2B66-458B-8A0C-1C5618CE8213}" destId="{B51209AB-35A4-4EF3-9B20-1A7D19200E39}" srcOrd="7" destOrd="0" parTransId="{1FF086ED-7075-407B-9C2D-EAB55E6937EC}" sibTransId="{AD774E62-3048-4B31-B510-E5EA39DFEFB3}"/>
    <dgm:cxn modelId="{52398CD4-05A3-45A2-B9E1-DEB7C5EE9EF3}" type="presOf" srcId="{C58F3AF4-93C9-4CE2-81EC-3D5A809E8197}" destId="{187E5E6E-09AB-41B6-A098-C2029B0652B0}" srcOrd="0" destOrd="0" presId="urn:microsoft.com/office/officeart/2005/8/layout/default"/>
    <dgm:cxn modelId="{8BEA694B-26F1-47AB-9527-3812139A0E3A}" srcId="{678F29E4-2B66-458B-8A0C-1C5618CE8213}" destId="{ADF2A5B3-C778-45F7-87BB-9585CDBFE628}" srcOrd="0" destOrd="0" parTransId="{A3595407-5F34-457B-A105-C670C0268D5F}" sibTransId="{2EFC4565-4718-4D6F-B6DA-ED7E6091B0E9}"/>
    <dgm:cxn modelId="{F3E3ABAE-F453-4CDA-91B7-5A72BEF77475}" srcId="{678F29E4-2B66-458B-8A0C-1C5618CE8213}" destId="{C58F3AF4-93C9-4CE2-81EC-3D5A809E8197}" srcOrd="1" destOrd="0" parTransId="{5B64B76E-5067-42FB-AE9B-BEE01966F245}" sibTransId="{48D07EE1-3FE0-44D7-9350-435F630C08B1}"/>
    <dgm:cxn modelId="{24C3993E-3496-4CD3-8296-3A2E65C11B49}" srcId="{678F29E4-2B66-458B-8A0C-1C5618CE8213}" destId="{D2737865-B4A5-48F1-AFA0-217B1D615A5A}" srcOrd="4" destOrd="0" parTransId="{2A4BD37D-5D06-4E28-B5F0-353DDBB7B64D}" sibTransId="{8C484A13-BA8C-4BBF-A3C3-9416750713F4}"/>
    <dgm:cxn modelId="{9696D43C-3A93-4CB6-A341-EA7E061A7BEF}" srcId="{678F29E4-2B66-458B-8A0C-1C5618CE8213}" destId="{4DD5BC10-51E8-4F19-976E-C4AF335E5F73}" srcOrd="5" destOrd="0" parTransId="{45654AAF-95EA-4C4E-AC34-0C14B2972793}" sibTransId="{3833DB1A-48DC-4E2F-A119-083349EB5543}"/>
    <dgm:cxn modelId="{C97197EA-6F78-41EB-8BC8-0407190987E0}" type="presOf" srcId="{57C069CE-2C52-402E-A5BE-654AEA8F218B}" destId="{CD566353-E0F1-43B4-99B9-6887789281B9}" srcOrd="0" destOrd="0" presId="urn:microsoft.com/office/officeart/2005/8/layout/default"/>
    <dgm:cxn modelId="{330E58D2-5D26-479E-8D35-1AC40193D090}" srcId="{678F29E4-2B66-458B-8A0C-1C5618CE8213}" destId="{61784B12-DEB1-4F55-9F74-E95014189278}" srcOrd="6" destOrd="0" parTransId="{6D21E783-1ADF-4679-A9D1-B1360C75F688}" sibTransId="{025FB8CF-76BB-479B-AFF9-684ED12EEABD}"/>
    <dgm:cxn modelId="{F730E74E-A505-4B7D-98DC-16C33E48F001}" srcId="{678F29E4-2B66-458B-8A0C-1C5618CE8213}" destId="{57C069CE-2C52-402E-A5BE-654AEA8F218B}" srcOrd="3" destOrd="0" parTransId="{E689EA00-AC85-41B1-B910-A92784D64C48}" sibTransId="{27EAF2F7-5771-48D0-B398-30BAF025A4B3}"/>
    <dgm:cxn modelId="{BE978806-AF6C-420B-9A30-1179C6B626C2}" srcId="{678F29E4-2B66-458B-8A0C-1C5618CE8213}" destId="{51E47FA5-4F51-45F4-B957-28A51D7AAA97}" srcOrd="2" destOrd="0" parTransId="{19EBA01F-0998-40BD-9373-06B572320A8E}" sibTransId="{3B31F60D-0C87-4580-8FCA-D03A2F0C3AE5}"/>
    <dgm:cxn modelId="{C1360E89-370E-40DD-95CE-25F9D4A349E4}" type="presOf" srcId="{678F29E4-2B66-458B-8A0C-1C5618CE8213}" destId="{8E93B936-63BF-49B2-AFEF-BC64A6AE766B}" srcOrd="0" destOrd="0" presId="urn:microsoft.com/office/officeart/2005/8/layout/default"/>
    <dgm:cxn modelId="{91403C66-3985-4C3C-9EAE-E1835D014191}" type="presOf" srcId="{B51209AB-35A4-4EF3-9B20-1A7D19200E39}" destId="{9C97CB30-F7B0-4049-942D-06374EEBC158}" srcOrd="0" destOrd="0" presId="urn:microsoft.com/office/officeart/2005/8/layout/default"/>
    <dgm:cxn modelId="{A5809391-8A28-469A-8D4A-D7BD14222757}" type="presOf" srcId="{51E47FA5-4F51-45F4-B957-28A51D7AAA97}" destId="{3075E261-F290-4639-B691-E80C235F9EAE}" srcOrd="0" destOrd="0" presId="urn:microsoft.com/office/officeart/2005/8/layout/default"/>
    <dgm:cxn modelId="{6726DCDF-1723-45F7-9A6B-3D43A215AFE8}" type="presOf" srcId="{4DD5BC10-51E8-4F19-976E-C4AF335E5F73}" destId="{6B2C8C95-0C32-49CC-9363-4C946FB46193}" srcOrd="0" destOrd="0" presId="urn:microsoft.com/office/officeart/2005/8/layout/default"/>
    <dgm:cxn modelId="{8A1FFC59-58F9-4654-B135-547E80EF7206}" type="presParOf" srcId="{8E93B936-63BF-49B2-AFEF-BC64A6AE766B}" destId="{12B8190A-2FE1-4AAA-8B2B-F3541674867E}" srcOrd="0" destOrd="0" presId="urn:microsoft.com/office/officeart/2005/8/layout/default"/>
    <dgm:cxn modelId="{50722A96-FAB7-4474-AB54-4EDA787292AD}" type="presParOf" srcId="{8E93B936-63BF-49B2-AFEF-BC64A6AE766B}" destId="{3E64232D-27D6-43CC-8146-46F6AE27C5B5}" srcOrd="1" destOrd="0" presId="urn:microsoft.com/office/officeart/2005/8/layout/default"/>
    <dgm:cxn modelId="{A1D68FB1-109F-486B-8123-965AD5864B24}" type="presParOf" srcId="{8E93B936-63BF-49B2-AFEF-BC64A6AE766B}" destId="{187E5E6E-09AB-41B6-A098-C2029B0652B0}" srcOrd="2" destOrd="0" presId="urn:microsoft.com/office/officeart/2005/8/layout/default"/>
    <dgm:cxn modelId="{466B4016-A8B2-4408-9AC1-1FBB745BC38C}" type="presParOf" srcId="{8E93B936-63BF-49B2-AFEF-BC64A6AE766B}" destId="{A27218D8-E55E-4D5F-AE18-40C07DE69A38}" srcOrd="3" destOrd="0" presId="urn:microsoft.com/office/officeart/2005/8/layout/default"/>
    <dgm:cxn modelId="{7BA4E338-9985-483E-A5F1-42DC381F534D}" type="presParOf" srcId="{8E93B936-63BF-49B2-AFEF-BC64A6AE766B}" destId="{3075E261-F290-4639-B691-E80C235F9EAE}" srcOrd="4" destOrd="0" presId="urn:microsoft.com/office/officeart/2005/8/layout/default"/>
    <dgm:cxn modelId="{5D10EA6F-2D1A-4770-B457-8099ED8AD87C}" type="presParOf" srcId="{8E93B936-63BF-49B2-AFEF-BC64A6AE766B}" destId="{093C55C6-00C4-4A88-B4E2-5149E0C692C1}" srcOrd="5" destOrd="0" presId="urn:microsoft.com/office/officeart/2005/8/layout/default"/>
    <dgm:cxn modelId="{D7F70C36-2B3E-4B40-BF16-FF1C981C8AC2}" type="presParOf" srcId="{8E93B936-63BF-49B2-AFEF-BC64A6AE766B}" destId="{CD566353-E0F1-43B4-99B9-6887789281B9}" srcOrd="6" destOrd="0" presId="urn:microsoft.com/office/officeart/2005/8/layout/default"/>
    <dgm:cxn modelId="{190F2033-BA20-4968-A7C5-6101705ACA4D}" type="presParOf" srcId="{8E93B936-63BF-49B2-AFEF-BC64A6AE766B}" destId="{0CB3B624-03DF-463F-ADC7-2A5A79705674}" srcOrd="7" destOrd="0" presId="urn:microsoft.com/office/officeart/2005/8/layout/default"/>
    <dgm:cxn modelId="{12E81F99-9B82-496F-A7F2-2A87BA71D699}" type="presParOf" srcId="{8E93B936-63BF-49B2-AFEF-BC64A6AE766B}" destId="{46F2248F-6AE6-475A-98E2-1B56D6018702}" srcOrd="8" destOrd="0" presId="urn:microsoft.com/office/officeart/2005/8/layout/default"/>
    <dgm:cxn modelId="{287DD76E-746D-432E-B193-50295C7D5893}" type="presParOf" srcId="{8E93B936-63BF-49B2-AFEF-BC64A6AE766B}" destId="{AA5EDC7F-EAD4-46D3-B9B6-AD40FD026416}" srcOrd="9" destOrd="0" presId="urn:microsoft.com/office/officeart/2005/8/layout/default"/>
    <dgm:cxn modelId="{F2E60ED8-CD0A-40C8-947F-73F2F2FE5898}" type="presParOf" srcId="{8E93B936-63BF-49B2-AFEF-BC64A6AE766B}" destId="{6B2C8C95-0C32-49CC-9363-4C946FB46193}" srcOrd="10" destOrd="0" presId="urn:microsoft.com/office/officeart/2005/8/layout/default"/>
    <dgm:cxn modelId="{269D1935-6BCF-4A0D-9342-9FD34DBE3A7D}" type="presParOf" srcId="{8E93B936-63BF-49B2-AFEF-BC64A6AE766B}" destId="{5510B9BB-C096-4F79-989C-13C717D2B246}" srcOrd="11" destOrd="0" presId="urn:microsoft.com/office/officeart/2005/8/layout/default"/>
    <dgm:cxn modelId="{58A56CE9-0425-44D8-B61F-42B9C43E5E76}" type="presParOf" srcId="{8E93B936-63BF-49B2-AFEF-BC64A6AE766B}" destId="{2F56D34A-8A12-47C3-9C98-1EA64C9831D8}" srcOrd="12" destOrd="0" presId="urn:microsoft.com/office/officeart/2005/8/layout/default"/>
    <dgm:cxn modelId="{DD089550-777E-4EE2-94EC-FD3562EBCA79}" type="presParOf" srcId="{8E93B936-63BF-49B2-AFEF-BC64A6AE766B}" destId="{632F5FD6-D892-4FDE-AF58-B269FC8FE6B8}" srcOrd="13" destOrd="0" presId="urn:microsoft.com/office/officeart/2005/8/layout/default"/>
    <dgm:cxn modelId="{17717CB8-0842-4F44-AD9A-CB0E795EDA54}" type="presParOf" srcId="{8E93B936-63BF-49B2-AFEF-BC64A6AE766B}" destId="{9C97CB30-F7B0-4049-942D-06374EEBC158}" srcOrd="1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940E22-A1DE-4E72-843B-9B475636BA35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2E07DC10-98DB-4ACF-96D7-D0A1E8AE65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Identifikasi perbedaan cara sebelum memutuskan untuk menikah:</a:t>
          </a:r>
          <a:endParaRPr lang="id-ID" sz="1400" b="1" i="1" dirty="0">
            <a:latin typeface="Candara" pitchFamily="34" charset="0"/>
          </a:endParaRPr>
        </a:p>
      </dgm:t>
    </dgm:pt>
    <dgm:pt modelId="{97F7B073-0596-4ED4-9D2E-83F53753D055}" type="parTrans" cxnId="{CBEA4F68-CF75-4A5F-BD75-9FB92679E9C9}">
      <dgm:prSet/>
      <dgm:spPr/>
      <dgm:t>
        <a:bodyPr/>
        <a:lstStyle/>
        <a:p>
          <a:endParaRPr lang="id-ID"/>
        </a:p>
      </dgm:t>
    </dgm:pt>
    <dgm:pt modelId="{BC751498-FC94-449D-88FD-EF0D86E8E32A}" type="sibTrans" cxnId="{CBEA4F68-CF75-4A5F-BD75-9FB92679E9C9}">
      <dgm:prSet/>
      <dgm:spPr/>
      <dgm:t>
        <a:bodyPr/>
        <a:lstStyle/>
        <a:p>
          <a:endParaRPr lang="id-ID"/>
        </a:p>
      </dgm:t>
    </dgm:pt>
    <dgm:pt modelId="{85B40939-EDED-42A4-B39B-433877FE074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1. Perkembangan bertahap dengan sesekali mengalami konflik dalam hubungan. </a:t>
          </a:r>
          <a:endParaRPr lang="id-ID" sz="1400" b="1" i="1" dirty="0">
            <a:latin typeface="Candara" pitchFamily="34" charset="0"/>
          </a:endParaRPr>
        </a:p>
      </dgm:t>
    </dgm:pt>
    <dgm:pt modelId="{8784CC03-15B3-479D-A487-4DA855D8C1E0}" type="parTrans" cxnId="{CC18B77E-AFDE-46AB-8336-0EA0F8CD159D}">
      <dgm:prSet/>
      <dgm:spPr/>
      <dgm:t>
        <a:bodyPr/>
        <a:lstStyle/>
        <a:p>
          <a:endParaRPr lang="id-ID"/>
        </a:p>
      </dgm:t>
    </dgm:pt>
    <dgm:pt modelId="{CD250873-D461-4379-94C9-E1DF20E2CFED}" type="sibTrans" cxnId="{CC18B77E-AFDE-46AB-8336-0EA0F8CD159D}">
      <dgm:prSet/>
      <dgm:spPr/>
      <dgm:t>
        <a:bodyPr/>
        <a:lstStyle/>
        <a:p>
          <a:endParaRPr lang="id-ID"/>
        </a:p>
      </dgm:t>
    </dgm:pt>
    <dgm:pt modelId="{92D08545-AF93-49D3-8BEA-B1A13B42A57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2. Peningkatan cepat menuju pernikahan tanpa konflik. </a:t>
          </a:r>
        </a:p>
      </dgm:t>
    </dgm:pt>
    <dgm:pt modelId="{B66AB639-EA93-4496-9BB3-7EA518997A3C}" type="parTrans" cxnId="{C52E942B-ADF8-47C4-97B0-CDC2BA0F0B44}">
      <dgm:prSet/>
      <dgm:spPr/>
      <dgm:t>
        <a:bodyPr/>
        <a:lstStyle/>
        <a:p>
          <a:endParaRPr lang="id-ID"/>
        </a:p>
      </dgm:t>
    </dgm:pt>
    <dgm:pt modelId="{08DFCF5B-8CCC-43D3-B8FC-21AB48C99EBB}" type="sibTrans" cxnId="{C52E942B-ADF8-47C4-97B0-CDC2BA0F0B44}">
      <dgm:prSet/>
      <dgm:spPr/>
      <dgm:t>
        <a:bodyPr/>
        <a:lstStyle/>
        <a:p>
          <a:endParaRPr lang="id-ID"/>
        </a:p>
      </dgm:t>
    </dgm:pt>
    <dgm:pt modelId="{79C0B994-F6EE-4910-83DC-374CEE73BFD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3. Perkenalan cukup panjang &amp; perkembangan kedekatan &amp; kasih sayang (afeksi). </a:t>
          </a:r>
        </a:p>
      </dgm:t>
    </dgm:pt>
    <dgm:pt modelId="{ACF3C785-9D3D-43FB-900C-1E23C3813909}" type="parTrans" cxnId="{0F368307-6526-4FB7-BDC4-D5139998216B}">
      <dgm:prSet/>
      <dgm:spPr/>
      <dgm:t>
        <a:bodyPr/>
        <a:lstStyle/>
        <a:p>
          <a:endParaRPr lang="id-ID"/>
        </a:p>
      </dgm:t>
    </dgm:pt>
    <dgm:pt modelId="{FD8C6BC9-F917-4E85-8A14-D3C80D1340D5}" type="sibTrans" cxnId="{0F368307-6526-4FB7-BDC4-D5139998216B}">
      <dgm:prSet/>
      <dgm:spPr/>
      <dgm:t>
        <a:bodyPr/>
        <a:lstStyle/>
        <a:p>
          <a:endParaRPr lang="id-ID"/>
        </a:p>
      </dgm:t>
    </dgm:pt>
    <dgm:pt modelId="{A7CE74E2-B156-4D96-9B26-4F4C5C9DDD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4. Menjalani masa pacaran yang panjang dengan masalah yang serius. </a:t>
          </a:r>
        </a:p>
      </dgm:t>
    </dgm:pt>
    <dgm:pt modelId="{166798DF-4076-4ED0-8A15-2BCAB21D801C}" type="parTrans" cxnId="{9BFEC92D-21F7-47FF-8C44-C83B239CEF72}">
      <dgm:prSet/>
      <dgm:spPr/>
      <dgm:t>
        <a:bodyPr/>
        <a:lstStyle/>
        <a:p>
          <a:endParaRPr lang="id-ID"/>
        </a:p>
      </dgm:t>
    </dgm:pt>
    <dgm:pt modelId="{A2C79C41-F8FA-448C-9EF0-1E5705DEC3B9}" type="sibTrans" cxnId="{9BFEC92D-21F7-47FF-8C44-C83B239CEF72}">
      <dgm:prSet/>
      <dgm:spPr/>
      <dgm:t>
        <a:bodyPr/>
        <a:lstStyle/>
        <a:p>
          <a:endParaRPr lang="id-ID"/>
        </a:p>
      </dgm:t>
    </dgm:pt>
    <dgm:pt modelId="{1288B22B-2A19-49FA-87F6-90B1C1D86A30}" type="pres">
      <dgm:prSet presAssocID="{25940E22-A1DE-4E72-843B-9B475636BA35}" presName="Name0" presStyleCnt="0">
        <dgm:presLayoutVars>
          <dgm:dir/>
          <dgm:resizeHandles val="exact"/>
        </dgm:presLayoutVars>
      </dgm:prSet>
      <dgm:spPr/>
    </dgm:pt>
    <dgm:pt modelId="{0598F70C-1833-4365-9553-39D4E6755DF4}" type="pres">
      <dgm:prSet presAssocID="{25940E22-A1DE-4E72-843B-9B475636BA35}" presName="arrow" presStyleLbl="bgShp" presStyleIdx="0" presStyleCnt="1"/>
      <dgm:spPr/>
    </dgm:pt>
    <dgm:pt modelId="{F508E520-24C0-4F24-A28F-6BF5AF7C4212}" type="pres">
      <dgm:prSet presAssocID="{25940E22-A1DE-4E72-843B-9B475636BA35}" presName="points" presStyleCnt="0"/>
      <dgm:spPr/>
    </dgm:pt>
    <dgm:pt modelId="{DBFD665C-9C06-4B31-9132-F24A10AFC356}" type="pres">
      <dgm:prSet presAssocID="{2E07DC10-98DB-4ACF-96D7-D0A1E8AE65A3}" presName="compositeA" presStyleCnt="0"/>
      <dgm:spPr/>
    </dgm:pt>
    <dgm:pt modelId="{0D82CBA5-D40E-484C-B8B8-3F2FE7B2E13B}" type="pres">
      <dgm:prSet presAssocID="{2E07DC10-98DB-4ACF-96D7-D0A1E8AE65A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4C615D-F3D0-4D40-BC64-269F41B0F2D4}" type="pres">
      <dgm:prSet presAssocID="{2E07DC10-98DB-4ACF-96D7-D0A1E8AE65A3}" presName="circleA" presStyleLbl="node1" presStyleIdx="0" presStyleCnt="5"/>
      <dgm:spPr/>
    </dgm:pt>
    <dgm:pt modelId="{1C244193-526E-4E6E-A81D-105A30BC7F58}" type="pres">
      <dgm:prSet presAssocID="{2E07DC10-98DB-4ACF-96D7-D0A1E8AE65A3}" presName="spaceA" presStyleCnt="0"/>
      <dgm:spPr/>
    </dgm:pt>
    <dgm:pt modelId="{CD2109AB-7448-4353-83EB-5706AB487E09}" type="pres">
      <dgm:prSet presAssocID="{BC751498-FC94-449D-88FD-EF0D86E8E32A}" presName="space" presStyleCnt="0"/>
      <dgm:spPr/>
    </dgm:pt>
    <dgm:pt modelId="{AC4F8F4B-C55D-4B90-8DD7-43C9E946C316}" type="pres">
      <dgm:prSet presAssocID="{85B40939-EDED-42A4-B39B-433877FE074C}" presName="compositeB" presStyleCnt="0"/>
      <dgm:spPr/>
    </dgm:pt>
    <dgm:pt modelId="{3661D651-07C9-4F90-BFA1-D4F08322050A}" type="pres">
      <dgm:prSet presAssocID="{85B40939-EDED-42A4-B39B-433877FE074C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97FBD9-A0E2-41DD-B6E9-FE538BE613F7}" type="pres">
      <dgm:prSet presAssocID="{85B40939-EDED-42A4-B39B-433877FE074C}" presName="circleB" presStyleLbl="node1" presStyleIdx="1" presStyleCnt="5"/>
      <dgm:spPr/>
    </dgm:pt>
    <dgm:pt modelId="{589B9D26-1786-43A8-8E12-4AB54080A7C7}" type="pres">
      <dgm:prSet presAssocID="{85B40939-EDED-42A4-B39B-433877FE074C}" presName="spaceB" presStyleCnt="0"/>
      <dgm:spPr/>
    </dgm:pt>
    <dgm:pt modelId="{5632936D-CC1D-49A9-AEDC-931DF967B6F3}" type="pres">
      <dgm:prSet presAssocID="{CD250873-D461-4379-94C9-E1DF20E2CFED}" presName="space" presStyleCnt="0"/>
      <dgm:spPr/>
    </dgm:pt>
    <dgm:pt modelId="{AB3EC0D7-DF66-423F-B14C-3D2E4B2258F1}" type="pres">
      <dgm:prSet presAssocID="{92D08545-AF93-49D3-8BEA-B1A13B42A573}" presName="compositeA" presStyleCnt="0"/>
      <dgm:spPr/>
    </dgm:pt>
    <dgm:pt modelId="{70364F47-8397-453E-AECF-0153BAA7C6AD}" type="pres">
      <dgm:prSet presAssocID="{92D08545-AF93-49D3-8BEA-B1A13B42A57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F2C4A3-DC5F-441A-BD9E-C76988D4668E}" type="pres">
      <dgm:prSet presAssocID="{92D08545-AF93-49D3-8BEA-B1A13B42A573}" presName="circleA" presStyleLbl="node1" presStyleIdx="2" presStyleCnt="5"/>
      <dgm:spPr/>
    </dgm:pt>
    <dgm:pt modelId="{3A8559A8-DB6D-44E3-A8CC-FDB1AED511F6}" type="pres">
      <dgm:prSet presAssocID="{92D08545-AF93-49D3-8BEA-B1A13B42A573}" presName="spaceA" presStyleCnt="0"/>
      <dgm:spPr/>
    </dgm:pt>
    <dgm:pt modelId="{3E961952-D012-482A-B317-B59CC3849034}" type="pres">
      <dgm:prSet presAssocID="{08DFCF5B-8CCC-43D3-B8FC-21AB48C99EBB}" presName="space" presStyleCnt="0"/>
      <dgm:spPr/>
    </dgm:pt>
    <dgm:pt modelId="{D1A95E4F-F2E8-4323-B1AB-FFE37CE44A2C}" type="pres">
      <dgm:prSet presAssocID="{79C0B994-F6EE-4910-83DC-374CEE73BFDD}" presName="compositeB" presStyleCnt="0"/>
      <dgm:spPr/>
    </dgm:pt>
    <dgm:pt modelId="{98E2689B-0DAB-4CA3-91F4-5F0D3323F91E}" type="pres">
      <dgm:prSet presAssocID="{79C0B994-F6EE-4910-83DC-374CEE73BFDD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43B221-97FA-494B-A14A-CCC443235652}" type="pres">
      <dgm:prSet presAssocID="{79C0B994-F6EE-4910-83DC-374CEE73BFDD}" presName="circleB" presStyleLbl="node1" presStyleIdx="3" presStyleCnt="5"/>
      <dgm:spPr/>
    </dgm:pt>
    <dgm:pt modelId="{1D8D4114-8D84-4F1C-B401-8300F6D96764}" type="pres">
      <dgm:prSet presAssocID="{79C0B994-F6EE-4910-83DC-374CEE73BFDD}" presName="spaceB" presStyleCnt="0"/>
      <dgm:spPr/>
    </dgm:pt>
    <dgm:pt modelId="{177929BF-2100-4B09-9856-4A9F3128EF27}" type="pres">
      <dgm:prSet presAssocID="{FD8C6BC9-F917-4E85-8A14-D3C80D1340D5}" presName="space" presStyleCnt="0"/>
      <dgm:spPr/>
    </dgm:pt>
    <dgm:pt modelId="{332EDC65-EC45-4EA6-A5EA-554F588FBB6E}" type="pres">
      <dgm:prSet presAssocID="{A7CE74E2-B156-4D96-9B26-4F4C5C9DDD6B}" presName="compositeA" presStyleCnt="0"/>
      <dgm:spPr/>
    </dgm:pt>
    <dgm:pt modelId="{95E9E93E-94E4-433D-9778-8FF25BDE409E}" type="pres">
      <dgm:prSet presAssocID="{A7CE74E2-B156-4D96-9B26-4F4C5C9DDD6B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1F34DA-DE35-4AE7-960B-FCC772295112}" type="pres">
      <dgm:prSet presAssocID="{A7CE74E2-B156-4D96-9B26-4F4C5C9DDD6B}" presName="circleA" presStyleLbl="node1" presStyleIdx="4" presStyleCnt="5"/>
      <dgm:spPr/>
    </dgm:pt>
    <dgm:pt modelId="{85FC6AAD-ED0B-42BD-ACEA-DF2089AF8AF8}" type="pres">
      <dgm:prSet presAssocID="{A7CE74E2-B156-4D96-9B26-4F4C5C9DDD6B}" presName="spaceA" presStyleCnt="0"/>
      <dgm:spPr/>
    </dgm:pt>
  </dgm:ptLst>
  <dgm:cxnLst>
    <dgm:cxn modelId="{6F4C604E-2AA0-4F60-8FB9-9662F2DB952A}" type="presOf" srcId="{25940E22-A1DE-4E72-843B-9B475636BA35}" destId="{1288B22B-2A19-49FA-87F6-90B1C1D86A30}" srcOrd="0" destOrd="0" presId="urn:microsoft.com/office/officeart/2005/8/layout/hProcess11"/>
    <dgm:cxn modelId="{EB526A8E-DB62-4BD5-9E51-9A21501C2A25}" type="presOf" srcId="{92D08545-AF93-49D3-8BEA-B1A13B42A573}" destId="{70364F47-8397-453E-AECF-0153BAA7C6AD}" srcOrd="0" destOrd="0" presId="urn:microsoft.com/office/officeart/2005/8/layout/hProcess11"/>
    <dgm:cxn modelId="{9BFEC92D-21F7-47FF-8C44-C83B239CEF72}" srcId="{25940E22-A1DE-4E72-843B-9B475636BA35}" destId="{A7CE74E2-B156-4D96-9B26-4F4C5C9DDD6B}" srcOrd="4" destOrd="0" parTransId="{166798DF-4076-4ED0-8A15-2BCAB21D801C}" sibTransId="{A2C79C41-F8FA-448C-9EF0-1E5705DEC3B9}"/>
    <dgm:cxn modelId="{C52E942B-ADF8-47C4-97B0-CDC2BA0F0B44}" srcId="{25940E22-A1DE-4E72-843B-9B475636BA35}" destId="{92D08545-AF93-49D3-8BEA-B1A13B42A573}" srcOrd="2" destOrd="0" parTransId="{B66AB639-EA93-4496-9BB3-7EA518997A3C}" sibTransId="{08DFCF5B-8CCC-43D3-B8FC-21AB48C99EBB}"/>
    <dgm:cxn modelId="{A1F0550C-DB9D-4C13-9939-F01214DF784C}" type="presOf" srcId="{85B40939-EDED-42A4-B39B-433877FE074C}" destId="{3661D651-07C9-4F90-BFA1-D4F08322050A}" srcOrd="0" destOrd="0" presId="urn:microsoft.com/office/officeart/2005/8/layout/hProcess11"/>
    <dgm:cxn modelId="{1CD29299-1EC2-442F-8DA9-CF1DE4A75462}" type="presOf" srcId="{2E07DC10-98DB-4ACF-96D7-D0A1E8AE65A3}" destId="{0D82CBA5-D40E-484C-B8B8-3F2FE7B2E13B}" srcOrd="0" destOrd="0" presId="urn:microsoft.com/office/officeart/2005/8/layout/hProcess11"/>
    <dgm:cxn modelId="{0F368307-6526-4FB7-BDC4-D5139998216B}" srcId="{25940E22-A1DE-4E72-843B-9B475636BA35}" destId="{79C0B994-F6EE-4910-83DC-374CEE73BFDD}" srcOrd="3" destOrd="0" parTransId="{ACF3C785-9D3D-43FB-900C-1E23C3813909}" sibTransId="{FD8C6BC9-F917-4E85-8A14-D3C80D1340D5}"/>
    <dgm:cxn modelId="{CBEA4F68-CF75-4A5F-BD75-9FB92679E9C9}" srcId="{25940E22-A1DE-4E72-843B-9B475636BA35}" destId="{2E07DC10-98DB-4ACF-96D7-D0A1E8AE65A3}" srcOrd="0" destOrd="0" parTransId="{97F7B073-0596-4ED4-9D2E-83F53753D055}" sibTransId="{BC751498-FC94-449D-88FD-EF0D86E8E32A}"/>
    <dgm:cxn modelId="{E7483FE9-B220-45CF-938D-908D342CA628}" type="presOf" srcId="{A7CE74E2-B156-4D96-9B26-4F4C5C9DDD6B}" destId="{95E9E93E-94E4-433D-9778-8FF25BDE409E}" srcOrd="0" destOrd="0" presId="urn:microsoft.com/office/officeart/2005/8/layout/hProcess11"/>
    <dgm:cxn modelId="{CC18B77E-AFDE-46AB-8336-0EA0F8CD159D}" srcId="{25940E22-A1DE-4E72-843B-9B475636BA35}" destId="{85B40939-EDED-42A4-B39B-433877FE074C}" srcOrd="1" destOrd="0" parTransId="{8784CC03-15B3-479D-A487-4DA855D8C1E0}" sibTransId="{CD250873-D461-4379-94C9-E1DF20E2CFED}"/>
    <dgm:cxn modelId="{990BC39F-1723-446A-B2C1-F5B12289E9C5}" type="presOf" srcId="{79C0B994-F6EE-4910-83DC-374CEE73BFDD}" destId="{98E2689B-0DAB-4CA3-91F4-5F0D3323F91E}" srcOrd="0" destOrd="0" presId="urn:microsoft.com/office/officeart/2005/8/layout/hProcess11"/>
    <dgm:cxn modelId="{0A0F9A86-5F30-470A-B743-240C61D54DE5}" type="presParOf" srcId="{1288B22B-2A19-49FA-87F6-90B1C1D86A30}" destId="{0598F70C-1833-4365-9553-39D4E6755DF4}" srcOrd="0" destOrd="0" presId="urn:microsoft.com/office/officeart/2005/8/layout/hProcess11"/>
    <dgm:cxn modelId="{DCB1C915-C3D8-498F-89CF-FCF04333D697}" type="presParOf" srcId="{1288B22B-2A19-49FA-87F6-90B1C1D86A30}" destId="{F508E520-24C0-4F24-A28F-6BF5AF7C4212}" srcOrd="1" destOrd="0" presId="urn:microsoft.com/office/officeart/2005/8/layout/hProcess11"/>
    <dgm:cxn modelId="{492CFF7D-1D56-420D-940F-581A7A617E30}" type="presParOf" srcId="{F508E520-24C0-4F24-A28F-6BF5AF7C4212}" destId="{DBFD665C-9C06-4B31-9132-F24A10AFC356}" srcOrd="0" destOrd="0" presId="urn:microsoft.com/office/officeart/2005/8/layout/hProcess11"/>
    <dgm:cxn modelId="{B16B05FA-EE10-401E-9D67-304D174D9C40}" type="presParOf" srcId="{DBFD665C-9C06-4B31-9132-F24A10AFC356}" destId="{0D82CBA5-D40E-484C-B8B8-3F2FE7B2E13B}" srcOrd="0" destOrd="0" presId="urn:microsoft.com/office/officeart/2005/8/layout/hProcess11"/>
    <dgm:cxn modelId="{F490D07B-B481-419B-BD48-01C5C859E647}" type="presParOf" srcId="{DBFD665C-9C06-4B31-9132-F24A10AFC356}" destId="{7B4C615D-F3D0-4D40-BC64-269F41B0F2D4}" srcOrd="1" destOrd="0" presId="urn:microsoft.com/office/officeart/2005/8/layout/hProcess11"/>
    <dgm:cxn modelId="{705D795A-65C3-47F7-8D16-850CCBADC14D}" type="presParOf" srcId="{DBFD665C-9C06-4B31-9132-F24A10AFC356}" destId="{1C244193-526E-4E6E-A81D-105A30BC7F58}" srcOrd="2" destOrd="0" presId="urn:microsoft.com/office/officeart/2005/8/layout/hProcess11"/>
    <dgm:cxn modelId="{2D04374E-DB4A-4922-936A-DDDDA88BAFA2}" type="presParOf" srcId="{F508E520-24C0-4F24-A28F-6BF5AF7C4212}" destId="{CD2109AB-7448-4353-83EB-5706AB487E09}" srcOrd="1" destOrd="0" presId="urn:microsoft.com/office/officeart/2005/8/layout/hProcess11"/>
    <dgm:cxn modelId="{A365652C-DA38-4743-A177-7642195DCEF4}" type="presParOf" srcId="{F508E520-24C0-4F24-A28F-6BF5AF7C4212}" destId="{AC4F8F4B-C55D-4B90-8DD7-43C9E946C316}" srcOrd="2" destOrd="0" presId="urn:microsoft.com/office/officeart/2005/8/layout/hProcess11"/>
    <dgm:cxn modelId="{214DD496-0157-49D5-B749-D2EB39988E21}" type="presParOf" srcId="{AC4F8F4B-C55D-4B90-8DD7-43C9E946C316}" destId="{3661D651-07C9-4F90-BFA1-D4F08322050A}" srcOrd="0" destOrd="0" presId="urn:microsoft.com/office/officeart/2005/8/layout/hProcess11"/>
    <dgm:cxn modelId="{7D777971-71C2-4546-839F-0E30A7067DFE}" type="presParOf" srcId="{AC4F8F4B-C55D-4B90-8DD7-43C9E946C316}" destId="{6997FBD9-A0E2-41DD-B6E9-FE538BE613F7}" srcOrd="1" destOrd="0" presId="urn:microsoft.com/office/officeart/2005/8/layout/hProcess11"/>
    <dgm:cxn modelId="{3FEC2406-C6FB-4AB7-BAA1-5A1188696E16}" type="presParOf" srcId="{AC4F8F4B-C55D-4B90-8DD7-43C9E946C316}" destId="{589B9D26-1786-43A8-8E12-4AB54080A7C7}" srcOrd="2" destOrd="0" presId="urn:microsoft.com/office/officeart/2005/8/layout/hProcess11"/>
    <dgm:cxn modelId="{B8326EF0-FB47-4226-BED4-CA608413EE46}" type="presParOf" srcId="{F508E520-24C0-4F24-A28F-6BF5AF7C4212}" destId="{5632936D-CC1D-49A9-AEDC-931DF967B6F3}" srcOrd="3" destOrd="0" presId="urn:microsoft.com/office/officeart/2005/8/layout/hProcess11"/>
    <dgm:cxn modelId="{75B4370A-7F5B-48E9-BB60-693C04BB9280}" type="presParOf" srcId="{F508E520-24C0-4F24-A28F-6BF5AF7C4212}" destId="{AB3EC0D7-DF66-423F-B14C-3D2E4B2258F1}" srcOrd="4" destOrd="0" presId="urn:microsoft.com/office/officeart/2005/8/layout/hProcess11"/>
    <dgm:cxn modelId="{7759D935-31F0-44F1-AF42-ECC17493AE9A}" type="presParOf" srcId="{AB3EC0D7-DF66-423F-B14C-3D2E4B2258F1}" destId="{70364F47-8397-453E-AECF-0153BAA7C6AD}" srcOrd="0" destOrd="0" presId="urn:microsoft.com/office/officeart/2005/8/layout/hProcess11"/>
    <dgm:cxn modelId="{D4B0DD8F-B80F-4C32-B896-107BAA86C352}" type="presParOf" srcId="{AB3EC0D7-DF66-423F-B14C-3D2E4B2258F1}" destId="{4DF2C4A3-DC5F-441A-BD9E-C76988D4668E}" srcOrd="1" destOrd="0" presId="urn:microsoft.com/office/officeart/2005/8/layout/hProcess11"/>
    <dgm:cxn modelId="{1468D910-D44E-4066-AF54-4FBDAD3A92ED}" type="presParOf" srcId="{AB3EC0D7-DF66-423F-B14C-3D2E4B2258F1}" destId="{3A8559A8-DB6D-44E3-A8CC-FDB1AED511F6}" srcOrd="2" destOrd="0" presId="urn:microsoft.com/office/officeart/2005/8/layout/hProcess11"/>
    <dgm:cxn modelId="{D6A6DAE6-DB1D-44A3-A3A4-7D89999AF336}" type="presParOf" srcId="{F508E520-24C0-4F24-A28F-6BF5AF7C4212}" destId="{3E961952-D012-482A-B317-B59CC3849034}" srcOrd="5" destOrd="0" presId="urn:microsoft.com/office/officeart/2005/8/layout/hProcess11"/>
    <dgm:cxn modelId="{BF4FEBF9-5AA0-4CDA-96F9-E42E912858D3}" type="presParOf" srcId="{F508E520-24C0-4F24-A28F-6BF5AF7C4212}" destId="{D1A95E4F-F2E8-4323-B1AB-FFE37CE44A2C}" srcOrd="6" destOrd="0" presId="urn:microsoft.com/office/officeart/2005/8/layout/hProcess11"/>
    <dgm:cxn modelId="{0E45AD5C-E248-4288-9D5C-59CD15E78A48}" type="presParOf" srcId="{D1A95E4F-F2E8-4323-B1AB-FFE37CE44A2C}" destId="{98E2689B-0DAB-4CA3-91F4-5F0D3323F91E}" srcOrd="0" destOrd="0" presId="urn:microsoft.com/office/officeart/2005/8/layout/hProcess11"/>
    <dgm:cxn modelId="{D27DCA93-A7F7-420E-A706-26DA8769E4AF}" type="presParOf" srcId="{D1A95E4F-F2E8-4323-B1AB-FFE37CE44A2C}" destId="{B743B221-97FA-494B-A14A-CCC443235652}" srcOrd="1" destOrd="0" presId="urn:microsoft.com/office/officeart/2005/8/layout/hProcess11"/>
    <dgm:cxn modelId="{8B7134A5-64AD-4925-8E64-ECDA278D4514}" type="presParOf" srcId="{D1A95E4F-F2E8-4323-B1AB-FFE37CE44A2C}" destId="{1D8D4114-8D84-4F1C-B401-8300F6D96764}" srcOrd="2" destOrd="0" presId="urn:microsoft.com/office/officeart/2005/8/layout/hProcess11"/>
    <dgm:cxn modelId="{EEA209AD-4F25-4650-9934-DFADC91D124A}" type="presParOf" srcId="{F508E520-24C0-4F24-A28F-6BF5AF7C4212}" destId="{177929BF-2100-4B09-9856-4A9F3128EF27}" srcOrd="7" destOrd="0" presId="urn:microsoft.com/office/officeart/2005/8/layout/hProcess11"/>
    <dgm:cxn modelId="{4E303289-E680-4990-841F-FB3226100F7A}" type="presParOf" srcId="{F508E520-24C0-4F24-A28F-6BF5AF7C4212}" destId="{332EDC65-EC45-4EA6-A5EA-554F588FBB6E}" srcOrd="8" destOrd="0" presId="urn:microsoft.com/office/officeart/2005/8/layout/hProcess11"/>
    <dgm:cxn modelId="{53AC2C8B-908F-46DF-BF16-3B2EE94FE32A}" type="presParOf" srcId="{332EDC65-EC45-4EA6-A5EA-554F588FBB6E}" destId="{95E9E93E-94E4-433D-9778-8FF25BDE409E}" srcOrd="0" destOrd="0" presId="urn:microsoft.com/office/officeart/2005/8/layout/hProcess11"/>
    <dgm:cxn modelId="{81565A6A-BEEA-41DA-83DB-135AFAE6E24D}" type="presParOf" srcId="{332EDC65-EC45-4EA6-A5EA-554F588FBB6E}" destId="{C91F34DA-DE35-4AE7-960B-FCC772295112}" srcOrd="1" destOrd="0" presId="urn:microsoft.com/office/officeart/2005/8/layout/hProcess11"/>
    <dgm:cxn modelId="{5BA4AAE7-92BE-4139-8326-F1C862F285D8}" type="presParOf" srcId="{332EDC65-EC45-4EA6-A5EA-554F588FBB6E}" destId="{85FC6AAD-ED0B-42BD-ACEA-DF2089AF8AF8}" srcOrd="2" destOrd="0" presId="urn:microsoft.com/office/officeart/2005/8/layout/hProcess1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BEC9C4-D049-49DA-8266-A811361C9D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56DAF48-8AB0-44C0-AA3C-8D484F40AC0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Keputusan menikah; internal &amp; eksternal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94E7AD2-CFD8-4822-BF0B-35BD700DBC68}" type="parTrans" cxnId="{51BDED9D-10A9-4F97-8813-BBCE26432D2B}">
      <dgm:prSet/>
      <dgm:spPr/>
      <dgm:t>
        <a:bodyPr/>
        <a:lstStyle/>
        <a:p>
          <a:endParaRPr lang="id-ID"/>
        </a:p>
      </dgm:t>
    </dgm:pt>
    <dgm:pt modelId="{A63C510B-FF58-4748-9B97-1ADD8F22CC5E}" type="sibTrans" cxnId="{51BDED9D-10A9-4F97-8813-BBCE26432D2B}">
      <dgm:prSet/>
      <dgm:spPr/>
      <dgm:t>
        <a:bodyPr/>
        <a:lstStyle/>
        <a:p>
          <a:endParaRPr lang="id-ID"/>
        </a:p>
      </dgm:t>
    </dgm:pt>
    <dgm:pt modelId="{ABB9998E-27DB-421E-B947-87D900272DD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Internal: cinta, kepercayaan &amp; kenyamanan.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6BF2F06-E3A5-48BA-84BA-71151EAC1330}" type="parTrans" cxnId="{B5F946CA-3EBC-4F44-B972-DBC3337CDE5D}">
      <dgm:prSet/>
      <dgm:spPr/>
      <dgm:t>
        <a:bodyPr/>
        <a:lstStyle/>
        <a:p>
          <a:endParaRPr lang="id-ID"/>
        </a:p>
      </dgm:t>
    </dgm:pt>
    <dgm:pt modelId="{584FAD38-D66A-43E9-97A4-A5298A4BDA5C}" type="sibTrans" cxnId="{B5F946CA-3EBC-4F44-B972-DBC3337CDE5D}">
      <dgm:prSet/>
      <dgm:spPr/>
      <dgm:t>
        <a:bodyPr/>
        <a:lstStyle/>
        <a:p>
          <a:endParaRPr lang="id-ID"/>
        </a:p>
      </dgm:t>
    </dgm:pt>
    <dgm:pt modelId="{F2959BB9-C3FC-4FA8-B1B0-38C23D23FED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Eksternal: keluarga &amp; banyak teman yang sudah menikah.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4864152-AE79-43AD-AA4F-D92F8CD82CA2}" type="parTrans" cxnId="{C375C8E2-8192-4C05-9B3D-11651FC66915}">
      <dgm:prSet/>
      <dgm:spPr/>
      <dgm:t>
        <a:bodyPr/>
        <a:lstStyle/>
        <a:p>
          <a:endParaRPr lang="id-ID"/>
        </a:p>
      </dgm:t>
    </dgm:pt>
    <dgm:pt modelId="{8A376227-802A-4F02-972F-45D033729822}" type="sibTrans" cxnId="{C375C8E2-8192-4C05-9B3D-11651FC66915}">
      <dgm:prSet/>
      <dgm:spPr/>
      <dgm:t>
        <a:bodyPr/>
        <a:lstStyle/>
        <a:p>
          <a:endParaRPr lang="id-ID"/>
        </a:p>
      </dgm:t>
    </dgm:pt>
    <dgm:pt modelId="{92D4DD7A-AFC3-4F61-AF00-C5928B518E19}" type="pres">
      <dgm:prSet presAssocID="{C3BEC9C4-D049-49DA-8266-A811361C9D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B49F457-7837-4CF1-9301-2CEADBC1DDD9}" type="pres">
      <dgm:prSet presAssocID="{856DAF48-8AB0-44C0-AA3C-8D484F40AC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182F27-5FB8-4253-AB71-6CEEA947D1A4}" type="pres">
      <dgm:prSet presAssocID="{A63C510B-FF58-4748-9B97-1ADD8F22CC5E}" presName="sibTrans" presStyleCnt="0"/>
      <dgm:spPr/>
    </dgm:pt>
    <dgm:pt modelId="{57638136-072E-428B-8DF4-0A1A32D86C92}" type="pres">
      <dgm:prSet presAssocID="{ABB9998E-27DB-421E-B947-87D900272D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7FF34C-6DF9-4C5B-A3A9-76B3E9D1023D}" type="pres">
      <dgm:prSet presAssocID="{584FAD38-D66A-43E9-97A4-A5298A4BDA5C}" presName="sibTrans" presStyleCnt="0"/>
      <dgm:spPr/>
    </dgm:pt>
    <dgm:pt modelId="{73656CBD-F384-4C02-8129-E9DA7B76BAE6}" type="pres">
      <dgm:prSet presAssocID="{F2959BB9-C3FC-4FA8-B1B0-38C23D23FE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6FEE8AF-76D0-4384-AFDF-732231161D14}" type="presOf" srcId="{F2959BB9-C3FC-4FA8-B1B0-38C23D23FED5}" destId="{73656CBD-F384-4C02-8129-E9DA7B76BAE6}" srcOrd="0" destOrd="0" presId="urn:microsoft.com/office/officeart/2005/8/layout/default"/>
    <dgm:cxn modelId="{107DEAA2-DD19-49F8-882B-C749D67DA148}" type="presOf" srcId="{ABB9998E-27DB-421E-B947-87D900272DD7}" destId="{57638136-072E-428B-8DF4-0A1A32D86C92}" srcOrd="0" destOrd="0" presId="urn:microsoft.com/office/officeart/2005/8/layout/default"/>
    <dgm:cxn modelId="{C375C8E2-8192-4C05-9B3D-11651FC66915}" srcId="{C3BEC9C4-D049-49DA-8266-A811361C9DAB}" destId="{F2959BB9-C3FC-4FA8-B1B0-38C23D23FED5}" srcOrd="2" destOrd="0" parTransId="{44864152-AE79-43AD-AA4F-D92F8CD82CA2}" sibTransId="{8A376227-802A-4F02-972F-45D033729822}"/>
    <dgm:cxn modelId="{51BDED9D-10A9-4F97-8813-BBCE26432D2B}" srcId="{C3BEC9C4-D049-49DA-8266-A811361C9DAB}" destId="{856DAF48-8AB0-44C0-AA3C-8D484F40AC09}" srcOrd="0" destOrd="0" parTransId="{D94E7AD2-CFD8-4822-BF0B-35BD700DBC68}" sibTransId="{A63C510B-FF58-4748-9B97-1ADD8F22CC5E}"/>
    <dgm:cxn modelId="{B5F946CA-3EBC-4F44-B972-DBC3337CDE5D}" srcId="{C3BEC9C4-D049-49DA-8266-A811361C9DAB}" destId="{ABB9998E-27DB-421E-B947-87D900272DD7}" srcOrd="1" destOrd="0" parTransId="{96BF2F06-E3A5-48BA-84BA-71151EAC1330}" sibTransId="{584FAD38-D66A-43E9-97A4-A5298A4BDA5C}"/>
    <dgm:cxn modelId="{961C22AA-E5AC-42A5-AFE8-8410E802B84D}" type="presOf" srcId="{856DAF48-8AB0-44C0-AA3C-8D484F40AC09}" destId="{3B49F457-7837-4CF1-9301-2CEADBC1DDD9}" srcOrd="0" destOrd="0" presId="urn:microsoft.com/office/officeart/2005/8/layout/default"/>
    <dgm:cxn modelId="{698C4964-8BB5-4640-8B0A-4163A6D95784}" type="presOf" srcId="{C3BEC9C4-D049-49DA-8266-A811361C9DAB}" destId="{92D4DD7A-AFC3-4F61-AF00-C5928B518E19}" srcOrd="0" destOrd="0" presId="urn:microsoft.com/office/officeart/2005/8/layout/default"/>
    <dgm:cxn modelId="{9294FBBC-208B-4F09-84E2-6A6A399C7639}" type="presParOf" srcId="{92D4DD7A-AFC3-4F61-AF00-C5928B518E19}" destId="{3B49F457-7837-4CF1-9301-2CEADBC1DDD9}" srcOrd="0" destOrd="0" presId="urn:microsoft.com/office/officeart/2005/8/layout/default"/>
    <dgm:cxn modelId="{BB1A1974-0F45-4D27-9C5D-22808AC37C04}" type="presParOf" srcId="{92D4DD7A-AFC3-4F61-AF00-C5928B518E19}" destId="{82182F27-5FB8-4253-AB71-6CEEA947D1A4}" srcOrd="1" destOrd="0" presId="urn:microsoft.com/office/officeart/2005/8/layout/default"/>
    <dgm:cxn modelId="{2539BD44-E53D-4A19-AE75-526494C61C4C}" type="presParOf" srcId="{92D4DD7A-AFC3-4F61-AF00-C5928B518E19}" destId="{57638136-072E-428B-8DF4-0A1A32D86C92}" srcOrd="2" destOrd="0" presId="urn:microsoft.com/office/officeart/2005/8/layout/default"/>
    <dgm:cxn modelId="{164EC6BD-49D2-4119-BB63-C35032B63BD9}" type="presParOf" srcId="{92D4DD7A-AFC3-4F61-AF00-C5928B518E19}" destId="{977FF34C-6DF9-4C5B-A3A9-76B3E9D1023D}" srcOrd="3" destOrd="0" presId="urn:microsoft.com/office/officeart/2005/8/layout/default"/>
    <dgm:cxn modelId="{C8FB2EFC-D58E-4614-AA4A-92898149F1D1}" type="presParOf" srcId="{92D4DD7A-AFC3-4F61-AF00-C5928B518E19}" destId="{73656CBD-F384-4C02-8129-E9DA7B76BAE6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A46-499F-4080-9C47-7667D532A4C1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D5DF-3DFF-43F7-B85E-CEF4C30DAF0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image" Target="../media/image22.jpeg"/><Relationship Id="rId7" Type="http://schemas.openxmlformats.org/officeDocument/2006/relationships/diagramData" Target="../diagrams/data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19.xml"/><Relationship Id="rId4" Type="http://schemas.openxmlformats.org/officeDocument/2006/relationships/image" Target="../media/image23.jpeg"/><Relationship Id="rId9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image" Target="../media/image31.jpeg"/><Relationship Id="rId7" Type="http://schemas.openxmlformats.org/officeDocument/2006/relationships/diagramData" Target="../diagrams/data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27.xml"/><Relationship Id="rId4" Type="http://schemas.openxmlformats.org/officeDocument/2006/relationships/image" Target="../media/image32.jpeg"/><Relationship Id="rId9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image" Target="../media/image33.jpeg"/><Relationship Id="rId7" Type="http://schemas.openxmlformats.org/officeDocument/2006/relationships/diagramLayout" Target="../diagrams/layout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13" Type="http://schemas.openxmlformats.org/officeDocument/2006/relationships/diagramColors" Target="../diagrams/colors31.xml"/><Relationship Id="rId3" Type="http://schemas.openxmlformats.org/officeDocument/2006/relationships/image" Target="../media/image35.jpeg"/><Relationship Id="rId7" Type="http://schemas.openxmlformats.org/officeDocument/2006/relationships/diagramLayout" Target="../diagrams/layout30.xml"/><Relationship Id="rId12" Type="http://schemas.openxmlformats.org/officeDocument/2006/relationships/diagramQuickStyle" Target="../diagrams/quickStyl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11" Type="http://schemas.openxmlformats.org/officeDocument/2006/relationships/diagramLayout" Target="../diagrams/layout31.xml"/><Relationship Id="rId5" Type="http://schemas.openxmlformats.org/officeDocument/2006/relationships/image" Target="../media/image4.png"/><Relationship Id="rId10" Type="http://schemas.openxmlformats.org/officeDocument/2006/relationships/diagramData" Target="../diagrams/data3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image" Target="../media/image36.jpeg"/><Relationship Id="rId7" Type="http://schemas.openxmlformats.org/officeDocument/2006/relationships/diagramData" Target="../diagrams/data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32.xml"/><Relationship Id="rId4" Type="http://schemas.openxmlformats.org/officeDocument/2006/relationships/image" Target="../media/image37.jpeg"/><Relationship Id="rId9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image" Target="../media/image38.jpeg"/><Relationship Id="rId7" Type="http://schemas.openxmlformats.org/officeDocument/2006/relationships/diagramLayout" Target="../diagrams/layout3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3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image" Target="../media/image40.jpeg"/><Relationship Id="rId7" Type="http://schemas.openxmlformats.org/officeDocument/2006/relationships/diagramLayout" Target="../diagrams/layout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3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6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image" Target="../media/image4.png"/><Relationship Id="rId10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image" Target="../media/image4.png"/><Relationship Id="rId10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4).png"/>
          <p:cNvPicPr>
            <a:picLocks noChangeAspect="1"/>
          </p:cNvPicPr>
          <p:nvPr/>
        </p:nvPicPr>
        <p:blipFill>
          <a:blip r:embed="rId3"/>
          <a:srcRect l="68990" t="123"/>
          <a:stretch>
            <a:fillRect/>
          </a:stretch>
        </p:blipFill>
        <p:spPr>
          <a:xfrm>
            <a:off x="3071802" y="0"/>
            <a:ext cx="3071834" cy="2071678"/>
          </a:xfrm>
          <a:prstGeom prst="rect">
            <a:avLst/>
          </a:prstGeom>
        </p:spPr>
      </p:pic>
      <p:pic>
        <p:nvPicPr>
          <p:cNvPr id="10" name="Picture 9" descr="GAMBAR (4).png"/>
          <p:cNvPicPr>
            <a:picLocks noChangeAspect="1"/>
          </p:cNvPicPr>
          <p:nvPr/>
        </p:nvPicPr>
        <p:blipFill>
          <a:blip r:embed="rId3"/>
          <a:srcRect l="68990" t="123"/>
          <a:stretch>
            <a:fillRect/>
          </a:stretch>
        </p:blipFill>
        <p:spPr>
          <a:xfrm>
            <a:off x="6072166" y="0"/>
            <a:ext cx="3071834" cy="2071678"/>
          </a:xfrm>
          <a:prstGeom prst="rect">
            <a:avLst/>
          </a:prstGeom>
        </p:spPr>
      </p:pic>
      <p:pic>
        <p:nvPicPr>
          <p:cNvPr id="7" name="Picture 6" descr="GAMBAR (4).png"/>
          <p:cNvPicPr>
            <a:picLocks noChangeAspect="1"/>
          </p:cNvPicPr>
          <p:nvPr/>
        </p:nvPicPr>
        <p:blipFill>
          <a:blip r:embed="rId3"/>
          <a:srcRect l="68990" t="123"/>
          <a:stretch>
            <a:fillRect/>
          </a:stretch>
        </p:blipFill>
        <p:spPr>
          <a:xfrm>
            <a:off x="0" y="0"/>
            <a:ext cx="3071834" cy="2071678"/>
          </a:xfrm>
          <a:prstGeom prst="rect">
            <a:avLst/>
          </a:prstGeom>
        </p:spPr>
      </p:pic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4">
            <a:lum bright="15000"/>
          </a:blip>
          <a:stretch>
            <a:fillRect/>
          </a:stretch>
        </p:blipFill>
        <p:spPr>
          <a:xfrm>
            <a:off x="0" y="928670"/>
            <a:ext cx="9144000" cy="442915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592933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43446"/>
            <a:ext cx="9144000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500" b="1" dirty="0" smtClean="0">
                <a:latin typeface="Brush Script MT" pitchFamily="66" charset="0"/>
              </a:rPr>
              <a:t>Komunikasi dalam Keluarga    </a:t>
            </a:r>
            <a:endParaRPr lang="id-ID" sz="4500" b="1" dirty="0"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286388"/>
            <a:ext cx="4000528" cy="30777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 smtClean="0">
                <a:latin typeface="Segoe UI" pitchFamily="34" charset="0"/>
                <a:cs typeface="Segoe UI" pitchFamily="34" charset="0"/>
              </a:rPr>
              <a:t>Nathaniel Antonio Parulian, S.Psi, M.I.Kom</a:t>
            </a:r>
            <a:endParaRPr lang="id-ID" sz="1400" b="1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4"/>
            <a:ext cx="86850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3).jpg"/>
          <p:cNvPicPr>
            <a:picLocks noChangeAspect="1"/>
          </p:cNvPicPr>
          <p:nvPr/>
        </p:nvPicPr>
        <p:blipFill>
          <a:blip r:embed="rId3">
            <a:lum bright="25000"/>
          </a:blip>
          <a:stretch>
            <a:fillRect/>
          </a:stretch>
        </p:blipFill>
        <p:spPr>
          <a:xfrm>
            <a:off x="0" y="0"/>
            <a:ext cx="9144000" cy="335756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88" y="592933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23574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Kohabitasi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428728" y="2143116"/>
          <a:ext cx="6143668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4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3786190"/>
            <a:ext cx="1268024" cy="596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6072206"/>
            <a:ext cx="3357554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Kohabitasi Heteroseksual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357158" y="428604"/>
          <a:ext cx="742955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642918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2214554"/>
            <a:ext cx="3357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Kohabitasi Homoseksual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642910" y="2000240"/>
          <a:ext cx="7262842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GAMBAR (16).png"/>
          <p:cNvPicPr>
            <a:picLocks noChangeAspect="1"/>
          </p:cNvPicPr>
          <p:nvPr/>
        </p:nvPicPr>
        <p:blipFill>
          <a:blip r:embed="rId9">
            <a:lum bright="25000"/>
          </a:blip>
          <a:stretch>
            <a:fillRect/>
          </a:stretch>
        </p:blipFill>
        <p:spPr>
          <a:xfrm>
            <a:off x="1928794" y="214290"/>
            <a:ext cx="1643074" cy="1643074"/>
          </a:xfrm>
          <a:prstGeom prst="rect">
            <a:avLst/>
          </a:prstGeom>
        </p:spPr>
      </p:pic>
      <p:pic>
        <p:nvPicPr>
          <p:cNvPr id="8" name="Picture 7" descr="GAMBAR (17).png"/>
          <p:cNvPicPr>
            <a:picLocks noChangeAspect="1"/>
          </p:cNvPicPr>
          <p:nvPr/>
        </p:nvPicPr>
        <p:blipFill>
          <a:blip r:embed="rId10">
            <a:lum bright="25000"/>
          </a:blip>
          <a:stretch>
            <a:fillRect/>
          </a:stretch>
        </p:blipFill>
        <p:spPr>
          <a:xfrm>
            <a:off x="214282" y="214290"/>
            <a:ext cx="1643067" cy="1643067"/>
          </a:xfrm>
          <a:prstGeom prst="rect">
            <a:avLst/>
          </a:prstGeom>
        </p:spPr>
      </p:pic>
      <p:pic>
        <p:nvPicPr>
          <p:cNvPr id="9" name="Picture 8" descr="GAMBAR (17).png"/>
          <p:cNvPicPr>
            <a:picLocks noChangeAspect="1"/>
          </p:cNvPicPr>
          <p:nvPr/>
        </p:nvPicPr>
        <p:blipFill>
          <a:blip r:embed="rId10">
            <a:lum bright="25000"/>
          </a:blip>
          <a:stretch>
            <a:fillRect/>
          </a:stretch>
        </p:blipFill>
        <p:spPr>
          <a:xfrm>
            <a:off x="3643306" y="214290"/>
            <a:ext cx="1643067" cy="1643067"/>
          </a:xfrm>
          <a:prstGeom prst="rect">
            <a:avLst/>
          </a:prstGeom>
        </p:spPr>
      </p:pic>
      <p:pic>
        <p:nvPicPr>
          <p:cNvPr id="10" name="Picture 9" descr="GAMBAR (16).png"/>
          <p:cNvPicPr>
            <a:picLocks noChangeAspect="1"/>
          </p:cNvPicPr>
          <p:nvPr/>
        </p:nvPicPr>
        <p:blipFill>
          <a:blip r:embed="rId9">
            <a:lum bright="25000"/>
          </a:blip>
          <a:stretch>
            <a:fillRect/>
          </a:stretch>
        </p:blipFill>
        <p:spPr>
          <a:xfrm>
            <a:off x="5357818" y="214290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8)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364331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78645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22859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Pernikahan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928662" y="2071678"/>
          <a:ext cx="7572428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9).jpg"/>
          <p:cNvPicPr>
            <a:picLocks noChangeAspect="1"/>
          </p:cNvPicPr>
          <p:nvPr/>
        </p:nvPicPr>
        <p:blipFill>
          <a:blip r:embed="rId3"/>
          <a:srcRect t="22916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7786710" y="142852"/>
            <a:ext cx="1143008" cy="537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072206"/>
            <a:ext cx="82867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5 (lima) Perbedaan Tipe dalam Pernikahan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57158" y="857232"/>
          <a:ext cx="835824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0).jpg"/>
          <p:cNvPicPr>
            <a:picLocks noChangeAspect="1"/>
          </p:cNvPicPr>
          <p:nvPr/>
        </p:nvPicPr>
        <p:blipFill>
          <a:blip r:embed="rId3">
            <a:lum bright="10000"/>
          </a:blip>
          <a:srcRect t="20000" r="10752"/>
          <a:stretch>
            <a:fillRect/>
          </a:stretch>
        </p:blipFill>
        <p:spPr>
          <a:xfrm>
            <a:off x="2357422" y="0"/>
            <a:ext cx="6786578" cy="6858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000768"/>
            <a:ext cx="1214446" cy="57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6143636" cy="52322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3 (tiga) Pola Hubungan dalam Pernikahan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00034" y="1142984"/>
          <a:ext cx="621510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3 (tiga) Elemen Kunci Kepuasan Jangka Panjang Pasangan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98" y="200024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285852" y="2357430"/>
          <a:ext cx="628654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GAMBAR (21).jpg"/>
          <p:cNvPicPr>
            <a:picLocks noChangeAspect="1"/>
          </p:cNvPicPr>
          <p:nvPr/>
        </p:nvPicPr>
        <p:blipFill>
          <a:blip r:embed="rId9">
            <a:lum bright="20000"/>
          </a:blip>
          <a:stretch>
            <a:fillRect/>
          </a:stretch>
        </p:blipFill>
        <p:spPr>
          <a:xfrm>
            <a:off x="0" y="0"/>
            <a:ext cx="3048000" cy="2038350"/>
          </a:xfrm>
          <a:prstGeom prst="rect">
            <a:avLst/>
          </a:prstGeom>
        </p:spPr>
      </p:pic>
      <p:pic>
        <p:nvPicPr>
          <p:cNvPr id="8" name="Picture 7" descr="GAMBAR (21).jpg"/>
          <p:cNvPicPr>
            <a:picLocks noChangeAspect="1"/>
          </p:cNvPicPr>
          <p:nvPr/>
        </p:nvPicPr>
        <p:blipFill>
          <a:blip r:embed="rId9">
            <a:lum bright="20000"/>
          </a:blip>
          <a:stretch>
            <a:fillRect/>
          </a:stretch>
        </p:blipFill>
        <p:spPr>
          <a:xfrm>
            <a:off x="3000364" y="0"/>
            <a:ext cx="3071834" cy="2038350"/>
          </a:xfrm>
          <a:prstGeom prst="rect">
            <a:avLst/>
          </a:prstGeom>
        </p:spPr>
      </p:pic>
      <p:pic>
        <p:nvPicPr>
          <p:cNvPr id="9" name="Picture 8" descr="GAMBAR (21).jpg"/>
          <p:cNvPicPr>
            <a:picLocks noChangeAspect="1"/>
          </p:cNvPicPr>
          <p:nvPr/>
        </p:nvPicPr>
        <p:blipFill>
          <a:blip r:embed="rId9">
            <a:lum bright="20000"/>
          </a:blip>
          <a:stretch>
            <a:fillRect/>
          </a:stretch>
        </p:blipFill>
        <p:spPr>
          <a:xfrm>
            <a:off x="6072198" y="0"/>
            <a:ext cx="3071802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2)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4572000" y="3929066"/>
            <a:ext cx="4572000" cy="2408204"/>
          </a:xfrm>
          <a:prstGeom prst="rect">
            <a:avLst/>
          </a:prstGeom>
        </p:spPr>
      </p:pic>
      <p:pic>
        <p:nvPicPr>
          <p:cNvPr id="10" name="Picture 9" descr="GAMBAR (22)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3929066"/>
            <a:ext cx="4572000" cy="240820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85728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68" y="6072206"/>
            <a:ext cx="2000232" cy="52322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Ucapan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0" y="1285860"/>
          <a:ext cx="91440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4).jpg"/>
          <p:cNvPicPr>
            <a:picLocks noChangeAspect="1"/>
          </p:cNvPicPr>
          <p:nvPr/>
        </p:nvPicPr>
        <p:blipFill>
          <a:blip r:embed="rId3">
            <a:lum bright="20000"/>
          </a:blip>
          <a:srcRect l="23642"/>
          <a:stretch>
            <a:fillRect/>
          </a:stretch>
        </p:blipFill>
        <p:spPr>
          <a:xfrm>
            <a:off x="0" y="3786190"/>
            <a:ext cx="4552961" cy="3071810"/>
          </a:xfrm>
          <a:prstGeom prst="rect">
            <a:avLst/>
          </a:prstGeom>
        </p:spPr>
      </p:pic>
      <p:pic>
        <p:nvPicPr>
          <p:cNvPr id="6" name="Picture 5" descr="GAMBAR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762957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466" y="5143512"/>
            <a:ext cx="1268024" cy="596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68" y="5929330"/>
            <a:ext cx="200023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Pikiran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000496" y="357166"/>
          <a:ext cx="49292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5)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1214422"/>
            <a:ext cx="9144000" cy="325755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2000232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Emosi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785918" y="3714752"/>
          <a:ext cx="609600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).jpg"/>
          <p:cNvPicPr>
            <a:picLocks noChangeAspect="1"/>
          </p:cNvPicPr>
          <p:nvPr/>
        </p:nvPicPr>
        <p:blipFill>
          <a:blip r:embed="rId3">
            <a:lum bright="25000"/>
          </a:blip>
          <a:srcRect t="9005" b="12518"/>
          <a:stretch>
            <a:fillRect/>
          </a:stretch>
        </p:blipFill>
        <p:spPr>
          <a:xfrm>
            <a:off x="0" y="500042"/>
            <a:ext cx="9144000" cy="428630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857892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2571736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Definisi Keluarga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857224" y="2428868"/>
          <a:ext cx="771530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27).png"/>
          <p:cNvPicPr>
            <a:picLocks noChangeAspect="1"/>
          </p:cNvPicPr>
          <p:nvPr/>
        </p:nvPicPr>
        <p:blipFill>
          <a:blip r:embed="rId3"/>
          <a:srcRect t="37501"/>
          <a:stretch>
            <a:fillRect/>
          </a:stretch>
        </p:blipFill>
        <p:spPr>
          <a:xfrm>
            <a:off x="0" y="5500702"/>
            <a:ext cx="9144000" cy="135729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714488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7 (tujuh) Tahapan Perkembangan Keluarga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357158" y="928670"/>
          <a:ext cx="66437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32).jpg"/>
          <p:cNvPicPr>
            <a:picLocks noChangeAspect="1"/>
          </p:cNvPicPr>
          <p:nvPr/>
        </p:nvPicPr>
        <p:blipFill>
          <a:blip r:embed="rId3">
            <a:lum bright="20000"/>
          </a:blip>
          <a:srcRect l="9642" r="11071"/>
          <a:stretch>
            <a:fillRect/>
          </a:stretch>
        </p:blipFill>
        <p:spPr>
          <a:xfrm>
            <a:off x="3857620" y="0"/>
            <a:ext cx="5286380" cy="6858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50056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1: Pembentukan Keluarga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00034" y="928670"/>
          <a:ext cx="278608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00496" cy="6858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5728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4500562" cy="52322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2: Membesarkan Keluarga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4000496" y="214290"/>
          <a:ext cx="514350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9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0"/>
            <a:ext cx="9144000" cy="36195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786454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6000768"/>
            <a:ext cx="45005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2: Membesarkan Keluarga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3071810"/>
          <a:ext cx="91440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3).jpeg"/>
          <p:cNvPicPr>
            <a:picLocks noChangeAspect="1"/>
          </p:cNvPicPr>
          <p:nvPr/>
        </p:nvPicPr>
        <p:blipFill>
          <a:blip r:embed="rId3"/>
          <a:srcRect l="8593" r="3906"/>
          <a:stretch>
            <a:fillRect/>
          </a:stretch>
        </p:blipFill>
        <p:spPr>
          <a:xfrm>
            <a:off x="0" y="4286256"/>
            <a:ext cx="9144000" cy="257174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7181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6143644"/>
            <a:ext cx="507206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3: Mengembangkan  Keluarga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857224" y="357166"/>
          <a:ext cx="728667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34).jpg"/>
          <p:cNvPicPr>
            <a:picLocks noChangeAspect="1"/>
          </p:cNvPicPr>
          <p:nvPr/>
        </p:nvPicPr>
        <p:blipFill>
          <a:blip r:embed="rId3">
            <a:lum bright="5000"/>
          </a:blip>
          <a:srcRect l="14084"/>
          <a:stretch>
            <a:fillRect/>
          </a:stretch>
        </p:blipFill>
        <p:spPr>
          <a:xfrm>
            <a:off x="0" y="0"/>
            <a:ext cx="4357718" cy="6858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1429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535781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3: Mengembangkan  Keluarga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214678" y="1214422"/>
          <a:ext cx="573881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38).jpg"/>
          <p:cNvPicPr>
            <a:picLocks noChangeAspect="1"/>
          </p:cNvPicPr>
          <p:nvPr/>
        </p:nvPicPr>
        <p:blipFill>
          <a:blip r:embed="rId3">
            <a:lum bright="5000"/>
          </a:blip>
          <a:stretch>
            <a:fillRect/>
          </a:stretch>
        </p:blipFill>
        <p:spPr>
          <a:xfrm>
            <a:off x="1500166" y="285728"/>
            <a:ext cx="3429024" cy="3429024"/>
          </a:xfrm>
          <a:prstGeom prst="rect">
            <a:avLst/>
          </a:prstGeom>
        </p:spPr>
      </p:pic>
      <p:pic>
        <p:nvPicPr>
          <p:cNvPr id="8" name="Picture 7" descr="GAMBAR (36).jpg"/>
          <p:cNvPicPr>
            <a:picLocks noChangeAspect="1"/>
          </p:cNvPicPr>
          <p:nvPr/>
        </p:nvPicPr>
        <p:blipFill>
          <a:blip r:embed="rId4">
            <a:lum bright="5000"/>
          </a:blip>
          <a:stretch>
            <a:fillRect/>
          </a:stretch>
        </p:blipFill>
        <p:spPr>
          <a:xfrm>
            <a:off x="1500166" y="3714752"/>
            <a:ext cx="3429024" cy="228122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714488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3143240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Evolusi Peran Ayah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286380" y="571480"/>
          <a:ext cx="328614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39)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14338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6072206"/>
            <a:ext cx="44291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4: Mendorong Kemandirian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342900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1472" y="0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0)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214290"/>
            <a:ext cx="9144000" cy="22860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50057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392905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5: Melepaskan Anak 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214414" y="2714620"/>
          <a:ext cx="7572396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3).jpg"/>
          <p:cNvPicPr>
            <a:picLocks noChangeAspect="1"/>
          </p:cNvPicPr>
          <p:nvPr/>
        </p:nvPicPr>
        <p:blipFill>
          <a:blip r:embed="rId3">
            <a:lum bright="5000"/>
          </a:blip>
          <a:stretch>
            <a:fillRect/>
          </a:stretch>
        </p:blipFill>
        <p:spPr>
          <a:xfrm>
            <a:off x="0" y="2285992"/>
            <a:ext cx="9144000" cy="285749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071546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285728"/>
            <a:ext cx="507206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6: Fase Setelah Melepas Anak 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1071546"/>
          <a:ext cx="642938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357422" y="4143380"/>
          <a:ext cx="657229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5).jpg"/>
          <p:cNvPicPr>
            <a:picLocks noChangeAspect="1"/>
          </p:cNvPicPr>
          <p:nvPr/>
        </p:nvPicPr>
        <p:blipFill>
          <a:blip r:embed="rId3">
            <a:lum bright="19000"/>
          </a:blip>
          <a:stretch>
            <a:fillRect/>
          </a:stretch>
        </p:blipFill>
        <p:spPr>
          <a:xfrm>
            <a:off x="0" y="571479"/>
            <a:ext cx="9144000" cy="2786083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4357694"/>
            <a:ext cx="151805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285728"/>
            <a:ext cx="435768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Pergeseran Definisi Keluarga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14348" y="2643182"/>
          <a:ext cx="628654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42).jpg"/>
          <p:cNvPicPr>
            <a:picLocks noChangeAspect="1"/>
          </p:cNvPicPr>
          <p:nvPr/>
        </p:nvPicPr>
        <p:blipFill>
          <a:blip r:embed="rId3" cstate="print"/>
          <a:srcRect r="7692"/>
          <a:stretch>
            <a:fillRect/>
          </a:stretch>
        </p:blipFill>
        <p:spPr>
          <a:xfrm>
            <a:off x="4500562" y="0"/>
            <a:ext cx="4643438" cy="1928802"/>
          </a:xfrm>
          <a:prstGeom prst="rect">
            <a:avLst/>
          </a:prstGeom>
        </p:spPr>
      </p:pic>
      <p:pic>
        <p:nvPicPr>
          <p:cNvPr id="10" name="Picture 9" descr="GAMBAR (42).jpg"/>
          <p:cNvPicPr>
            <a:picLocks noChangeAspect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>
          <a:xfrm>
            <a:off x="0" y="1"/>
            <a:ext cx="4500562" cy="192880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929330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3786182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 7: Masa Pensiun  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928662" y="1571612"/>
          <a:ext cx="74295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4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rcRect r="18170"/>
          <a:stretch>
            <a:fillRect/>
          </a:stretch>
        </p:blipFill>
        <p:spPr>
          <a:xfrm>
            <a:off x="3267059" y="0"/>
            <a:ext cx="5876941" cy="628652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786454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6072206"/>
            <a:ext cx="6429388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Mengelola Keseimbangan Peran dalam Keluarga   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714348" y="714356"/>
          <a:ext cx="233362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357562"/>
            <a:ext cx="1419830" cy="66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4214818"/>
            <a:ext cx="364330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Teori Pertukaran Sosial    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271462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85720" y="0"/>
          <a:ext cx="823914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46).jpg"/>
          <p:cNvPicPr>
            <a:picLocks noChangeAspect="1"/>
          </p:cNvPicPr>
          <p:nvPr/>
        </p:nvPicPr>
        <p:blipFill>
          <a:blip r:embed="rId3"/>
          <a:srcRect r="9671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3143248"/>
            <a:ext cx="1268024" cy="596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2500298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Teori Keadilan       </a:t>
            </a:r>
            <a:r>
              <a:rPr lang="id-ID" sz="2800" b="1" dirty="0" smtClean="0">
                <a:latin typeface="Brush Script MT" pitchFamily="66" charset="0"/>
              </a:rPr>
              <a:t>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357158" y="1000108"/>
          <a:ext cx="707236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9198"/>
            <a:ext cx="8286776" cy="192880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202" y="214290"/>
            <a:ext cx="1214446" cy="57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Panduan Membangun Komunikasi Efektif dalam Keluarga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57158" y="285728"/>
          <a:ext cx="721523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4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214686"/>
            <a:ext cx="1500166" cy="705960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14554"/>
            <a:ext cx="868502" cy="1500174"/>
          </a:xfrm>
          <a:prstGeom prst="rect">
            <a:avLst/>
          </a:prstGeom>
          <a:noFill/>
        </p:spPr>
      </p:pic>
      <p:pic>
        <p:nvPicPr>
          <p:cNvPr id="9" name="Picture 8" descr="GAMBAR (4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1571612"/>
            <a:ext cx="53578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AMBAR (50).jpg"/>
          <p:cNvPicPr>
            <a:picLocks noChangeAspect="1"/>
          </p:cNvPicPr>
          <p:nvPr/>
        </p:nvPicPr>
        <p:blipFill>
          <a:blip r:embed="rId7"/>
          <a:srcRect t="18487" b="14959"/>
          <a:stretch>
            <a:fillRect/>
          </a:stretch>
        </p:blipFill>
        <p:spPr>
          <a:xfrm>
            <a:off x="1071538" y="214290"/>
            <a:ext cx="642942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6).png"/>
          <p:cNvPicPr>
            <a:picLocks noChangeAspect="1"/>
          </p:cNvPicPr>
          <p:nvPr/>
        </p:nvPicPr>
        <p:blipFill>
          <a:blip r:embed="rId3">
            <a:lum bright="10000"/>
          </a:blip>
          <a:srcRect l="13268" r="13268" b="3352"/>
          <a:stretch>
            <a:fillRect/>
          </a:stretch>
        </p:blipFill>
        <p:spPr>
          <a:xfrm>
            <a:off x="714348" y="4286256"/>
            <a:ext cx="8429652" cy="257174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500570"/>
            <a:ext cx="1285884" cy="64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5929330"/>
            <a:ext cx="4786314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Bentuk Keragaman dalam Keluarga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85720" y="0"/>
          <a:ext cx="857252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7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00240"/>
            <a:ext cx="1643074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3428992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Tujuan dalam Pernikahan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1857364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928794" y="2000240"/>
          <a:ext cx="5929354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9).jpg"/>
          <p:cNvPicPr>
            <a:picLocks noChangeAspect="1"/>
          </p:cNvPicPr>
          <p:nvPr/>
        </p:nvPicPr>
        <p:blipFill>
          <a:blip r:embed="rId3">
            <a:lum bright="15000" contrast="-5000"/>
          </a:blip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85728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6072206"/>
            <a:ext cx="38576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Tujuan dalam Pernikahan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071670" y="1285860"/>
          <a:ext cx="542928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43108" y="1214422"/>
          <a:ext cx="609600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9144000" cy="257174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3429000"/>
            <a:ext cx="1518059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63579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Keragaman Budaya dalam Pembentukan Keluarga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357158" y="785794"/>
          <a:ext cx="6905652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0).jpeg"/>
          <p:cNvPicPr>
            <a:picLocks noChangeAspect="1"/>
          </p:cNvPicPr>
          <p:nvPr/>
        </p:nvPicPr>
        <p:blipFill>
          <a:blip r:embed="rId3"/>
          <a:srcRect l="11488" r="13748" b="8376"/>
          <a:stretch>
            <a:fillRect/>
          </a:stretch>
        </p:blipFill>
        <p:spPr>
          <a:xfrm rot="691603">
            <a:off x="6105240" y="2533623"/>
            <a:ext cx="2774094" cy="292895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5214942" cy="5232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Keragaman Jalur Komitmen Pasangan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428564" y="1571612"/>
          <a:ext cx="8715436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57158" y="4786322"/>
          <a:ext cx="842968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1).jpg"/>
          <p:cNvPicPr>
            <a:picLocks noChangeAspect="1"/>
          </p:cNvPicPr>
          <p:nvPr/>
        </p:nvPicPr>
        <p:blipFill>
          <a:blip r:embed="rId3">
            <a:lum bright="25000" contrast="-5000"/>
          </a:blip>
          <a:srcRect t="7291"/>
          <a:stretch>
            <a:fillRect/>
          </a:stretch>
        </p:blipFill>
        <p:spPr>
          <a:xfrm>
            <a:off x="428628" y="1643050"/>
            <a:ext cx="2781727" cy="3500438"/>
          </a:xfrm>
          <a:prstGeom prst="rect">
            <a:avLst/>
          </a:prstGeom>
        </p:spPr>
      </p:pic>
      <p:pic>
        <p:nvPicPr>
          <p:cNvPr id="8" name="Picture 7" descr="GAMBAR (11).jpg"/>
          <p:cNvPicPr>
            <a:picLocks noChangeAspect="1"/>
          </p:cNvPicPr>
          <p:nvPr/>
        </p:nvPicPr>
        <p:blipFill>
          <a:blip r:embed="rId3">
            <a:lum bright="25000" contrast="-5000"/>
          </a:blip>
          <a:srcRect t="7291"/>
          <a:stretch>
            <a:fillRect/>
          </a:stretch>
        </p:blipFill>
        <p:spPr>
          <a:xfrm>
            <a:off x="3214678" y="1643050"/>
            <a:ext cx="2781727" cy="3500438"/>
          </a:xfrm>
          <a:prstGeom prst="rect">
            <a:avLst/>
          </a:prstGeom>
        </p:spPr>
      </p:pic>
      <p:pic>
        <p:nvPicPr>
          <p:cNvPr id="9" name="Picture 8" descr="GAMBAR (11).jpg"/>
          <p:cNvPicPr>
            <a:picLocks noChangeAspect="1"/>
          </p:cNvPicPr>
          <p:nvPr/>
        </p:nvPicPr>
        <p:blipFill>
          <a:blip r:embed="rId3">
            <a:lum bright="25000" contrast="-5000"/>
          </a:blip>
          <a:srcRect t="7291"/>
          <a:stretch>
            <a:fillRect/>
          </a:stretch>
        </p:blipFill>
        <p:spPr>
          <a:xfrm>
            <a:off x="5929322" y="1643050"/>
            <a:ext cx="2781727" cy="350043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285728"/>
            <a:ext cx="3857620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Komitmen Jangka Panjang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0" y="4214818"/>
          <a:ext cx="914400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1882</Words>
  <Application>Microsoft Office PowerPoint</Application>
  <PresentationFormat>On-screen Show (4:3)</PresentationFormat>
  <Paragraphs>266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1344</cp:revision>
  <dcterms:created xsi:type="dcterms:W3CDTF">2020-01-25T05:18:22Z</dcterms:created>
  <dcterms:modified xsi:type="dcterms:W3CDTF">2020-04-22T07:16:20Z</dcterms:modified>
</cp:coreProperties>
</file>