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64" r:id="rId3"/>
    <p:sldId id="365" r:id="rId4"/>
    <p:sldId id="371" r:id="rId5"/>
    <p:sldId id="383" r:id="rId6"/>
    <p:sldId id="384" r:id="rId7"/>
    <p:sldId id="385" r:id="rId8"/>
    <p:sldId id="372" r:id="rId9"/>
    <p:sldId id="373" r:id="rId10"/>
    <p:sldId id="366" r:id="rId11"/>
    <p:sldId id="367" r:id="rId12"/>
    <p:sldId id="374" r:id="rId13"/>
    <p:sldId id="377" r:id="rId14"/>
    <p:sldId id="375" r:id="rId15"/>
    <p:sldId id="368" r:id="rId16"/>
    <p:sldId id="376" r:id="rId17"/>
    <p:sldId id="387" r:id="rId18"/>
    <p:sldId id="386" r:id="rId19"/>
    <p:sldId id="388" r:id="rId20"/>
    <p:sldId id="389" r:id="rId21"/>
    <p:sldId id="395" r:id="rId22"/>
    <p:sldId id="398" r:id="rId23"/>
    <p:sldId id="392" r:id="rId24"/>
    <p:sldId id="393" r:id="rId25"/>
    <p:sldId id="394" r:id="rId26"/>
    <p:sldId id="396" r:id="rId27"/>
    <p:sldId id="397" r:id="rId28"/>
    <p:sldId id="390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DB158-F054-F94B-8DA1-C68963032B1D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72BB4B-A742-4C4E-9A17-20BF6FF00CD6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F5EA9CF-ED31-7B4B-8A38-2BBA8287C778}" type="parTrans" cxnId="{EEF2F1F5-BB78-3441-917A-8157449AAC1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F5D3E6-7A5A-C24A-BC53-EFAEEB7AF124}" type="sibTrans" cxnId="{EEF2F1F5-BB78-3441-917A-8157449AAC1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B6D0D0-655C-714C-8390-A3E8FF463C29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?</a:t>
          </a:r>
        </a:p>
      </dgm:t>
    </dgm:pt>
    <dgm:pt modelId="{555C46CA-05F9-B045-96F3-C06F2D125BBA}" type="parTrans" cxnId="{3D62E6F2-3021-5B43-8920-D5F443AF19D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6B925B3-1728-D147-9306-3B031CEF032F}" type="sibTrans" cxnId="{3D62E6F2-3021-5B43-8920-D5F443AF19D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F949B9-9A63-6C43-B212-DDB8C115A6B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Mencakub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perubahan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kebijakan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prosedur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layanan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perilaku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mencapai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program/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</dgm:t>
    </dgm:pt>
    <dgm:pt modelId="{3610B1E9-7A42-3740-B266-3742E35CDBB4}" type="parTrans" cxnId="{6DBF28A4-8886-6741-8392-AAEAAB7B497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85CCE7-6C45-994C-BB67-D93E0252DDDE}" type="sibTrans" cxnId="{6DBF28A4-8886-6741-8392-AAEAAB7B497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BD3785B-BCEC-5848-A24E-EEC036E0385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51B6414-D26F-7B41-8623-E125911EC274}" type="parTrans" cxnId="{A27FC0C2-1109-E64F-8863-430CE671FBA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FA0A3C-592C-A842-9240-4C7822879501}" type="sibTrans" cxnId="{A27FC0C2-1109-E64F-8863-430CE671FBA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81C041-0CD4-7C4F-A7B0-835A08EC015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dikatakan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?</a:t>
          </a:r>
        </a:p>
      </dgm:t>
    </dgm:pt>
    <dgm:pt modelId="{387FE8A7-FE44-E943-89FD-D948D82E700C}" type="parTrans" cxnId="{7584E909-E7E9-BB44-8E89-33111D4D54A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492DFE-A5BE-E64C-92A0-42E3B5630ED6}" type="sibTrans" cxnId="{7584E909-E7E9-BB44-8E89-33111D4D54A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01BC057-869B-854A-AB6E-9C26B35EE11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mendukung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5BA482-79CE-D04A-8E53-CB057BECAD1E}" type="parTrans" cxnId="{E37C7336-8E3A-0B46-A85A-4CCF5C54DBC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322562-43B3-B44B-991D-FAF0FF5B1DCB}" type="sibTrans" cxnId="{E37C7336-8E3A-0B46-A85A-4CCF5C54DBC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ADAD25-76A0-DA47-B32D-48781291EB7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4938EE-8748-324C-95A9-22CA50382306}" type="parTrans" cxnId="{5C40AE37-088A-0147-AEFF-7429E2523B8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6B8F1D1-BD8D-4040-AF24-46BCDB76AD0F}" type="sibTrans" cxnId="{5C40AE37-088A-0147-AEFF-7429E2523B8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EC699AA-9B86-7541-8C9C-8A6FB2CFB12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Memberi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internal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eksternal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7F252CD-546E-8E48-BCD8-D8F7C5C48C5D}" type="parTrans" cxnId="{C3B17B7A-DB50-DA4D-8867-E654605CBF1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D6DE38-FCE0-B54B-92D8-61720807C7A5}" type="sibTrans" cxnId="{C3B17B7A-DB50-DA4D-8867-E654605CBF1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2063CEC-0E1B-5F4C-908E-C022E7B99B4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Membujuk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mendukung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2D87E9-0D01-4A46-961B-D1E72A0BF4F9}" type="parTrans" cxnId="{1A2234A4-AB24-484B-BB3C-F42A183F013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F4E1EC8-C284-DF40-97F8-D6F78DEB91DD}" type="sibTrans" cxnId="{1A2234A4-AB24-484B-BB3C-F42A183F013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07350D9-F648-4E4D-8E6C-7A0CD2FA84F7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Memberi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petunjuk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cara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menerjemahkan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niat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kedalam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C96BC7-0D4E-9640-85D2-807BE5C6437B}" type="parTrans" cxnId="{2A86F161-626C-6246-86DA-F070EF3C546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279817-4B1D-2C43-B976-F5FEDA818C38}" type="sibTrans" cxnId="{2A86F161-626C-6246-86DA-F070EF3C546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06F3C42-ED65-EA42-8CCF-56E8F65D01BB}" type="pres">
      <dgm:prSet presAssocID="{90FDB158-F054-F94B-8DA1-C68963032B1D}" presName="Name0" presStyleCnt="0">
        <dgm:presLayoutVars>
          <dgm:dir/>
          <dgm:animLvl val="lvl"/>
          <dgm:resizeHandles val="exact"/>
        </dgm:presLayoutVars>
      </dgm:prSet>
      <dgm:spPr/>
    </dgm:pt>
    <dgm:pt modelId="{8AA2E1CE-16E4-7B49-8D87-D78990CAD6B8}" type="pres">
      <dgm:prSet presAssocID="{6472BB4B-A742-4C4E-9A17-20BF6FF00CD6}" presName="linNode" presStyleCnt="0"/>
      <dgm:spPr/>
    </dgm:pt>
    <dgm:pt modelId="{5BE83ED6-734F-4D4D-882A-2FFF312C479B}" type="pres">
      <dgm:prSet presAssocID="{6472BB4B-A742-4C4E-9A17-20BF6FF00CD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3163AD2-4614-0A46-B02A-583209F90DCC}" type="pres">
      <dgm:prSet presAssocID="{6472BB4B-A742-4C4E-9A17-20BF6FF00CD6}" presName="descendantText" presStyleLbl="alignAccFollowNode1" presStyleIdx="0" presStyleCnt="2">
        <dgm:presLayoutVars>
          <dgm:bulletEnabled val="1"/>
        </dgm:presLayoutVars>
      </dgm:prSet>
      <dgm:spPr/>
    </dgm:pt>
    <dgm:pt modelId="{0274F942-DC22-8344-B200-9532ECD43453}" type="pres">
      <dgm:prSet presAssocID="{14F5D3E6-7A5A-C24A-BC53-EFAEEB7AF124}" presName="sp" presStyleCnt="0"/>
      <dgm:spPr/>
    </dgm:pt>
    <dgm:pt modelId="{338B8793-EED7-AD4A-9EAD-550013BEE0DF}" type="pres">
      <dgm:prSet presAssocID="{FBD3785B-BCEC-5848-A24E-EEC036E03851}" presName="linNode" presStyleCnt="0"/>
      <dgm:spPr/>
    </dgm:pt>
    <dgm:pt modelId="{F7B47E6A-DADB-874B-BD5E-F5C0D97D716B}" type="pres">
      <dgm:prSet presAssocID="{FBD3785B-BCEC-5848-A24E-EEC036E0385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3885F86-37CA-FE4A-B9EF-DCAB3E0BC96F}" type="pres">
      <dgm:prSet presAssocID="{FBD3785B-BCEC-5848-A24E-EEC036E0385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584E909-E7E9-BB44-8E89-33111D4D54AE}" srcId="{FBD3785B-BCEC-5848-A24E-EEC036E03851}" destId="{C481C041-0CD4-7C4F-A7B0-835A08EC015F}" srcOrd="0" destOrd="0" parTransId="{387FE8A7-FE44-E943-89FD-D948D82E700C}" sibTransId="{84492DFE-A5BE-E64C-92A0-42E3B5630ED6}"/>
    <dgm:cxn modelId="{7682970A-9378-8A48-B234-022F94EE0BBA}" type="presOf" srcId="{C481C041-0CD4-7C4F-A7B0-835A08EC015F}" destId="{03885F86-37CA-FE4A-B9EF-DCAB3E0BC96F}" srcOrd="0" destOrd="0" presId="urn:microsoft.com/office/officeart/2005/8/layout/vList5"/>
    <dgm:cxn modelId="{319FE111-EF68-A64B-B7DD-888E75B84F27}" type="presOf" srcId="{9AB6D0D0-655C-714C-8390-A3E8FF463C29}" destId="{63163AD2-4614-0A46-B02A-583209F90DCC}" srcOrd="0" destOrd="0" presId="urn:microsoft.com/office/officeart/2005/8/layout/vList5"/>
    <dgm:cxn modelId="{788F891D-BFB2-F144-9ED0-DB221B16E890}" type="presOf" srcId="{90FDB158-F054-F94B-8DA1-C68963032B1D}" destId="{106F3C42-ED65-EA42-8CCF-56E8F65D01BB}" srcOrd="0" destOrd="0" presId="urn:microsoft.com/office/officeart/2005/8/layout/vList5"/>
    <dgm:cxn modelId="{20F66A25-A210-E94C-9953-10C75E8AC087}" type="presOf" srcId="{907350D9-F648-4E4D-8E6C-7A0CD2FA84F7}" destId="{03885F86-37CA-FE4A-B9EF-DCAB3E0BC96F}" srcOrd="0" destOrd="4" presId="urn:microsoft.com/office/officeart/2005/8/layout/vList5"/>
    <dgm:cxn modelId="{CE19E42D-1E5F-0E41-B026-269510DFA0E2}" type="presOf" srcId="{6472BB4B-A742-4C4E-9A17-20BF6FF00CD6}" destId="{5BE83ED6-734F-4D4D-882A-2FFF312C479B}" srcOrd="0" destOrd="0" presId="urn:microsoft.com/office/officeart/2005/8/layout/vList5"/>
    <dgm:cxn modelId="{E37C7336-8E3A-0B46-A85A-4CCF5C54DBC0}" srcId="{FBD3785B-BCEC-5848-A24E-EEC036E03851}" destId="{F01BC057-869B-854A-AB6E-9C26B35EE111}" srcOrd="1" destOrd="0" parTransId="{F15BA482-79CE-D04A-8E53-CB057BECAD1E}" sibTransId="{38322562-43B3-B44B-991D-FAF0FF5B1DCB}"/>
    <dgm:cxn modelId="{5C40AE37-088A-0147-AEFF-7429E2523B83}" srcId="{6472BB4B-A742-4C4E-9A17-20BF6FF00CD6}" destId="{D1ADAD25-76A0-DA47-B32D-48781291EB7C}" srcOrd="1" destOrd="0" parTransId="{504938EE-8748-324C-95A9-22CA50382306}" sibTransId="{96B8F1D1-BD8D-4040-AF24-46BCDB76AD0F}"/>
    <dgm:cxn modelId="{2A86F161-626C-6246-86DA-F070EF3C5468}" srcId="{F01BC057-869B-854A-AB6E-9C26B35EE111}" destId="{907350D9-F648-4E4D-8E6C-7A0CD2FA84F7}" srcOrd="2" destOrd="0" parTransId="{9DC96BC7-0D4E-9640-85D2-807BE5C6437B}" sibTransId="{B3279817-4B1D-2C43-B976-F5FEDA818C38}"/>
    <dgm:cxn modelId="{B689DE67-805D-294B-B8B7-1C2B608F2E23}" type="presOf" srcId="{D1ADAD25-76A0-DA47-B32D-48781291EB7C}" destId="{63163AD2-4614-0A46-B02A-583209F90DCC}" srcOrd="0" destOrd="1" presId="urn:microsoft.com/office/officeart/2005/8/layout/vList5"/>
    <dgm:cxn modelId="{74D3D04C-ADDE-5649-893E-B3BCDFB44AEA}" type="presOf" srcId="{1AF949B9-9A63-6C43-B212-DDB8C115A6B0}" destId="{63163AD2-4614-0A46-B02A-583209F90DCC}" srcOrd="0" destOrd="2" presId="urn:microsoft.com/office/officeart/2005/8/layout/vList5"/>
    <dgm:cxn modelId="{C3B17B7A-DB50-DA4D-8867-E654605CBF1A}" srcId="{F01BC057-869B-854A-AB6E-9C26B35EE111}" destId="{7EC699AA-9B86-7541-8C9C-8A6FB2CFB12A}" srcOrd="0" destOrd="0" parTransId="{27F252CD-546E-8E48-BCD8-D8F7C5C48C5D}" sibTransId="{09D6DE38-FCE0-B54B-92D8-61720807C7A5}"/>
    <dgm:cxn modelId="{8474198B-2DF0-BB4A-8908-3CF81E7FCE3A}" type="presOf" srcId="{F01BC057-869B-854A-AB6E-9C26B35EE111}" destId="{03885F86-37CA-FE4A-B9EF-DCAB3E0BC96F}" srcOrd="0" destOrd="1" presId="urn:microsoft.com/office/officeart/2005/8/layout/vList5"/>
    <dgm:cxn modelId="{6DBF28A4-8886-6741-8392-AAEAAB7B4974}" srcId="{6472BB4B-A742-4C4E-9A17-20BF6FF00CD6}" destId="{1AF949B9-9A63-6C43-B212-DDB8C115A6B0}" srcOrd="2" destOrd="0" parTransId="{3610B1E9-7A42-3740-B266-3742E35CDBB4}" sibTransId="{8785CCE7-6C45-994C-BB67-D93E0252DDDE}"/>
    <dgm:cxn modelId="{1A2234A4-AB24-484B-BB3C-F42A183F0139}" srcId="{F01BC057-869B-854A-AB6E-9C26B35EE111}" destId="{12063CEC-0E1B-5F4C-908E-C022E7B99B44}" srcOrd="1" destOrd="0" parTransId="{1A2D87E9-0D01-4A46-961B-D1E72A0BF4F9}" sibTransId="{DF4E1EC8-C284-DF40-97F8-D6F78DEB91DD}"/>
    <dgm:cxn modelId="{A27FC0C2-1109-E64F-8863-430CE671FBAE}" srcId="{90FDB158-F054-F94B-8DA1-C68963032B1D}" destId="{FBD3785B-BCEC-5848-A24E-EEC036E03851}" srcOrd="1" destOrd="0" parTransId="{751B6414-D26F-7B41-8623-E125911EC274}" sibTransId="{40FA0A3C-592C-A842-9240-4C7822879501}"/>
    <dgm:cxn modelId="{0B7395CA-E65F-7E47-BEB9-9EA30815C398}" type="presOf" srcId="{7EC699AA-9B86-7541-8C9C-8A6FB2CFB12A}" destId="{03885F86-37CA-FE4A-B9EF-DCAB3E0BC96F}" srcOrd="0" destOrd="2" presId="urn:microsoft.com/office/officeart/2005/8/layout/vList5"/>
    <dgm:cxn modelId="{3D62E6F2-3021-5B43-8920-D5F443AF19D6}" srcId="{6472BB4B-A742-4C4E-9A17-20BF6FF00CD6}" destId="{9AB6D0D0-655C-714C-8390-A3E8FF463C29}" srcOrd="0" destOrd="0" parTransId="{555C46CA-05F9-B045-96F3-C06F2D125BBA}" sibTransId="{96B925B3-1728-D147-9306-3B031CEF032F}"/>
    <dgm:cxn modelId="{EEF2F1F5-BB78-3441-917A-8157449AAC1B}" srcId="{90FDB158-F054-F94B-8DA1-C68963032B1D}" destId="{6472BB4B-A742-4C4E-9A17-20BF6FF00CD6}" srcOrd="0" destOrd="0" parTransId="{EF5EA9CF-ED31-7B4B-8A38-2BBA8287C778}" sibTransId="{14F5D3E6-7A5A-C24A-BC53-EFAEEB7AF124}"/>
    <dgm:cxn modelId="{6CA18FF6-91CF-6A4D-ADF7-6F4D7263AEF4}" type="presOf" srcId="{12063CEC-0E1B-5F4C-908E-C022E7B99B44}" destId="{03885F86-37CA-FE4A-B9EF-DCAB3E0BC96F}" srcOrd="0" destOrd="3" presId="urn:microsoft.com/office/officeart/2005/8/layout/vList5"/>
    <dgm:cxn modelId="{8DAD77FC-8562-1A43-BC84-6E34E176C627}" type="presOf" srcId="{FBD3785B-BCEC-5848-A24E-EEC036E03851}" destId="{F7B47E6A-DADB-874B-BD5E-F5C0D97D716B}" srcOrd="0" destOrd="0" presId="urn:microsoft.com/office/officeart/2005/8/layout/vList5"/>
    <dgm:cxn modelId="{A194EA46-953A-5A4A-8D68-E8B420DE40AC}" type="presParOf" srcId="{106F3C42-ED65-EA42-8CCF-56E8F65D01BB}" destId="{8AA2E1CE-16E4-7B49-8D87-D78990CAD6B8}" srcOrd="0" destOrd="0" presId="urn:microsoft.com/office/officeart/2005/8/layout/vList5"/>
    <dgm:cxn modelId="{D90DCF38-B744-844D-BF0F-D796959A2DB1}" type="presParOf" srcId="{8AA2E1CE-16E4-7B49-8D87-D78990CAD6B8}" destId="{5BE83ED6-734F-4D4D-882A-2FFF312C479B}" srcOrd="0" destOrd="0" presId="urn:microsoft.com/office/officeart/2005/8/layout/vList5"/>
    <dgm:cxn modelId="{A47659E0-5D05-5F47-90AA-B1D0587259E5}" type="presParOf" srcId="{8AA2E1CE-16E4-7B49-8D87-D78990CAD6B8}" destId="{63163AD2-4614-0A46-B02A-583209F90DCC}" srcOrd="1" destOrd="0" presId="urn:microsoft.com/office/officeart/2005/8/layout/vList5"/>
    <dgm:cxn modelId="{1C8EA65F-456D-AF43-85EB-51725139CBEA}" type="presParOf" srcId="{106F3C42-ED65-EA42-8CCF-56E8F65D01BB}" destId="{0274F942-DC22-8344-B200-9532ECD43453}" srcOrd="1" destOrd="0" presId="urn:microsoft.com/office/officeart/2005/8/layout/vList5"/>
    <dgm:cxn modelId="{1AD24FFE-0A37-3746-A839-54A8C5B08C98}" type="presParOf" srcId="{106F3C42-ED65-EA42-8CCF-56E8F65D01BB}" destId="{338B8793-EED7-AD4A-9EAD-550013BEE0DF}" srcOrd="2" destOrd="0" presId="urn:microsoft.com/office/officeart/2005/8/layout/vList5"/>
    <dgm:cxn modelId="{384EAFD9-2014-534C-96CB-07E5DFCB0B04}" type="presParOf" srcId="{338B8793-EED7-AD4A-9EAD-550013BEE0DF}" destId="{F7B47E6A-DADB-874B-BD5E-F5C0D97D716B}" srcOrd="0" destOrd="0" presId="urn:microsoft.com/office/officeart/2005/8/layout/vList5"/>
    <dgm:cxn modelId="{492FEAB9-2710-374F-8C60-6FA5CD25B61E}" type="presParOf" srcId="{338B8793-EED7-AD4A-9EAD-550013BEE0DF}" destId="{03885F86-37CA-FE4A-B9EF-DCAB3E0BC9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5B40D-4387-2B4D-BD1D-E6792ED3047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D269DE-C4CA-5D40-89F4-B0A5ADAC8B5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8A09E88-E5C7-2D42-BEE9-81D936A12F15}" type="parTrans" cxnId="{FD6EAAAD-45C1-844F-B317-81B199D6432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0AC8EC7-8B8C-0949-8221-96217FD9FA35}" type="sibTrans" cxnId="{FD6EAAAD-45C1-844F-B317-81B199D6432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EF67568-8F7B-BB4D-91C8-ED983A0D0A3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terlibat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17FCB7-81CA-D145-84A0-D70D43BABED4}" type="parTrans" cxnId="{31DE51EB-CCD7-A241-9C73-E0CF422372F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5CE41EC-EA92-FA44-8ED0-3D387D16CB99}" type="sibTrans" cxnId="{31DE51EB-CCD7-A241-9C73-E0CF422372F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78FD25B-F549-4345-9446-5B22C35DFB3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DBE497-777A-8244-B3F2-C8D81502C7D3}" type="parTrans" cxnId="{FB72B802-0FC5-8645-96CE-78B857F5D1B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FAD727-2325-054D-9C64-A78F7260D6A2}" type="sibTrans" cxnId="{FB72B802-0FC5-8645-96CE-78B857F5D1B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96DDCD-554E-0D40-A9E9-EE468538DEF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Bagaimana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membingkai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pesannya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bagaimana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pesannya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7D3736A-EF9B-4C4A-B211-C800908E4C3B}" type="parTrans" cxnId="{BC015982-7C93-1C41-B402-EC294E46C48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A01951-1D86-2444-A96F-D1A142CC816F}" type="sibTrans" cxnId="{BC015982-7C93-1C41-B402-EC294E46C48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390B24-3180-D54A-AFD2-7D2E3F68C78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Membingkai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Media</a:t>
          </a:r>
        </a:p>
      </dgm:t>
    </dgm:pt>
    <dgm:pt modelId="{AF4CB98C-0D4B-D949-AD37-A78ADD0137A3}" type="parTrans" cxnId="{D3C5254F-9FF6-7A4C-8132-B36F9D2D0B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AA999D1-F086-9540-B8CF-6824A974E6E4}" type="sibTrans" cxnId="{D3C5254F-9FF6-7A4C-8132-B36F9D2D0BD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7704E2-2BD8-124C-BF4E-2EBAAA89D2A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Media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digunakan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berkomunikasi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mengatasi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masalah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kerjasama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media</a:t>
          </a:r>
        </a:p>
      </dgm:t>
    </dgm:pt>
    <dgm:pt modelId="{FB70A99E-629B-BE42-A43E-23CE1748EB9C}" type="parTrans" cxnId="{215CBD81-69B8-FD4A-8FA6-A602E50C8A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A4D5B3F-8463-1E4E-A9C5-87990D5D9074}" type="sibTrans" cxnId="{215CBD81-69B8-FD4A-8FA6-A602E50C8A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37ACB59-5BD2-2441-A57C-E6F337DA098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Prinsip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mengetahui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dekat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pandangan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klien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karyawan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problem,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mengetahui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kepentingan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sasaran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42DCB2C-97D2-9E4C-8136-48054EBF9AEB}" type="parTrans" cxnId="{51AB0F5A-2E3F-4C44-B0E7-B620E397C9D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04054A-6191-C74F-9D7A-21DA7D233A0D}" type="sibTrans" cxnId="{51AB0F5A-2E3F-4C44-B0E7-B620E397C9D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7EA32E-BB8D-C248-AB03-F810FEE00F88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Mendesain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sesuai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tempat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2CA43DA-908A-104D-A27E-E1D1878F9199}" type="parTrans" cxnId="{2133151C-23EF-0A4E-8128-3C5750D6EB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F4C5EA-037B-7041-89DE-EF00A90F2EF0}" type="sibTrans" cxnId="{2133151C-23EF-0A4E-8128-3C5750D6EB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7C116B-C85A-ED46-8022-AC92F68FCCB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Membingkai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media,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pesannya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berita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(newsworthy)</a:t>
          </a:r>
        </a:p>
      </dgm:t>
    </dgm:pt>
    <dgm:pt modelId="{89B188FA-5B70-9B47-AA33-06E0284E9A12}" type="parTrans" cxnId="{C1DAC7AC-6588-0542-8ABC-308EA11570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0F3FC1-C2A3-9940-B6B3-80B5590DA30A}" type="sibTrans" cxnId="{C1DAC7AC-6588-0542-8ABC-308EA11570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1E24CDA-5F6D-9C4E-A353-5B5875A77FA7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dipahami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rumit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bebas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jargon,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mudah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ditangkap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menarik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B1DD662-9FA6-D145-AF12-B00315B938F0}" type="parTrans" cxnId="{0D0F4124-1058-1D44-BF3C-ED3CF9C2991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449B88-8FC1-654F-B5CC-8E97CF169DCE}" type="sibTrans" cxnId="{0D0F4124-1058-1D44-BF3C-ED3CF9C2991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7DB2A8B-10C6-2345-8D64-34DB86A47B98}">
      <dgm:prSet phldrT="[Text]"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EE3E6F-AC90-1846-ACE3-E3B0996BD53F}" type="parTrans" cxnId="{66BD3242-71C3-4A4D-97D7-5BFC7A90366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2B1AD26-CBC3-3248-8F6F-CC902B27E7BC}" type="sibTrans" cxnId="{66BD3242-71C3-4A4D-97D7-5BFC7A90366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0F5DA8-52CB-3449-9125-EBD130E91EAD}" type="pres">
      <dgm:prSet presAssocID="{06E5B40D-4387-2B4D-BD1D-E6792ED3047C}" presName="linear" presStyleCnt="0">
        <dgm:presLayoutVars>
          <dgm:animLvl val="lvl"/>
          <dgm:resizeHandles val="exact"/>
        </dgm:presLayoutVars>
      </dgm:prSet>
      <dgm:spPr/>
    </dgm:pt>
    <dgm:pt modelId="{72451C1E-D1C3-004C-A8E9-46FC6BAA9CCF}" type="pres">
      <dgm:prSet presAssocID="{0AD269DE-C4CA-5D40-89F4-B0A5ADAC8B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3AB420-DCEA-C84F-8410-8C2BAED3F7A8}" type="pres">
      <dgm:prSet presAssocID="{0AD269DE-C4CA-5D40-89F4-B0A5ADAC8B5F}" presName="childText" presStyleLbl="revTx" presStyleIdx="0" presStyleCnt="3">
        <dgm:presLayoutVars>
          <dgm:bulletEnabled val="1"/>
        </dgm:presLayoutVars>
      </dgm:prSet>
      <dgm:spPr/>
    </dgm:pt>
    <dgm:pt modelId="{40207C8B-FF0B-6A4E-AE2F-A71DB5ED05DE}" type="pres">
      <dgm:prSet presAssocID="{A78FD25B-F549-4345-9446-5B22C35DFB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6205A5-8FC8-3342-B739-11F779A2B702}" type="pres">
      <dgm:prSet presAssocID="{A78FD25B-F549-4345-9446-5B22C35DFB3F}" presName="childText" presStyleLbl="revTx" presStyleIdx="1" presStyleCnt="3">
        <dgm:presLayoutVars>
          <dgm:bulletEnabled val="1"/>
        </dgm:presLayoutVars>
      </dgm:prSet>
      <dgm:spPr/>
    </dgm:pt>
    <dgm:pt modelId="{85F3E76F-5504-2A4A-AD86-37CBBB99BF16}" type="pres">
      <dgm:prSet presAssocID="{FC390B24-3180-D54A-AFD2-7D2E3F68C78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9861DD4-30C1-8E4E-B379-47B4B1AA23DC}" type="pres">
      <dgm:prSet presAssocID="{FC390B24-3180-D54A-AFD2-7D2E3F68C78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B72B802-0FC5-8645-96CE-78B857F5D1B3}" srcId="{06E5B40D-4387-2B4D-BD1D-E6792ED3047C}" destId="{A78FD25B-F549-4345-9446-5B22C35DFB3F}" srcOrd="1" destOrd="0" parTransId="{E1DBE497-777A-8244-B3F2-C8D81502C7D3}" sibTransId="{0AFAD727-2325-054D-9C64-A78F7260D6A2}"/>
    <dgm:cxn modelId="{2133151C-23EF-0A4E-8128-3C5750D6EBDB}" srcId="{A78FD25B-F549-4345-9446-5B22C35DFB3F}" destId="{F17EA32E-BB8D-C248-AB03-F810FEE00F88}" srcOrd="2" destOrd="0" parTransId="{02CA43DA-908A-104D-A27E-E1D1878F9199}" sibTransId="{85F4C5EA-037B-7041-89DE-EF00A90F2EF0}"/>
    <dgm:cxn modelId="{0D0F4124-1058-1D44-BF3C-ED3CF9C29914}" srcId="{FC390B24-3180-D54A-AFD2-7D2E3F68C78C}" destId="{91E24CDA-5F6D-9C4E-A353-5B5875A77FA7}" srcOrd="2" destOrd="0" parTransId="{2B1DD662-9FA6-D145-AF12-B00315B938F0}" sibTransId="{2D449B88-8FC1-654F-B5CC-8E97CF169DCE}"/>
    <dgm:cxn modelId="{A5E5A12C-B622-5748-9E28-D77B2A05203D}" type="presOf" srcId="{E7DB2A8B-10C6-2345-8D64-34DB86A47B98}" destId="{49861DD4-30C1-8E4E-B379-47B4B1AA23DC}" srcOrd="0" destOrd="3" presId="urn:microsoft.com/office/officeart/2005/8/layout/vList2"/>
    <dgm:cxn modelId="{2F400F37-CF72-E343-94A8-5971A8EF86E6}" type="presOf" srcId="{0AD269DE-C4CA-5D40-89F4-B0A5ADAC8B5F}" destId="{72451C1E-D1C3-004C-A8E9-46FC6BAA9CCF}" srcOrd="0" destOrd="0" presId="urn:microsoft.com/office/officeart/2005/8/layout/vList2"/>
    <dgm:cxn modelId="{66BD3242-71C3-4A4D-97D7-5BFC7A903665}" srcId="{FC390B24-3180-D54A-AFD2-7D2E3F68C78C}" destId="{E7DB2A8B-10C6-2345-8D64-34DB86A47B98}" srcOrd="3" destOrd="0" parTransId="{2DEE3E6F-AC90-1846-ACE3-E3B0996BD53F}" sibTransId="{42B1AD26-CBC3-3248-8F6F-CC902B27E7BC}"/>
    <dgm:cxn modelId="{C4DA7167-8E27-CA44-82AE-FBDF40E4C18F}" type="presOf" srcId="{A78FD25B-F549-4345-9446-5B22C35DFB3F}" destId="{40207C8B-FF0B-6A4E-AE2F-A71DB5ED05DE}" srcOrd="0" destOrd="0" presId="urn:microsoft.com/office/officeart/2005/8/layout/vList2"/>
    <dgm:cxn modelId="{0A19F869-D346-EC44-99BA-D4531F039ED3}" type="presOf" srcId="{F17EA32E-BB8D-C248-AB03-F810FEE00F88}" destId="{536205A5-8FC8-3342-B739-11F779A2B702}" srcOrd="0" destOrd="2" presId="urn:microsoft.com/office/officeart/2005/8/layout/vList2"/>
    <dgm:cxn modelId="{D3C5254F-9FF6-7A4C-8132-B36F9D2D0BD4}" srcId="{06E5B40D-4387-2B4D-BD1D-E6792ED3047C}" destId="{FC390B24-3180-D54A-AFD2-7D2E3F68C78C}" srcOrd="2" destOrd="0" parTransId="{AF4CB98C-0D4B-D949-AD37-A78ADD0137A3}" sibTransId="{BAA999D1-F086-9540-B8CF-6824A974E6E4}"/>
    <dgm:cxn modelId="{51AB0F5A-2E3F-4C44-B0E7-B620E397C9D1}" srcId="{A78FD25B-F549-4345-9446-5B22C35DFB3F}" destId="{A37ACB59-5BD2-2441-A57C-E6F337DA0980}" srcOrd="1" destOrd="0" parTransId="{942DCB2C-97D2-9E4C-8136-48054EBF9AEB}" sibTransId="{2A04054A-6191-C74F-9D7A-21DA7D233A0D}"/>
    <dgm:cxn modelId="{215CBD81-69B8-FD4A-8FA6-A602E50C8A26}" srcId="{FC390B24-3180-D54A-AFD2-7D2E3F68C78C}" destId="{317704E2-2BD8-124C-BF4E-2EBAAA89D2AE}" srcOrd="0" destOrd="0" parTransId="{FB70A99E-629B-BE42-A43E-23CE1748EB9C}" sibTransId="{5A4D5B3F-8463-1E4E-A9C5-87990D5D9074}"/>
    <dgm:cxn modelId="{BC015982-7C93-1C41-B402-EC294E46C486}" srcId="{A78FD25B-F549-4345-9446-5B22C35DFB3F}" destId="{E496DDCD-554E-0D40-A9E9-EE468538DEFA}" srcOrd="0" destOrd="0" parTransId="{27D3736A-EF9B-4C4A-B211-C800908E4C3B}" sibTransId="{3FA01951-1D86-2444-A96F-D1A142CC816F}"/>
    <dgm:cxn modelId="{0C71E893-5384-4142-9D38-337D847F66B9}" type="presOf" srcId="{607C116B-C85A-ED46-8022-AC92F68FCCBA}" destId="{49861DD4-30C1-8E4E-B379-47B4B1AA23DC}" srcOrd="0" destOrd="1" presId="urn:microsoft.com/office/officeart/2005/8/layout/vList2"/>
    <dgm:cxn modelId="{9D0DE49D-98D1-0D4B-93D6-CFF518C4CB31}" type="presOf" srcId="{FC390B24-3180-D54A-AFD2-7D2E3F68C78C}" destId="{85F3E76F-5504-2A4A-AD86-37CBBB99BF16}" srcOrd="0" destOrd="0" presId="urn:microsoft.com/office/officeart/2005/8/layout/vList2"/>
    <dgm:cxn modelId="{1B79E6A6-6D8B-3A4E-A5A8-3537B11D0AD7}" type="presOf" srcId="{91E24CDA-5F6D-9C4E-A353-5B5875A77FA7}" destId="{49861DD4-30C1-8E4E-B379-47B4B1AA23DC}" srcOrd="0" destOrd="2" presId="urn:microsoft.com/office/officeart/2005/8/layout/vList2"/>
    <dgm:cxn modelId="{C1DAC7AC-6588-0542-8ABC-308EA115700F}" srcId="{FC390B24-3180-D54A-AFD2-7D2E3F68C78C}" destId="{607C116B-C85A-ED46-8022-AC92F68FCCBA}" srcOrd="1" destOrd="0" parTransId="{89B188FA-5B70-9B47-AA33-06E0284E9A12}" sibTransId="{3D0F3FC1-C2A3-9940-B6B3-80B5590DA30A}"/>
    <dgm:cxn modelId="{009C48AD-FE91-484D-B9C9-4A0DB093868A}" type="presOf" srcId="{317704E2-2BD8-124C-BF4E-2EBAAA89D2AE}" destId="{49861DD4-30C1-8E4E-B379-47B4B1AA23DC}" srcOrd="0" destOrd="0" presId="urn:microsoft.com/office/officeart/2005/8/layout/vList2"/>
    <dgm:cxn modelId="{FD6EAAAD-45C1-844F-B317-81B199D64329}" srcId="{06E5B40D-4387-2B4D-BD1D-E6792ED3047C}" destId="{0AD269DE-C4CA-5D40-89F4-B0A5ADAC8B5F}" srcOrd="0" destOrd="0" parTransId="{98A09E88-E5C7-2D42-BEE9-81D936A12F15}" sibTransId="{20AC8EC7-8B8C-0949-8221-96217FD9FA35}"/>
    <dgm:cxn modelId="{74DAD7B0-7501-3941-AD5F-BF9DE8EB9836}" type="presOf" srcId="{5EF67568-8F7B-BB4D-91C8-ED983A0D0A3F}" destId="{EF3AB420-DCEA-C84F-8410-8C2BAED3F7A8}" srcOrd="0" destOrd="0" presId="urn:microsoft.com/office/officeart/2005/8/layout/vList2"/>
    <dgm:cxn modelId="{791D90CE-56D0-414A-8092-B12F15719A02}" type="presOf" srcId="{06E5B40D-4387-2B4D-BD1D-E6792ED3047C}" destId="{8E0F5DA8-52CB-3449-9125-EBD130E91EAD}" srcOrd="0" destOrd="0" presId="urn:microsoft.com/office/officeart/2005/8/layout/vList2"/>
    <dgm:cxn modelId="{31DE51EB-CCD7-A241-9C73-E0CF422372F2}" srcId="{0AD269DE-C4CA-5D40-89F4-B0A5ADAC8B5F}" destId="{5EF67568-8F7B-BB4D-91C8-ED983A0D0A3F}" srcOrd="0" destOrd="0" parTransId="{3917FCB7-81CA-D145-84A0-D70D43BABED4}" sibTransId="{35CE41EC-EA92-FA44-8ED0-3D387D16CB99}"/>
    <dgm:cxn modelId="{8524A0F1-BF77-BB41-9536-3A32B4A27E6D}" type="presOf" srcId="{A37ACB59-5BD2-2441-A57C-E6F337DA0980}" destId="{536205A5-8FC8-3342-B739-11F779A2B702}" srcOrd="0" destOrd="1" presId="urn:microsoft.com/office/officeart/2005/8/layout/vList2"/>
    <dgm:cxn modelId="{DACBD4F3-FB85-1444-9A6E-83915C8630CB}" type="presOf" srcId="{E496DDCD-554E-0D40-A9E9-EE468538DEFA}" destId="{536205A5-8FC8-3342-B739-11F779A2B702}" srcOrd="0" destOrd="0" presId="urn:microsoft.com/office/officeart/2005/8/layout/vList2"/>
    <dgm:cxn modelId="{16829F0E-2A4B-124F-9FE7-83F9BA81C028}" type="presParOf" srcId="{8E0F5DA8-52CB-3449-9125-EBD130E91EAD}" destId="{72451C1E-D1C3-004C-A8E9-46FC6BAA9CCF}" srcOrd="0" destOrd="0" presId="urn:microsoft.com/office/officeart/2005/8/layout/vList2"/>
    <dgm:cxn modelId="{D03DC04B-7D0F-7544-BF4A-E66C69E191DD}" type="presParOf" srcId="{8E0F5DA8-52CB-3449-9125-EBD130E91EAD}" destId="{EF3AB420-DCEA-C84F-8410-8C2BAED3F7A8}" srcOrd="1" destOrd="0" presId="urn:microsoft.com/office/officeart/2005/8/layout/vList2"/>
    <dgm:cxn modelId="{EFB23ACD-A483-704A-B7E9-F49B786E354C}" type="presParOf" srcId="{8E0F5DA8-52CB-3449-9125-EBD130E91EAD}" destId="{40207C8B-FF0B-6A4E-AE2F-A71DB5ED05DE}" srcOrd="2" destOrd="0" presId="urn:microsoft.com/office/officeart/2005/8/layout/vList2"/>
    <dgm:cxn modelId="{D657F269-D484-FD41-8D7B-1049B697335B}" type="presParOf" srcId="{8E0F5DA8-52CB-3449-9125-EBD130E91EAD}" destId="{536205A5-8FC8-3342-B739-11F779A2B702}" srcOrd="3" destOrd="0" presId="urn:microsoft.com/office/officeart/2005/8/layout/vList2"/>
    <dgm:cxn modelId="{425A83EE-EC80-DB43-B5BB-B49239F3B53F}" type="presParOf" srcId="{8E0F5DA8-52CB-3449-9125-EBD130E91EAD}" destId="{85F3E76F-5504-2A4A-AD86-37CBBB99BF16}" srcOrd="4" destOrd="0" presId="urn:microsoft.com/office/officeart/2005/8/layout/vList2"/>
    <dgm:cxn modelId="{1F3ACA76-3E44-494E-9DC5-80BFEB193425}" type="presParOf" srcId="{8E0F5DA8-52CB-3449-9125-EBD130E91EAD}" destId="{49861DD4-30C1-8E4E-B379-47B4B1AA23D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6C9A0A-E1FF-BE43-9CA0-30C21CA46076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292416-0BA9-1943-9E99-5A16B2976F2B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DA2ACD54-58F1-0948-A2EB-979FF21012AF}" type="parTrans" cxnId="{44593C3D-F9BA-EA41-884A-C1A9358DA08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43ECF2-DB4D-A34C-9097-5B7CA5114213}" type="sibTrans" cxnId="{44593C3D-F9BA-EA41-884A-C1A9358DA08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9702032-E330-C448-BD3A-5EB960AAB60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Audiens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terdiri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orang-orang</a:t>
          </a:r>
          <a:endParaRPr lang="en-US" dirty="0">
            <a:latin typeface="Times New Roman"/>
            <a:cs typeface="Times New Roman"/>
          </a:endParaRPr>
        </a:p>
      </dgm:t>
    </dgm:pt>
    <dgm:pt modelId="{A4EC641F-756B-6948-9661-84B12A629ACA}" type="parTrans" cxnId="{7C4C2F49-FD11-6048-A130-6B5CC3E2532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E6431CA-B5D0-E947-8323-A8656E51DEF3}" type="sibTrans" cxnId="{7C4C2F49-FD11-6048-A130-6B5CC3E2532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6654669-5A62-8141-A439-40A3311D1117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DF95CC62-B770-4448-AB6B-17DB9CE8324B}" type="parTrans" cxnId="{B06F9A2C-D72F-1849-B36F-3EB381CDA6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794DE48-0A98-8547-BE59-FC4A14A3EBB2}" type="sibTrans" cxnId="{B06F9A2C-D72F-1849-B36F-3EB381CDA6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57B1C68-D243-A148-A9DD-717AD10AD6F5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cenderung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membaca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melihat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mendengarkan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menyajikan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sudut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pandang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mereka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sukai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berhubungan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mereka</a:t>
          </a:r>
          <a:endParaRPr lang="en-US" dirty="0">
            <a:latin typeface="Times New Roman"/>
            <a:cs typeface="Times New Roman"/>
          </a:endParaRPr>
        </a:p>
      </dgm:t>
    </dgm:pt>
    <dgm:pt modelId="{94ABCF3F-F5E8-414D-9CA7-2DEB4381A1A3}" type="parTrans" cxnId="{CE3C5E3E-EAA0-CD48-9591-6347D62F88E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BECC30A-464F-D747-872C-9C7104C03A34}" type="sibTrans" cxnId="{CE3C5E3E-EAA0-CD48-9591-6347D62F88E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83DEE4A-E0C7-9741-9845-E4B79F34820F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41683517-D137-C54D-9F19-AC8EA06FB91E}" type="parTrans" cxnId="{B6597B71-CF81-FD4A-BE02-AB06C8540D4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9338CEB-B5B3-964D-802E-C4D0CC8ECC35}" type="sibTrans" cxnId="{B6597B71-CF81-FD4A-BE02-AB06C8540D4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4DDC183-9055-4746-A50C-3130375858E8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Media </a:t>
          </a:r>
          <a:r>
            <a:rPr lang="en-US" dirty="0" err="1">
              <a:latin typeface="Times New Roman"/>
              <a:cs typeface="Times New Roman"/>
            </a:rPr>
            <a:t>menciptakan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komunitas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terpisah</a:t>
          </a:r>
          <a:endParaRPr lang="en-US" dirty="0">
            <a:latin typeface="Times New Roman"/>
            <a:cs typeface="Times New Roman"/>
          </a:endParaRPr>
        </a:p>
      </dgm:t>
    </dgm:pt>
    <dgm:pt modelId="{95241CE5-B379-B047-A6EC-CBB477AEC0FB}" type="parTrans" cxnId="{C878F259-395D-C343-9E08-74E224FAC9B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BAF0C22-CA6E-9F47-9208-F3C6C47E5CDF}" type="sibTrans" cxnId="{C878F259-395D-C343-9E08-74E224FAC9B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25C218F-8F51-6E40-A294-88B7418C4656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7CDE0244-A0FE-9D44-AB37-7A26618006AA}" type="parTrans" cxnId="{2DD2CED9-1D5A-114B-94BA-3100CA339C7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7517442-5CAF-C041-9248-5CFD6C039611}" type="sibTrans" cxnId="{2DD2CED9-1D5A-114B-94BA-3100CA339C7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AA6302D-77E7-9149-9C33-1A6918717CB1}">
      <dgm:prSet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Media </a:t>
          </a:r>
          <a:r>
            <a:rPr lang="en-US" dirty="0" err="1">
              <a:latin typeface="Times New Roman"/>
              <a:cs typeface="Times New Roman"/>
            </a:rPr>
            <a:t>memberikan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banyak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efek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pengetahuan</a:t>
          </a:r>
          <a:r>
            <a:rPr lang="en-US" dirty="0">
              <a:latin typeface="Times New Roman"/>
              <a:cs typeface="Times New Roman"/>
            </a:rPr>
            <a:t> individual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kolektif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predisposisi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perilaku</a:t>
          </a:r>
          <a:r>
            <a:rPr lang="en-US" dirty="0">
              <a:latin typeface="Times New Roman"/>
              <a:cs typeface="Times New Roman"/>
            </a:rPr>
            <a:t>, yang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semuanya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diukur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mudah</a:t>
          </a:r>
          <a:endParaRPr lang="en-US" dirty="0">
            <a:latin typeface="Times New Roman"/>
            <a:cs typeface="Times New Roman"/>
          </a:endParaRPr>
        </a:p>
      </dgm:t>
    </dgm:pt>
    <dgm:pt modelId="{F6E0B3F8-358F-D545-98A3-4F7DBC2FB116}" type="parTrans" cxnId="{1C0528CF-1E7C-1348-B14E-80085BA6CEF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21788C0-3205-254E-9D6A-FE95BF2D8ECD}" type="sibTrans" cxnId="{1C0528CF-1E7C-1348-B14E-80085BA6CEF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428B408-B5E5-3D46-8C36-55BDB4FF53FE}" type="pres">
      <dgm:prSet presAssocID="{F86C9A0A-E1FF-BE43-9CA0-30C21CA46076}" presName="linearFlow" presStyleCnt="0">
        <dgm:presLayoutVars>
          <dgm:dir/>
          <dgm:animLvl val="lvl"/>
          <dgm:resizeHandles val="exact"/>
        </dgm:presLayoutVars>
      </dgm:prSet>
      <dgm:spPr/>
    </dgm:pt>
    <dgm:pt modelId="{85B08F93-58D0-8645-9D73-774905E030CD}" type="pres">
      <dgm:prSet presAssocID="{A3292416-0BA9-1943-9E99-5A16B2976F2B}" presName="composite" presStyleCnt="0"/>
      <dgm:spPr/>
    </dgm:pt>
    <dgm:pt modelId="{E7086823-6003-364C-9F72-EEAFA45EFB02}" type="pres">
      <dgm:prSet presAssocID="{A3292416-0BA9-1943-9E99-5A16B2976F2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462348E-B069-5D45-A714-1794A2BA640D}" type="pres">
      <dgm:prSet presAssocID="{A3292416-0BA9-1943-9E99-5A16B2976F2B}" presName="descendantText" presStyleLbl="alignAcc1" presStyleIdx="0" presStyleCnt="4">
        <dgm:presLayoutVars>
          <dgm:bulletEnabled val="1"/>
        </dgm:presLayoutVars>
      </dgm:prSet>
      <dgm:spPr/>
    </dgm:pt>
    <dgm:pt modelId="{DAB4F2A2-930F-CE4D-9BE0-FA23148B1689}" type="pres">
      <dgm:prSet presAssocID="{CA43ECF2-DB4D-A34C-9097-5B7CA5114213}" presName="sp" presStyleCnt="0"/>
      <dgm:spPr/>
    </dgm:pt>
    <dgm:pt modelId="{4D2C11C5-9C64-FA45-B913-99990D70CC06}" type="pres">
      <dgm:prSet presAssocID="{26654669-5A62-8141-A439-40A3311D1117}" presName="composite" presStyleCnt="0"/>
      <dgm:spPr/>
    </dgm:pt>
    <dgm:pt modelId="{03D847CD-6714-5942-BFA6-0A43D3883136}" type="pres">
      <dgm:prSet presAssocID="{26654669-5A62-8141-A439-40A3311D111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C347BD8-9DEC-DC40-AD51-A8DE8065F1D3}" type="pres">
      <dgm:prSet presAssocID="{26654669-5A62-8141-A439-40A3311D1117}" presName="descendantText" presStyleLbl="alignAcc1" presStyleIdx="1" presStyleCnt="4">
        <dgm:presLayoutVars>
          <dgm:bulletEnabled val="1"/>
        </dgm:presLayoutVars>
      </dgm:prSet>
      <dgm:spPr/>
    </dgm:pt>
    <dgm:pt modelId="{E3B9ADCF-2E3A-EB44-BA9A-1121103136E0}" type="pres">
      <dgm:prSet presAssocID="{4794DE48-0A98-8547-BE59-FC4A14A3EBB2}" presName="sp" presStyleCnt="0"/>
      <dgm:spPr/>
    </dgm:pt>
    <dgm:pt modelId="{C51B493D-5D53-FC49-8FBC-989381BAF5AD}" type="pres">
      <dgm:prSet presAssocID="{683DEE4A-E0C7-9741-9845-E4B79F34820F}" presName="composite" presStyleCnt="0"/>
      <dgm:spPr/>
    </dgm:pt>
    <dgm:pt modelId="{E931C21B-3A1D-124F-81C1-CE5C9B47497F}" type="pres">
      <dgm:prSet presAssocID="{683DEE4A-E0C7-9741-9845-E4B79F34820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0CE9D56-2A6F-8B48-9B29-5573397297C9}" type="pres">
      <dgm:prSet presAssocID="{683DEE4A-E0C7-9741-9845-E4B79F34820F}" presName="descendantText" presStyleLbl="alignAcc1" presStyleIdx="2" presStyleCnt="4">
        <dgm:presLayoutVars>
          <dgm:bulletEnabled val="1"/>
        </dgm:presLayoutVars>
      </dgm:prSet>
      <dgm:spPr/>
    </dgm:pt>
    <dgm:pt modelId="{1796074A-61CA-EF40-B548-523890D81E1E}" type="pres">
      <dgm:prSet presAssocID="{29338CEB-B5B3-964D-802E-C4D0CC8ECC35}" presName="sp" presStyleCnt="0"/>
      <dgm:spPr/>
    </dgm:pt>
    <dgm:pt modelId="{55C65FEE-7E56-2A4C-AEF8-2567E9344BDC}" type="pres">
      <dgm:prSet presAssocID="{A25C218F-8F51-6E40-A294-88B7418C4656}" presName="composite" presStyleCnt="0"/>
      <dgm:spPr/>
    </dgm:pt>
    <dgm:pt modelId="{CD441A60-F68F-A24B-A430-49158B2C1278}" type="pres">
      <dgm:prSet presAssocID="{A25C218F-8F51-6E40-A294-88B7418C465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BFB75EE-7D26-2A4F-866D-08FE5C55390C}" type="pres">
      <dgm:prSet presAssocID="{A25C218F-8F51-6E40-A294-88B7418C465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57A9206-7873-2A40-95A5-4002946E18AA}" type="presOf" srcId="{1AA6302D-77E7-9149-9C33-1A6918717CB1}" destId="{2BFB75EE-7D26-2A4F-866D-08FE5C55390C}" srcOrd="0" destOrd="0" presId="urn:microsoft.com/office/officeart/2005/8/layout/chevron2"/>
    <dgm:cxn modelId="{B06F9A2C-D72F-1849-B36F-3EB381CDA6CB}" srcId="{F86C9A0A-E1FF-BE43-9CA0-30C21CA46076}" destId="{26654669-5A62-8141-A439-40A3311D1117}" srcOrd="1" destOrd="0" parTransId="{DF95CC62-B770-4448-AB6B-17DB9CE8324B}" sibTransId="{4794DE48-0A98-8547-BE59-FC4A14A3EBB2}"/>
    <dgm:cxn modelId="{44593C3D-F9BA-EA41-884A-C1A9358DA080}" srcId="{F86C9A0A-E1FF-BE43-9CA0-30C21CA46076}" destId="{A3292416-0BA9-1943-9E99-5A16B2976F2B}" srcOrd="0" destOrd="0" parTransId="{DA2ACD54-58F1-0948-A2EB-979FF21012AF}" sibTransId="{CA43ECF2-DB4D-A34C-9097-5B7CA5114213}"/>
    <dgm:cxn modelId="{CE3C5E3E-EAA0-CD48-9591-6347D62F88ED}" srcId="{26654669-5A62-8141-A439-40A3311D1117}" destId="{F57B1C68-D243-A148-A9DD-717AD10AD6F5}" srcOrd="0" destOrd="0" parTransId="{94ABCF3F-F5E8-414D-9CA7-2DEB4381A1A3}" sibTransId="{4BECC30A-464F-D747-872C-9C7104C03A34}"/>
    <dgm:cxn modelId="{53057F5C-44DB-F944-BE00-DE8A090A961E}" type="presOf" srcId="{84DDC183-9055-4746-A50C-3130375858E8}" destId="{60CE9D56-2A6F-8B48-9B29-5573397297C9}" srcOrd="0" destOrd="0" presId="urn:microsoft.com/office/officeart/2005/8/layout/chevron2"/>
    <dgm:cxn modelId="{7C4C2F49-FD11-6048-A130-6B5CC3E2532D}" srcId="{A3292416-0BA9-1943-9E99-5A16B2976F2B}" destId="{F9702032-E330-C448-BD3A-5EB960AAB601}" srcOrd="0" destOrd="0" parTransId="{A4EC641F-756B-6948-9661-84B12A629ACA}" sibTransId="{9E6431CA-B5D0-E947-8323-A8656E51DEF3}"/>
    <dgm:cxn modelId="{B6597B71-CF81-FD4A-BE02-AB06C8540D4D}" srcId="{F86C9A0A-E1FF-BE43-9CA0-30C21CA46076}" destId="{683DEE4A-E0C7-9741-9845-E4B79F34820F}" srcOrd="2" destOrd="0" parTransId="{41683517-D137-C54D-9F19-AC8EA06FB91E}" sibTransId="{29338CEB-B5B3-964D-802E-C4D0CC8ECC35}"/>
    <dgm:cxn modelId="{C878F259-395D-C343-9E08-74E224FAC9BD}" srcId="{683DEE4A-E0C7-9741-9845-E4B79F34820F}" destId="{84DDC183-9055-4746-A50C-3130375858E8}" srcOrd="0" destOrd="0" parTransId="{95241CE5-B379-B047-A6EC-CBB477AEC0FB}" sibTransId="{2BAF0C22-CA6E-9F47-9208-F3C6C47E5CDF}"/>
    <dgm:cxn modelId="{C6BD399C-8D7F-0D47-98E8-A82545BAEA3E}" type="presOf" srcId="{F86C9A0A-E1FF-BE43-9CA0-30C21CA46076}" destId="{D428B408-B5E5-3D46-8C36-55BDB4FF53FE}" srcOrd="0" destOrd="0" presId="urn:microsoft.com/office/officeart/2005/8/layout/chevron2"/>
    <dgm:cxn modelId="{AB8257B1-E0A7-C142-87F6-D5579347EEB8}" type="presOf" srcId="{A3292416-0BA9-1943-9E99-5A16B2976F2B}" destId="{E7086823-6003-364C-9F72-EEAFA45EFB02}" srcOrd="0" destOrd="0" presId="urn:microsoft.com/office/officeart/2005/8/layout/chevron2"/>
    <dgm:cxn modelId="{A7937DBC-D5A5-F54C-B856-17D95FF09421}" type="presOf" srcId="{683DEE4A-E0C7-9741-9845-E4B79F34820F}" destId="{E931C21B-3A1D-124F-81C1-CE5C9B47497F}" srcOrd="0" destOrd="0" presId="urn:microsoft.com/office/officeart/2005/8/layout/chevron2"/>
    <dgm:cxn modelId="{BFFAE0C3-F0B6-A34D-971C-FF9F6C976A9E}" type="presOf" srcId="{F57B1C68-D243-A148-A9DD-717AD10AD6F5}" destId="{EC347BD8-9DEC-DC40-AD51-A8DE8065F1D3}" srcOrd="0" destOrd="0" presId="urn:microsoft.com/office/officeart/2005/8/layout/chevron2"/>
    <dgm:cxn modelId="{1C0528CF-1E7C-1348-B14E-80085BA6CEFB}" srcId="{A25C218F-8F51-6E40-A294-88B7418C4656}" destId="{1AA6302D-77E7-9149-9C33-1A6918717CB1}" srcOrd="0" destOrd="0" parTransId="{F6E0B3F8-358F-D545-98A3-4F7DBC2FB116}" sibTransId="{321788C0-3205-254E-9D6A-FE95BF2D8ECD}"/>
    <dgm:cxn modelId="{2DD2CED9-1D5A-114B-94BA-3100CA339C7B}" srcId="{F86C9A0A-E1FF-BE43-9CA0-30C21CA46076}" destId="{A25C218F-8F51-6E40-A294-88B7418C4656}" srcOrd="3" destOrd="0" parTransId="{7CDE0244-A0FE-9D44-AB37-7A26618006AA}" sibTransId="{67517442-5CAF-C041-9248-5CFD6C039611}"/>
    <dgm:cxn modelId="{300DE9DE-A6DC-1245-8BAB-A84B116EB257}" type="presOf" srcId="{26654669-5A62-8141-A439-40A3311D1117}" destId="{03D847CD-6714-5942-BFA6-0A43D3883136}" srcOrd="0" destOrd="0" presId="urn:microsoft.com/office/officeart/2005/8/layout/chevron2"/>
    <dgm:cxn modelId="{D4E45ADF-85E4-A64E-B2B4-DD52D474B4BB}" type="presOf" srcId="{F9702032-E330-C448-BD3A-5EB960AAB601}" destId="{C462348E-B069-5D45-A714-1794A2BA640D}" srcOrd="0" destOrd="0" presId="urn:microsoft.com/office/officeart/2005/8/layout/chevron2"/>
    <dgm:cxn modelId="{2E4820ED-A2C9-C44A-B6BA-0CB412394E5A}" type="presOf" srcId="{A25C218F-8F51-6E40-A294-88B7418C4656}" destId="{CD441A60-F68F-A24B-A430-49158B2C1278}" srcOrd="0" destOrd="0" presId="urn:microsoft.com/office/officeart/2005/8/layout/chevron2"/>
    <dgm:cxn modelId="{4B406AA8-D796-A24D-B6A1-1573A1AE6497}" type="presParOf" srcId="{D428B408-B5E5-3D46-8C36-55BDB4FF53FE}" destId="{85B08F93-58D0-8645-9D73-774905E030CD}" srcOrd="0" destOrd="0" presId="urn:microsoft.com/office/officeart/2005/8/layout/chevron2"/>
    <dgm:cxn modelId="{3E0892BA-00C5-6B4C-B327-CBDBCAA927BF}" type="presParOf" srcId="{85B08F93-58D0-8645-9D73-774905E030CD}" destId="{E7086823-6003-364C-9F72-EEAFA45EFB02}" srcOrd="0" destOrd="0" presId="urn:microsoft.com/office/officeart/2005/8/layout/chevron2"/>
    <dgm:cxn modelId="{2964B069-9CA8-EC44-BA7A-4B3072EA634F}" type="presParOf" srcId="{85B08F93-58D0-8645-9D73-774905E030CD}" destId="{C462348E-B069-5D45-A714-1794A2BA640D}" srcOrd="1" destOrd="0" presId="urn:microsoft.com/office/officeart/2005/8/layout/chevron2"/>
    <dgm:cxn modelId="{8E5F1669-3095-EB47-9FC6-CD3BAB149B8E}" type="presParOf" srcId="{D428B408-B5E5-3D46-8C36-55BDB4FF53FE}" destId="{DAB4F2A2-930F-CE4D-9BE0-FA23148B1689}" srcOrd="1" destOrd="0" presId="urn:microsoft.com/office/officeart/2005/8/layout/chevron2"/>
    <dgm:cxn modelId="{CCBBE641-3124-9A40-9C5A-779FF07DCACD}" type="presParOf" srcId="{D428B408-B5E5-3D46-8C36-55BDB4FF53FE}" destId="{4D2C11C5-9C64-FA45-B913-99990D70CC06}" srcOrd="2" destOrd="0" presId="urn:microsoft.com/office/officeart/2005/8/layout/chevron2"/>
    <dgm:cxn modelId="{D3FE990A-696B-E04E-A47D-1D6B4CDDB2A5}" type="presParOf" srcId="{4D2C11C5-9C64-FA45-B913-99990D70CC06}" destId="{03D847CD-6714-5942-BFA6-0A43D3883136}" srcOrd="0" destOrd="0" presId="urn:microsoft.com/office/officeart/2005/8/layout/chevron2"/>
    <dgm:cxn modelId="{225CC8F9-F0CF-1D4E-B444-FEC7C776BCF6}" type="presParOf" srcId="{4D2C11C5-9C64-FA45-B913-99990D70CC06}" destId="{EC347BD8-9DEC-DC40-AD51-A8DE8065F1D3}" srcOrd="1" destOrd="0" presId="urn:microsoft.com/office/officeart/2005/8/layout/chevron2"/>
    <dgm:cxn modelId="{14314C42-AAA4-0D47-A270-CC35D7690964}" type="presParOf" srcId="{D428B408-B5E5-3D46-8C36-55BDB4FF53FE}" destId="{E3B9ADCF-2E3A-EB44-BA9A-1121103136E0}" srcOrd="3" destOrd="0" presId="urn:microsoft.com/office/officeart/2005/8/layout/chevron2"/>
    <dgm:cxn modelId="{FD867A77-98E9-E040-9C9B-DB8FB8B1ADCA}" type="presParOf" srcId="{D428B408-B5E5-3D46-8C36-55BDB4FF53FE}" destId="{C51B493D-5D53-FC49-8FBC-989381BAF5AD}" srcOrd="4" destOrd="0" presId="urn:microsoft.com/office/officeart/2005/8/layout/chevron2"/>
    <dgm:cxn modelId="{A640E2BE-9586-1145-A6BD-A99B48230235}" type="presParOf" srcId="{C51B493D-5D53-FC49-8FBC-989381BAF5AD}" destId="{E931C21B-3A1D-124F-81C1-CE5C9B47497F}" srcOrd="0" destOrd="0" presId="urn:microsoft.com/office/officeart/2005/8/layout/chevron2"/>
    <dgm:cxn modelId="{CB1E6BF6-2110-254C-85B8-66B2BD467E44}" type="presParOf" srcId="{C51B493D-5D53-FC49-8FBC-989381BAF5AD}" destId="{60CE9D56-2A6F-8B48-9B29-5573397297C9}" srcOrd="1" destOrd="0" presId="urn:microsoft.com/office/officeart/2005/8/layout/chevron2"/>
    <dgm:cxn modelId="{90B12FE2-FC8B-1448-9782-F0CF2D976454}" type="presParOf" srcId="{D428B408-B5E5-3D46-8C36-55BDB4FF53FE}" destId="{1796074A-61CA-EF40-B548-523890D81E1E}" srcOrd="5" destOrd="0" presId="urn:microsoft.com/office/officeart/2005/8/layout/chevron2"/>
    <dgm:cxn modelId="{15DF31B4-2801-E04E-A125-646C77D35396}" type="presParOf" srcId="{D428B408-B5E5-3D46-8C36-55BDB4FF53FE}" destId="{55C65FEE-7E56-2A4C-AEF8-2567E9344BDC}" srcOrd="6" destOrd="0" presId="urn:microsoft.com/office/officeart/2005/8/layout/chevron2"/>
    <dgm:cxn modelId="{F8230849-2924-1948-8591-7E16240B83F8}" type="presParOf" srcId="{55C65FEE-7E56-2A4C-AEF8-2567E9344BDC}" destId="{CD441A60-F68F-A24B-A430-49158B2C1278}" srcOrd="0" destOrd="0" presId="urn:microsoft.com/office/officeart/2005/8/layout/chevron2"/>
    <dgm:cxn modelId="{7C51B8AD-E93F-6243-BAE3-DB5BE2094C0E}" type="presParOf" srcId="{55C65FEE-7E56-2A4C-AEF8-2567E9344BDC}" destId="{2BFB75EE-7D26-2A4F-866D-08FE5C5539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C5DC2B-5046-E64F-B988-80CB7F0828E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562C8B-F0A7-9245-9E1C-2B141049135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Credibility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kredibilitas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gm:t>
    </dgm:pt>
    <dgm:pt modelId="{D88774B3-339D-2A48-820C-F1D7F69AA377}" type="parTrans" cxnId="{AD450CD7-B457-4B4C-B39F-40EEE8132D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9AAE67-FDC0-1B4E-BE2B-044D4FF9F6F3}" type="sibTrans" cxnId="{AD450CD7-B457-4B4C-B39F-40EEE8132D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9584E0D-D91A-FD49-880E-3695312CD9B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Membangun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iklim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rasa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saling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percaya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F41641-48D8-C64B-91DC-1B9C1D4627F1}" type="parTrans" cxnId="{9F03C184-2FA9-7F48-840E-5733F9186A1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1D1DB3-1759-3242-850F-FE04054DE359}" type="sibTrans" cxnId="{9F03C184-2FA9-7F48-840E-5733F9186A1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9AB93D-A48D-8345-BB30-925D090C9B5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Context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konteks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gm:t>
    </dgm:pt>
    <dgm:pt modelId="{17B00701-9416-E146-94C9-BAB01F5903F4}" type="parTrans" cxnId="{47A13973-B2FE-1240-8C47-F233A6FFD59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397112-49A9-E24C-85DA-41DC29D1B69E}" type="sibTrans" cxnId="{47A13973-B2FE-1240-8C47-F233A6FFD59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7695E1-FAA5-0543-A9F4-F1DC16F2B66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Kesesuaian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kenyataan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1BC911A-C51A-E74D-846B-D0CFD314A0D8}" type="parTrans" cxnId="{C08C2E6F-E695-F84F-9CFB-371039BC408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90E8BB-1D5E-B846-BB96-3331E0388977}" type="sibTrans" cxnId="{C08C2E6F-E695-F84F-9CFB-371039BC408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D29F53-80BA-AA43-BAFF-814A5293D8F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Content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gm:t>
    </dgm:pt>
    <dgm:pt modelId="{9D2C5C51-D208-E648-9934-CFF6A2AC89FB}" type="parTrans" cxnId="{8EAE646F-A2E2-024D-9E5B-28C69E95D99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82F325-CE98-BC4A-917B-CDB24AB8E321}" type="sibTrans" cxnId="{8EAE646F-A2E2-024D-9E5B-28C69E95D99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94645F-D693-0747-A11D-E94B1B9BD3B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makna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relevan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penerima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FBDCAB-02FB-184E-88E0-C4DEA43B55B7}" type="parTrans" cxnId="{C6F3FE80-AAFC-A940-8FBA-F0A25FE9DD1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41E62FF-B008-FE46-AE7D-236E2F079E3B}" type="sibTrans" cxnId="{C6F3FE80-AAFC-A940-8FBA-F0A25FE9DD1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7ED354-89A6-DC4C-8EBF-8771F3921788}" type="pres">
      <dgm:prSet presAssocID="{DBC5DC2B-5046-E64F-B988-80CB7F0828E2}" presName="linear" presStyleCnt="0">
        <dgm:presLayoutVars>
          <dgm:animLvl val="lvl"/>
          <dgm:resizeHandles val="exact"/>
        </dgm:presLayoutVars>
      </dgm:prSet>
      <dgm:spPr/>
    </dgm:pt>
    <dgm:pt modelId="{3D65A499-0E8E-AB48-94D7-61020CBCB084}" type="pres">
      <dgm:prSet presAssocID="{FF562C8B-F0A7-9245-9E1C-2B14104913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E9F3AD-C3D9-E446-ADE4-39C4EDCF9FB5}" type="pres">
      <dgm:prSet presAssocID="{FF562C8B-F0A7-9245-9E1C-2B1410491359}" presName="childText" presStyleLbl="revTx" presStyleIdx="0" presStyleCnt="3">
        <dgm:presLayoutVars>
          <dgm:bulletEnabled val="1"/>
        </dgm:presLayoutVars>
      </dgm:prSet>
      <dgm:spPr/>
    </dgm:pt>
    <dgm:pt modelId="{C5A18E3F-092F-7347-98E0-5B8E41BACBE3}" type="pres">
      <dgm:prSet presAssocID="{ED9AB93D-A48D-8345-BB30-925D090C9B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903A64-6E25-734B-9055-EEB9CB40148C}" type="pres">
      <dgm:prSet presAssocID="{ED9AB93D-A48D-8345-BB30-925D090C9B58}" presName="childText" presStyleLbl="revTx" presStyleIdx="1" presStyleCnt="3">
        <dgm:presLayoutVars>
          <dgm:bulletEnabled val="1"/>
        </dgm:presLayoutVars>
      </dgm:prSet>
      <dgm:spPr/>
    </dgm:pt>
    <dgm:pt modelId="{3B570014-87EB-6746-97A8-38D42CDC6586}" type="pres">
      <dgm:prSet presAssocID="{A1D29F53-80BA-AA43-BAFF-814A5293D8F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DC8880F-6597-6F4F-9EFB-64BE89025765}" type="pres">
      <dgm:prSet presAssocID="{A1D29F53-80BA-AA43-BAFF-814A5293D8F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08C2E6F-E695-F84F-9CFB-371039BC408E}" srcId="{ED9AB93D-A48D-8345-BB30-925D090C9B58}" destId="{AE7695E1-FAA5-0543-A9F4-F1DC16F2B661}" srcOrd="0" destOrd="0" parTransId="{B1BC911A-C51A-E74D-846B-D0CFD314A0D8}" sibTransId="{6090E8BB-1D5E-B846-BB96-3331E0388977}"/>
    <dgm:cxn modelId="{8EAE646F-A2E2-024D-9E5B-28C69E95D99F}" srcId="{DBC5DC2B-5046-E64F-B988-80CB7F0828E2}" destId="{A1D29F53-80BA-AA43-BAFF-814A5293D8F8}" srcOrd="2" destOrd="0" parTransId="{9D2C5C51-D208-E648-9934-CFF6A2AC89FB}" sibTransId="{9382F325-CE98-BC4A-917B-CDB24AB8E321}"/>
    <dgm:cxn modelId="{47A13973-B2FE-1240-8C47-F233A6FFD59D}" srcId="{DBC5DC2B-5046-E64F-B988-80CB7F0828E2}" destId="{ED9AB93D-A48D-8345-BB30-925D090C9B58}" srcOrd="1" destOrd="0" parTransId="{17B00701-9416-E146-94C9-BAB01F5903F4}" sibTransId="{DC397112-49A9-E24C-85DA-41DC29D1B69E}"/>
    <dgm:cxn modelId="{41A4B856-59A8-DD46-86F9-4B527867A959}" type="presOf" srcId="{FF562C8B-F0A7-9245-9E1C-2B1410491359}" destId="{3D65A499-0E8E-AB48-94D7-61020CBCB084}" srcOrd="0" destOrd="0" presId="urn:microsoft.com/office/officeart/2005/8/layout/vList2"/>
    <dgm:cxn modelId="{C6F3FE80-AAFC-A940-8FBA-F0A25FE9DD1A}" srcId="{A1D29F53-80BA-AA43-BAFF-814A5293D8F8}" destId="{2D94645F-D693-0747-A11D-E94B1B9BD3B4}" srcOrd="0" destOrd="0" parTransId="{E3FBDCAB-02FB-184E-88E0-C4DEA43B55B7}" sibTransId="{041E62FF-B008-FE46-AE7D-236E2F079E3B}"/>
    <dgm:cxn modelId="{9F03C184-2FA9-7F48-840E-5733F9186A1E}" srcId="{FF562C8B-F0A7-9245-9E1C-2B1410491359}" destId="{D9584E0D-D91A-FD49-880E-3695312CD9B2}" srcOrd="0" destOrd="0" parTransId="{A8F41641-48D8-C64B-91DC-1B9C1D4627F1}" sibTransId="{D31D1DB3-1759-3242-850F-FE04054DE359}"/>
    <dgm:cxn modelId="{F0E96097-D4E8-5441-A1AB-75C726010C4A}" type="presOf" srcId="{A1D29F53-80BA-AA43-BAFF-814A5293D8F8}" destId="{3B570014-87EB-6746-97A8-38D42CDC6586}" srcOrd="0" destOrd="0" presId="urn:microsoft.com/office/officeart/2005/8/layout/vList2"/>
    <dgm:cxn modelId="{08816F9B-649D-3440-AFCD-68324A275E42}" type="presOf" srcId="{2D94645F-D693-0747-A11D-E94B1B9BD3B4}" destId="{7DC8880F-6597-6F4F-9EFB-64BE89025765}" srcOrd="0" destOrd="0" presId="urn:microsoft.com/office/officeart/2005/8/layout/vList2"/>
    <dgm:cxn modelId="{717702AB-A2E9-0A4B-83F1-D4A7F045418E}" type="presOf" srcId="{DBC5DC2B-5046-E64F-B988-80CB7F0828E2}" destId="{E17ED354-89A6-DC4C-8EBF-8771F3921788}" srcOrd="0" destOrd="0" presId="urn:microsoft.com/office/officeart/2005/8/layout/vList2"/>
    <dgm:cxn modelId="{BF736FB5-CDC7-444C-8153-2DAB046C1679}" type="presOf" srcId="{ED9AB93D-A48D-8345-BB30-925D090C9B58}" destId="{C5A18E3F-092F-7347-98E0-5B8E41BACBE3}" srcOrd="0" destOrd="0" presId="urn:microsoft.com/office/officeart/2005/8/layout/vList2"/>
    <dgm:cxn modelId="{AEDA7FBC-F15C-0349-BEEE-798937EA22E1}" type="presOf" srcId="{AE7695E1-FAA5-0543-A9F4-F1DC16F2B661}" destId="{61903A64-6E25-734B-9055-EEB9CB40148C}" srcOrd="0" destOrd="0" presId="urn:microsoft.com/office/officeart/2005/8/layout/vList2"/>
    <dgm:cxn modelId="{AD450CD7-B457-4B4C-B39F-40EEE8132D8B}" srcId="{DBC5DC2B-5046-E64F-B988-80CB7F0828E2}" destId="{FF562C8B-F0A7-9245-9E1C-2B1410491359}" srcOrd="0" destOrd="0" parTransId="{D88774B3-339D-2A48-820C-F1D7F69AA377}" sibTransId="{269AAE67-FDC0-1B4E-BE2B-044D4FF9F6F3}"/>
    <dgm:cxn modelId="{4E1DF3F3-2CE9-AE4A-9C19-4ABED6DF4E3F}" type="presOf" srcId="{D9584E0D-D91A-FD49-880E-3695312CD9B2}" destId="{E3E9F3AD-C3D9-E446-ADE4-39C4EDCF9FB5}" srcOrd="0" destOrd="0" presId="urn:microsoft.com/office/officeart/2005/8/layout/vList2"/>
    <dgm:cxn modelId="{8AB0A3E7-F342-D247-9158-48DAA5E98520}" type="presParOf" srcId="{E17ED354-89A6-DC4C-8EBF-8771F3921788}" destId="{3D65A499-0E8E-AB48-94D7-61020CBCB084}" srcOrd="0" destOrd="0" presId="urn:microsoft.com/office/officeart/2005/8/layout/vList2"/>
    <dgm:cxn modelId="{FCEBD8C3-BC63-0849-ACFB-FD25AAA697AD}" type="presParOf" srcId="{E17ED354-89A6-DC4C-8EBF-8771F3921788}" destId="{E3E9F3AD-C3D9-E446-ADE4-39C4EDCF9FB5}" srcOrd="1" destOrd="0" presId="urn:microsoft.com/office/officeart/2005/8/layout/vList2"/>
    <dgm:cxn modelId="{A841A476-43BF-7E4A-BCB0-CB53BF6E3D10}" type="presParOf" srcId="{E17ED354-89A6-DC4C-8EBF-8771F3921788}" destId="{C5A18E3F-092F-7347-98E0-5B8E41BACBE3}" srcOrd="2" destOrd="0" presId="urn:microsoft.com/office/officeart/2005/8/layout/vList2"/>
    <dgm:cxn modelId="{08400903-AA0B-764A-B776-E91DA97C6B4B}" type="presParOf" srcId="{E17ED354-89A6-DC4C-8EBF-8771F3921788}" destId="{61903A64-6E25-734B-9055-EEB9CB40148C}" srcOrd="3" destOrd="0" presId="urn:microsoft.com/office/officeart/2005/8/layout/vList2"/>
    <dgm:cxn modelId="{595FED76-B7A7-114D-B471-CB1D61AFA829}" type="presParOf" srcId="{E17ED354-89A6-DC4C-8EBF-8771F3921788}" destId="{3B570014-87EB-6746-97A8-38D42CDC6586}" srcOrd="4" destOrd="0" presId="urn:microsoft.com/office/officeart/2005/8/layout/vList2"/>
    <dgm:cxn modelId="{B9756128-2439-D941-8F34-D6A05A187747}" type="presParOf" srcId="{E17ED354-89A6-DC4C-8EBF-8771F3921788}" destId="{7DC8880F-6597-6F4F-9EFB-64BE8902576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15D224-3116-2446-964C-ACCEE8A75B1F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8246DD-6C23-9A42-BEF6-E556BE91A86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Clarity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kejelasan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gm:t>
    </dgm:pt>
    <dgm:pt modelId="{BEC220A1-31C0-6D4E-8DF0-DFED4DF0D6BA}" type="parTrans" cxnId="{546B8793-FEAB-5C45-89F8-92E96717FA3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B9D2CB-291C-3C4B-9104-9DF7B3D4D288}" type="sibTrans" cxnId="{546B8793-FEAB-5C45-89F8-92E96717FA3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7A1464-2A5C-C44B-9A98-D20CB794763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Bermakna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sama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antara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pengirim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penerima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C2C5F8-A7D0-494A-A2B1-B5C8F68E6541}" type="parTrans" cxnId="{53269C68-1A48-CD44-8D5A-A07EE878B40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DC1150-420C-8B48-B464-E64987B07F9E}" type="sibTrans" cxnId="{53269C68-1A48-CD44-8D5A-A07EE878B40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83EEA9-4D8B-4F46-BAA1-605763C199F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Continuity &amp; Consistency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Kontinuitas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&amp;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konsistensi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gm:t>
    </dgm:pt>
    <dgm:pt modelId="{4ECFE47F-F896-2C4E-B27A-8855B8855D4B}" type="parTrans" cxnId="{AD403938-3D2E-534E-88B5-8D0C6C5E47C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5BE76AE-DA1C-5D41-91FA-A6DC331EB532}" type="sibTrans" cxnId="{AD403938-3D2E-534E-88B5-8D0C6C5E47C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E58AB9-6C59-0A4F-9291-F9043785A788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Repetisi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pengulangan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konsistensi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792DAD-0780-574A-9FFF-62DADA2B6157}" type="parTrans" cxnId="{D92B1D64-7EBD-2540-9B25-EC9D5C4846E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3ADE2E-5654-6A45-8C26-EC67DF9027FE}" type="sibTrans" cxnId="{D92B1D64-7EBD-2540-9B25-EC9D5C4846E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D90E87-14CE-4641-93A9-99E9F660899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Channel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gm:t>
    </dgm:pt>
    <dgm:pt modelId="{7382B601-7B8F-1C4C-BC4A-A49212C5933D}" type="parTrans" cxnId="{03D6EB64-B8D7-3B49-88CB-AF8AAAE3C53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70C168-15EE-8B4B-ADE7-269E210BEF86}" type="sibTrans" cxnId="{03D6EB64-B8D7-3B49-88CB-AF8AAAE3C53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0E5B271-62C1-D240-803D-7AB3DC3B39B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Capability of the Audience (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gm:t>
    </dgm:pt>
    <dgm:pt modelId="{EF3A4729-73F3-424E-BDA9-83DD3306E8D9}" type="parTrans" cxnId="{798159B8-38EC-6441-8AE6-F148BC6D0C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291816-88A6-5948-8527-961C4E0848A5}" type="sibTrans" cxnId="{798159B8-38EC-6441-8AE6-F148BC6D0C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C5C5EE-601E-B445-A8CB-619E46F6DC16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Mempertimbangkan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A0A4E0-5CB2-4147-BEAA-F4BAC36326FA}" type="parTrans" cxnId="{898AF6CC-B017-4944-A5ED-C4D5F8F298F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15C98C5-0FA2-7D4C-867C-2D4277C8A861}" type="sibTrans" cxnId="{898AF6CC-B017-4944-A5ED-C4D5F8F298F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94C38B-E470-B141-B1E8-FD39F2960F9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digunakan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28B12A-C912-EA42-B1B8-A02F7B657AA7}" type="parTrans" cxnId="{A8BBCD12-C8A2-8E46-8D7D-5B6C22B2333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AC6801A-7C94-1545-9114-83352910D541}" type="sibTrans" cxnId="{A8BBCD12-C8A2-8E46-8D7D-5B6C22B2333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CEA4A7-78C5-8042-8920-5A31227F271A}" type="pres">
      <dgm:prSet presAssocID="{DE15D224-3116-2446-964C-ACCEE8A75B1F}" presName="linear" presStyleCnt="0">
        <dgm:presLayoutVars>
          <dgm:animLvl val="lvl"/>
          <dgm:resizeHandles val="exact"/>
        </dgm:presLayoutVars>
      </dgm:prSet>
      <dgm:spPr/>
    </dgm:pt>
    <dgm:pt modelId="{F4EB3C98-6F7C-F940-A1CA-0303B977A2D0}" type="pres">
      <dgm:prSet presAssocID="{0B8246DD-6C23-9A42-BEF6-E556BE91A8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B5FB41-0410-C547-A472-420653D4E2E8}" type="pres">
      <dgm:prSet presAssocID="{0B8246DD-6C23-9A42-BEF6-E556BE91A866}" presName="childText" presStyleLbl="revTx" presStyleIdx="0" presStyleCnt="4">
        <dgm:presLayoutVars>
          <dgm:bulletEnabled val="1"/>
        </dgm:presLayoutVars>
      </dgm:prSet>
      <dgm:spPr/>
    </dgm:pt>
    <dgm:pt modelId="{05A604CD-8022-1044-9E60-45E67095753F}" type="pres">
      <dgm:prSet presAssocID="{9283EEA9-4D8B-4F46-BAA1-605763C199F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6C0D58C-8797-0C40-88D2-FD7ACE5227FC}" type="pres">
      <dgm:prSet presAssocID="{9283EEA9-4D8B-4F46-BAA1-605763C199F4}" presName="childText" presStyleLbl="revTx" presStyleIdx="1" presStyleCnt="4">
        <dgm:presLayoutVars>
          <dgm:bulletEnabled val="1"/>
        </dgm:presLayoutVars>
      </dgm:prSet>
      <dgm:spPr/>
    </dgm:pt>
    <dgm:pt modelId="{DD0AAC46-D334-FD4F-A18A-E89F71D781DD}" type="pres">
      <dgm:prSet presAssocID="{48D90E87-14CE-4641-93A9-99E9F66089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41E720-F487-4646-BD55-28194E9DA11B}" type="pres">
      <dgm:prSet presAssocID="{48D90E87-14CE-4641-93A9-99E9F6608991}" presName="childText" presStyleLbl="revTx" presStyleIdx="2" presStyleCnt="4">
        <dgm:presLayoutVars>
          <dgm:bulletEnabled val="1"/>
        </dgm:presLayoutVars>
      </dgm:prSet>
      <dgm:spPr/>
    </dgm:pt>
    <dgm:pt modelId="{300067D5-42D0-474E-8D8F-C8945917F37F}" type="pres">
      <dgm:prSet presAssocID="{D0E5B271-62C1-D240-803D-7AB3DC3B39B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4357A4F-032D-ED42-BD28-A69A5D4BB3D3}" type="pres">
      <dgm:prSet presAssocID="{D0E5B271-62C1-D240-803D-7AB3DC3B39B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8BBCD12-C8A2-8E46-8D7D-5B6C22B23336}" srcId="{48D90E87-14CE-4641-93A9-99E9F6608991}" destId="{2294C38B-E470-B141-B1E8-FD39F2960F9F}" srcOrd="0" destOrd="0" parTransId="{8428B12A-C912-EA42-B1B8-A02F7B657AA7}" sibTransId="{DAC6801A-7C94-1545-9114-83352910D541}"/>
    <dgm:cxn modelId="{AD403938-3D2E-534E-88B5-8D0C6C5E47CE}" srcId="{DE15D224-3116-2446-964C-ACCEE8A75B1F}" destId="{9283EEA9-4D8B-4F46-BAA1-605763C199F4}" srcOrd="1" destOrd="0" parTransId="{4ECFE47F-F896-2C4E-B27A-8855B8855D4B}" sibTransId="{75BE76AE-DA1C-5D41-91FA-A6DC331EB532}"/>
    <dgm:cxn modelId="{ECB2E362-AECE-8244-B39B-08202206AADB}" type="presOf" srcId="{DE15D224-3116-2446-964C-ACCEE8A75B1F}" destId="{6ACEA4A7-78C5-8042-8920-5A31227F271A}" srcOrd="0" destOrd="0" presId="urn:microsoft.com/office/officeart/2005/8/layout/vList2"/>
    <dgm:cxn modelId="{D92B1D64-7EBD-2540-9B25-EC9D5C4846E1}" srcId="{9283EEA9-4D8B-4F46-BAA1-605763C199F4}" destId="{67E58AB9-6C59-0A4F-9291-F9043785A788}" srcOrd="0" destOrd="0" parTransId="{81792DAD-0780-574A-9FFF-62DADA2B6157}" sibTransId="{3B3ADE2E-5654-6A45-8C26-EC67DF9027FE}"/>
    <dgm:cxn modelId="{03D6EB64-B8D7-3B49-88CB-AF8AAAE3C534}" srcId="{DE15D224-3116-2446-964C-ACCEE8A75B1F}" destId="{48D90E87-14CE-4641-93A9-99E9F6608991}" srcOrd="2" destOrd="0" parTransId="{7382B601-7B8F-1C4C-BC4A-A49212C5933D}" sibTransId="{1F70C168-15EE-8B4B-ADE7-269E210BEF86}"/>
    <dgm:cxn modelId="{BFD74666-84A8-954B-9D54-07861D528C7F}" type="presOf" srcId="{2294C38B-E470-B141-B1E8-FD39F2960F9F}" destId="{FA41E720-F487-4646-BD55-28194E9DA11B}" srcOrd="0" destOrd="0" presId="urn:microsoft.com/office/officeart/2005/8/layout/vList2"/>
    <dgm:cxn modelId="{53269C68-1A48-CD44-8D5A-A07EE878B403}" srcId="{0B8246DD-6C23-9A42-BEF6-E556BE91A866}" destId="{A97A1464-2A5C-C44B-9A98-D20CB794763E}" srcOrd="0" destOrd="0" parTransId="{39C2C5F8-A7D0-494A-A2B1-B5C8F68E6541}" sibTransId="{A6DC1150-420C-8B48-B464-E64987B07F9E}"/>
    <dgm:cxn modelId="{26887D70-3D04-3A4A-83D3-F66D2626B4DC}" type="presOf" srcId="{D0E5B271-62C1-D240-803D-7AB3DC3B39B4}" destId="{300067D5-42D0-474E-8D8F-C8945917F37F}" srcOrd="0" destOrd="0" presId="urn:microsoft.com/office/officeart/2005/8/layout/vList2"/>
    <dgm:cxn modelId="{22C9C754-E2B9-EE44-B757-A8A90C2E5792}" type="presOf" srcId="{9283EEA9-4D8B-4F46-BAA1-605763C199F4}" destId="{05A604CD-8022-1044-9E60-45E67095753F}" srcOrd="0" destOrd="0" presId="urn:microsoft.com/office/officeart/2005/8/layout/vList2"/>
    <dgm:cxn modelId="{51E78C84-B4CF-2D4E-9BB7-5711BE86ADE3}" type="presOf" srcId="{0B8246DD-6C23-9A42-BEF6-E556BE91A866}" destId="{F4EB3C98-6F7C-F940-A1CA-0303B977A2D0}" srcOrd="0" destOrd="0" presId="urn:microsoft.com/office/officeart/2005/8/layout/vList2"/>
    <dgm:cxn modelId="{546B8793-FEAB-5C45-89F8-92E96717FA30}" srcId="{DE15D224-3116-2446-964C-ACCEE8A75B1F}" destId="{0B8246DD-6C23-9A42-BEF6-E556BE91A866}" srcOrd="0" destOrd="0" parTransId="{BEC220A1-31C0-6D4E-8DF0-DFED4DF0D6BA}" sibTransId="{9DB9D2CB-291C-3C4B-9104-9DF7B3D4D288}"/>
    <dgm:cxn modelId="{F8953195-2147-4F4A-844F-A7E5148F4E10}" type="presOf" srcId="{67E58AB9-6C59-0A4F-9291-F9043785A788}" destId="{46C0D58C-8797-0C40-88D2-FD7ACE5227FC}" srcOrd="0" destOrd="0" presId="urn:microsoft.com/office/officeart/2005/8/layout/vList2"/>
    <dgm:cxn modelId="{040455A0-9D0A-D24D-8F78-EABDBA896FFA}" type="presOf" srcId="{A97A1464-2A5C-C44B-9A98-D20CB794763E}" destId="{92B5FB41-0410-C547-A472-420653D4E2E8}" srcOrd="0" destOrd="0" presId="urn:microsoft.com/office/officeart/2005/8/layout/vList2"/>
    <dgm:cxn modelId="{798159B8-38EC-6441-8AE6-F148BC6D0C1F}" srcId="{DE15D224-3116-2446-964C-ACCEE8A75B1F}" destId="{D0E5B271-62C1-D240-803D-7AB3DC3B39B4}" srcOrd="3" destOrd="0" parTransId="{EF3A4729-73F3-424E-BDA9-83DD3306E8D9}" sibTransId="{1D291816-88A6-5948-8527-961C4E0848A5}"/>
    <dgm:cxn modelId="{898AF6CC-B017-4944-A5ED-C4D5F8F298F4}" srcId="{D0E5B271-62C1-D240-803D-7AB3DC3B39B4}" destId="{6AC5C5EE-601E-B445-A8CB-619E46F6DC16}" srcOrd="0" destOrd="0" parTransId="{3DA0A4E0-5CB2-4147-BEAA-F4BAC36326FA}" sibTransId="{B15C98C5-0FA2-7D4C-867C-2D4277C8A861}"/>
    <dgm:cxn modelId="{9B3DF5E7-D402-C84F-BD1A-ACEDDACA8E1D}" type="presOf" srcId="{48D90E87-14CE-4641-93A9-99E9F6608991}" destId="{DD0AAC46-D334-FD4F-A18A-E89F71D781DD}" srcOrd="0" destOrd="0" presId="urn:microsoft.com/office/officeart/2005/8/layout/vList2"/>
    <dgm:cxn modelId="{E08B0CFA-E0CC-8C49-8DFB-72E3CB71000F}" type="presOf" srcId="{6AC5C5EE-601E-B445-A8CB-619E46F6DC16}" destId="{B4357A4F-032D-ED42-BD28-A69A5D4BB3D3}" srcOrd="0" destOrd="0" presId="urn:microsoft.com/office/officeart/2005/8/layout/vList2"/>
    <dgm:cxn modelId="{0113CF20-E1FD-D54D-80B1-5C67B2464E07}" type="presParOf" srcId="{6ACEA4A7-78C5-8042-8920-5A31227F271A}" destId="{F4EB3C98-6F7C-F940-A1CA-0303B977A2D0}" srcOrd="0" destOrd="0" presId="urn:microsoft.com/office/officeart/2005/8/layout/vList2"/>
    <dgm:cxn modelId="{CB5458D9-8D23-F443-8651-389FBA12EA2F}" type="presParOf" srcId="{6ACEA4A7-78C5-8042-8920-5A31227F271A}" destId="{92B5FB41-0410-C547-A472-420653D4E2E8}" srcOrd="1" destOrd="0" presId="urn:microsoft.com/office/officeart/2005/8/layout/vList2"/>
    <dgm:cxn modelId="{C9BA4E22-4690-2045-8AAF-61D74DB89306}" type="presParOf" srcId="{6ACEA4A7-78C5-8042-8920-5A31227F271A}" destId="{05A604CD-8022-1044-9E60-45E67095753F}" srcOrd="2" destOrd="0" presId="urn:microsoft.com/office/officeart/2005/8/layout/vList2"/>
    <dgm:cxn modelId="{F76F806D-3D75-CF4B-B497-310DE91F6032}" type="presParOf" srcId="{6ACEA4A7-78C5-8042-8920-5A31227F271A}" destId="{46C0D58C-8797-0C40-88D2-FD7ACE5227FC}" srcOrd="3" destOrd="0" presId="urn:microsoft.com/office/officeart/2005/8/layout/vList2"/>
    <dgm:cxn modelId="{9B670499-0F02-BC4E-B9BC-54F6AF392C81}" type="presParOf" srcId="{6ACEA4A7-78C5-8042-8920-5A31227F271A}" destId="{DD0AAC46-D334-FD4F-A18A-E89F71D781DD}" srcOrd="4" destOrd="0" presId="urn:microsoft.com/office/officeart/2005/8/layout/vList2"/>
    <dgm:cxn modelId="{E97ED0EB-8B70-8B48-8C90-7C1DAD164BF6}" type="presParOf" srcId="{6ACEA4A7-78C5-8042-8920-5A31227F271A}" destId="{FA41E720-F487-4646-BD55-28194E9DA11B}" srcOrd="5" destOrd="0" presId="urn:microsoft.com/office/officeart/2005/8/layout/vList2"/>
    <dgm:cxn modelId="{E8442BB1-89D2-CA40-8065-65466CB6EE64}" type="presParOf" srcId="{6ACEA4A7-78C5-8042-8920-5A31227F271A}" destId="{300067D5-42D0-474E-8D8F-C8945917F37F}" srcOrd="6" destOrd="0" presId="urn:microsoft.com/office/officeart/2005/8/layout/vList2"/>
    <dgm:cxn modelId="{37740536-378C-794E-AF05-9F600FF28538}" type="presParOf" srcId="{6ACEA4A7-78C5-8042-8920-5A31227F271A}" destId="{B4357A4F-032D-ED42-BD28-A69A5D4BB3D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1355BB-6ABA-F14F-ACB8-BB3EDBFFAE27}" type="doc">
      <dgm:prSet loTypeId="urn:microsoft.com/office/officeart/2005/8/layout/hProcess3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714450D-98FC-7646-BE45-0DEDF5F6892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Persiapan</a:t>
          </a:r>
          <a:endParaRPr lang="en-US" dirty="0">
            <a:latin typeface="Times New Roman"/>
            <a:cs typeface="Times New Roman"/>
          </a:endParaRPr>
        </a:p>
      </dgm:t>
    </dgm:pt>
    <dgm:pt modelId="{C9BC863C-FBE4-7B45-A733-094E43C2CE99}" type="parTrans" cxnId="{696599D2-88E1-F746-9943-C2C489ED3A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9217E6D-FE60-D541-9796-8496D5FD52AE}" type="sibTrans" cxnId="{696599D2-88E1-F746-9943-C2C489ED3AE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586F946-4013-134E-A5E9-09EE349BF6D8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1. </a:t>
          </a:r>
          <a:r>
            <a:rPr lang="en-US" dirty="0" err="1">
              <a:latin typeface="Times New Roman"/>
              <a:cs typeface="Times New Roman"/>
            </a:rPr>
            <a:t>Evaluasi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kecukupan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latar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belakang</a:t>
          </a:r>
          <a:endParaRPr lang="en-US" dirty="0">
            <a:latin typeface="Times New Roman"/>
            <a:cs typeface="Times New Roman"/>
          </a:endParaRPr>
        </a:p>
      </dgm:t>
    </dgm:pt>
    <dgm:pt modelId="{BCF0DE6D-D879-414F-89E8-19AED19760CB}" type="parTrans" cxnId="{B40D4DD3-A66C-7444-9434-4F213C56A05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BD86001-69B2-7A40-8AF5-7E84E7B281F3}" type="sibTrans" cxnId="{B40D4DD3-A66C-7444-9434-4F213C56A05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04EC135-B35B-5B40-BE4B-4379DA54AF3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Implementasi</a:t>
          </a:r>
          <a:endParaRPr lang="en-US" dirty="0">
            <a:latin typeface="Times New Roman"/>
            <a:cs typeface="Times New Roman"/>
          </a:endParaRPr>
        </a:p>
      </dgm:t>
    </dgm:pt>
    <dgm:pt modelId="{C4F0D416-31A2-8C4B-A902-83BE6B6AFD40}" type="parTrans" cxnId="{32D8B102-0984-9646-B2B1-529F9FE38C0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9FBEC4F-2379-EA42-892A-098769AAC4A4}" type="sibTrans" cxnId="{32D8B102-0984-9646-B2B1-529F9FE38C0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D728A1F-58E7-4249-BD5F-BECC3D39DD0B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1. </a:t>
          </a:r>
          <a:r>
            <a:rPr lang="en-US" dirty="0" err="1">
              <a:latin typeface="Times New Roman"/>
              <a:cs typeface="Times New Roman"/>
            </a:rPr>
            <a:t>Mencatat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jumlah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didistribusikan</a:t>
          </a:r>
          <a:endParaRPr lang="en-US" dirty="0">
            <a:latin typeface="Times New Roman"/>
            <a:cs typeface="Times New Roman"/>
          </a:endParaRPr>
        </a:p>
      </dgm:t>
    </dgm:pt>
    <dgm:pt modelId="{E082143D-DF38-D14D-8762-886B8F4240A8}" type="parTrans" cxnId="{2E65E501-ABD3-974C-96ED-6BA1F54386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BCCB966-BDB0-B349-80EE-D838BC6A93F0}" type="sibTrans" cxnId="{2E65E501-ABD3-974C-96ED-6BA1F54386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1B6CC84-FBDA-4B43-859C-9C220A6B442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Dampak</a:t>
          </a:r>
          <a:endParaRPr lang="en-US" dirty="0">
            <a:latin typeface="Times New Roman"/>
            <a:cs typeface="Times New Roman"/>
          </a:endParaRPr>
        </a:p>
      </dgm:t>
    </dgm:pt>
    <dgm:pt modelId="{D708BC6B-A69A-5F4D-A39A-3D119CF074C5}" type="parTrans" cxnId="{737FB0F5-9F73-304C-A65D-C8E839AB6F5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ABE9D61-9EDE-8C46-AC8F-4E7C5437FE4E}" type="sibTrans" cxnId="{737FB0F5-9F73-304C-A65D-C8E839AB6F5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A4821DE-A531-B542-8819-7D928E4640CA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1. </a:t>
          </a:r>
          <a:r>
            <a:rPr lang="en-US" dirty="0" err="1">
              <a:latin typeface="Times New Roman"/>
              <a:cs typeface="Times New Roman"/>
            </a:rPr>
            <a:t>Mengukur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jumlah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memahami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endParaRPr lang="en-US" dirty="0">
            <a:latin typeface="Times New Roman"/>
            <a:cs typeface="Times New Roman"/>
          </a:endParaRPr>
        </a:p>
      </dgm:t>
    </dgm:pt>
    <dgm:pt modelId="{504BF53B-F1D6-FF46-9EEF-3C64E7DD357D}" type="parTrans" cxnId="{AACCBC60-9116-9444-BCF9-16EB054F00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3AAEBC2-E39C-CC49-89FE-D399DB2D2BE2}" type="sibTrans" cxnId="{AACCBC60-9116-9444-BCF9-16EB054F00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4D7BBFE-B9FF-D247-901D-1EF73DD898FD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2. </a:t>
          </a:r>
          <a:r>
            <a:rPr lang="en-US" dirty="0" err="1">
              <a:latin typeface="Times New Roman"/>
              <a:cs typeface="Times New Roman"/>
            </a:rPr>
            <a:t>Mengkaji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ketepatan</a:t>
          </a:r>
          <a:r>
            <a:rPr lang="en-US" dirty="0">
              <a:latin typeface="Times New Roman"/>
              <a:cs typeface="Times New Roman"/>
            </a:rPr>
            <a:t> program </a:t>
          </a:r>
          <a:r>
            <a:rPr lang="en-US" dirty="0" err="1">
              <a:latin typeface="Times New Roman"/>
              <a:cs typeface="Times New Roman"/>
            </a:rPr>
            <a:t>serta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strategi</a:t>
          </a:r>
          <a:r>
            <a:rPr lang="en-US" dirty="0">
              <a:latin typeface="Times New Roman"/>
              <a:cs typeface="Times New Roman"/>
            </a:rPr>
            <a:t> &amp; </a:t>
          </a:r>
          <a:r>
            <a:rPr lang="en-US" dirty="0" err="1">
              <a:latin typeface="Times New Roman"/>
              <a:cs typeface="Times New Roman"/>
            </a:rPr>
            <a:t>taktik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endParaRPr lang="en-US" dirty="0">
            <a:latin typeface="Times New Roman"/>
            <a:cs typeface="Times New Roman"/>
          </a:endParaRPr>
        </a:p>
      </dgm:t>
    </dgm:pt>
    <dgm:pt modelId="{90228E54-1818-7C4F-88E4-5C44C876CC6B}" type="parTrans" cxnId="{9CE9D29F-94D2-DC49-ACD5-81FF07C39D3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AD9AA85-A534-E642-BB3F-D2956C576544}" type="sibTrans" cxnId="{9CE9D29F-94D2-DC49-ACD5-81FF07C39D3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D92AEE7-866B-354F-B4FB-2B4B0D38743D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3. </a:t>
          </a:r>
          <a:r>
            <a:rPr lang="en-US" dirty="0" err="1">
              <a:latin typeface="Times New Roman"/>
              <a:cs typeface="Times New Roman"/>
            </a:rPr>
            <a:t>Pertimbangkan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kualitas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elemen</a:t>
          </a:r>
          <a:r>
            <a:rPr lang="en-US" dirty="0">
              <a:latin typeface="Times New Roman"/>
              <a:cs typeface="Times New Roman"/>
            </a:rPr>
            <a:t> program</a:t>
          </a:r>
        </a:p>
      </dgm:t>
    </dgm:pt>
    <dgm:pt modelId="{230C3A4E-D9BF-734D-8390-6659B451E79F}" type="parTrans" cxnId="{C7DDA575-57D7-F246-9D5F-DD716195477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125D591-D7D1-2143-96BF-059423E6DEC5}" type="sibTrans" cxnId="{C7DDA575-57D7-F246-9D5F-DD716195477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C00055B-C6E5-5848-8595-1C9877D6EE56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2. </a:t>
          </a:r>
          <a:r>
            <a:rPr lang="en-US" dirty="0" err="1">
              <a:latin typeface="Times New Roman"/>
              <a:cs typeface="Times New Roman"/>
            </a:rPr>
            <a:t>Mencatat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jumlah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ditempatkan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media</a:t>
          </a:r>
        </a:p>
      </dgm:t>
    </dgm:pt>
    <dgm:pt modelId="{AE38070E-8C2C-A54F-995B-BC5938DA2595}" type="parTrans" cxnId="{0FF2E89E-55F3-7D47-80AF-F5C375D339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7EEF58F-AC8D-EA4C-BE57-8B4F472BBE67}" type="sibTrans" cxnId="{0FF2E89E-55F3-7D47-80AF-F5C375D339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85F5FB2-71CE-554C-9229-83B45EE8CC98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3. </a:t>
          </a:r>
          <a:r>
            <a:rPr lang="en-US" dirty="0" err="1">
              <a:latin typeface="Times New Roman"/>
              <a:cs typeface="Times New Roman"/>
            </a:rPr>
            <a:t>Menentukan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jumlah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mungkin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menerima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r>
            <a:rPr lang="en-US" dirty="0">
              <a:latin typeface="Times New Roman"/>
              <a:cs typeface="Times New Roman"/>
            </a:rPr>
            <a:t> program</a:t>
          </a:r>
        </a:p>
      </dgm:t>
    </dgm:pt>
    <dgm:pt modelId="{22646E56-6E48-F342-8EC8-AF82942E5929}" type="parTrans" cxnId="{3EDAA30E-E79D-A34D-A7F8-8450E0D2CF6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8F56E04-B32D-F748-8126-0ADC01BA80AF}" type="sibTrans" cxnId="{3EDAA30E-E79D-A34D-A7F8-8450E0D2CF6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FA68B96-2535-9A46-AE08-76DEA44BB00F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4. </a:t>
          </a:r>
          <a:r>
            <a:rPr lang="en-US" dirty="0" err="1">
              <a:latin typeface="Times New Roman"/>
              <a:cs typeface="Times New Roman"/>
            </a:rPr>
            <a:t>Memastikan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jumlah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memerhatikan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pesan</a:t>
          </a:r>
          <a:endParaRPr lang="en-US" dirty="0">
            <a:latin typeface="Times New Roman"/>
            <a:cs typeface="Times New Roman"/>
          </a:endParaRPr>
        </a:p>
      </dgm:t>
    </dgm:pt>
    <dgm:pt modelId="{FB2E0A54-9940-0E46-8CD7-7322E0875DB8}" type="parTrans" cxnId="{1871362C-D9C2-604D-B67A-CBAD0076AE9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B8522C1-4470-3745-9BBB-514F76425E15}" type="sibTrans" cxnId="{1871362C-D9C2-604D-B67A-CBAD0076AE9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8A09F0-DC12-244C-A34B-1812DDDD2AD9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2. </a:t>
          </a:r>
          <a:r>
            <a:rPr lang="en-US" dirty="0" err="1">
              <a:latin typeface="Times New Roman"/>
              <a:cs typeface="Times New Roman"/>
            </a:rPr>
            <a:t>Mengukur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jumlah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mengubah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opininya</a:t>
          </a:r>
          <a:endParaRPr lang="en-US" dirty="0">
            <a:latin typeface="Times New Roman"/>
            <a:cs typeface="Times New Roman"/>
          </a:endParaRPr>
        </a:p>
      </dgm:t>
    </dgm:pt>
    <dgm:pt modelId="{ECD9897C-04AB-524F-B810-516F5308D89C}" type="parTrans" cxnId="{8D32148D-3337-414C-A35D-4E0C26DBBAA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6E945D8-11D3-F64C-88C4-C2B5216A364F}" type="sibTrans" cxnId="{8D32148D-3337-414C-A35D-4E0C26DBBAA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7129275-37F9-6942-845E-529E810383CB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0D8FBAEA-B63B-514C-B1E4-3BCAD9758DFD}" type="parTrans" cxnId="{DABC9E39-C0BD-BA42-BD7A-F6419242A33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72581BD-4A98-7741-94A8-D771F1FA161E}" type="sibTrans" cxnId="{DABC9E39-C0BD-BA42-BD7A-F6419242A33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58D9E3A-9572-2949-AA7F-8946994C3249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3. </a:t>
          </a:r>
          <a:r>
            <a:rPr lang="en-US" dirty="0" err="1">
              <a:latin typeface="Times New Roman"/>
              <a:cs typeface="Times New Roman"/>
            </a:rPr>
            <a:t>Mengukur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jumlah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mengubah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sikapnya</a:t>
          </a:r>
          <a:endParaRPr lang="en-US" dirty="0">
            <a:latin typeface="Times New Roman"/>
            <a:cs typeface="Times New Roman"/>
          </a:endParaRPr>
        </a:p>
      </dgm:t>
    </dgm:pt>
    <dgm:pt modelId="{411CD2C3-F6D6-1E42-BFBE-432C0B0D29B0}" type="parTrans" cxnId="{8155A121-0043-D34B-847F-7F091BB57C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E2389B1-4231-5441-A120-E4118E8996AF}" type="sibTrans" cxnId="{8155A121-0043-D34B-847F-7F091BB57C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582952A-F3A4-FC4E-A031-24F0C3A48A5E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4. </a:t>
          </a:r>
          <a:r>
            <a:rPr lang="en-US" dirty="0" err="1">
              <a:latin typeface="Times New Roman"/>
              <a:cs typeface="Times New Roman"/>
            </a:rPr>
            <a:t>Mengukur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jumlah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bertindak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sesuai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yg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diinginkan</a:t>
          </a:r>
          <a:endParaRPr lang="en-US" dirty="0">
            <a:latin typeface="Times New Roman"/>
            <a:cs typeface="Times New Roman"/>
          </a:endParaRPr>
        </a:p>
      </dgm:t>
    </dgm:pt>
    <dgm:pt modelId="{332D55B3-C58F-2A4F-AFC7-8B7898740E5A}" type="parTrans" cxnId="{F9A2474E-50F9-2343-B7FB-B757D87063D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CA46582-2A02-9F48-9067-0F3CF243E010}" type="sibTrans" cxnId="{F9A2474E-50F9-2343-B7FB-B757D87063D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D90D3D6-32E4-7948-8B86-67B0F98DE8C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Mengukur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jumlah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mengulangi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mempertahankan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perilaku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diharapkan</a:t>
          </a:r>
          <a:endParaRPr lang="en-US" dirty="0">
            <a:latin typeface="Times New Roman"/>
            <a:cs typeface="Times New Roman"/>
          </a:endParaRPr>
        </a:p>
      </dgm:t>
    </dgm:pt>
    <dgm:pt modelId="{B5CBBE24-A4C6-EC41-8AB7-C8E9ECAFD521}" type="parTrans" cxnId="{D6A9C04A-3DA3-D84B-9FE5-9853405F399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1BFA082-CC41-D747-8BDF-E5A7D556F699}" type="sibTrans" cxnId="{D6A9C04A-3DA3-D84B-9FE5-9853405F399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4A8C30A-662B-4542-B5D8-0B0E0DF67E7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Melihat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kontribusi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perubahan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sosial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kultural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secara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positif</a:t>
          </a:r>
          <a:endParaRPr lang="en-US" dirty="0">
            <a:latin typeface="Times New Roman"/>
            <a:cs typeface="Times New Roman"/>
          </a:endParaRPr>
        </a:p>
      </dgm:t>
    </dgm:pt>
    <dgm:pt modelId="{54A6A61A-929B-F242-9CC4-6A48EB554C75}" type="parTrans" cxnId="{84C52E0E-93F9-F243-BECB-F78B770B5BE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EA77EC4-2CC2-304C-8C53-A92BFD1AE734}" type="sibTrans" cxnId="{84C52E0E-93F9-F243-BECB-F78B770B5BE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7FBFB6A-F4D4-4E4C-A3E7-CB8E1AC5C7BE}" type="pres">
      <dgm:prSet presAssocID="{CC1355BB-6ABA-F14F-ACB8-BB3EDBFFAE27}" presName="Name0" presStyleCnt="0">
        <dgm:presLayoutVars>
          <dgm:dir/>
          <dgm:animLvl val="lvl"/>
          <dgm:resizeHandles val="exact"/>
        </dgm:presLayoutVars>
      </dgm:prSet>
      <dgm:spPr/>
    </dgm:pt>
    <dgm:pt modelId="{7D8CD3CE-8BBD-E749-9550-128EAA79258F}" type="pres">
      <dgm:prSet presAssocID="{CC1355BB-6ABA-F14F-ACB8-BB3EDBFFAE27}" presName="dummy" presStyleCnt="0"/>
      <dgm:spPr/>
    </dgm:pt>
    <dgm:pt modelId="{1A9DC188-6D83-7C4C-93E7-DD7C1F381805}" type="pres">
      <dgm:prSet presAssocID="{CC1355BB-6ABA-F14F-ACB8-BB3EDBFFAE27}" presName="linH" presStyleCnt="0"/>
      <dgm:spPr/>
    </dgm:pt>
    <dgm:pt modelId="{B0FF7D23-8DE8-5946-8934-FC416790F03B}" type="pres">
      <dgm:prSet presAssocID="{CC1355BB-6ABA-F14F-ACB8-BB3EDBFFAE27}" presName="padding1" presStyleCnt="0"/>
      <dgm:spPr/>
    </dgm:pt>
    <dgm:pt modelId="{3B1F1E88-2650-264F-924B-DB9284B1D587}" type="pres">
      <dgm:prSet presAssocID="{A714450D-98FC-7646-BE45-0DEDF5F68929}" presName="linV" presStyleCnt="0"/>
      <dgm:spPr/>
    </dgm:pt>
    <dgm:pt modelId="{67003698-A1E9-EF4A-9411-35FCEA3A13B4}" type="pres">
      <dgm:prSet presAssocID="{A714450D-98FC-7646-BE45-0DEDF5F68929}" presName="spVertical1" presStyleCnt="0"/>
      <dgm:spPr/>
    </dgm:pt>
    <dgm:pt modelId="{F084BFEB-EA7F-9F49-97D7-06F6001F8BF3}" type="pres">
      <dgm:prSet presAssocID="{A714450D-98FC-7646-BE45-0DEDF5F68929}" presName="parTx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F318536-DC25-2E49-A137-C530FD7261CB}" type="pres">
      <dgm:prSet presAssocID="{A714450D-98FC-7646-BE45-0DEDF5F68929}" presName="spVertical2" presStyleCnt="0"/>
      <dgm:spPr/>
    </dgm:pt>
    <dgm:pt modelId="{4AB61068-A71C-5442-A7C1-3DB43D59016D}" type="pres">
      <dgm:prSet presAssocID="{A714450D-98FC-7646-BE45-0DEDF5F68929}" presName="spVertical3" presStyleCnt="0"/>
      <dgm:spPr/>
    </dgm:pt>
    <dgm:pt modelId="{596EBA0C-C39E-0C49-A948-7419FBC1F974}" type="pres">
      <dgm:prSet presAssocID="{A714450D-98FC-7646-BE45-0DEDF5F68929}" presName="desTx" presStyleLbl="revTx" presStyleIdx="1" presStyleCnt="6">
        <dgm:presLayoutVars>
          <dgm:bulletEnabled val="1"/>
        </dgm:presLayoutVars>
      </dgm:prSet>
      <dgm:spPr/>
    </dgm:pt>
    <dgm:pt modelId="{EDD817A3-3043-CC4A-B4A7-A88D9BEF381E}" type="pres">
      <dgm:prSet presAssocID="{39217E6D-FE60-D541-9796-8496D5FD52AE}" presName="space" presStyleCnt="0"/>
      <dgm:spPr/>
    </dgm:pt>
    <dgm:pt modelId="{7A16E01C-11B1-4045-A841-63D915E08140}" type="pres">
      <dgm:prSet presAssocID="{604EC135-B35B-5B40-BE4B-4379DA54AF39}" presName="linV" presStyleCnt="0"/>
      <dgm:spPr/>
    </dgm:pt>
    <dgm:pt modelId="{109312A9-EBEF-704A-B863-231A3A164D06}" type="pres">
      <dgm:prSet presAssocID="{604EC135-B35B-5B40-BE4B-4379DA54AF39}" presName="spVertical1" presStyleCnt="0"/>
      <dgm:spPr/>
    </dgm:pt>
    <dgm:pt modelId="{C8B15111-0FE0-FD41-8DF6-906F0DC4EB8D}" type="pres">
      <dgm:prSet presAssocID="{604EC135-B35B-5B40-BE4B-4379DA54AF39}" presName="parTx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44EE677-506A-CF4E-9EF7-EBD6C1AC196D}" type="pres">
      <dgm:prSet presAssocID="{604EC135-B35B-5B40-BE4B-4379DA54AF39}" presName="spVertical2" presStyleCnt="0"/>
      <dgm:spPr/>
    </dgm:pt>
    <dgm:pt modelId="{9B801896-6AF5-9045-AB8B-015FA1E8E316}" type="pres">
      <dgm:prSet presAssocID="{604EC135-B35B-5B40-BE4B-4379DA54AF39}" presName="spVertical3" presStyleCnt="0"/>
      <dgm:spPr/>
    </dgm:pt>
    <dgm:pt modelId="{88B132D8-8E2A-B440-9590-C7A7A5A7FEBD}" type="pres">
      <dgm:prSet presAssocID="{604EC135-B35B-5B40-BE4B-4379DA54AF39}" presName="desTx" presStyleLbl="revTx" presStyleIdx="3" presStyleCnt="6">
        <dgm:presLayoutVars>
          <dgm:bulletEnabled val="1"/>
        </dgm:presLayoutVars>
      </dgm:prSet>
      <dgm:spPr/>
    </dgm:pt>
    <dgm:pt modelId="{261B48EE-CC1E-DD48-8C6B-75D925F243CD}" type="pres">
      <dgm:prSet presAssocID="{49FBEC4F-2379-EA42-892A-098769AAC4A4}" presName="space" presStyleCnt="0"/>
      <dgm:spPr/>
    </dgm:pt>
    <dgm:pt modelId="{F27315CE-ADF2-DA4D-A885-9224C3444D06}" type="pres">
      <dgm:prSet presAssocID="{31B6CC84-FBDA-4B43-859C-9C220A6B4429}" presName="linV" presStyleCnt="0"/>
      <dgm:spPr/>
    </dgm:pt>
    <dgm:pt modelId="{110620A9-2C0D-6140-9AF4-BBEB19ACF626}" type="pres">
      <dgm:prSet presAssocID="{31B6CC84-FBDA-4B43-859C-9C220A6B4429}" presName="spVertical1" presStyleCnt="0"/>
      <dgm:spPr/>
    </dgm:pt>
    <dgm:pt modelId="{B7A1FF09-3D90-DE4B-83FE-3F5253FA2DDF}" type="pres">
      <dgm:prSet presAssocID="{31B6CC84-FBDA-4B43-859C-9C220A6B4429}" presName="parTx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35E79EA-920F-9346-8855-CFCB5F6C8E63}" type="pres">
      <dgm:prSet presAssocID="{31B6CC84-FBDA-4B43-859C-9C220A6B4429}" presName="spVertical2" presStyleCnt="0"/>
      <dgm:spPr/>
    </dgm:pt>
    <dgm:pt modelId="{49CFC87B-A512-DE44-AFB8-9005403AE487}" type="pres">
      <dgm:prSet presAssocID="{31B6CC84-FBDA-4B43-859C-9C220A6B4429}" presName="spVertical3" presStyleCnt="0"/>
      <dgm:spPr/>
    </dgm:pt>
    <dgm:pt modelId="{ACAFF0A5-7412-7349-BDF2-523BA0D5ABFC}" type="pres">
      <dgm:prSet presAssocID="{31B6CC84-FBDA-4B43-859C-9C220A6B4429}" presName="desTx" presStyleLbl="revTx" presStyleIdx="5" presStyleCnt="6">
        <dgm:presLayoutVars>
          <dgm:bulletEnabled val="1"/>
        </dgm:presLayoutVars>
      </dgm:prSet>
      <dgm:spPr/>
    </dgm:pt>
    <dgm:pt modelId="{43B46D2E-E439-E746-9B29-FD3C52EE2AC2}" type="pres">
      <dgm:prSet presAssocID="{CC1355BB-6ABA-F14F-ACB8-BB3EDBFFAE27}" presName="padding2" presStyleCnt="0"/>
      <dgm:spPr/>
    </dgm:pt>
    <dgm:pt modelId="{F86F63E0-B364-734F-9A96-B171A6F2FAE4}" type="pres">
      <dgm:prSet presAssocID="{CC1355BB-6ABA-F14F-ACB8-BB3EDBFFAE27}" presName="negArrow" presStyleCnt="0"/>
      <dgm:spPr/>
    </dgm:pt>
    <dgm:pt modelId="{E644B1EE-0122-9144-B092-2047A6C7F067}" type="pres">
      <dgm:prSet presAssocID="{CC1355BB-6ABA-F14F-ACB8-BB3EDBFFAE27}" presName="backgroundArrow" presStyleLbl="node1" presStyleIdx="0" presStyleCnt="1"/>
      <dgm:spPr/>
    </dgm:pt>
  </dgm:ptLst>
  <dgm:cxnLst>
    <dgm:cxn modelId="{2E65E501-ABD3-974C-96ED-6BA1F5438608}" srcId="{604EC135-B35B-5B40-BE4B-4379DA54AF39}" destId="{CD728A1F-58E7-4249-BD5F-BECC3D39DD0B}" srcOrd="0" destOrd="0" parTransId="{E082143D-DF38-D14D-8762-886B8F4240A8}" sibTransId="{2BCCB966-BDB0-B349-80EE-D838BC6A93F0}"/>
    <dgm:cxn modelId="{32D8B102-0984-9646-B2B1-529F9FE38C09}" srcId="{CC1355BB-6ABA-F14F-ACB8-BB3EDBFFAE27}" destId="{604EC135-B35B-5B40-BE4B-4379DA54AF39}" srcOrd="1" destOrd="0" parTransId="{C4F0D416-31A2-8C4B-A902-83BE6B6AFD40}" sibTransId="{49FBEC4F-2379-EA42-892A-098769AAC4A4}"/>
    <dgm:cxn modelId="{84C52E0E-93F9-F243-BECB-F78B770B5BED}" srcId="{31B6CC84-FBDA-4B43-859C-9C220A6B4429}" destId="{64A8C30A-662B-4542-B5D8-0B0E0DF67E7D}" srcOrd="5" destOrd="0" parTransId="{54A6A61A-929B-F242-9CC4-6A48EB554C75}" sibTransId="{0EA77EC4-2CC2-304C-8C53-A92BFD1AE734}"/>
    <dgm:cxn modelId="{3EDAA30E-E79D-A34D-A7F8-8450E0D2CF66}" srcId="{604EC135-B35B-5B40-BE4B-4379DA54AF39}" destId="{B85F5FB2-71CE-554C-9229-83B45EE8CC98}" srcOrd="2" destOrd="0" parTransId="{22646E56-6E48-F342-8EC8-AF82942E5929}" sibTransId="{78F56E04-B32D-F748-8126-0ADC01BA80AF}"/>
    <dgm:cxn modelId="{8155A121-0043-D34B-847F-7F091BB57C52}" srcId="{31B6CC84-FBDA-4B43-859C-9C220A6B4429}" destId="{458D9E3A-9572-2949-AA7F-8946994C3249}" srcOrd="2" destOrd="0" parTransId="{411CD2C3-F6D6-1E42-BFBE-432C0B0D29B0}" sibTransId="{7E2389B1-4231-5441-A120-E4118E8996AF}"/>
    <dgm:cxn modelId="{1871362C-D9C2-604D-B67A-CBAD0076AE94}" srcId="{604EC135-B35B-5B40-BE4B-4379DA54AF39}" destId="{6FA68B96-2535-9A46-AE08-76DEA44BB00F}" srcOrd="3" destOrd="0" parTransId="{FB2E0A54-9940-0E46-8CD7-7322E0875DB8}" sibTransId="{BB8522C1-4470-3745-9BBB-514F76425E15}"/>
    <dgm:cxn modelId="{62D16B2C-6C0F-1D48-B286-DA9FF2DCB994}" type="presOf" srcId="{CD728A1F-58E7-4249-BD5F-BECC3D39DD0B}" destId="{88B132D8-8E2A-B440-9590-C7A7A5A7FEBD}" srcOrd="0" destOrd="0" presId="urn:microsoft.com/office/officeart/2005/8/layout/hProcess3"/>
    <dgm:cxn modelId="{DABC9E39-C0BD-BA42-BD7A-F6419242A336}" srcId="{31B6CC84-FBDA-4B43-859C-9C220A6B4429}" destId="{B7129275-37F9-6942-845E-529E810383CB}" srcOrd="6" destOrd="0" parTransId="{0D8FBAEA-B63B-514C-B1E4-3BCAD9758DFD}" sibTransId="{D72581BD-4A98-7741-94A8-D771F1FA161E}"/>
    <dgm:cxn modelId="{0FF2793A-2FA5-3F41-A7B2-A47D33FAA959}" type="presOf" srcId="{604EC135-B35B-5B40-BE4B-4379DA54AF39}" destId="{C8B15111-0FE0-FD41-8DF6-906F0DC4EB8D}" srcOrd="0" destOrd="0" presId="urn:microsoft.com/office/officeart/2005/8/layout/hProcess3"/>
    <dgm:cxn modelId="{AACCBC60-9116-9444-BCF9-16EB054F00E0}" srcId="{31B6CC84-FBDA-4B43-859C-9C220A6B4429}" destId="{5A4821DE-A531-B542-8819-7D928E4640CA}" srcOrd="0" destOrd="0" parTransId="{504BF53B-F1D6-FF46-9EEF-3C64E7DD357D}" sibTransId="{93AAEBC2-E39C-CC49-89FE-D399DB2D2BE2}"/>
    <dgm:cxn modelId="{331B0146-524E-2B43-8B24-5EBD2CEDC99E}" type="presOf" srcId="{EC00055B-C6E5-5848-8595-1C9877D6EE56}" destId="{88B132D8-8E2A-B440-9590-C7A7A5A7FEBD}" srcOrd="0" destOrd="1" presId="urn:microsoft.com/office/officeart/2005/8/layout/hProcess3"/>
    <dgm:cxn modelId="{535B3C67-5672-CC45-AD76-BAB4E6BE7D85}" type="presOf" srcId="{7D92AEE7-866B-354F-B4FB-2B4B0D38743D}" destId="{596EBA0C-C39E-0C49-A948-7419FBC1F974}" srcOrd="0" destOrd="2" presId="urn:microsoft.com/office/officeart/2005/8/layout/hProcess3"/>
    <dgm:cxn modelId="{D6A9C04A-3DA3-D84B-9FE5-9853405F3995}" srcId="{31B6CC84-FBDA-4B43-859C-9C220A6B4429}" destId="{0D90D3D6-32E4-7948-8B86-67B0F98DE8C9}" srcOrd="4" destOrd="0" parTransId="{B5CBBE24-A4C6-EC41-8AB7-C8E9ECAFD521}" sibTransId="{A1BFA082-CC41-D747-8BDF-E5A7D556F699}"/>
    <dgm:cxn modelId="{0D12374B-7CE7-E840-B4F6-0D501DD9E018}" type="presOf" srcId="{24D7BBFE-B9FF-D247-901D-1EF73DD898FD}" destId="{596EBA0C-C39E-0C49-A948-7419FBC1F974}" srcOrd="0" destOrd="1" presId="urn:microsoft.com/office/officeart/2005/8/layout/hProcess3"/>
    <dgm:cxn modelId="{F9A2474E-50F9-2343-B7FB-B757D87063DA}" srcId="{31B6CC84-FBDA-4B43-859C-9C220A6B4429}" destId="{8582952A-F3A4-FC4E-A031-24F0C3A48A5E}" srcOrd="3" destOrd="0" parTransId="{332D55B3-C58F-2A4F-AFC7-8B7898740E5A}" sibTransId="{FCA46582-2A02-9F48-9067-0F3CF243E010}"/>
    <dgm:cxn modelId="{D6630451-D423-D748-8024-1ABE1504A636}" type="presOf" srcId="{A714450D-98FC-7646-BE45-0DEDF5F68929}" destId="{F084BFEB-EA7F-9F49-97D7-06F6001F8BF3}" srcOrd="0" destOrd="0" presId="urn:microsoft.com/office/officeart/2005/8/layout/hProcess3"/>
    <dgm:cxn modelId="{B4054255-75A6-1F46-BBB9-1680AF625F69}" type="presOf" srcId="{6FA68B96-2535-9A46-AE08-76DEA44BB00F}" destId="{88B132D8-8E2A-B440-9590-C7A7A5A7FEBD}" srcOrd="0" destOrd="3" presId="urn:microsoft.com/office/officeart/2005/8/layout/hProcess3"/>
    <dgm:cxn modelId="{C7DDA575-57D7-F246-9D5F-DD716195477B}" srcId="{A714450D-98FC-7646-BE45-0DEDF5F68929}" destId="{7D92AEE7-866B-354F-B4FB-2B4B0D38743D}" srcOrd="2" destOrd="0" parTransId="{230C3A4E-D9BF-734D-8390-6659B451E79F}" sibTransId="{1125D591-D7D1-2143-96BF-059423E6DEC5}"/>
    <dgm:cxn modelId="{A26C0C57-701D-744A-8B03-551DD1CBFF45}" type="presOf" srcId="{CC1355BB-6ABA-F14F-ACB8-BB3EDBFFAE27}" destId="{97FBFB6A-F4D4-4E4C-A3E7-CB8E1AC5C7BE}" srcOrd="0" destOrd="0" presId="urn:microsoft.com/office/officeart/2005/8/layout/hProcess3"/>
    <dgm:cxn modelId="{39E7EC58-AC39-8A4E-92E8-B4A375EAAB84}" type="presOf" srcId="{458D9E3A-9572-2949-AA7F-8946994C3249}" destId="{ACAFF0A5-7412-7349-BDF2-523BA0D5ABFC}" srcOrd="0" destOrd="2" presId="urn:microsoft.com/office/officeart/2005/8/layout/hProcess3"/>
    <dgm:cxn modelId="{420A1086-F736-1142-B744-E2A93268B6C3}" type="presOf" srcId="{5A4821DE-A531-B542-8819-7D928E4640CA}" destId="{ACAFF0A5-7412-7349-BDF2-523BA0D5ABFC}" srcOrd="0" destOrd="0" presId="urn:microsoft.com/office/officeart/2005/8/layout/hProcess3"/>
    <dgm:cxn modelId="{8D32148D-3337-414C-A35D-4E0C26DBBAA0}" srcId="{31B6CC84-FBDA-4B43-859C-9C220A6B4429}" destId="{AA8A09F0-DC12-244C-A34B-1812DDDD2AD9}" srcOrd="1" destOrd="0" parTransId="{ECD9897C-04AB-524F-B810-516F5308D89C}" sibTransId="{86E945D8-11D3-F64C-88C4-C2B5216A364F}"/>
    <dgm:cxn modelId="{A54F228F-B32B-4A47-9F3A-13795F1CBEB9}" type="presOf" srcId="{B85F5FB2-71CE-554C-9229-83B45EE8CC98}" destId="{88B132D8-8E2A-B440-9590-C7A7A5A7FEBD}" srcOrd="0" destOrd="2" presId="urn:microsoft.com/office/officeart/2005/8/layout/hProcess3"/>
    <dgm:cxn modelId="{79052E90-5120-AA42-BEFF-EB25D6592335}" type="presOf" srcId="{B7129275-37F9-6942-845E-529E810383CB}" destId="{ACAFF0A5-7412-7349-BDF2-523BA0D5ABFC}" srcOrd="0" destOrd="6" presId="urn:microsoft.com/office/officeart/2005/8/layout/hProcess3"/>
    <dgm:cxn modelId="{0FF2E89E-55F3-7D47-80AF-F5C375D3398E}" srcId="{604EC135-B35B-5B40-BE4B-4379DA54AF39}" destId="{EC00055B-C6E5-5848-8595-1C9877D6EE56}" srcOrd="1" destOrd="0" parTransId="{AE38070E-8C2C-A54F-995B-BC5938DA2595}" sibTransId="{F7EEF58F-AC8D-EA4C-BE57-8B4F472BBE67}"/>
    <dgm:cxn modelId="{9CE9D29F-94D2-DC49-ACD5-81FF07C39D39}" srcId="{A714450D-98FC-7646-BE45-0DEDF5F68929}" destId="{24D7BBFE-B9FF-D247-901D-1EF73DD898FD}" srcOrd="1" destOrd="0" parTransId="{90228E54-1818-7C4F-88E4-5C44C876CC6B}" sibTransId="{6AD9AA85-A534-E642-BB3F-D2956C576544}"/>
    <dgm:cxn modelId="{18C0F2AB-E836-954B-AF2E-A86F77484756}" type="presOf" srcId="{64A8C30A-662B-4542-B5D8-0B0E0DF67E7D}" destId="{ACAFF0A5-7412-7349-BDF2-523BA0D5ABFC}" srcOrd="0" destOrd="5" presId="urn:microsoft.com/office/officeart/2005/8/layout/hProcess3"/>
    <dgm:cxn modelId="{229459C8-288B-694B-BAB3-BFF75A90D62B}" type="presOf" srcId="{0D90D3D6-32E4-7948-8B86-67B0F98DE8C9}" destId="{ACAFF0A5-7412-7349-BDF2-523BA0D5ABFC}" srcOrd="0" destOrd="4" presId="urn:microsoft.com/office/officeart/2005/8/layout/hProcess3"/>
    <dgm:cxn modelId="{696599D2-88E1-F746-9943-C2C489ED3AE2}" srcId="{CC1355BB-6ABA-F14F-ACB8-BB3EDBFFAE27}" destId="{A714450D-98FC-7646-BE45-0DEDF5F68929}" srcOrd="0" destOrd="0" parTransId="{C9BC863C-FBE4-7B45-A733-094E43C2CE99}" sibTransId="{39217E6D-FE60-D541-9796-8496D5FD52AE}"/>
    <dgm:cxn modelId="{B40D4DD3-A66C-7444-9434-4F213C56A05D}" srcId="{A714450D-98FC-7646-BE45-0DEDF5F68929}" destId="{C586F946-4013-134E-A5E9-09EE349BF6D8}" srcOrd="0" destOrd="0" parTransId="{BCF0DE6D-D879-414F-89E8-19AED19760CB}" sibTransId="{7BD86001-69B2-7A40-8AF5-7E84E7B281F3}"/>
    <dgm:cxn modelId="{077D76E1-7211-8A45-AF6B-884B77A71E55}" type="presOf" srcId="{31B6CC84-FBDA-4B43-859C-9C220A6B4429}" destId="{B7A1FF09-3D90-DE4B-83FE-3F5253FA2DDF}" srcOrd="0" destOrd="0" presId="urn:microsoft.com/office/officeart/2005/8/layout/hProcess3"/>
    <dgm:cxn modelId="{FB0292E1-398E-274A-8EBE-F82436C38E8D}" type="presOf" srcId="{AA8A09F0-DC12-244C-A34B-1812DDDD2AD9}" destId="{ACAFF0A5-7412-7349-BDF2-523BA0D5ABFC}" srcOrd="0" destOrd="1" presId="urn:microsoft.com/office/officeart/2005/8/layout/hProcess3"/>
    <dgm:cxn modelId="{5D737FEF-BCD7-4347-A525-77C0FCF4033F}" type="presOf" srcId="{8582952A-F3A4-FC4E-A031-24F0C3A48A5E}" destId="{ACAFF0A5-7412-7349-BDF2-523BA0D5ABFC}" srcOrd="0" destOrd="3" presId="urn:microsoft.com/office/officeart/2005/8/layout/hProcess3"/>
    <dgm:cxn modelId="{737FB0F5-9F73-304C-A65D-C8E839AB6F55}" srcId="{CC1355BB-6ABA-F14F-ACB8-BB3EDBFFAE27}" destId="{31B6CC84-FBDA-4B43-859C-9C220A6B4429}" srcOrd="2" destOrd="0" parTransId="{D708BC6B-A69A-5F4D-A39A-3D119CF074C5}" sibTransId="{3ABE9D61-9EDE-8C46-AC8F-4E7C5437FE4E}"/>
    <dgm:cxn modelId="{889CA6F7-6612-2449-9757-4E3F95669B56}" type="presOf" srcId="{C586F946-4013-134E-A5E9-09EE349BF6D8}" destId="{596EBA0C-C39E-0C49-A948-7419FBC1F974}" srcOrd="0" destOrd="0" presId="urn:microsoft.com/office/officeart/2005/8/layout/hProcess3"/>
    <dgm:cxn modelId="{FC549D90-515D-E145-9CD1-5BF0ED4EE29A}" type="presParOf" srcId="{97FBFB6A-F4D4-4E4C-A3E7-CB8E1AC5C7BE}" destId="{7D8CD3CE-8BBD-E749-9550-128EAA79258F}" srcOrd="0" destOrd="0" presId="urn:microsoft.com/office/officeart/2005/8/layout/hProcess3"/>
    <dgm:cxn modelId="{B40F3F82-3D77-564F-92B5-6D28C2674DB3}" type="presParOf" srcId="{97FBFB6A-F4D4-4E4C-A3E7-CB8E1AC5C7BE}" destId="{1A9DC188-6D83-7C4C-93E7-DD7C1F381805}" srcOrd="1" destOrd="0" presId="urn:microsoft.com/office/officeart/2005/8/layout/hProcess3"/>
    <dgm:cxn modelId="{43C004D7-02CD-DF49-9258-4D41AF097AB8}" type="presParOf" srcId="{1A9DC188-6D83-7C4C-93E7-DD7C1F381805}" destId="{B0FF7D23-8DE8-5946-8934-FC416790F03B}" srcOrd="0" destOrd="0" presId="urn:microsoft.com/office/officeart/2005/8/layout/hProcess3"/>
    <dgm:cxn modelId="{540D8899-74AE-A445-8FA6-C5350376C018}" type="presParOf" srcId="{1A9DC188-6D83-7C4C-93E7-DD7C1F381805}" destId="{3B1F1E88-2650-264F-924B-DB9284B1D587}" srcOrd="1" destOrd="0" presId="urn:microsoft.com/office/officeart/2005/8/layout/hProcess3"/>
    <dgm:cxn modelId="{6840602F-5A94-1E48-B6AB-A1E97CF31B05}" type="presParOf" srcId="{3B1F1E88-2650-264F-924B-DB9284B1D587}" destId="{67003698-A1E9-EF4A-9411-35FCEA3A13B4}" srcOrd="0" destOrd="0" presId="urn:microsoft.com/office/officeart/2005/8/layout/hProcess3"/>
    <dgm:cxn modelId="{9E06A0B8-245D-BF4C-835C-699E2C205841}" type="presParOf" srcId="{3B1F1E88-2650-264F-924B-DB9284B1D587}" destId="{F084BFEB-EA7F-9F49-97D7-06F6001F8BF3}" srcOrd="1" destOrd="0" presId="urn:microsoft.com/office/officeart/2005/8/layout/hProcess3"/>
    <dgm:cxn modelId="{C9686C78-8A47-E548-AC43-A1AE0385327B}" type="presParOf" srcId="{3B1F1E88-2650-264F-924B-DB9284B1D587}" destId="{AF318536-DC25-2E49-A137-C530FD7261CB}" srcOrd="2" destOrd="0" presId="urn:microsoft.com/office/officeart/2005/8/layout/hProcess3"/>
    <dgm:cxn modelId="{1EE05E81-CE56-C742-A2C7-FB0D7A6116F0}" type="presParOf" srcId="{3B1F1E88-2650-264F-924B-DB9284B1D587}" destId="{4AB61068-A71C-5442-A7C1-3DB43D59016D}" srcOrd="3" destOrd="0" presId="urn:microsoft.com/office/officeart/2005/8/layout/hProcess3"/>
    <dgm:cxn modelId="{6ADB2254-ABFD-E04C-8819-A40041431398}" type="presParOf" srcId="{3B1F1E88-2650-264F-924B-DB9284B1D587}" destId="{596EBA0C-C39E-0C49-A948-7419FBC1F974}" srcOrd="4" destOrd="0" presId="urn:microsoft.com/office/officeart/2005/8/layout/hProcess3"/>
    <dgm:cxn modelId="{2DAF7723-4F4A-2247-91CA-F6D676ADAB08}" type="presParOf" srcId="{1A9DC188-6D83-7C4C-93E7-DD7C1F381805}" destId="{EDD817A3-3043-CC4A-B4A7-A88D9BEF381E}" srcOrd="2" destOrd="0" presId="urn:microsoft.com/office/officeart/2005/8/layout/hProcess3"/>
    <dgm:cxn modelId="{EF250269-3EC0-6941-B62E-D3EF2D562BBA}" type="presParOf" srcId="{1A9DC188-6D83-7C4C-93E7-DD7C1F381805}" destId="{7A16E01C-11B1-4045-A841-63D915E08140}" srcOrd="3" destOrd="0" presId="urn:microsoft.com/office/officeart/2005/8/layout/hProcess3"/>
    <dgm:cxn modelId="{45609903-97EC-4C4D-951F-3D16C24A8F40}" type="presParOf" srcId="{7A16E01C-11B1-4045-A841-63D915E08140}" destId="{109312A9-EBEF-704A-B863-231A3A164D06}" srcOrd="0" destOrd="0" presId="urn:microsoft.com/office/officeart/2005/8/layout/hProcess3"/>
    <dgm:cxn modelId="{3756EBC7-89FC-3148-847B-EF5471135817}" type="presParOf" srcId="{7A16E01C-11B1-4045-A841-63D915E08140}" destId="{C8B15111-0FE0-FD41-8DF6-906F0DC4EB8D}" srcOrd="1" destOrd="0" presId="urn:microsoft.com/office/officeart/2005/8/layout/hProcess3"/>
    <dgm:cxn modelId="{D06F12F1-DB9E-7041-9188-6709C656A894}" type="presParOf" srcId="{7A16E01C-11B1-4045-A841-63D915E08140}" destId="{044EE677-506A-CF4E-9EF7-EBD6C1AC196D}" srcOrd="2" destOrd="0" presId="urn:microsoft.com/office/officeart/2005/8/layout/hProcess3"/>
    <dgm:cxn modelId="{5AA6C8E1-DDE6-214A-9D64-972FC20DE387}" type="presParOf" srcId="{7A16E01C-11B1-4045-A841-63D915E08140}" destId="{9B801896-6AF5-9045-AB8B-015FA1E8E316}" srcOrd="3" destOrd="0" presId="urn:microsoft.com/office/officeart/2005/8/layout/hProcess3"/>
    <dgm:cxn modelId="{C831A786-9399-1C41-8A71-B3F1F32094A5}" type="presParOf" srcId="{7A16E01C-11B1-4045-A841-63D915E08140}" destId="{88B132D8-8E2A-B440-9590-C7A7A5A7FEBD}" srcOrd="4" destOrd="0" presId="urn:microsoft.com/office/officeart/2005/8/layout/hProcess3"/>
    <dgm:cxn modelId="{6E14D7BD-66D6-8449-9CF5-5D616ADE3155}" type="presParOf" srcId="{1A9DC188-6D83-7C4C-93E7-DD7C1F381805}" destId="{261B48EE-CC1E-DD48-8C6B-75D925F243CD}" srcOrd="4" destOrd="0" presId="urn:microsoft.com/office/officeart/2005/8/layout/hProcess3"/>
    <dgm:cxn modelId="{CB073E9C-D6E5-6148-B5B5-6B1CF99215EB}" type="presParOf" srcId="{1A9DC188-6D83-7C4C-93E7-DD7C1F381805}" destId="{F27315CE-ADF2-DA4D-A885-9224C3444D06}" srcOrd="5" destOrd="0" presId="urn:microsoft.com/office/officeart/2005/8/layout/hProcess3"/>
    <dgm:cxn modelId="{BE37D202-5847-3E4F-810E-EEC3D8978574}" type="presParOf" srcId="{F27315CE-ADF2-DA4D-A885-9224C3444D06}" destId="{110620A9-2C0D-6140-9AF4-BBEB19ACF626}" srcOrd="0" destOrd="0" presId="urn:microsoft.com/office/officeart/2005/8/layout/hProcess3"/>
    <dgm:cxn modelId="{1FF96014-AC58-8F4B-8760-D4F0CA17DD2B}" type="presParOf" srcId="{F27315CE-ADF2-DA4D-A885-9224C3444D06}" destId="{B7A1FF09-3D90-DE4B-83FE-3F5253FA2DDF}" srcOrd="1" destOrd="0" presId="urn:microsoft.com/office/officeart/2005/8/layout/hProcess3"/>
    <dgm:cxn modelId="{FF56D1F0-F4E7-694F-9A7D-8BB945358729}" type="presParOf" srcId="{F27315CE-ADF2-DA4D-A885-9224C3444D06}" destId="{E35E79EA-920F-9346-8855-CFCB5F6C8E63}" srcOrd="2" destOrd="0" presId="urn:microsoft.com/office/officeart/2005/8/layout/hProcess3"/>
    <dgm:cxn modelId="{7828100C-8E7A-0840-8778-7B8C3CDC0B72}" type="presParOf" srcId="{F27315CE-ADF2-DA4D-A885-9224C3444D06}" destId="{49CFC87B-A512-DE44-AFB8-9005403AE487}" srcOrd="3" destOrd="0" presId="urn:microsoft.com/office/officeart/2005/8/layout/hProcess3"/>
    <dgm:cxn modelId="{1FAB83CB-928D-4244-AD64-53C688E155A7}" type="presParOf" srcId="{F27315CE-ADF2-DA4D-A885-9224C3444D06}" destId="{ACAFF0A5-7412-7349-BDF2-523BA0D5ABFC}" srcOrd="4" destOrd="0" presId="urn:microsoft.com/office/officeart/2005/8/layout/hProcess3"/>
    <dgm:cxn modelId="{8B21DF21-2CF0-334A-ACC6-799816D1FF3B}" type="presParOf" srcId="{1A9DC188-6D83-7C4C-93E7-DD7C1F381805}" destId="{43B46D2E-E439-E746-9B29-FD3C52EE2AC2}" srcOrd="6" destOrd="0" presId="urn:microsoft.com/office/officeart/2005/8/layout/hProcess3"/>
    <dgm:cxn modelId="{929AEC26-8B38-1D43-B557-ECEAE455F833}" type="presParOf" srcId="{1A9DC188-6D83-7C4C-93E7-DD7C1F381805}" destId="{F86F63E0-B364-734F-9A96-B171A6F2FAE4}" srcOrd="7" destOrd="0" presId="urn:microsoft.com/office/officeart/2005/8/layout/hProcess3"/>
    <dgm:cxn modelId="{38744324-E879-F64D-8607-DC2D6F904D7A}" type="presParOf" srcId="{1A9DC188-6D83-7C4C-93E7-DD7C1F381805}" destId="{E644B1EE-0122-9144-B092-2047A6C7F067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F74DC4-7295-F14D-8E5F-3D2FAE70BD0D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26EDF5-4E0C-B240-87CA-8090E96A6BE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Riset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formatif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E6A75CD-02E9-3E4C-AB1B-E6E78D1DFF65}" type="parTrans" cxnId="{E300509D-930A-4043-84EC-4D344C5EA8C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039B182-0815-6B48-9EB0-961B601E1012}" type="sibTrans" cxnId="{E300509D-930A-4043-84EC-4D344C5EA8C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D0C057-F7C3-094C-8851-5522CF1616F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Riset/evaluasi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sebelum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selama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</dgm:t>
    </dgm:pt>
    <dgm:pt modelId="{DA045DAE-41EB-BA4A-8576-1AF4CD580274}" type="parTrans" cxnId="{5B1DD2C6-8F08-5D46-B5F6-935A591367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1C6A22-5CE8-4043-BFF3-2A8D937669A3}" type="sibTrans" cxnId="{5B1DD2C6-8F08-5D46-B5F6-935A5913671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DF8858-062A-F84A-9AB5-A5B4612DD9B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embandingkan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temuan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riset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sumatif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kondisi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awal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</dgm:t>
    </dgm:pt>
    <dgm:pt modelId="{AA70ADBD-D3B6-5940-BB6F-79515FC1B3C7}" type="parTrans" cxnId="{ADD0FDA3-A814-E644-8FE5-C9DE3898E63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547DFA-C640-F746-968B-6FBD056641D0}" type="sibTrans" cxnId="{ADD0FDA3-A814-E644-8FE5-C9DE3898E63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A47D09-39DE-7E4E-94AC-4C95FD3D5C2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Riset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sumatif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C6D6CD-169B-6141-A4D7-444A33C0C5F9}" type="parTrans" cxnId="{291CDE40-285C-7941-A955-30EB7945B87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7331E4-0CE1-B14D-B510-49EA8AE8BF82}" type="sibTrans" cxnId="{291CDE40-285C-7941-A955-30EB7945B87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008FC8-70FC-4342-A0F1-5493719E110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Riset/evaluasi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setelah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selesai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AC718A-E289-424A-921E-7EDA7A2A8A2E}" type="parTrans" cxnId="{11D3A3AA-0BBD-074F-BA36-A4C85132AE6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683523-53A9-1940-B195-FD6F3CDBCF34}" type="sibTrans" cxnId="{11D3A3AA-0BBD-074F-BA36-A4C85132AE6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E04C840-6FF6-874A-879D-7B3180ABC5D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Menunjukkan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bahwa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efek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terjadi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77E08B-F292-674D-9ADD-B92B8A710D47}" type="parTrans" cxnId="{E20199FA-D019-C14C-844B-F0E7D850A0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2347CDA-5DA8-F84E-A174-D1712C064F74}" type="sibTrans" cxnId="{E20199FA-D019-C14C-844B-F0E7D850A0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C5CB5EA-3CE9-A64E-A4C7-782EB2561F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koreksi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tengah</a:t>
          </a:r>
          <a:r>
            <a:rPr lang="en-US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>
              <a:solidFill>
                <a:srgbClr val="000000"/>
              </a:solidFill>
              <a:latin typeface="Times New Roman"/>
              <a:cs typeface="Times New Roman"/>
            </a:rPr>
            <a:t>jalan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2F40DFA-C0AE-4C4E-8D6E-4C0A70361049}" type="parTrans" cxnId="{62625C89-7EC8-7144-AB7C-504A621B64D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B377A09-E22F-8C46-BCF1-2C4969816B30}" type="sibTrans" cxnId="{62625C89-7EC8-7144-AB7C-504A621B64D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0193D7-8F6D-184C-9CDA-AB71FA2BCDF8}" type="pres">
      <dgm:prSet presAssocID="{38F74DC4-7295-F14D-8E5F-3D2FAE70BD0D}" presName="Name0" presStyleCnt="0">
        <dgm:presLayoutVars>
          <dgm:dir/>
          <dgm:animLvl val="lvl"/>
          <dgm:resizeHandles val="exact"/>
        </dgm:presLayoutVars>
      </dgm:prSet>
      <dgm:spPr/>
    </dgm:pt>
    <dgm:pt modelId="{7D25302A-E6BF-D64D-B13C-CC01E7CA699E}" type="pres">
      <dgm:prSet presAssocID="{E126EDF5-4E0C-B240-87CA-8090E96A6BE0}" presName="linNode" presStyleCnt="0"/>
      <dgm:spPr/>
    </dgm:pt>
    <dgm:pt modelId="{45677C4C-4AEF-5A4A-9391-F77DC8623FD7}" type="pres">
      <dgm:prSet presAssocID="{E126EDF5-4E0C-B240-87CA-8090E96A6BE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36FFBAA-1274-8944-8E65-D0C448E5D24A}" type="pres">
      <dgm:prSet presAssocID="{E126EDF5-4E0C-B240-87CA-8090E96A6BE0}" presName="descendantText" presStyleLbl="alignAccFollowNode1" presStyleIdx="0" presStyleCnt="2">
        <dgm:presLayoutVars>
          <dgm:bulletEnabled val="1"/>
        </dgm:presLayoutVars>
      </dgm:prSet>
      <dgm:spPr/>
    </dgm:pt>
    <dgm:pt modelId="{4E307A93-3AA8-7E47-B621-77BE8A875098}" type="pres">
      <dgm:prSet presAssocID="{8039B182-0815-6B48-9EB0-961B601E1012}" presName="sp" presStyleCnt="0"/>
      <dgm:spPr/>
    </dgm:pt>
    <dgm:pt modelId="{BBF5BE31-0D32-D242-9003-AF3A77837C09}" type="pres">
      <dgm:prSet presAssocID="{45A47D09-39DE-7E4E-94AC-4C95FD3D5C2A}" presName="linNode" presStyleCnt="0"/>
      <dgm:spPr/>
    </dgm:pt>
    <dgm:pt modelId="{6799CC9E-06FD-7D49-BD37-D5FE76FB6FAA}" type="pres">
      <dgm:prSet presAssocID="{45A47D09-39DE-7E4E-94AC-4C95FD3D5C2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98018B4-0060-C14C-B3CC-8B7AACABB0A0}" type="pres">
      <dgm:prSet presAssocID="{45A47D09-39DE-7E4E-94AC-4C95FD3D5C2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0EE6A39-0F50-CC48-96B7-9652D34B9E18}" type="presOf" srcId="{36D0C057-F7C3-094C-8851-5522CF1616FA}" destId="{836FFBAA-1274-8944-8E65-D0C448E5D24A}" srcOrd="0" destOrd="0" presId="urn:microsoft.com/office/officeart/2005/8/layout/vList5"/>
    <dgm:cxn modelId="{291CDE40-285C-7941-A955-30EB7945B879}" srcId="{38F74DC4-7295-F14D-8E5F-3D2FAE70BD0D}" destId="{45A47D09-39DE-7E4E-94AC-4C95FD3D5C2A}" srcOrd="1" destOrd="0" parTransId="{D6C6D6CD-169B-6141-A4D7-444A33C0C5F9}" sibTransId="{D67331E4-0CE1-B14D-B510-49EA8AE8BF82}"/>
    <dgm:cxn modelId="{86B25163-D846-404C-9763-997A436DD08F}" type="presOf" srcId="{EE04C840-6FF6-874A-879D-7B3180ABC5D1}" destId="{098018B4-0060-C14C-B3CC-8B7AACABB0A0}" srcOrd="0" destOrd="1" presId="urn:microsoft.com/office/officeart/2005/8/layout/vList5"/>
    <dgm:cxn modelId="{B1FBD673-462C-7645-98DC-6E418C1E934D}" type="presOf" srcId="{E126EDF5-4E0C-B240-87CA-8090E96A6BE0}" destId="{45677C4C-4AEF-5A4A-9391-F77DC8623FD7}" srcOrd="0" destOrd="0" presId="urn:microsoft.com/office/officeart/2005/8/layout/vList5"/>
    <dgm:cxn modelId="{62625C89-7EC8-7144-AB7C-504A621B64DE}" srcId="{E126EDF5-4E0C-B240-87CA-8090E96A6BE0}" destId="{0C5CB5EA-3CE9-A64E-A4C7-782EB2561FCC}" srcOrd="2" destOrd="0" parTransId="{82F40DFA-C0AE-4C4E-8D6E-4C0A70361049}" sibTransId="{5B377A09-E22F-8C46-BCF1-2C4969816B30}"/>
    <dgm:cxn modelId="{1BEA6F9D-DB98-A244-887A-911230D7FE39}" type="presOf" srcId="{45A47D09-39DE-7E4E-94AC-4C95FD3D5C2A}" destId="{6799CC9E-06FD-7D49-BD37-D5FE76FB6FAA}" srcOrd="0" destOrd="0" presId="urn:microsoft.com/office/officeart/2005/8/layout/vList5"/>
    <dgm:cxn modelId="{E300509D-930A-4043-84EC-4D344C5EA8C7}" srcId="{38F74DC4-7295-F14D-8E5F-3D2FAE70BD0D}" destId="{E126EDF5-4E0C-B240-87CA-8090E96A6BE0}" srcOrd="0" destOrd="0" parTransId="{4E6A75CD-02E9-3E4C-AB1B-E6E78D1DFF65}" sibTransId="{8039B182-0815-6B48-9EB0-961B601E1012}"/>
    <dgm:cxn modelId="{ADD0FDA3-A814-E644-8FE5-C9DE3898E63D}" srcId="{E126EDF5-4E0C-B240-87CA-8090E96A6BE0}" destId="{9DDF8858-062A-F84A-9AB5-A5B4612DD9BE}" srcOrd="1" destOrd="0" parTransId="{AA70ADBD-D3B6-5940-BB6F-79515FC1B3C7}" sibTransId="{C0547DFA-C640-F746-968B-6FBD056641D0}"/>
    <dgm:cxn modelId="{A2D566A4-9BF4-974C-8A12-3678B04D1BA1}" type="presOf" srcId="{9DDF8858-062A-F84A-9AB5-A5B4612DD9BE}" destId="{836FFBAA-1274-8944-8E65-D0C448E5D24A}" srcOrd="0" destOrd="1" presId="urn:microsoft.com/office/officeart/2005/8/layout/vList5"/>
    <dgm:cxn modelId="{11D3A3AA-0BBD-074F-BA36-A4C85132AE67}" srcId="{45A47D09-39DE-7E4E-94AC-4C95FD3D5C2A}" destId="{CB008FC8-70FC-4342-A0F1-5493719E110B}" srcOrd="0" destOrd="0" parTransId="{D1AC718A-E289-424A-921E-7EDA7A2A8A2E}" sibTransId="{81683523-53A9-1940-B195-FD6F3CDBCF34}"/>
    <dgm:cxn modelId="{5EFE65C0-FFD2-6049-BF65-1F126011150B}" type="presOf" srcId="{0C5CB5EA-3CE9-A64E-A4C7-782EB2561FCC}" destId="{836FFBAA-1274-8944-8E65-D0C448E5D24A}" srcOrd="0" destOrd="2" presId="urn:microsoft.com/office/officeart/2005/8/layout/vList5"/>
    <dgm:cxn modelId="{D87F2EC6-F4A5-A34A-921B-977883E4BD71}" type="presOf" srcId="{38F74DC4-7295-F14D-8E5F-3D2FAE70BD0D}" destId="{3D0193D7-8F6D-184C-9CDA-AB71FA2BCDF8}" srcOrd="0" destOrd="0" presId="urn:microsoft.com/office/officeart/2005/8/layout/vList5"/>
    <dgm:cxn modelId="{5B1DD2C6-8F08-5D46-B5F6-935A59136718}" srcId="{E126EDF5-4E0C-B240-87CA-8090E96A6BE0}" destId="{36D0C057-F7C3-094C-8851-5522CF1616FA}" srcOrd="0" destOrd="0" parTransId="{DA045DAE-41EB-BA4A-8576-1AF4CD580274}" sibTransId="{741C6A22-5CE8-4043-BFF3-2A8D937669A3}"/>
    <dgm:cxn modelId="{1B34E4D2-AF7D-584F-8470-6FC5F48A982B}" type="presOf" srcId="{CB008FC8-70FC-4342-A0F1-5493719E110B}" destId="{098018B4-0060-C14C-B3CC-8B7AACABB0A0}" srcOrd="0" destOrd="0" presId="urn:microsoft.com/office/officeart/2005/8/layout/vList5"/>
    <dgm:cxn modelId="{E20199FA-D019-C14C-844B-F0E7D850A0FF}" srcId="{45A47D09-39DE-7E4E-94AC-4C95FD3D5C2A}" destId="{EE04C840-6FF6-874A-879D-7B3180ABC5D1}" srcOrd="1" destOrd="0" parTransId="{1D77E08B-F292-674D-9ADD-B92B8A710D47}" sibTransId="{32347CDA-5DA8-F84E-A174-D1712C064F74}"/>
    <dgm:cxn modelId="{B684642C-579B-DA45-B90D-CE44857BEE4E}" type="presParOf" srcId="{3D0193D7-8F6D-184C-9CDA-AB71FA2BCDF8}" destId="{7D25302A-E6BF-D64D-B13C-CC01E7CA699E}" srcOrd="0" destOrd="0" presId="urn:microsoft.com/office/officeart/2005/8/layout/vList5"/>
    <dgm:cxn modelId="{3C50E6BD-BC3D-A749-AB7F-0E7CBDDD1469}" type="presParOf" srcId="{7D25302A-E6BF-D64D-B13C-CC01E7CA699E}" destId="{45677C4C-4AEF-5A4A-9391-F77DC8623FD7}" srcOrd="0" destOrd="0" presId="urn:microsoft.com/office/officeart/2005/8/layout/vList5"/>
    <dgm:cxn modelId="{2D7553C4-8B46-5C4A-8108-F77108C134E0}" type="presParOf" srcId="{7D25302A-E6BF-D64D-B13C-CC01E7CA699E}" destId="{836FFBAA-1274-8944-8E65-D0C448E5D24A}" srcOrd="1" destOrd="0" presId="urn:microsoft.com/office/officeart/2005/8/layout/vList5"/>
    <dgm:cxn modelId="{B7A9BA51-22D0-1546-BEA4-D0A80E13534E}" type="presParOf" srcId="{3D0193D7-8F6D-184C-9CDA-AB71FA2BCDF8}" destId="{4E307A93-3AA8-7E47-B621-77BE8A875098}" srcOrd="1" destOrd="0" presId="urn:microsoft.com/office/officeart/2005/8/layout/vList5"/>
    <dgm:cxn modelId="{210FED2E-79B3-B141-90D9-E52479DDCD41}" type="presParOf" srcId="{3D0193D7-8F6D-184C-9CDA-AB71FA2BCDF8}" destId="{BBF5BE31-0D32-D242-9003-AF3A77837C09}" srcOrd="2" destOrd="0" presId="urn:microsoft.com/office/officeart/2005/8/layout/vList5"/>
    <dgm:cxn modelId="{7E55C951-49BC-B246-9002-C39169AB4881}" type="presParOf" srcId="{BBF5BE31-0D32-D242-9003-AF3A77837C09}" destId="{6799CC9E-06FD-7D49-BD37-D5FE76FB6FAA}" srcOrd="0" destOrd="0" presId="urn:microsoft.com/office/officeart/2005/8/layout/vList5"/>
    <dgm:cxn modelId="{C8B52835-5DE2-A641-B278-AEC74AB89A88}" type="presParOf" srcId="{BBF5BE31-0D32-D242-9003-AF3A77837C09}" destId="{098018B4-0060-C14C-B3CC-8B7AACABB0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3AD2-4614-0A46-B02A-583209F90DCC}">
      <dsp:nvSpPr>
        <dsp:cNvPr id="0" name=""/>
        <dsp:cNvSpPr/>
      </dsp:nvSpPr>
      <dsp:spPr>
        <a:xfrm rot="5400000">
          <a:off x="4547385" y="-1322478"/>
          <a:ext cx="2097484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Mencakub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perubahan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kebijakan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prosedur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layanan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perilaku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mencapai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program/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</dsp:txBody>
      <dsp:txXfrm rot="-5400000">
        <a:off x="2962656" y="364642"/>
        <a:ext cx="5164553" cy="1892702"/>
      </dsp:txXfrm>
    </dsp:sp>
    <dsp:sp modelId="{5BE83ED6-734F-4D4D-882A-2FFF312C479B}">
      <dsp:nvSpPr>
        <dsp:cNvPr id="0" name=""/>
        <dsp:cNvSpPr/>
      </dsp:nvSpPr>
      <dsp:spPr>
        <a:xfrm>
          <a:off x="0" y="65"/>
          <a:ext cx="2962656" cy="26218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endParaRPr lang="en-US" sz="3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27988" y="128053"/>
        <a:ext cx="2706680" cy="2365879"/>
      </dsp:txXfrm>
    </dsp:sp>
    <dsp:sp modelId="{03885F86-37CA-FE4A-B9EF-DCAB3E0BC96F}">
      <dsp:nvSpPr>
        <dsp:cNvPr id="0" name=""/>
        <dsp:cNvSpPr/>
      </dsp:nvSpPr>
      <dsp:spPr>
        <a:xfrm rot="5400000">
          <a:off x="4547385" y="1430470"/>
          <a:ext cx="2097484" cy="5266944"/>
        </a:xfrm>
        <a:prstGeom prst="round2SameRect">
          <a:avLst/>
        </a:prstGeom>
        <a:solidFill>
          <a:schemeClr val="accent2">
            <a:tint val="40000"/>
            <a:alpha val="90000"/>
            <a:hueOff val="12465060"/>
            <a:satOff val="-34356"/>
            <a:lumOff val="-19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465060"/>
              <a:satOff val="-34356"/>
              <a:lumOff val="-19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Apa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dikatakan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mendukung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Memberi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internal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eksternal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Membujuk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mendukung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Memberi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petunjuk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kepada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cara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menerjemahkan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niat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kedalam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-5400000">
        <a:off x="2962656" y="3117591"/>
        <a:ext cx="5164553" cy="1892702"/>
      </dsp:txXfrm>
    </dsp:sp>
    <dsp:sp modelId="{F7B47E6A-DADB-874B-BD5E-F5C0D97D716B}">
      <dsp:nvSpPr>
        <dsp:cNvPr id="0" name=""/>
        <dsp:cNvSpPr/>
      </dsp:nvSpPr>
      <dsp:spPr>
        <a:xfrm>
          <a:off x="0" y="2753014"/>
          <a:ext cx="2962656" cy="2621855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sz="3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27988" y="2881002"/>
        <a:ext cx="2706680" cy="2365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51C1E-D1C3-004C-A8E9-46FC6BAA9CCF}">
      <dsp:nvSpPr>
        <dsp:cNvPr id="0" name=""/>
        <dsp:cNvSpPr/>
      </dsp:nvSpPr>
      <dsp:spPr>
        <a:xfrm>
          <a:off x="0" y="29835"/>
          <a:ext cx="8229600" cy="5703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sz="2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7843" y="57678"/>
        <a:ext cx="8173914" cy="514689"/>
      </dsp:txXfrm>
    </dsp:sp>
    <dsp:sp modelId="{EF3AB420-DCEA-C84F-8410-8C2BAED3F7A8}">
      <dsp:nvSpPr>
        <dsp:cNvPr id="0" name=""/>
        <dsp:cNvSpPr/>
      </dsp:nvSpPr>
      <dsp:spPr>
        <a:xfrm>
          <a:off x="0" y="600210"/>
          <a:ext cx="8229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terlibat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aksi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00210"/>
        <a:ext cx="8229600" cy="414000"/>
      </dsp:txXfrm>
    </dsp:sp>
    <dsp:sp modelId="{40207C8B-FF0B-6A4E-AE2F-A71DB5ED05DE}">
      <dsp:nvSpPr>
        <dsp:cNvPr id="0" name=""/>
        <dsp:cNvSpPr/>
      </dsp:nvSpPr>
      <dsp:spPr>
        <a:xfrm>
          <a:off x="0" y="1014210"/>
          <a:ext cx="8229600" cy="570375"/>
        </a:xfrm>
        <a:prstGeom prst="roundRect">
          <a:avLst/>
        </a:prstGeom>
        <a:gradFill rotWithShape="0">
          <a:gsLst>
            <a:gs pos="0">
              <a:schemeClr val="accent2">
                <a:hueOff val="6255881"/>
                <a:satOff val="-14441"/>
                <a:lumOff val="-2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255881"/>
                <a:satOff val="-14441"/>
                <a:lumOff val="-2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sz="2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endParaRPr lang="en-US" sz="2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7843" y="1042053"/>
        <a:ext cx="8173914" cy="514689"/>
      </dsp:txXfrm>
    </dsp:sp>
    <dsp:sp modelId="{536205A5-8FC8-3342-B739-11F779A2B702}">
      <dsp:nvSpPr>
        <dsp:cNvPr id="0" name=""/>
        <dsp:cNvSpPr/>
      </dsp:nvSpPr>
      <dsp:spPr>
        <a:xfrm>
          <a:off x="0" y="1584585"/>
          <a:ext cx="82296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Bagaimana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membingkai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pesannya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bagaimana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isi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pesannya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Prinsip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mengetahui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dekat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pandangan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klien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karyawan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problem,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mengetahui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kepentingan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sasaran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Mendesain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sesuai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situasi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tempat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584585"/>
        <a:ext cx="8229600" cy="1449000"/>
      </dsp:txXfrm>
    </dsp:sp>
    <dsp:sp modelId="{85F3E76F-5504-2A4A-AD86-37CBBB99BF16}">
      <dsp:nvSpPr>
        <dsp:cNvPr id="0" name=""/>
        <dsp:cNvSpPr/>
      </dsp:nvSpPr>
      <dsp:spPr>
        <a:xfrm>
          <a:off x="0" y="3033585"/>
          <a:ext cx="8229600" cy="570375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sz="2500" kern="1200" dirty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sz="25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>
              <a:solidFill>
                <a:srgbClr val="000000"/>
              </a:solidFill>
              <a:latin typeface="Times New Roman"/>
              <a:cs typeface="Times New Roman"/>
            </a:rPr>
            <a:t>Membingkai</a:t>
          </a:r>
          <a:r>
            <a:rPr lang="en-US" sz="2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25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500" kern="120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500" kern="1200" dirty="0">
              <a:solidFill>
                <a:srgbClr val="000000"/>
              </a:solidFill>
              <a:latin typeface="Times New Roman"/>
              <a:cs typeface="Times New Roman"/>
            </a:rPr>
            <a:t> Media</a:t>
          </a:r>
        </a:p>
      </dsp:txBody>
      <dsp:txXfrm>
        <a:off x="27843" y="3061428"/>
        <a:ext cx="8173914" cy="514689"/>
      </dsp:txXfrm>
    </dsp:sp>
    <dsp:sp modelId="{49861DD4-30C1-8E4E-B379-47B4B1AA23DC}">
      <dsp:nvSpPr>
        <dsp:cNvPr id="0" name=""/>
        <dsp:cNvSpPr/>
      </dsp:nvSpPr>
      <dsp:spPr>
        <a:xfrm>
          <a:off x="0" y="3603960"/>
          <a:ext cx="8229600" cy="201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Media yang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digunakan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berkomunikasi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mengatasi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masalah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kerjasama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media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Membingkai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media,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pesannya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berita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(newsworthy)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dipahami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rumit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bebas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jargon,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mudah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ditangkap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0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>
              <a:solidFill>
                <a:srgbClr val="000000"/>
              </a:solidFill>
              <a:latin typeface="Times New Roman"/>
              <a:cs typeface="Times New Roman"/>
            </a:rPr>
            <a:t>menarik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603960"/>
        <a:ext cx="8229600" cy="2018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86823-6003-364C-9F72-EEAFA45EFB02}">
      <dsp:nvSpPr>
        <dsp:cNvPr id="0" name=""/>
        <dsp:cNvSpPr/>
      </dsp:nvSpPr>
      <dsp:spPr>
        <a:xfrm rot="5400000">
          <a:off x="-193698" y="195873"/>
          <a:ext cx="1291322" cy="9039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>
            <a:latin typeface="Times New Roman"/>
            <a:cs typeface="Times New Roman"/>
          </a:endParaRPr>
        </a:p>
      </dsp:txBody>
      <dsp:txXfrm rot="-5400000">
        <a:off x="1" y="454138"/>
        <a:ext cx="903925" cy="387397"/>
      </dsp:txXfrm>
    </dsp:sp>
    <dsp:sp modelId="{C462348E-B069-5D45-A714-1794A2BA640D}">
      <dsp:nvSpPr>
        <dsp:cNvPr id="0" name=""/>
        <dsp:cNvSpPr/>
      </dsp:nvSpPr>
      <dsp:spPr>
        <a:xfrm rot="5400000">
          <a:off x="4147083" y="-3240982"/>
          <a:ext cx="839359" cy="7325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Audiens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terdiri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dari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orang-orang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903926" y="43149"/>
        <a:ext cx="7284700" cy="757411"/>
      </dsp:txXfrm>
    </dsp:sp>
    <dsp:sp modelId="{03D847CD-6714-5942-BFA6-0A43D3883136}">
      <dsp:nvSpPr>
        <dsp:cNvPr id="0" name=""/>
        <dsp:cNvSpPr/>
      </dsp:nvSpPr>
      <dsp:spPr>
        <a:xfrm rot="5400000">
          <a:off x="-193698" y="1340982"/>
          <a:ext cx="1291322" cy="903925"/>
        </a:xfrm>
        <a:prstGeom prst="chevron">
          <a:avLst/>
        </a:prstGeom>
        <a:gradFill rotWithShape="0">
          <a:gsLst>
            <a:gs pos="0">
              <a:schemeClr val="accent2">
                <a:hueOff val="4170588"/>
                <a:satOff val="-9627"/>
                <a:lumOff val="-18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170588"/>
                <a:satOff val="-9627"/>
                <a:lumOff val="-18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170588"/>
              <a:satOff val="-9627"/>
              <a:lumOff val="-18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>
            <a:latin typeface="Times New Roman"/>
            <a:cs typeface="Times New Roman"/>
          </a:endParaRPr>
        </a:p>
      </dsp:txBody>
      <dsp:txXfrm rot="-5400000">
        <a:off x="1" y="1599247"/>
        <a:ext cx="903925" cy="387397"/>
      </dsp:txXfrm>
    </dsp:sp>
    <dsp:sp modelId="{EC347BD8-9DEC-DC40-AD51-A8DE8065F1D3}">
      <dsp:nvSpPr>
        <dsp:cNvPr id="0" name=""/>
        <dsp:cNvSpPr/>
      </dsp:nvSpPr>
      <dsp:spPr>
        <a:xfrm rot="5400000">
          <a:off x="4147083" y="-2095873"/>
          <a:ext cx="839359" cy="7325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170588"/>
              <a:satOff val="-9627"/>
              <a:lumOff val="-18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Times New Roman"/>
              <a:cs typeface="Times New Roman"/>
            </a:rPr>
            <a:t>Orang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cenderung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membaca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melihat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atau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mendengarkan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komunikasi</a:t>
          </a:r>
          <a:r>
            <a:rPr lang="en-US" sz="1900" kern="1200" dirty="0">
              <a:latin typeface="Times New Roman"/>
              <a:cs typeface="Times New Roman"/>
            </a:rPr>
            <a:t> yang </a:t>
          </a:r>
          <a:r>
            <a:rPr lang="en-US" sz="1900" kern="1200" dirty="0" err="1">
              <a:latin typeface="Times New Roman"/>
              <a:cs typeface="Times New Roman"/>
            </a:rPr>
            <a:t>menyajikan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sudut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pandang</a:t>
          </a:r>
          <a:r>
            <a:rPr lang="en-US" sz="1900" kern="1200" dirty="0">
              <a:latin typeface="Times New Roman"/>
              <a:cs typeface="Times New Roman"/>
            </a:rPr>
            <a:t> yang </a:t>
          </a:r>
          <a:r>
            <a:rPr lang="en-US" sz="1900" kern="1200" dirty="0" err="1">
              <a:latin typeface="Times New Roman"/>
              <a:cs typeface="Times New Roman"/>
            </a:rPr>
            <a:t>mereka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sukai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atau</a:t>
          </a:r>
          <a:r>
            <a:rPr lang="en-US" sz="1900" kern="1200" dirty="0">
              <a:latin typeface="Times New Roman"/>
              <a:cs typeface="Times New Roman"/>
            </a:rPr>
            <a:t> yang </a:t>
          </a:r>
          <a:r>
            <a:rPr lang="en-US" sz="1900" kern="1200" dirty="0" err="1">
              <a:latin typeface="Times New Roman"/>
              <a:cs typeface="Times New Roman"/>
            </a:rPr>
            <a:t>berhubungan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dengan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mereka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903926" y="1188258"/>
        <a:ext cx="7284700" cy="757411"/>
      </dsp:txXfrm>
    </dsp:sp>
    <dsp:sp modelId="{E931C21B-3A1D-124F-81C1-CE5C9B47497F}">
      <dsp:nvSpPr>
        <dsp:cNvPr id="0" name=""/>
        <dsp:cNvSpPr/>
      </dsp:nvSpPr>
      <dsp:spPr>
        <a:xfrm rot="5400000">
          <a:off x="-193698" y="2486091"/>
          <a:ext cx="1291322" cy="903925"/>
        </a:xfrm>
        <a:prstGeom prst="chevron">
          <a:avLst/>
        </a:prstGeom>
        <a:gradFill rotWithShape="0">
          <a:gsLst>
            <a:gs pos="0">
              <a:schemeClr val="accent2">
                <a:hueOff val="8341176"/>
                <a:satOff val="-19255"/>
                <a:lumOff val="-37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8341176"/>
                <a:satOff val="-19255"/>
                <a:lumOff val="-37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341176"/>
              <a:satOff val="-19255"/>
              <a:lumOff val="-37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>
            <a:latin typeface="Times New Roman"/>
            <a:cs typeface="Times New Roman"/>
          </a:endParaRPr>
        </a:p>
      </dsp:txBody>
      <dsp:txXfrm rot="-5400000">
        <a:off x="1" y="2744356"/>
        <a:ext cx="903925" cy="387397"/>
      </dsp:txXfrm>
    </dsp:sp>
    <dsp:sp modelId="{60CE9D56-2A6F-8B48-9B29-5573397297C9}">
      <dsp:nvSpPr>
        <dsp:cNvPr id="0" name=""/>
        <dsp:cNvSpPr/>
      </dsp:nvSpPr>
      <dsp:spPr>
        <a:xfrm rot="5400000">
          <a:off x="4147083" y="-950763"/>
          <a:ext cx="839359" cy="7325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341176"/>
              <a:satOff val="-19255"/>
              <a:lumOff val="-37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Times New Roman"/>
              <a:cs typeface="Times New Roman"/>
            </a:rPr>
            <a:t>Media </a:t>
          </a:r>
          <a:r>
            <a:rPr lang="en-US" sz="1900" kern="1200" dirty="0" err="1">
              <a:latin typeface="Times New Roman"/>
              <a:cs typeface="Times New Roman"/>
            </a:rPr>
            <a:t>menciptakan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komunitas</a:t>
          </a:r>
          <a:r>
            <a:rPr lang="en-US" sz="1900" kern="1200" dirty="0">
              <a:latin typeface="Times New Roman"/>
              <a:cs typeface="Times New Roman"/>
            </a:rPr>
            <a:t> yang </a:t>
          </a:r>
          <a:r>
            <a:rPr lang="en-US" sz="1900" kern="1200" dirty="0" err="1">
              <a:latin typeface="Times New Roman"/>
              <a:cs typeface="Times New Roman"/>
            </a:rPr>
            <a:t>terpisah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903926" y="2333368"/>
        <a:ext cx="7284700" cy="757411"/>
      </dsp:txXfrm>
    </dsp:sp>
    <dsp:sp modelId="{CD441A60-F68F-A24B-A430-49158B2C1278}">
      <dsp:nvSpPr>
        <dsp:cNvPr id="0" name=""/>
        <dsp:cNvSpPr/>
      </dsp:nvSpPr>
      <dsp:spPr>
        <a:xfrm rot="5400000">
          <a:off x="-193698" y="3631201"/>
          <a:ext cx="1291322" cy="903925"/>
        </a:xfrm>
        <a:prstGeom prst="chevron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2511762"/>
              <a:satOff val="-28882"/>
              <a:lumOff val="-5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>
            <a:latin typeface="Times New Roman"/>
            <a:cs typeface="Times New Roman"/>
          </a:endParaRPr>
        </a:p>
      </dsp:txBody>
      <dsp:txXfrm rot="-5400000">
        <a:off x="1" y="3889466"/>
        <a:ext cx="903925" cy="387397"/>
      </dsp:txXfrm>
    </dsp:sp>
    <dsp:sp modelId="{2BFB75EE-7D26-2A4F-866D-08FE5C55390C}">
      <dsp:nvSpPr>
        <dsp:cNvPr id="0" name=""/>
        <dsp:cNvSpPr/>
      </dsp:nvSpPr>
      <dsp:spPr>
        <a:xfrm rot="5400000">
          <a:off x="4147083" y="194345"/>
          <a:ext cx="839359" cy="73256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2511762"/>
              <a:satOff val="-28882"/>
              <a:lumOff val="-56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Times New Roman"/>
              <a:cs typeface="Times New Roman"/>
            </a:rPr>
            <a:t>Media </a:t>
          </a:r>
          <a:r>
            <a:rPr lang="en-US" sz="1900" kern="1200" dirty="0" err="1">
              <a:latin typeface="Times New Roman"/>
              <a:cs typeface="Times New Roman"/>
            </a:rPr>
            <a:t>memberikan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banyak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efek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kepada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pengetahuan</a:t>
          </a:r>
          <a:r>
            <a:rPr lang="en-US" sz="1900" kern="1200" dirty="0">
              <a:latin typeface="Times New Roman"/>
              <a:cs typeface="Times New Roman"/>
            </a:rPr>
            <a:t> individual </a:t>
          </a:r>
          <a:r>
            <a:rPr lang="en-US" sz="1900" kern="1200" dirty="0" err="1">
              <a:latin typeface="Times New Roman"/>
              <a:cs typeface="Times New Roman"/>
            </a:rPr>
            <a:t>dan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kolektif</a:t>
          </a:r>
          <a:r>
            <a:rPr lang="en-US" sz="1900" kern="1200" dirty="0">
              <a:latin typeface="Times New Roman"/>
              <a:cs typeface="Times New Roman"/>
            </a:rPr>
            <a:t>, </a:t>
          </a:r>
          <a:r>
            <a:rPr lang="en-US" sz="1900" kern="1200" dirty="0" err="1">
              <a:latin typeface="Times New Roman"/>
              <a:cs typeface="Times New Roman"/>
            </a:rPr>
            <a:t>predisposisi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perilaku</a:t>
          </a:r>
          <a:r>
            <a:rPr lang="en-US" sz="1900" kern="1200" dirty="0">
              <a:latin typeface="Times New Roman"/>
              <a:cs typeface="Times New Roman"/>
            </a:rPr>
            <a:t>, yang </a:t>
          </a:r>
          <a:r>
            <a:rPr lang="en-US" sz="1900" kern="1200" dirty="0" err="1">
              <a:latin typeface="Times New Roman"/>
              <a:cs typeface="Times New Roman"/>
            </a:rPr>
            <a:t>tidak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semuanya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bisa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diukur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dengan</a:t>
          </a:r>
          <a:r>
            <a:rPr lang="en-US" sz="1900" kern="1200" dirty="0">
              <a:latin typeface="Times New Roman"/>
              <a:cs typeface="Times New Roman"/>
            </a:rPr>
            <a:t> </a:t>
          </a:r>
          <a:r>
            <a:rPr lang="en-US" sz="1900" kern="1200" dirty="0" err="1">
              <a:latin typeface="Times New Roman"/>
              <a:cs typeface="Times New Roman"/>
            </a:rPr>
            <a:t>mudah</a:t>
          </a:r>
          <a:endParaRPr lang="en-US" sz="1900" kern="1200" dirty="0">
            <a:latin typeface="Times New Roman"/>
            <a:cs typeface="Times New Roman"/>
          </a:endParaRPr>
        </a:p>
      </dsp:txBody>
      <dsp:txXfrm rot="-5400000">
        <a:off x="903926" y="3478476"/>
        <a:ext cx="7284700" cy="757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5A499-0E8E-AB48-94D7-61020CBCB084}">
      <dsp:nvSpPr>
        <dsp:cNvPr id="0" name=""/>
        <dsp:cNvSpPr/>
      </dsp:nvSpPr>
      <dsp:spPr>
        <a:xfrm>
          <a:off x="0" y="13131"/>
          <a:ext cx="8229600" cy="8213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Times New Roman"/>
              <a:cs typeface="Times New Roman"/>
            </a:rPr>
            <a:t>Credibility (</a:t>
          </a:r>
          <a:r>
            <a:rPr lang="en-US" sz="3600" kern="1200" dirty="0" err="1">
              <a:solidFill>
                <a:srgbClr val="000000"/>
              </a:solidFill>
              <a:latin typeface="Times New Roman"/>
              <a:cs typeface="Times New Roman"/>
            </a:rPr>
            <a:t>kredibilitas</a:t>
          </a:r>
          <a:r>
            <a:rPr lang="en-US" sz="3600" kern="1200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sp:txBody>
      <dsp:txXfrm>
        <a:off x="40094" y="53225"/>
        <a:ext cx="8149412" cy="741151"/>
      </dsp:txXfrm>
    </dsp:sp>
    <dsp:sp modelId="{E3E9F3AD-C3D9-E446-ADE4-39C4EDCF9FB5}">
      <dsp:nvSpPr>
        <dsp:cNvPr id="0" name=""/>
        <dsp:cNvSpPr/>
      </dsp:nvSpPr>
      <dsp:spPr>
        <a:xfrm>
          <a:off x="0" y="834471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Membangun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iklim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rasa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saling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percaya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834471"/>
        <a:ext cx="8229600" cy="596160"/>
      </dsp:txXfrm>
    </dsp:sp>
    <dsp:sp modelId="{C5A18E3F-092F-7347-98E0-5B8E41BACBE3}">
      <dsp:nvSpPr>
        <dsp:cNvPr id="0" name=""/>
        <dsp:cNvSpPr/>
      </dsp:nvSpPr>
      <dsp:spPr>
        <a:xfrm>
          <a:off x="0" y="1430631"/>
          <a:ext cx="8229600" cy="821339"/>
        </a:xfrm>
        <a:prstGeom prst="roundRect">
          <a:avLst/>
        </a:prstGeom>
        <a:gradFill rotWithShape="0">
          <a:gsLst>
            <a:gs pos="0">
              <a:schemeClr val="accent2">
                <a:hueOff val="6255881"/>
                <a:satOff val="-14441"/>
                <a:lumOff val="-2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255881"/>
                <a:satOff val="-14441"/>
                <a:lumOff val="-2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Times New Roman"/>
              <a:cs typeface="Times New Roman"/>
            </a:rPr>
            <a:t>Context (</a:t>
          </a:r>
          <a:r>
            <a:rPr lang="en-US" sz="3600" kern="1200" dirty="0" err="1">
              <a:solidFill>
                <a:srgbClr val="000000"/>
              </a:solidFill>
              <a:latin typeface="Times New Roman"/>
              <a:cs typeface="Times New Roman"/>
            </a:rPr>
            <a:t>konteks</a:t>
          </a:r>
          <a:r>
            <a:rPr lang="en-US" sz="3600" kern="1200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sp:txBody>
      <dsp:txXfrm>
        <a:off x="40094" y="1470725"/>
        <a:ext cx="8149412" cy="741151"/>
      </dsp:txXfrm>
    </dsp:sp>
    <dsp:sp modelId="{61903A64-6E25-734B-9055-EEB9CB40148C}">
      <dsp:nvSpPr>
        <dsp:cNvPr id="0" name=""/>
        <dsp:cNvSpPr/>
      </dsp:nvSpPr>
      <dsp:spPr>
        <a:xfrm>
          <a:off x="0" y="2251971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Kesesuaian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kenyataan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251971"/>
        <a:ext cx="8229600" cy="596160"/>
      </dsp:txXfrm>
    </dsp:sp>
    <dsp:sp modelId="{3B570014-87EB-6746-97A8-38D42CDC6586}">
      <dsp:nvSpPr>
        <dsp:cNvPr id="0" name=""/>
        <dsp:cNvSpPr/>
      </dsp:nvSpPr>
      <dsp:spPr>
        <a:xfrm>
          <a:off x="0" y="2848131"/>
          <a:ext cx="8229600" cy="821339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Times New Roman"/>
              <a:cs typeface="Times New Roman"/>
            </a:rPr>
            <a:t>Content (</a:t>
          </a:r>
          <a:r>
            <a:rPr lang="en-US" sz="3600" kern="1200" dirty="0" err="1">
              <a:solidFill>
                <a:srgbClr val="000000"/>
              </a:solidFill>
              <a:latin typeface="Times New Roman"/>
              <a:cs typeface="Times New Roman"/>
            </a:rPr>
            <a:t>isi</a:t>
          </a:r>
          <a:r>
            <a:rPr lang="en-US" sz="3600" kern="1200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sp:txBody>
      <dsp:txXfrm>
        <a:off x="40094" y="2888225"/>
        <a:ext cx="8149412" cy="741151"/>
      </dsp:txXfrm>
    </dsp:sp>
    <dsp:sp modelId="{7DC8880F-6597-6F4F-9EFB-64BE89025765}">
      <dsp:nvSpPr>
        <dsp:cNvPr id="0" name=""/>
        <dsp:cNvSpPr/>
      </dsp:nvSpPr>
      <dsp:spPr>
        <a:xfrm>
          <a:off x="0" y="3669471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Isi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makna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relevan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penerima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669471"/>
        <a:ext cx="8229600" cy="596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B3C98-6F7C-F940-A1CA-0303B977A2D0}">
      <dsp:nvSpPr>
        <dsp:cNvPr id="0" name=""/>
        <dsp:cNvSpPr/>
      </dsp:nvSpPr>
      <dsp:spPr>
        <a:xfrm>
          <a:off x="0" y="408926"/>
          <a:ext cx="8229600" cy="6388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Clarity (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kejelasan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sp:txBody>
      <dsp:txXfrm>
        <a:off x="31185" y="440111"/>
        <a:ext cx="8167230" cy="576449"/>
      </dsp:txXfrm>
    </dsp:sp>
    <dsp:sp modelId="{92B5FB41-0410-C547-A472-420653D4E2E8}">
      <dsp:nvSpPr>
        <dsp:cNvPr id="0" name=""/>
        <dsp:cNvSpPr/>
      </dsp:nvSpPr>
      <dsp:spPr>
        <a:xfrm>
          <a:off x="0" y="1047746"/>
          <a:ext cx="8229600" cy="63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jelas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Bermakna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sama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antara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pengirim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penerima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047746"/>
        <a:ext cx="8229600" cy="637560"/>
      </dsp:txXfrm>
    </dsp:sp>
    <dsp:sp modelId="{05A604CD-8022-1044-9E60-45E67095753F}">
      <dsp:nvSpPr>
        <dsp:cNvPr id="0" name=""/>
        <dsp:cNvSpPr/>
      </dsp:nvSpPr>
      <dsp:spPr>
        <a:xfrm>
          <a:off x="0" y="1685306"/>
          <a:ext cx="8229600" cy="638819"/>
        </a:xfrm>
        <a:prstGeom prst="roundRect">
          <a:avLst/>
        </a:prstGeom>
        <a:gradFill rotWithShape="0">
          <a:gsLst>
            <a:gs pos="0">
              <a:schemeClr val="accent2">
                <a:hueOff val="4170588"/>
                <a:satOff val="-9627"/>
                <a:lumOff val="-18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170588"/>
                <a:satOff val="-9627"/>
                <a:lumOff val="-18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Continuity &amp; Consistency (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Kontinuitas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&amp;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konsistensi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sp:txBody>
      <dsp:txXfrm>
        <a:off x="31185" y="1716491"/>
        <a:ext cx="8167230" cy="576449"/>
      </dsp:txXfrm>
    </dsp:sp>
    <dsp:sp modelId="{46C0D58C-8797-0C40-88D2-FD7ACE5227FC}">
      <dsp:nvSpPr>
        <dsp:cNvPr id="0" name=""/>
        <dsp:cNvSpPr/>
      </dsp:nvSpPr>
      <dsp:spPr>
        <a:xfrm>
          <a:off x="0" y="2324126"/>
          <a:ext cx="8229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Repetisi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pengulangan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)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konsistensi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324126"/>
        <a:ext cx="8229600" cy="463680"/>
      </dsp:txXfrm>
    </dsp:sp>
    <dsp:sp modelId="{DD0AAC46-D334-FD4F-A18A-E89F71D781DD}">
      <dsp:nvSpPr>
        <dsp:cNvPr id="0" name=""/>
        <dsp:cNvSpPr/>
      </dsp:nvSpPr>
      <dsp:spPr>
        <a:xfrm>
          <a:off x="0" y="2787806"/>
          <a:ext cx="8229600" cy="638819"/>
        </a:xfrm>
        <a:prstGeom prst="roundRect">
          <a:avLst/>
        </a:prstGeom>
        <a:gradFill rotWithShape="0">
          <a:gsLst>
            <a:gs pos="0">
              <a:schemeClr val="accent2">
                <a:hueOff val="8341176"/>
                <a:satOff val="-19255"/>
                <a:lumOff val="-37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8341176"/>
                <a:satOff val="-19255"/>
                <a:lumOff val="-37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Channel (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sp:txBody>
      <dsp:txXfrm>
        <a:off x="31185" y="2818991"/>
        <a:ext cx="8167230" cy="576449"/>
      </dsp:txXfrm>
    </dsp:sp>
    <dsp:sp modelId="{FA41E720-F487-4646-BD55-28194E9DA11B}">
      <dsp:nvSpPr>
        <dsp:cNvPr id="0" name=""/>
        <dsp:cNvSpPr/>
      </dsp:nvSpPr>
      <dsp:spPr>
        <a:xfrm>
          <a:off x="0" y="3426626"/>
          <a:ext cx="8229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Saluran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digunakan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426626"/>
        <a:ext cx="8229600" cy="463680"/>
      </dsp:txXfrm>
    </dsp:sp>
    <dsp:sp modelId="{300067D5-42D0-474E-8D8F-C8945917F37F}">
      <dsp:nvSpPr>
        <dsp:cNvPr id="0" name=""/>
        <dsp:cNvSpPr/>
      </dsp:nvSpPr>
      <dsp:spPr>
        <a:xfrm>
          <a:off x="0" y="3890306"/>
          <a:ext cx="8229600" cy="638819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Capability of the Audience (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2800" kern="1200" dirty="0">
              <a:solidFill>
                <a:srgbClr val="000000"/>
              </a:solidFill>
              <a:latin typeface="Times New Roman"/>
              <a:cs typeface="Times New Roman"/>
            </a:rPr>
            <a:t>)</a:t>
          </a:r>
        </a:p>
      </dsp:txBody>
      <dsp:txXfrm>
        <a:off x="31185" y="3921491"/>
        <a:ext cx="8167230" cy="576449"/>
      </dsp:txXfrm>
    </dsp:sp>
    <dsp:sp modelId="{B4357A4F-032D-ED42-BD28-A69A5D4BB3D3}">
      <dsp:nvSpPr>
        <dsp:cNvPr id="0" name=""/>
        <dsp:cNvSpPr/>
      </dsp:nvSpPr>
      <dsp:spPr>
        <a:xfrm>
          <a:off x="0" y="4529126"/>
          <a:ext cx="8229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Mempertimbangkan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sz="22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529126"/>
        <a:ext cx="8229600" cy="463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4B1EE-0122-9144-B092-2047A6C7F067}">
      <dsp:nvSpPr>
        <dsp:cNvPr id="0" name=""/>
        <dsp:cNvSpPr/>
      </dsp:nvSpPr>
      <dsp:spPr>
        <a:xfrm>
          <a:off x="0" y="232713"/>
          <a:ext cx="8686800" cy="1368000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AFF0A5-7412-7349-BDF2-523BA0D5ABFC}">
      <dsp:nvSpPr>
        <dsp:cNvPr id="0" name=""/>
        <dsp:cNvSpPr/>
      </dsp:nvSpPr>
      <dsp:spPr>
        <a:xfrm>
          <a:off x="5724889" y="1327113"/>
          <a:ext cx="2093230" cy="423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1. </a:t>
          </a:r>
          <a:r>
            <a:rPr lang="en-US" sz="1500" kern="1200" dirty="0" err="1">
              <a:latin typeface="Times New Roman"/>
              <a:cs typeface="Times New Roman"/>
            </a:rPr>
            <a:t>Mengukur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jumlah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orang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memahami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isi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pesan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2. </a:t>
          </a:r>
          <a:r>
            <a:rPr lang="en-US" sz="1500" kern="1200" dirty="0" err="1">
              <a:latin typeface="Times New Roman"/>
              <a:cs typeface="Times New Roman"/>
            </a:rPr>
            <a:t>Mengukur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jumlah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orang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mengubah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opininya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3. </a:t>
          </a:r>
          <a:r>
            <a:rPr lang="en-US" sz="1500" kern="1200" dirty="0" err="1">
              <a:latin typeface="Times New Roman"/>
              <a:cs typeface="Times New Roman"/>
            </a:rPr>
            <a:t>Mengukur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jumlah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orang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mengubah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sikapnya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4. </a:t>
          </a:r>
          <a:r>
            <a:rPr lang="en-US" sz="1500" kern="1200" dirty="0" err="1">
              <a:latin typeface="Times New Roman"/>
              <a:cs typeface="Times New Roman"/>
            </a:rPr>
            <a:t>Mengukur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jumlah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orang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bertindak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sesuai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dengan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yg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diinginkan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latin typeface="Times New Roman"/>
              <a:cs typeface="Times New Roman"/>
            </a:rPr>
            <a:t>Mengukur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jumlah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orang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mengulangi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atau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mempertahankan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perilaku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diharapkan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latin typeface="Times New Roman"/>
              <a:cs typeface="Times New Roman"/>
            </a:rPr>
            <a:t>Melihat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kontribusi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untuk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perubahan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sosial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dan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kultural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secara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positif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Times New Roman"/>
            <a:cs typeface="Times New Roman"/>
          </a:endParaRPr>
        </a:p>
      </dsp:txBody>
      <dsp:txXfrm>
        <a:off x="5724889" y="1327113"/>
        <a:ext cx="2093230" cy="4239764"/>
      </dsp:txXfrm>
    </dsp:sp>
    <dsp:sp modelId="{B7A1FF09-3D90-DE4B-83FE-3F5253FA2DDF}">
      <dsp:nvSpPr>
        <dsp:cNvPr id="0" name=""/>
        <dsp:cNvSpPr/>
      </dsp:nvSpPr>
      <dsp:spPr>
        <a:xfrm>
          <a:off x="5724889" y="574713"/>
          <a:ext cx="2093230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/>
              <a:cs typeface="Times New Roman"/>
            </a:rPr>
            <a:t>Dampak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5724889" y="574713"/>
        <a:ext cx="2093230" cy="684000"/>
      </dsp:txXfrm>
    </dsp:sp>
    <dsp:sp modelId="{88B132D8-8E2A-B440-9590-C7A7A5A7FEBD}">
      <dsp:nvSpPr>
        <dsp:cNvPr id="0" name=""/>
        <dsp:cNvSpPr/>
      </dsp:nvSpPr>
      <dsp:spPr>
        <a:xfrm>
          <a:off x="3213013" y="1327113"/>
          <a:ext cx="2093230" cy="423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1. </a:t>
          </a:r>
          <a:r>
            <a:rPr lang="en-US" sz="1500" kern="1200" dirty="0" err="1">
              <a:latin typeface="Times New Roman"/>
              <a:cs typeface="Times New Roman"/>
            </a:rPr>
            <a:t>Mencatat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jumlah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pesan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didistribusikan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2. </a:t>
          </a:r>
          <a:r>
            <a:rPr lang="en-US" sz="1500" kern="1200" dirty="0" err="1">
              <a:latin typeface="Times New Roman"/>
              <a:cs typeface="Times New Roman"/>
            </a:rPr>
            <a:t>Mencatat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jumlah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pesan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ditempatkan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di</a:t>
          </a:r>
          <a:r>
            <a:rPr lang="en-US" sz="1500" kern="1200" dirty="0">
              <a:latin typeface="Times New Roman"/>
              <a:cs typeface="Times New Roman"/>
            </a:rPr>
            <a:t> media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3. </a:t>
          </a:r>
          <a:r>
            <a:rPr lang="en-US" sz="1500" kern="1200" dirty="0" err="1">
              <a:latin typeface="Times New Roman"/>
              <a:cs typeface="Times New Roman"/>
            </a:rPr>
            <a:t>Menentukan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jumlah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orang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mungkin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menerima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pesan</a:t>
          </a:r>
          <a:r>
            <a:rPr lang="en-US" sz="1500" kern="1200" dirty="0">
              <a:latin typeface="Times New Roman"/>
              <a:cs typeface="Times New Roman"/>
            </a:rPr>
            <a:t> program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4. </a:t>
          </a:r>
          <a:r>
            <a:rPr lang="en-US" sz="1500" kern="1200" dirty="0" err="1">
              <a:latin typeface="Times New Roman"/>
              <a:cs typeface="Times New Roman"/>
            </a:rPr>
            <a:t>Memastikan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jumlah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orang</a:t>
          </a:r>
          <a:r>
            <a:rPr lang="en-US" sz="1500" kern="1200" dirty="0">
              <a:latin typeface="Times New Roman"/>
              <a:cs typeface="Times New Roman"/>
            </a:rPr>
            <a:t> yang </a:t>
          </a:r>
          <a:r>
            <a:rPr lang="en-US" sz="1500" kern="1200" dirty="0" err="1">
              <a:latin typeface="Times New Roman"/>
              <a:cs typeface="Times New Roman"/>
            </a:rPr>
            <a:t>memerhatikan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pesan</a:t>
          </a:r>
          <a:endParaRPr lang="en-US" sz="1500" kern="1200" dirty="0">
            <a:latin typeface="Times New Roman"/>
            <a:cs typeface="Times New Roman"/>
          </a:endParaRPr>
        </a:p>
      </dsp:txBody>
      <dsp:txXfrm>
        <a:off x="3213013" y="1327113"/>
        <a:ext cx="2093230" cy="4239764"/>
      </dsp:txXfrm>
    </dsp:sp>
    <dsp:sp modelId="{C8B15111-0FE0-FD41-8DF6-906F0DC4EB8D}">
      <dsp:nvSpPr>
        <dsp:cNvPr id="0" name=""/>
        <dsp:cNvSpPr/>
      </dsp:nvSpPr>
      <dsp:spPr>
        <a:xfrm>
          <a:off x="3213013" y="574713"/>
          <a:ext cx="2093230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/>
              <a:cs typeface="Times New Roman"/>
            </a:rPr>
            <a:t>Implementasi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3213013" y="574713"/>
        <a:ext cx="2093230" cy="684000"/>
      </dsp:txXfrm>
    </dsp:sp>
    <dsp:sp modelId="{596EBA0C-C39E-0C49-A948-7419FBC1F974}">
      <dsp:nvSpPr>
        <dsp:cNvPr id="0" name=""/>
        <dsp:cNvSpPr/>
      </dsp:nvSpPr>
      <dsp:spPr>
        <a:xfrm>
          <a:off x="701136" y="1327113"/>
          <a:ext cx="2093230" cy="423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1. </a:t>
          </a:r>
          <a:r>
            <a:rPr lang="en-US" sz="1500" kern="1200" dirty="0" err="1">
              <a:latin typeface="Times New Roman"/>
              <a:cs typeface="Times New Roman"/>
            </a:rPr>
            <a:t>Evaluasi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kecukupan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informasi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latar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belakang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2. </a:t>
          </a:r>
          <a:r>
            <a:rPr lang="en-US" sz="1500" kern="1200" dirty="0" err="1">
              <a:latin typeface="Times New Roman"/>
              <a:cs typeface="Times New Roman"/>
            </a:rPr>
            <a:t>Mengkaji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organisasi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dan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ketepatan</a:t>
          </a:r>
          <a:r>
            <a:rPr lang="en-US" sz="1500" kern="1200" dirty="0">
              <a:latin typeface="Times New Roman"/>
              <a:cs typeface="Times New Roman"/>
            </a:rPr>
            <a:t> program </a:t>
          </a:r>
          <a:r>
            <a:rPr lang="en-US" sz="1500" kern="1200" dirty="0" err="1">
              <a:latin typeface="Times New Roman"/>
              <a:cs typeface="Times New Roman"/>
            </a:rPr>
            <a:t>serta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strategi</a:t>
          </a:r>
          <a:r>
            <a:rPr lang="en-US" sz="1500" kern="1200" dirty="0">
              <a:latin typeface="Times New Roman"/>
              <a:cs typeface="Times New Roman"/>
            </a:rPr>
            <a:t> &amp; </a:t>
          </a:r>
          <a:r>
            <a:rPr lang="en-US" sz="1500" kern="1200" dirty="0" err="1">
              <a:latin typeface="Times New Roman"/>
              <a:cs typeface="Times New Roman"/>
            </a:rPr>
            <a:t>taktik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pesan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/>
              <a:cs typeface="Times New Roman"/>
            </a:rPr>
            <a:t>3. </a:t>
          </a:r>
          <a:r>
            <a:rPr lang="en-US" sz="1500" kern="1200" dirty="0" err="1">
              <a:latin typeface="Times New Roman"/>
              <a:cs typeface="Times New Roman"/>
            </a:rPr>
            <a:t>Pertimbangkan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kualitas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pesan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dan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elemen</a:t>
          </a:r>
          <a:r>
            <a:rPr lang="en-US" sz="1500" kern="1200" dirty="0">
              <a:latin typeface="Times New Roman"/>
              <a:cs typeface="Times New Roman"/>
            </a:rPr>
            <a:t> program</a:t>
          </a:r>
        </a:p>
      </dsp:txBody>
      <dsp:txXfrm>
        <a:off x="701136" y="1327113"/>
        <a:ext cx="2093230" cy="4239764"/>
      </dsp:txXfrm>
    </dsp:sp>
    <dsp:sp modelId="{F084BFEB-EA7F-9F49-97D7-06F6001F8BF3}">
      <dsp:nvSpPr>
        <dsp:cNvPr id="0" name=""/>
        <dsp:cNvSpPr/>
      </dsp:nvSpPr>
      <dsp:spPr>
        <a:xfrm>
          <a:off x="701136" y="574713"/>
          <a:ext cx="2093230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Times New Roman"/>
              <a:cs typeface="Times New Roman"/>
            </a:rPr>
            <a:t>Persiapan</a:t>
          </a:r>
          <a:endParaRPr lang="en-US" sz="1900" kern="1200" dirty="0">
            <a:latin typeface="Times New Roman"/>
            <a:cs typeface="Times New Roman"/>
          </a:endParaRPr>
        </a:p>
      </dsp:txBody>
      <dsp:txXfrm>
        <a:off x="701136" y="574713"/>
        <a:ext cx="2093230" cy="684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FFBAA-1274-8944-8E65-D0C448E5D24A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Riset/evaluasi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sebelum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selama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embandingkan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temuan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riset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sumatif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kondisi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awal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koreksi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tengah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jalan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-5400000">
        <a:off x="2962655" y="307047"/>
        <a:ext cx="5180726" cy="1593750"/>
      </dsp:txXfrm>
    </dsp:sp>
    <dsp:sp modelId="{45677C4C-4AEF-5A4A-9391-F77DC8623FD7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rgbClr val="000000"/>
              </a:solidFill>
              <a:latin typeface="Times New Roman"/>
              <a:cs typeface="Times New Roman"/>
            </a:rPr>
            <a:t>Riset</a:t>
          </a:r>
          <a:r>
            <a:rPr lang="en-US" sz="5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5400" kern="1200" dirty="0" err="1">
              <a:solidFill>
                <a:srgbClr val="000000"/>
              </a:solidFill>
              <a:latin typeface="Times New Roman"/>
              <a:cs typeface="Times New Roman"/>
            </a:rPr>
            <a:t>formatif</a:t>
          </a:r>
          <a:endParaRPr lang="en-US" sz="5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07773" y="107828"/>
        <a:ext cx="2747110" cy="1992186"/>
      </dsp:txXfrm>
    </dsp:sp>
    <dsp:sp modelId="{098018B4-0060-C14C-B3CC-8B7AACABB0A0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2">
            <a:tint val="40000"/>
            <a:alpha val="90000"/>
            <a:hueOff val="12465060"/>
            <a:satOff val="-34356"/>
            <a:lumOff val="-19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465060"/>
              <a:satOff val="-34356"/>
              <a:lumOff val="-19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Riset/evaluasi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setelah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selesai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Menunjukkan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bahwa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efek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terjadi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8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-5400000">
        <a:off x="2962655" y="2625166"/>
        <a:ext cx="5180726" cy="1593750"/>
      </dsp:txXfrm>
    </dsp:sp>
    <dsp:sp modelId="{6799CC9E-06FD-7D49-BD37-D5FE76FB6FAA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gradFill rotWithShape="0">
          <a:gsLst>
            <a:gs pos="0">
              <a:schemeClr val="accent2">
                <a:hueOff val="12511762"/>
                <a:satOff val="-28882"/>
                <a:lumOff val="-56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2511762"/>
                <a:satOff val="-28882"/>
                <a:lumOff val="-5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rgbClr val="000000"/>
              </a:solidFill>
              <a:latin typeface="Times New Roman"/>
              <a:cs typeface="Times New Roman"/>
            </a:rPr>
            <a:t>Riset</a:t>
          </a:r>
          <a:r>
            <a:rPr lang="en-US" sz="5400" kern="120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5400" kern="1200" dirty="0" err="1">
              <a:solidFill>
                <a:srgbClr val="000000"/>
              </a:solidFill>
              <a:latin typeface="Times New Roman"/>
              <a:cs typeface="Times New Roman"/>
            </a:rPr>
            <a:t>sumatif</a:t>
          </a:r>
          <a:endParaRPr lang="en-US" sz="5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07773" y="2425947"/>
        <a:ext cx="2747110" cy="199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C086-8BDF-1F40-85E6-790F690D2957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7892-2CCF-AE4F-A0F0-307FF0560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ma.org/top-job-skills-202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4115"/>
            <a:ext cx="7772400" cy="3569610"/>
          </a:xfrm>
        </p:spPr>
        <p:txBody>
          <a:bodyPr>
            <a:normAutofit/>
          </a:bodyPr>
          <a:lstStyle/>
          <a:p>
            <a:r>
              <a:rPr lang="en-US" sz="5800" dirty="0">
                <a:latin typeface="Britannic Bold"/>
                <a:cs typeface="Britannic Bold"/>
              </a:rPr>
              <a:t>PENGANTAR PUBLIC RELATIONS:</a:t>
            </a:r>
            <a:br>
              <a:rPr lang="en-US" sz="5800">
                <a:latin typeface="Britannic Bold"/>
                <a:cs typeface="Britannic Bold"/>
              </a:rPr>
            </a:br>
            <a:r>
              <a:rPr lang="en-US" sz="5800">
                <a:latin typeface="Britannic Bold"/>
                <a:cs typeface="Britannic Bold"/>
              </a:rPr>
              <a:t>PROSES PR</a:t>
            </a:r>
            <a:endParaRPr lang="en-US" sz="5800" dirty="0">
              <a:latin typeface="Britannic Bold"/>
              <a:cs typeface="Britann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22963"/>
            <a:ext cx="6400800" cy="76975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Fasya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Syifa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Mutma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  <a:p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568" y="-3271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PRINSIP IMPLEMENTASI TINDAKAN PR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43620"/>
          <a:ext cx="8229600" cy="427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PRINSIP IMPLEMENTASI TINDAKAN PR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25504"/>
          <a:ext cx="8229600" cy="540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err="1">
                <a:latin typeface="Britannic Bold"/>
                <a:cs typeface="Britannic Bold"/>
              </a:rPr>
              <a:t>Evaluasi</a:t>
            </a:r>
            <a:r>
              <a:rPr lang="en-US" cap="all" dirty="0">
                <a:latin typeface="Britannic Bold"/>
                <a:cs typeface="Britannic Bold"/>
              </a:rPr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158" y="1436882"/>
            <a:ext cx="2991642" cy="544036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Evaluasi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proses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terus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menerus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Melihat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efektivitas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langkah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sebelumnya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Pedoman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langkah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“how did we do it? How did it turn out?</a:t>
            </a:r>
          </a:p>
          <a:p>
            <a:r>
              <a:rPr lang="en-US" dirty="0" err="1">
                <a:latin typeface="Times New Roman"/>
                <a:cs typeface="Times New Roman"/>
              </a:rPr>
              <a:t>Melihat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apakah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berhasil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perlu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dilanjutkan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Apa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perlu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diperbaiki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pelaksanaan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selanjutnya</a:t>
            </a:r>
            <a:r>
              <a:rPr lang="en-US" dirty="0"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4" name="Picture 3" descr="4-learning-evaluation-models-can-use-e1452862791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6" y="1552346"/>
            <a:ext cx="5868322" cy="3914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PERSIAPAN IMPLEMENTASI PROGRAM EVALUASI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Pahami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efek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efek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audiens</a:t>
            </a:r>
            <a:endParaRPr lang="en-US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Pahami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perbedaan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outputs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i="1" dirty="0">
                <a:latin typeface="Times New Roman"/>
                <a:cs typeface="Times New Roman"/>
              </a:rPr>
              <a:t>effort and process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outcomes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i="1" dirty="0">
                <a:latin typeface="Times New Roman"/>
                <a:cs typeface="Times New Roman"/>
              </a:rPr>
              <a:t>impact and effect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Artikulasikan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rumus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objektif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r>
              <a:rPr lang="en-US" dirty="0">
                <a:latin typeface="Times New Roman"/>
                <a:cs typeface="Times New Roman"/>
              </a:rPr>
              <a:t>) “SMART” (Specific (</a:t>
            </a:r>
            <a:r>
              <a:rPr lang="en-US" dirty="0" err="1">
                <a:latin typeface="Times New Roman"/>
                <a:cs typeface="Times New Roman"/>
              </a:rPr>
              <a:t>spesifik</a:t>
            </a:r>
            <a:r>
              <a:rPr lang="en-US" dirty="0">
                <a:latin typeface="Times New Roman"/>
                <a:cs typeface="Times New Roman"/>
              </a:rPr>
              <a:t>), measurable (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diukur</a:t>
            </a:r>
            <a:r>
              <a:rPr lang="en-US" dirty="0">
                <a:latin typeface="Times New Roman"/>
                <a:cs typeface="Times New Roman"/>
              </a:rPr>
              <a:t>), achievable (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dicapai</a:t>
            </a:r>
            <a:r>
              <a:rPr lang="en-US" dirty="0">
                <a:latin typeface="Times New Roman"/>
                <a:cs typeface="Times New Roman"/>
              </a:rPr>
              <a:t>), realistic (</a:t>
            </a:r>
            <a:r>
              <a:rPr lang="en-US" dirty="0" err="1">
                <a:latin typeface="Times New Roman"/>
                <a:cs typeface="Times New Roman"/>
              </a:rPr>
              <a:t>realisitis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relevan</a:t>
            </a:r>
            <a:r>
              <a:rPr lang="en-US" dirty="0">
                <a:latin typeface="Times New Roman"/>
                <a:cs typeface="Times New Roman"/>
              </a:rPr>
              <a:t>) &amp; time bound (</a:t>
            </a:r>
            <a:r>
              <a:rPr lang="en-US" dirty="0" err="1">
                <a:latin typeface="Times New Roman"/>
                <a:cs typeface="Times New Roman"/>
              </a:rPr>
              <a:t>Terdapat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perhitungan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waktu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angka-angka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Britannic Bold"/>
                <a:cs typeface="Britannic Bold"/>
              </a:rPr>
              <a:t>Level </a:t>
            </a:r>
            <a:r>
              <a:rPr lang="en-US" cap="all" dirty="0" err="1">
                <a:latin typeface="Britannic Bold"/>
                <a:cs typeface="Britannic Bold"/>
              </a:rPr>
              <a:t>Evaluasi</a:t>
            </a:r>
            <a:r>
              <a:rPr lang="en-US" cap="all" dirty="0">
                <a:latin typeface="Britannic Bold"/>
                <a:cs typeface="Britannic Bold"/>
              </a:rPr>
              <a:t>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4800" y="1135384"/>
          <a:ext cx="8686800" cy="579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EVALUASI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9536"/>
            <a:ext cx="2863312" cy="1143000"/>
          </a:xfrm>
        </p:spPr>
        <p:txBody>
          <a:bodyPr>
            <a:normAutofit fontScale="90000"/>
          </a:bodyPr>
          <a:lstStyle/>
          <a:p>
            <a:r>
              <a:rPr lang="en-US" cap="all" dirty="0">
                <a:latin typeface="Britannic Bold"/>
                <a:cs typeface="Britannic Bold"/>
              </a:rPr>
              <a:t>PR Planning Process</a:t>
            </a:r>
          </a:p>
        </p:txBody>
      </p:sp>
      <p:pic>
        <p:nvPicPr>
          <p:cNvPr id="6" name="Picture 5" descr="Screen Shot 2021-03-27 at 5.16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312" y="0"/>
            <a:ext cx="58234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>
                <a:latin typeface="Britannic Bold"/>
                <a:cs typeface="Britannic Bold"/>
              </a:rPr>
              <a:t>Strategic Public Relations </a:t>
            </a:r>
            <a:r>
              <a:rPr lang="en-US" cap="all" dirty="0" err="1">
                <a:latin typeface="Britannic Bold"/>
                <a:cs typeface="Britannic Bold"/>
              </a:rPr>
              <a:t>Programmes</a:t>
            </a:r>
            <a:r>
              <a:rPr lang="en-US" cap="all" dirty="0">
                <a:latin typeface="Britannic Bold"/>
                <a:cs typeface="Britannic Bold"/>
              </a:rPr>
              <a:t> and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910" y="1619444"/>
            <a:ext cx="3872130" cy="498117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Strategic public relations </a:t>
            </a:r>
            <a:r>
              <a:rPr lang="en-US" dirty="0" err="1">
                <a:latin typeface="Times New Roman"/>
                <a:cs typeface="Times New Roman"/>
              </a:rPr>
              <a:t>programmes</a:t>
            </a:r>
            <a:r>
              <a:rPr lang="en-US" dirty="0">
                <a:latin typeface="Times New Roman"/>
                <a:cs typeface="Times New Roman"/>
              </a:rPr>
              <a:t> and campaigns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serangkaian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aktivitas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didesain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menanggulangi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hal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Aktifitas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proaktif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terencana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mempunyai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Mempunyai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dampak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berkontribusi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Tench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Yeomans</a:t>
            </a:r>
            <a:r>
              <a:rPr lang="en-US" dirty="0">
                <a:latin typeface="Times New Roman"/>
                <a:cs typeface="Times New Roman"/>
              </a:rPr>
              <a:t>, 2017)</a:t>
            </a:r>
          </a:p>
        </p:txBody>
      </p:sp>
      <p:pic>
        <p:nvPicPr>
          <p:cNvPr id="4" name="Picture 3" descr="21b54-7-jenis-digital-campaign-untuk-pemasaran-digit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7" y="1754585"/>
            <a:ext cx="4906847" cy="32680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>
                <a:latin typeface="Britannic Bold"/>
                <a:cs typeface="Britannic Bold"/>
              </a:rPr>
              <a:t>Strategic Public Relations </a:t>
            </a:r>
            <a:r>
              <a:rPr lang="en-US" cap="all" dirty="0" err="1">
                <a:latin typeface="Britannic Bold"/>
                <a:cs typeface="Britannic Bold"/>
              </a:rPr>
              <a:t>Programmes</a:t>
            </a:r>
            <a:r>
              <a:rPr lang="en-US" cap="all" dirty="0">
                <a:latin typeface="Britannic Bold"/>
                <a:cs typeface="Britannic Bold"/>
              </a:rPr>
              <a:t> and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159"/>
            <a:ext cx="8229600" cy="508036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Campaign (</a:t>
            </a:r>
            <a:r>
              <a:rPr lang="en-US" dirty="0" err="1">
                <a:latin typeface="Times New Roman"/>
                <a:cs typeface="Times New Roman"/>
              </a:rPr>
              <a:t>Kampanye</a:t>
            </a:r>
            <a:r>
              <a:rPr lang="en-US" dirty="0">
                <a:latin typeface="Times New Roman"/>
                <a:cs typeface="Times New Roman"/>
              </a:rPr>
              <a:t>) : </a:t>
            </a:r>
            <a:r>
              <a:rPr lang="en-US" b="1" dirty="0" err="1">
                <a:latin typeface="Times New Roman"/>
                <a:cs typeface="Times New Roman"/>
              </a:rPr>
              <a:t>Serangkaian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aktifitas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terencana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yang </a:t>
            </a:r>
            <a:r>
              <a:rPr lang="en-US" dirty="0" err="1">
                <a:latin typeface="Times New Roman"/>
                <a:cs typeface="Times New Roman"/>
              </a:rPr>
              <a:t>dibuat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periode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waktu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tertentu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terbatas</a:t>
            </a:r>
            <a:r>
              <a:rPr lang="en-US" dirty="0">
                <a:latin typeface="Times New Roman"/>
                <a:cs typeface="Times New Roman"/>
              </a:rPr>
              <a:t>),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tujuan</a:t>
            </a:r>
            <a:r>
              <a:rPr lang="en-US" b="1" dirty="0">
                <a:latin typeface="Times New Roman"/>
                <a:cs typeface="Times New Roman"/>
              </a:rPr>
              <a:t> yang </a:t>
            </a:r>
            <a:r>
              <a:rPr lang="en-US" b="1" dirty="0" err="1">
                <a:latin typeface="Times New Roman"/>
                <a:cs typeface="Times New Roman"/>
              </a:rPr>
              <a:t>spesifik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untuk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mengatasi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isu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tertentu</a:t>
            </a:r>
            <a:endParaRPr lang="en-US" b="1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Programme</a:t>
            </a:r>
            <a:r>
              <a:rPr lang="en-US" dirty="0">
                <a:latin typeface="Times New Roman"/>
                <a:cs typeface="Times New Roman"/>
              </a:rPr>
              <a:t> (Program) : </a:t>
            </a:r>
            <a:r>
              <a:rPr lang="en-US" dirty="0" err="1">
                <a:latin typeface="Times New Roman"/>
                <a:cs typeface="Times New Roman"/>
              </a:rPr>
              <a:t>kegiatan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sedang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berlangsung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terencana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periode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waktu</a:t>
            </a:r>
            <a:r>
              <a:rPr lang="en-US" dirty="0">
                <a:latin typeface="Times New Roman"/>
                <a:cs typeface="Times New Roman"/>
              </a:rPr>
              <a:t> yang lama yang </a:t>
            </a:r>
            <a:r>
              <a:rPr lang="en-US" dirty="0" err="1">
                <a:latin typeface="Times New Roman"/>
                <a:cs typeface="Times New Roman"/>
              </a:rPr>
              <a:t>membutuhkan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berkelanjutan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kelompok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masyarakat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pemangku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(stakeholders), </a:t>
            </a:r>
            <a:r>
              <a:rPr lang="en-US" dirty="0" err="1">
                <a:latin typeface="Times New Roman"/>
                <a:cs typeface="Times New Roman"/>
              </a:rPr>
              <a:t>seringkali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kompleks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saling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terkait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 : program CSR</a:t>
            </a:r>
          </a:p>
          <a:p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Tench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Yeomans</a:t>
            </a:r>
            <a:r>
              <a:rPr lang="en-US" dirty="0">
                <a:latin typeface="Times New Roman"/>
                <a:cs typeface="Times New Roman"/>
              </a:rPr>
              <a:t>, 2017)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Order From McDonald’s - Burger King</a:t>
            </a:r>
          </a:p>
        </p:txBody>
      </p:sp>
      <p:pic>
        <p:nvPicPr>
          <p:cNvPr id="4" name="Picture 3" descr="Burger_King_Order_from_McDonalds_2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982"/>
            <a:ext cx="4452528" cy="4452528"/>
          </a:xfrm>
          <a:prstGeom prst="rect">
            <a:avLst/>
          </a:prstGeom>
        </p:spPr>
      </p:pic>
      <p:pic>
        <p:nvPicPr>
          <p:cNvPr id="5" name="Picture 4" descr="FB_IMG_16045810493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71" y="1917982"/>
            <a:ext cx="4452529" cy="4452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60" y="10144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MENGAMBIL TINDAKAN DAN BERKOMUNIKASI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20" y="4659733"/>
            <a:ext cx="8340470" cy="252541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Tindakan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tanggung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jawab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sosial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departemen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bagian</a:t>
            </a:r>
            <a:r>
              <a:rPr lang="en-US" dirty="0">
                <a:latin typeface="Times New Roman"/>
                <a:cs typeface="Times New Roman"/>
              </a:rPr>
              <a:t> lain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(yang  </a:t>
            </a:r>
            <a:r>
              <a:rPr lang="en-US" dirty="0" err="1">
                <a:latin typeface="Times New Roman"/>
                <a:cs typeface="Times New Roman"/>
              </a:rPr>
              <a:t>menjalankan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fungsi</a:t>
            </a:r>
            <a:r>
              <a:rPr lang="en-US" dirty="0">
                <a:latin typeface="Times New Roman"/>
                <a:cs typeface="Times New Roman"/>
              </a:rPr>
              <a:t> PR)</a:t>
            </a:r>
          </a:p>
          <a:p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namun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cukup</a:t>
            </a:r>
            <a:r>
              <a:rPr lang="en-US" dirty="0">
                <a:latin typeface="Times New Roman"/>
                <a:cs typeface="Times New Roman"/>
              </a:rPr>
              <a:t>, “</a:t>
            </a:r>
            <a:r>
              <a:rPr lang="en-US" dirty="0" err="1">
                <a:latin typeface="Times New Roman"/>
                <a:cs typeface="Times New Roman"/>
              </a:rPr>
              <a:t>Anda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mengomunikasikan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sesuatu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lakukan</a:t>
            </a:r>
            <a:r>
              <a:rPr lang="en-US" dirty="0">
                <a:latin typeface="Times New Roman"/>
                <a:cs typeface="Times New Roman"/>
              </a:rPr>
              <a:t>”.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karena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didukung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aksi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sarana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getty_550382891_101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27" y="1379150"/>
            <a:ext cx="5763724" cy="32420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" y="96220"/>
            <a:ext cx="3815766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ritannic Bold"/>
                <a:cs typeface="Britannic Bold"/>
              </a:rPr>
              <a:t>The Body Shop, </a:t>
            </a:r>
            <a:r>
              <a:rPr lang="en-US" sz="3200" dirty="0" err="1">
                <a:latin typeface="Britannic Bold"/>
                <a:cs typeface="Britannic Bold"/>
              </a:rPr>
              <a:t>GoJek</a:t>
            </a:r>
            <a:r>
              <a:rPr lang="en-US" sz="3200" dirty="0">
                <a:latin typeface="Britannic Bold"/>
                <a:cs typeface="Britannic Bold"/>
              </a:rPr>
              <a:t>, Dove</a:t>
            </a:r>
          </a:p>
        </p:txBody>
      </p:sp>
      <p:pic>
        <p:nvPicPr>
          <p:cNvPr id="4" name="Picture 3" descr="The-Body-Shop-Poster-Campa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" y="1398393"/>
            <a:ext cx="3885973" cy="5440362"/>
          </a:xfrm>
          <a:prstGeom prst="rect">
            <a:avLst/>
          </a:prstGeom>
        </p:spPr>
      </p:pic>
      <p:pic>
        <p:nvPicPr>
          <p:cNvPr id="5" name="Picture 4" descr="k-memperkenalkan-inisiatif-jaga-kesehatan-kebersi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33" y="362009"/>
            <a:ext cx="5085767" cy="2855295"/>
          </a:xfrm>
          <a:prstGeom prst="rect">
            <a:avLst/>
          </a:prstGeom>
        </p:spPr>
      </p:pic>
      <p:pic>
        <p:nvPicPr>
          <p:cNvPr id="6" name="Picture 5" descr="Dove-average-and-beautiful-doors-5691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793" y="3483123"/>
            <a:ext cx="5137607" cy="30477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ografis-kampanye-Ngemil-Bijak-ala-Mondelez-Dok.-Mondele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710" y="0"/>
            <a:ext cx="4848393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7840" y="2378613"/>
            <a:ext cx="323695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/>
                <a:cs typeface="Britannic Bold"/>
              </a:rPr>
              <a:t>#</a:t>
            </a:r>
            <a:r>
              <a:rPr lang="en-US" sz="4000" dirty="0" err="1">
                <a:latin typeface="Britannic Bold"/>
                <a:cs typeface="Britannic Bold"/>
              </a:rPr>
              <a:t>NgemilBijak</a:t>
            </a:r>
            <a:r>
              <a:rPr lang="en-US" sz="4000" dirty="0">
                <a:latin typeface="Britannic Bold"/>
                <a:cs typeface="Britannic Bold"/>
              </a:rPr>
              <a:t> - </a:t>
            </a:r>
            <a:r>
              <a:rPr lang="en-US" sz="4000" dirty="0" err="1">
                <a:latin typeface="Britannic Bold"/>
                <a:cs typeface="Britannic Bold"/>
              </a:rPr>
              <a:t>Mondelez</a:t>
            </a:r>
            <a:r>
              <a:rPr lang="en-US" sz="4000" dirty="0">
                <a:latin typeface="Britannic Bold"/>
                <a:cs typeface="Britannic Bold"/>
              </a:rPr>
              <a:t> Indonesia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102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err="1">
                <a:latin typeface="Britannic Bold"/>
                <a:cs typeface="Britannic Bold"/>
              </a:rPr>
              <a:t>Gerakan</a:t>
            </a:r>
            <a:r>
              <a:rPr lang="en-US" sz="3800" dirty="0">
                <a:latin typeface="Britannic Bold"/>
                <a:cs typeface="Britannic Bold"/>
              </a:rPr>
              <a:t> #TAYTB </a:t>
            </a:r>
            <a:r>
              <a:rPr lang="en-US" sz="3800" dirty="0" err="1">
                <a:latin typeface="Britannic Bold"/>
                <a:cs typeface="Britannic Bold"/>
              </a:rPr>
              <a:t>Tidak</a:t>
            </a:r>
            <a:r>
              <a:rPr lang="en-US" sz="3800" dirty="0">
                <a:latin typeface="Britannic Bold"/>
                <a:cs typeface="Britannic Bold"/>
              </a:rPr>
              <a:t> </a:t>
            </a:r>
            <a:r>
              <a:rPr lang="en-US" sz="3800" dirty="0" err="1">
                <a:latin typeface="Britannic Bold"/>
                <a:cs typeface="Britannic Bold"/>
              </a:rPr>
              <a:t>Ada</a:t>
            </a:r>
            <a:r>
              <a:rPr lang="en-US" sz="3800" dirty="0">
                <a:latin typeface="Britannic Bold"/>
                <a:cs typeface="Britannic Bold"/>
              </a:rPr>
              <a:t> Yang </a:t>
            </a:r>
            <a:r>
              <a:rPr lang="en-US" sz="3800" dirty="0" err="1">
                <a:latin typeface="Britannic Bold"/>
                <a:cs typeface="Britannic Bold"/>
              </a:rPr>
              <a:t>Tidak</a:t>
            </a:r>
            <a:r>
              <a:rPr lang="en-US" sz="3800" dirty="0">
                <a:latin typeface="Britannic Bold"/>
                <a:cs typeface="Britannic Bold"/>
              </a:rPr>
              <a:t> </a:t>
            </a:r>
            <a:r>
              <a:rPr lang="en-US" sz="3800" dirty="0" err="1">
                <a:latin typeface="Britannic Bold"/>
                <a:cs typeface="Britannic Bold"/>
              </a:rPr>
              <a:t>Bisa</a:t>
            </a:r>
            <a:r>
              <a:rPr lang="en-US" sz="3800" dirty="0">
                <a:latin typeface="Britannic Bold"/>
                <a:cs typeface="Britannic Bold"/>
              </a:rPr>
              <a:t> - Bank OCBC NISP</a:t>
            </a:r>
          </a:p>
        </p:txBody>
      </p:sp>
      <p:pic>
        <p:nvPicPr>
          <p:cNvPr id="4" name="Picture 3" descr="3ba58fcc06902d87b3e86fca18843a9dcd72bcb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45701"/>
            <a:ext cx="857250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Aqua Lestari</a:t>
            </a:r>
          </a:p>
        </p:txBody>
      </p:sp>
      <p:pic>
        <p:nvPicPr>
          <p:cNvPr id="4" name="Picture 3" descr="Screen Shot 2021-04-11 at 1.4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962"/>
            <a:ext cx="9144000" cy="44247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ritannic Bold"/>
                <a:cs typeface="Britannic Bold"/>
              </a:rPr>
              <a:t>Insan</a:t>
            </a:r>
            <a:r>
              <a:rPr lang="en-US" dirty="0">
                <a:latin typeface="Britannic Bold"/>
                <a:cs typeface="Britannic Bold"/>
              </a:rPr>
              <a:t> Astra </a:t>
            </a:r>
            <a:r>
              <a:rPr lang="en-US" dirty="0" err="1">
                <a:latin typeface="Britannic Bold"/>
                <a:cs typeface="Britannic Bold"/>
              </a:rPr>
              <a:t>Youtuber</a:t>
            </a:r>
            <a:r>
              <a:rPr lang="en-US" dirty="0">
                <a:latin typeface="Britannic Bold"/>
                <a:cs typeface="Britannic Bold"/>
              </a:rPr>
              <a:t> – Astra International</a:t>
            </a:r>
          </a:p>
        </p:txBody>
      </p:sp>
      <p:pic>
        <p:nvPicPr>
          <p:cNvPr id="6" name="Picture 5" descr="astra-youtuber.jpeg"/>
          <p:cNvPicPr>
            <a:picLocks noChangeAspect="1"/>
          </p:cNvPicPr>
          <p:nvPr/>
        </p:nvPicPr>
        <p:blipFill>
          <a:blip r:embed="rId2"/>
          <a:srcRect t="23399" b="20870"/>
          <a:stretch>
            <a:fillRect/>
          </a:stretch>
        </p:blipFill>
        <p:spPr>
          <a:xfrm>
            <a:off x="457200" y="1924376"/>
            <a:ext cx="8229600" cy="45864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Britannic Bold"/>
                <a:cs typeface="Britannic Bold"/>
              </a:rPr>
              <a:t>Heartwork(s</a:t>
            </a:r>
            <a:r>
              <a:rPr lang="en-US" dirty="0">
                <a:latin typeface="Britannic Bold"/>
                <a:cs typeface="Britannic Bold"/>
              </a:rPr>
              <a:t>) - DBS Indonesia</a:t>
            </a:r>
          </a:p>
        </p:txBody>
      </p:sp>
      <p:pic>
        <p:nvPicPr>
          <p:cNvPr id="4" name="Picture 3" descr="Screen Shot 2021-04-11 at 2.01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670"/>
            <a:ext cx="9144000" cy="46987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Asus Blogger Gathering </a:t>
            </a:r>
            <a:r>
              <a:rPr lang="en-US" dirty="0" err="1">
                <a:latin typeface="Britannic Bold"/>
                <a:cs typeface="Britannic Bold"/>
              </a:rPr>
              <a:t>Roadshow</a:t>
            </a:r>
            <a:endParaRPr lang="en-US" dirty="0">
              <a:latin typeface="Britannic Bold"/>
              <a:cs typeface="Britannic Bold"/>
            </a:endParaRPr>
          </a:p>
        </p:txBody>
      </p:sp>
      <p:pic>
        <p:nvPicPr>
          <p:cNvPr id="4" name="Picture 3" descr="asus gathering balikpapan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82" y="1565202"/>
            <a:ext cx="7533518" cy="50821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Sharp Streaming Launching &amp; Web Conference</a:t>
            </a:r>
          </a:p>
        </p:txBody>
      </p:sp>
      <p:pic>
        <p:nvPicPr>
          <p:cNvPr id="4" name="Picture 3" descr="shar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0" y="1674762"/>
            <a:ext cx="8686800" cy="48853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Britannic Bold"/>
                <a:cs typeface="Britannic Bold"/>
              </a:rPr>
              <a:t>Bango</a:t>
            </a:r>
            <a:r>
              <a:rPr lang="en-US" dirty="0">
                <a:latin typeface="Britannic Bold"/>
                <a:cs typeface="Britannic Bold"/>
              </a:rPr>
              <a:t> “Rasa </a:t>
            </a:r>
            <a:r>
              <a:rPr lang="en-US" dirty="0" err="1">
                <a:latin typeface="Britannic Bold"/>
                <a:cs typeface="Britannic Bold"/>
              </a:rPr>
              <a:t>Sepanjang</a:t>
            </a:r>
            <a:r>
              <a:rPr lang="en-US" dirty="0">
                <a:latin typeface="Britannic Bold"/>
                <a:cs typeface="Britannic Bold"/>
              </a:rPr>
              <a:t> </a:t>
            </a:r>
            <a:r>
              <a:rPr lang="en-US" dirty="0" err="1">
                <a:latin typeface="Britannic Bold"/>
                <a:cs typeface="Britannic Bold"/>
              </a:rPr>
              <a:t>Masa</a:t>
            </a:r>
            <a:r>
              <a:rPr lang="en-US" dirty="0">
                <a:latin typeface="Britannic Bold"/>
                <a:cs typeface="Britannic Bold"/>
              </a:rPr>
              <a:t>”</a:t>
            </a:r>
          </a:p>
        </p:txBody>
      </p:sp>
      <p:pic>
        <p:nvPicPr>
          <p:cNvPr id="4" name="Picture 3" descr="Screen Shot 2021-04-11 at 1.30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302174"/>
            <a:ext cx="84455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Britannic Bold"/>
                <a:cs typeface="Britannic Bold"/>
              </a:rPr>
              <a:t>THANKYOU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0810"/>
            <a:ext cx="8229600" cy="24427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00" dirty="0">
                <a:latin typeface="Times New Roman"/>
                <a:cs typeface="Times New Roman"/>
              </a:rPr>
              <a:t>SUMBER :</a:t>
            </a:r>
          </a:p>
          <a:p>
            <a:endParaRPr lang="en-US" sz="3000" dirty="0">
              <a:latin typeface="Times New Roman"/>
              <a:cs typeface="Times New Roman"/>
              <a:hlinkClick r:id="rId2"/>
            </a:endParaRPr>
          </a:p>
          <a:p>
            <a:r>
              <a:rPr lang="en-US" sz="3000" dirty="0" err="1">
                <a:latin typeface="Times New Roman"/>
                <a:cs typeface="Times New Roman"/>
              </a:rPr>
              <a:t>Cutlip</a:t>
            </a:r>
            <a:r>
              <a:rPr lang="en-US" sz="3000" dirty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. Jakarta: </a:t>
            </a:r>
            <a:r>
              <a:rPr lang="en-US" sz="3000" dirty="0" err="1">
                <a:latin typeface="Times New Roman"/>
                <a:cs typeface="Times New Roman"/>
              </a:rPr>
              <a:t>Kencana</a:t>
            </a:r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000" dirty="0" err="1">
                <a:latin typeface="Times New Roman"/>
                <a:cs typeface="Times New Roman"/>
              </a:rPr>
              <a:t>Tench</a:t>
            </a:r>
            <a:r>
              <a:rPr lang="en-US" sz="3000" dirty="0">
                <a:latin typeface="Times New Roman"/>
                <a:cs typeface="Times New Roman"/>
              </a:rPr>
              <a:t>, R., </a:t>
            </a:r>
            <a:r>
              <a:rPr lang="en-US" sz="3000" dirty="0" err="1">
                <a:latin typeface="Times New Roman"/>
                <a:cs typeface="Times New Roman"/>
              </a:rPr>
              <a:t>Yeomans</a:t>
            </a:r>
            <a:r>
              <a:rPr lang="en-US" sz="3000" dirty="0">
                <a:latin typeface="Times New Roman"/>
                <a:cs typeface="Times New Roman"/>
              </a:rPr>
              <a:t>, L. (2017). Exploring Public Relations: Global Strategic Communication, Ed. 4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. United Kingdom: Pearson</a:t>
            </a: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131"/>
            <a:ext cx="8229600" cy="1143000"/>
          </a:xfrm>
        </p:spPr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TINDAKAN PR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577917"/>
              </p:ext>
            </p:extLst>
          </p:nvPr>
        </p:nvGraphicFramePr>
        <p:xfrm>
          <a:off x="457200" y="1164399"/>
          <a:ext cx="8229600" cy="537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cap="all" dirty="0" err="1">
                <a:latin typeface="Britannic Bold"/>
                <a:cs typeface="Britannic Bold"/>
              </a:rPr>
              <a:t>Komponen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Komunikasi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dari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Strategi</a:t>
            </a:r>
            <a:endParaRPr lang="en-US" cap="all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94614"/>
          <a:ext cx="8229600" cy="565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Tylenol, Johnson &amp; Johnson.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ketika</a:t>
            </a:r>
            <a:r>
              <a:rPr lang="en-US" dirty="0">
                <a:latin typeface="Times New Roman"/>
                <a:cs typeface="Times New Roman"/>
              </a:rPr>
              <a:t> 7 </a:t>
            </a:r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meninggal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misterius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West Side Chicago</a:t>
            </a:r>
          </a:p>
          <a:p>
            <a:r>
              <a:rPr lang="en-US" dirty="0" err="1">
                <a:latin typeface="Times New Roman"/>
                <a:cs typeface="Times New Roman"/>
              </a:rPr>
              <a:t>Pihak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otoritas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mengatakan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korban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meninggal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karena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racun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sianida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dimasukkan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kapsul</a:t>
            </a:r>
            <a:r>
              <a:rPr lang="en-US" dirty="0">
                <a:latin typeface="Times New Roman"/>
                <a:cs typeface="Times New Roman"/>
              </a:rPr>
              <a:t> Tylenol</a:t>
            </a:r>
          </a:p>
          <a:p>
            <a:r>
              <a:rPr lang="en-US" dirty="0" err="1">
                <a:latin typeface="Times New Roman"/>
                <a:cs typeface="Times New Roman"/>
              </a:rPr>
              <a:t>Berita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menyebar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terjadi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kepanikan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terjadi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ritannic Bold"/>
                <a:cs typeface="Britannic Bold"/>
              </a:rPr>
              <a:t>Strategi</a:t>
            </a:r>
            <a:r>
              <a:rPr lang="en-US" dirty="0">
                <a:latin typeface="Britannic Bold"/>
                <a:cs typeface="Britannic Bold"/>
              </a:rPr>
              <a:t> </a:t>
            </a:r>
            <a:r>
              <a:rPr lang="en-US" dirty="0" err="1">
                <a:latin typeface="Britannic Bold"/>
                <a:cs typeface="Britannic Bold"/>
              </a:rPr>
              <a:t>Aksi</a:t>
            </a:r>
            <a:r>
              <a:rPr lang="en-US" dirty="0">
                <a:latin typeface="Britannic Bold"/>
                <a:cs typeface="Britannic Bold"/>
              </a:rPr>
              <a:t> </a:t>
            </a:r>
            <a:r>
              <a:rPr lang="en-US" dirty="0" err="1">
                <a:latin typeface="Britannic Bold"/>
                <a:cs typeface="Britannic Bold"/>
              </a:rPr>
              <a:t>dan</a:t>
            </a:r>
            <a:r>
              <a:rPr lang="en-US" dirty="0">
                <a:latin typeface="Britannic Bold"/>
                <a:cs typeface="Britannic Bold"/>
              </a:rPr>
              <a:t> </a:t>
            </a:r>
            <a:r>
              <a:rPr lang="en-US" dirty="0" err="1">
                <a:latin typeface="Britannic Bold"/>
                <a:cs typeface="Britannic Bold"/>
              </a:rPr>
              <a:t>Komunikasi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Komponen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Aksi</a:t>
            </a:r>
            <a:r>
              <a:rPr lang="en-US" dirty="0">
                <a:latin typeface="Times New Roman"/>
                <a:cs typeface="Times New Roman"/>
              </a:rPr>
              <a:t> : </a:t>
            </a: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Menghentikan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kapsul</a:t>
            </a:r>
            <a:r>
              <a:rPr lang="en-US" dirty="0">
                <a:latin typeface="Times New Roman"/>
                <a:cs typeface="Times New Roman"/>
              </a:rPr>
              <a:t> Tylenol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menunda</a:t>
            </a:r>
            <a:r>
              <a:rPr lang="en-US" dirty="0">
                <a:latin typeface="Times New Roman"/>
                <a:cs typeface="Times New Roman"/>
              </a:rPr>
              <a:t> advertising </a:t>
            </a:r>
            <a:r>
              <a:rPr lang="en-US" dirty="0" err="1">
                <a:latin typeface="Times New Roman"/>
                <a:cs typeface="Times New Roman"/>
              </a:rPr>
              <a:t>promosional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kepolisian</a:t>
            </a:r>
            <a:r>
              <a:rPr lang="en-US" dirty="0">
                <a:latin typeface="Times New Roman"/>
                <a:cs typeface="Times New Roman"/>
              </a:rPr>
              <a:t> Chicago, FBI,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Food and Drug Administration</a:t>
            </a: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Menarik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</a:t>
            </a:r>
            <a:r>
              <a:rPr lang="en-US" dirty="0">
                <a:latin typeface="Times New Roman"/>
                <a:cs typeface="Times New Roman"/>
              </a:rPr>
              <a:t> Tylenol: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nilai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jual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lebih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$100 </a:t>
            </a:r>
            <a:r>
              <a:rPr lang="en-US" dirty="0" err="1">
                <a:latin typeface="Times New Roman"/>
                <a:cs typeface="Times New Roman"/>
              </a:rPr>
              <a:t>juta</a:t>
            </a:r>
            <a:r>
              <a:rPr lang="en-US" dirty="0">
                <a:latin typeface="Times New Roman"/>
                <a:cs typeface="Times New Roman"/>
              </a:rPr>
              <a:t> dollar</a:t>
            </a: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Mendesain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memproduksi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rusak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Meluncurkan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kembali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kapsul</a:t>
            </a:r>
            <a:r>
              <a:rPr lang="en-US" dirty="0">
                <a:latin typeface="Times New Roman"/>
                <a:cs typeface="Times New Roman"/>
              </a:rPr>
              <a:t> Tylenol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kemasan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pasar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upaya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pemasaran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bertahap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meyakinkan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pengguna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bahwa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aman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ritannic Bold"/>
                <a:cs typeface="Britannic Bold"/>
              </a:rPr>
              <a:t>Strategi</a:t>
            </a:r>
            <a:r>
              <a:rPr lang="en-US" dirty="0">
                <a:latin typeface="Britannic Bold"/>
                <a:cs typeface="Britannic Bold"/>
              </a:rPr>
              <a:t> </a:t>
            </a:r>
            <a:r>
              <a:rPr lang="en-US" dirty="0" err="1">
                <a:latin typeface="Britannic Bold"/>
                <a:cs typeface="Britannic Bold"/>
              </a:rPr>
              <a:t>Aksi</a:t>
            </a:r>
            <a:r>
              <a:rPr lang="en-US" dirty="0">
                <a:latin typeface="Britannic Bold"/>
                <a:cs typeface="Britannic Bold"/>
              </a:rPr>
              <a:t> </a:t>
            </a:r>
            <a:r>
              <a:rPr lang="en-US" dirty="0" err="1">
                <a:latin typeface="Britannic Bold"/>
                <a:cs typeface="Britannic Bold"/>
              </a:rPr>
              <a:t>dan</a:t>
            </a:r>
            <a:r>
              <a:rPr lang="en-US" dirty="0">
                <a:latin typeface="Britannic Bold"/>
                <a:cs typeface="Britannic Bold"/>
              </a:rPr>
              <a:t> </a:t>
            </a:r>
            <a:r>
              <a:rPr lang="en-US" dirty="0" err="1">
                <a:latin typeface="Britannic Bold"/>
                <a:cs typeface="Britannic Bold"/>
              </a:rPr>
              <a:t>Komunikasi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98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Komponen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konsumen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ahli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farmasi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staf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penyalur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makanan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pihak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rumah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sakit</a:t>
            </a:r>
            <a:r>
              <a:rPr lang="en-US" dirty="0">
                <a:latin typeface="Times New Roman"/>
                <a:cs typeface="Times New Roman"/>
              </a:rPr>
              <a:t>, Food and Drug Administration, FBI, </a:t>
            </a:r>
            <a:r>
              <a:rPr lang="en-US" dirty="0" err="1">
                <a:latin typeface="Times New Roman"/>
                <a:cs typeface="Times New Roman"/>
              </a:rPr>
              <a:t>pers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Pesan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>
                <a:latin typeface="Times New Roman"/>
                <a:cs typeface="Times New Roman"/>
              </a:rPr>
              <a:t>Upaya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intensif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mengumpulkan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fakta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kapsul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pasar</a:t>
            </a:r>
            <a:r>
              <a:rPr lang="en-US" dirty="0">
                <a:latin typeface="Times New Roman"/>
                <a:cs typeface="Times New Roman"/>
              </a:rPr>
              <a:t> Chicago.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penuh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Food and Drug Administration. </a:t>
            </a:r>
            <a:r>
              <a:rPr lang="en-US" dirty="0" err="1">
                <a:latin typeface="Times New Roman"/>
                <a:cs typeface="Times New Roman"/>
              </a:rPr>
              <a:t>Jaminan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memberitahukan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penyelidik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tekad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perusahaan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memecahkan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misteri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memastikan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kemurnian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Media: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terbuka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penuh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media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mengungkapkan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fakta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secepat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mungkin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konferensi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televisi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satelit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Memusatkan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penyampaian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semua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Kemunculan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pimpinan</a:t>
            </a:r>
            <a:r>
              <a:rPr lang="en-US" dirty="0">
                <a:latin typeface="Times New Roman"/>
                <a:cs typeface="Times New Roman"/>
              </a:rPr>
              <a:t> Johnson &amp; Johnson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televisi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err="1">
                <a:latin typeface="Britannic Bold"/>
                <a:cs typeface="Britannic Bold"/>
              </a:rPr>
              <a:t>Fakta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Dasar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dalam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Pembingkaian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Strategi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pesan</a:t>
            </a:r>
            <a:endParaRPr lang="en-US" cap="all" dirty="0"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6440" y="1811885"/>
          <a:ext cx="8229600" cy="473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cap="all" dirty="0" err="1">
                <a:latin typeface="Britannic Bold"/>
                <a:cs typeface="Britannic Bold"/>
              </a:rPr>
              <a:t>Mempertimbangkan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Kembali</a:t>
            </a:r>
            <a:r>
              <a:rPr lang="en-US" cap="all" dirty="0">
                <a:latin typeface="Britannic Bold"/>
                <a:cs typeface="Britannic Bold"/>
              </a:rPr>
              <a:t> </a:t>
            </a:r>
            <a:r>
              <a:rPr lang="en-US" cap="all" dirty="0" err="1">
                <a:latin typeface="Britannic Bold"/>
                <a:cs typeface="Britannic Bold"/>
              </a:rPr>
              <a:t>Proses</a:t>
            </a:r>
            <a:endParaRPr lang="en-US" cap="all" dirty="0"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20" y="3925731"/>
            <a:ext cx="8686800" cy="302848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Elemen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upaya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sumber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pengirim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komunikator</a:t>
            </a:r>
            <a:r>
              <a:rPr lang="en-US" dirty="0">
                <a:latin typeface="Times New Roman"/>
                <a:cs typeface="Times New Roman"/>
              </a:rPr>
              <a:t>), </a:t>
            </a:r>
            <a:r>
              <a:rPr lang="en-US" dirty="0" err="1">
                <a:latin typeface="Times New Roman"/>
                <a:cs typeface="Times New Roman"/>
              </a:rPr>
              <a:t>pesan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Komunikator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mempunyai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memadai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kredibilitas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penerima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Komunikator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mampu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menyampaikan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cara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mudah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dipahami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saluran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menyampaikan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pesan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Pesan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sesuai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kapasitas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pemahaman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penerima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relevan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penerima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Pesan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memotivasi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penerima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menimbulkan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respons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Memperhatikan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simbol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193057-004-FD1D89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474" y="1465263"/>
            <a:ext cx="3615174" cy="24123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1206</Words>
  <Application>Microsoft Office PowerPoint</Application>
  <PresentationFormat>On-screen Show (4:3)</PresentationFormat>
  <Paragraphs>138</Paragraphs>
  <Slides>29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PENGANTAR PUBLIC RELATIONS: PROSES PR</vt:lpstr>
      <vt:lpstr>MENGAMBIL TINDAKAN DAN BERKOMUNIKASI</vt:lpstr>
      <vt:lpstr>TINDAKAN PR</vt:lpstr>
      <vt:lpstr>Komponen Komunikasi dari Strategi</vt:lpstr>
      <vt:lpstr>CONTOH</vt:lpstr>
      <vt:lpstr>Strategi Aksi dan Komunikasi</vt:lpstr>
      <vt:lpstr>Strategi Aksi dan Komunikasi</vt:lpstr>
      <vt:lpstr>Fakta Dasar dalam Pembingkaian Strategi pesan</vt:lpstr>
      <vt:lpstr>Mempertimbangkan Kembali Proses</vt:lpstr>
      <vt:lpstr>PRINSIP IMPLEMENTASI TINDAKAN PR</vt:lpstr>
      <vt:lpstr>PRINSIP IMPLEMENTASI TINDAKAN PR</vt:lpstr>
      <vt:lpstr>Evaluasi Program</vt:lpstr>
      <vt:lpstr>PERSIAPAN IMPLEMENTASI PROGRAM EVALUASI</vt:lpstr>
      <vt:lpstr>Level Evaluasi Program</vt:lpstr>
      <vt:lpstr>EVALUASI PROGRAM</vt:lpstr>
      <vt:lpstr>PR Planning Process</vt:lpstr>
      <vt:lpstr>Strategic Public Relations Programmes and Campaigns</vt:lpstr>
      <vt:lpstr>Strategic Public Relations Programmes and Campaigns</vt:lpstr>
      <vt:lpstr>Order From McDonald’s - Burger King</vt:lpstr>
      <vt:lpstr>The Body Shop, GoJek, Dove</vt:lpstr>
      <vt:lpstr>#NgemilBijak - Mondelez Indonesia</vt:lpstr>
      <vt:lpstr>Gerakan #TAYTB Tidak Ada Yang Tidak Bisa - Bank OCBC NISP</vt:lpstr>
      <vt:lpstr>Aqua Lestari</vt:lpstr>
      <vt:lpstr>Insan Astra Youtuber – Astra International</vt:lpstr>
      <vt:lpstr>Heartwork(s) - DBS Indonesia</vt:lpstr>
      <vt:lpstr>Asus Blogger Gathering Roadshow</vt:lpstr>
      <vt:lpstr>Sharp Streaming Launching &amp; Web Conference</vt:lpstr>
      <vt:lpstr>Bango “Rasa Sepanjang Masa”</vt:lpstr>
      <vt:lpstr>THANKYOU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HUBUNGAN MASYARAKAT</dc:title>
  <dc:creator>Reny Dyanasari</dc:creator>
  <cp:lastModifiedBy>Reny Dyanasari</cp:lastModifiedBy>
  <cp:revision>120</cp:revision>
  <dcterms:created xsi:type="dcterms:W3CDTF">2021-06-24T04:51:06Z</dcterms:created>
  <dcterms:modified xsi:type="dcterms:W3CDTF">2021-06-24T06:03:37Z</dcterms:modified>
</cp:coreProperties>
</file>