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22" r:id="rId4"/>
    <p:sldId id="321" r:id="rId5"/>
    <p:sldId id="292" r:id="rId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0659" y="461899"/>
            <a:ext cx="266268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2866" y="461899"/>
            <a:ext cx="239826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670" y="1631645"/>
            <a:ext cx="7766659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2310" y="152222"/>
            <a:ext cx="49110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7200" spc="-5" smtClean="0">
                <a:latin typeface="Gabriola"/>
                <a:cs typeface="Gabriola"/>
              </a:rPr>
              <a:t>Rupa Dasar 3D</a:t>
            </a:r>
            <a:endParaRPr sz="7200">
              <a:latin typeface="Gabriola"/>
              <a:cs typeface="Gabriol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9904" y="1150061"/>
            <a:ext cx="32543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Oleh: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ID" sz="1800" b="1" spc="-5" smtClean="0">
                <a:latin typeface="Calibri"/>
                <a:cs typeface="Calibri"/>
              </a:rPr>
              <a:t>Desi Dwi Kristanto, M.Ds</a:t>
            </a:r>
            <a:r>
              <a:rPr sz="1800" b="1" spc="-5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198" y="6153099"/>
            <a:ext cx="4316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DESAIN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KOMUNIKASI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VISUAL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571404"/>
            <a:ext cx="2260070" cy="1063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3" y="946775"/>
            <a:ext cx="5671563" cy="3794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9" y="810196"/>
            <a:ext cx="3472436" cy="40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3978275" cy="32713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5" y="9939"/>
            <a:ext cx="3978275" cy="39782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5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3" y="461899"/>
            <a:ext cx="3540420" cy="4525963"/>
          </a:xfrm>
        </p:spPr>
      </p:pic>
      <p:pic>
        <p:nvPicPr>
          <p:cNvPr id="10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64566"/>
            <a:ext cx="4648200" cy="3486150"/>
          </a:xfrm>
        </p:spPr>
      </p:pic>
    </p:spTree>
    <p:extLst>
      <p:ext uri="{BB962C8B-B14F-4D97-AF65-F5344CB8AC3E}">
        <p14:creationId xmlns:p14="http://schemas.microsoft.com/office/powerpoint/2010/main" val="14267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764540" y="1542034"/>
            <a:ext cx="767524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indent="-31369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spc="-30" dirty="0">
                <a:latin typeface="Calibri"/>
                <a:cs typeface="Calibri"/>
              </a:rPr>
              <a:t>BUATLAH </a:t>
            </a:r>
            <a:r>
              <a:rPr sz="1800" spc="-5" dirty="0">
                <a:latin typeface="Calibri"/>
                <a:cs typeface="Calibri"/>
              </a:rPr>
              <a:t>OBJEK </a:t>
            </a:r>
            <a:r>
              <a:rPr sz="1800" dirty="0">
                <a:latin typeface="Calibri"/>
                <a:cs typeface="Calibri"/>
              </a:rPr>
              <a:t>NIRMANA </a:t>
            </a:r>
            <a:r>
              <a:rPr sz="1800" spc="-25" dirty="0">
                <a:latin typeface="Calibri"/>
                <a:cs typeface="Calibri"/>
              </a:rPr>
              <a:t>TRIMATRA </a:t>
            </a:r>
            <a:r>
              <a:rPr sz="1800" spc="-5" dirty="0">
                <a:latin typeface="Calibri"/>
                <a:cs typeface="Calibri"/>
              </a:rPr>
              <a:t>DALAM DIMENSI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5" dirty="0">
                <a:latin typeface="Calibri"/>
                <a:cs typeface="Calibri"/>
              </a:rPr>
              <a:t>CM </a:t>
            </a:r>
            <a:r>
              <a:rPr sz="1800" dirty="0">
                <a:latin typeface="Calibri"/>
                <a:cs typeface="Calibri"/>
              </a:rPr>
              <a:t>X 30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326390" indent="-31369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ALAS </a:t>
            </a:r>
            <a:r>
              <a:rPr sz="1800" spc="-5" dirty="0">
                <a:latin typeface="Calibri"/>
                <a:cs typeface="Calibri"/>
              </a:rPr>
              <a:t>OBJEK </a:t>
            </a:r>
            <a:r>
              <a:rPr sz="1800" dirty="0">
                <a:latin typeface="Calibri"/>
                <a:cs typeface="Calibri"/>
              </a:rPr>
              <a:t>NIRMANA </a:t>
            </a:r>
            <a:r>
              <a:rPr sz="1800" spc="-5" dirty="0">
                <a:latin typeface="Calibri"/>
                <a:cs typeface="Calibri"/>
              </a:rPr>
              <a:t>MENGGUNAKAN BAHAN </a:t>
            </a:r>
            <a:r>
              <a:rPr sz="1800" spc="-30" dirty="0">
                <a:latin typeface="Calibri"/>
                <a:cs typeface="Calibri"/>
              </a:rPr>
              <a:t>KERTAS </a:t>
            </a:r>
            <a:r>
              <a:rPr sz="1800" spc="-15" dirty="0">
                <a:latin typeface="Calibri"/>
                <a:cs typeface="Calibri"/>
              </a:rPr>
              <a:t>KARTON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SOLID</a:t>
            </a:r>
            <a:endParaRPr sz="1800">
              <a:latin typeface="Calibri"/>
              <a:cs typeface="Calibri"/>
            </a:endParaRPr>
          </a:p>
          <a:p>
            <a:pPr marL="326390" marR="5080" indent="-31369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lang="en-ID" sz="1800" spc="-5" smtClean="0">
                <a:latin typeface="Calibri"/>
                <a:cs typeface="Calibri"/>
              </a:rPr>
              <a:t>BUAT JARING-JARING BENDA GEOMETRI (KUBUS, BALOK, TABUNG, LIMAS dll)</a:t>
            </a:r>
          </a:p>
          <a:p>
            <a:pPr marL="326390" marR="5080" indent="-31369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lang="en-ID" spc="-5" smtClean="0">
                <a:latin typeface="Calibri"/>
                <a:cs typeface="Calibri"/>
              </a:rPr>
              <a:t>ATUR POSISI PADA BIDANG TUGAS</a:t>
            </a:r>
          </a:p>
          <a:p>
            <a:pPr marL="326390" marR="5080" indent="-31369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lang="en-ID" sz="1800" spc="-5" smtClean="0">
                <a:latin typeface="Calibri"/>
                <a:cs typeface="Calibri"/>
              </a:rPr>
              <a:t>OLAH VARIASI UKURAN (PANJANG LEBAR TINGGI) TIAP MODUL UNTUK MENGHASILKAN PERMAINAN IRAMA</a:t>
            </a:r>
            <a:endParaRPr sz="1800">
              <a:latin typeface="Calibri"/>
              <a:cs typeface="Calibri"/>
            </a:endParaRPr>
          </a:p>
          <a:p>
            <a:pPr marL="326390" indent="-31369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spc="-5" dirty="0">
                <a:latin typeface="Calibri"/>
                <a:cs typeface="Calibri"/>
              </a:rPr>
              <a:t>DIKERJAKAN </a:t>
            </a:r>
            <a:r>
              <a:rPr sz="1800" b="1" spc="-10" dirty="0">
                <a:latin typeface="Calibri"/>
                <a:cs typeface="Calibri"/>
              </a:rPr>
              <a:t>DALAM </a:t>
            </a:r>
            <a:r>
              <a:rPr sz="1800" b="1" spc="-20" dirty="0">
                <a:latin typeface="Calibri"/>
                <a:cs typeface="Calibri"/>
              </a:rPr>
              <a:t>WAKTU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MINGGU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91972" y="228600"/>
            <a:ext cx="3020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TUGAS #1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74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Gabriola</vt:lpstr>
      <vt:lpstr>Tahoma</vt:lpstr>
      <vt:lpstr>Wingdings</vt:lpstr>
      <vt:lpstr>Office Theme</vt:lpstr>
      <vt:lpstr>Rupa Dasar 3D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Rupa Dasar 3D</dc:title>
  <dc:creator>masitosudhesi</dc:creator>
  <cp:lastModifiedBy>Windows User</cp:lastModifiedBy>
  <cp:revision>15</cp:revision>
  <dcterms:created xsi:type="dcterms:W3CDTF">2018-01-31T01:34:01Z</dcterms:created>
  <dcterms:modified xsi:type="dcterms:W3CDTF">2018-02-14T01:57:48Z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2018-01-31T00:00:00Z</vt:filetime>
  </property>
</Properties>
</file>