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2" r:id="rId8"/>
    <p:sldId id="286" r:id="rId9"/>
    <p:sldId id="263" r:id="rId10"/>
    <p:sldId id="261" r:id="rId11"/>
    <p:sldId id="285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87" r:id="rId20"/>
    <p:sldId id="270" r:id="rId21"/>
    <p:sldId id="271" r:id="rId22"/>
    <p:sldId id="276" r:id="rId23"/>
    <p:sldId id="273" r:id="rId24"/>
    <p:sldId id="274" r:id="rId25"/>
    <p:sldId id="275" r:id="rId26"/>
    <p:sldId id="272" r:id="rId27"/>
    <p:sldId id="277" r:id="rId28"/>
    <p:sldId id="278" r:id="rId29"/>
    <p:sldId id="279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E92AD-C5E6-44D0-BCFA-F0044E2AAAD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A4BBC37D-B536-4B9E-B319-19F803FDF9D2}">
      <dgm:prSet phldrT="[Text]"/>
      <dgm:spPr/>
      <dgm:t>
        <a:bodyPr/>
        <a:lstStyle/>
        <a:p>
          <a:r>
            <a:rPr lang="id-ID" dirty="0" smtClean="0"/>
            <a:t>Tahun 1630 di Inggris digunakan untuk angkutan batubara menggunakan kereta yang ditarik kuda</a:t>
          </a:r>
        </a:p>
        <a:p>
          <a:r>
            <a:rPr lang="id-ID" dirty="0" smtClean="0"/>
            <a:t>MASALAH :</a:t>
          </a:r>
        </a:p>
        <a:p>
          <a:r>
            <a:rPr lang="id-ID" dirty="0" smtClean="0"/>
            <a:t>Jalan yang dilalui cepat rusak dan kapasitas angkut rendah</a:t>
          </a:r>
        </a:p>
        <a:p>
          <a:endParaRPr lang="id-ID" dirty="0"/>
        </a:p>
      </dgm:t>
    </dgm:pt>
    <dgm:pt modelId="{DECF8A7D-B418-45E2-BE59-2B8DADF3A966}" type="parTrans" cxnId="{EF3D341F-3D31-4571-94B9-711775B25488}">
      <dgm:prSet/>
      <dgm:spPr/>
      <dgm:t>
        <a:bodyPr/>
        <a:lstStyle/>
        <a:p>
          <a:endParaRPr lang="id-ID"/>
        </a:p>
      </dgm:t>
    </dgm:pt>
    <dgm:pt modelId="{5018762D-1B01-4086-BF4B-DDA3FDDD32FC}" type="sibTrans" cxnId="{EF3D341F-3D31-4571-94B9-711775B25488}">
      <dgm:prSet/>
      <dgm:spPr/>
      <dgm:t>
        <a:bodyPr/>
        <a:lstStyle/>
        <a:p>
          <a:endParaRPr lang="id-ID"/>
        </a:p>
      </dgm:t>
    </dgm:pt>
    <dgm:pt modelId="{C6D43C7C-B7BF-4521-A0D0-1BB67FA2DC8A}">
      <dgm:prSet phldrT="[Text]"/>
      <dgm:spPr/>
      <dgm:t>
        <a:bodyPr/>
        <a:lstStyle/>
        <a:p>
          <a:r>
            <a:rPr lang="id-ID" dirty="0" smtClean="0"/>
            <a:t>Abad 19 : kereta di atas rel mulai ditarik dengan lokomotif uap di beberapa negara (Perancis, Belgia, Belanda, jerman , Austria , Rusia dan INDONESIA</a:t>
          </a:r>
        </a:p>
        <a:p>
          <a:endParaRPr lang="id-ID" dirty="0" smtClean="0"/>
        </a:p>
        <a:p>
          <a:r>
            <a:rPr lang="id-ID" dirty="0" smtClean="0"/>
            <a:t>Jalur kereta pertama di dunia dibangun antara Liverpool - Manchester</a:t>
          </a:r>
          <a:endParaRPr lang="id-ID" dirty="0"/>
        </a:p>
      </dgm:t>
    </dgm:pt>
    <dgm:pt modelId="{2F1390A7-891C-4AC4-9E0F-7861AA814269}" type="parTrans" cxnId="{A57B5DE6-0F38-4592-8B0B-E477A2C3E4D7}">
      <dgm:prSet/>
      <dgm:spPr/>
      <dgm:t>
        <a:bodyPr/>
        <a:lstStyle/>
        <a:p>
          <a:endParaRPr lang="id-ID"/>
        </a:p>
      </dgm:t>
    </dgm:pt>
    <dgm:pt modelId="{C307AA89-E23F-4AAE-B166-CAE165F1E238}" type="sibTrans" cxnId="{A57B5DE6-0F38-4592-8B0B-E477A2C3E4D7}">
      <dgm:prSet/>
      <dgm:spPr/>
      <dgm:t>
        <a:bodyPr/>
        <a:lstStyle/>
        <a:p>
          <a:endParaRPr lang="id-ID"/>
        </a:p>
      </dgm:t>
    </dgm:pt>
    <dgm:pt modelId="{A84D9216-7724-4D7A-A274-677BA3E2D15E}">
      <dgm:prSet phldrT="[Text]"/>
      <dgm:spPr/>
      <dgm:t>
        <a:bodyPr/>
        <a:lstStyle/>
        <a:p>
          <a:r>
            <a:rPr lang="id-ID" dirty="0" smtClean="0"/>
            <a:t>Tahun 1925 : Lokomotif diesel mulai digunakan di New Jersey, AS</a:t>
          </a:r>
          <a:endParaRPr lang="id-ID" dirty="0"/>
        </a:p>
      </dgm:t>
    </dgm:pt>
    <dgm:pt modelId="{72394250-5CA0-4C5D-9B21-7F8FD4373A7B}" type="parTrans" cxnId="{FA2E0179-ED6A-4F7B-B7DC-D7470A0EEE5E}">
      <dgm:prSet/>
      <dgm:spPr/>
      <dgm:t>
        <a:bodyPr/>
        <a:lstStyle/>
        <a:p>
          <a:endParaRPr lang="id-ID"/>
        </a:p>
      </dgm:t>
    </dgm:pt>
    <dgm:pt modelId="{B54A8D62-9095-484A-8D63-3BBB71AED051}" type="sibTrans" cxnId="{FA2E0179-ED6A-4F7B-B7DC-D7470A0EEE5E}">
      <dgm:prSet/>
      <dgm:spPr/>
      <dgm:t>
        <a:bodyPr/>
        <a:lstStyle/>
        <a:p>
          <a:endParaRPr lang="id-ID"/>
        </a:p>
      </dgm:t>
    </dgm:pt>
    <dgm:pt modelId="{469212BA-1B83-4998-A117-E09AE850467E}" type="pres">
      <dgm:prSet presAssocID="{28CE92AD-C5E6-44D0-BCFA-F0044E2AAA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98B66F-0167-4E37-B74D-4CA48A65E2C2}" type="pres">
      <dgm:prSet presAssocID="{28CE92AD-C5E6-44D0-BCFA-F0044E2AAAD4}" presName="fgShape" presStyleLbl="fgShp" presStyleIdx="0" presStyleCnt="1" custLinFactNeighborX="0" custLinFactNeighborY="22222"/>
      <dgm:spPr/>
      <dgm:t>
        <a:bodyPr/>
        <a:lstStyle/>
        <a:p>
          <a:endParaRPr lang="en-US"/>
        </a:p>
      </dgm:t>
    </dgm:pt>
    <dgm:pt modelId="{7B0FEBB9-8D1F-4AB3-B284-63EA0F6EC14C}" type="pres">
      <dgm:prSet presAssocID="{28CE92AD-C5E6-44D0-BCFA-F0044E2AAAD4}" presName="linComp" presStyleCnt="0"/>
      <dgm:spPr/>
      <dgm:t>
        <a:bodyPr/>
        <a:lstStyle/>
        <a:p>
          <a:endParaRPr lang="en-US"/>
        </a:p>
      </dgm:t>
    </dgm:pt>
    <dgm:pt modelId="{D9E94AE0-1AB0-4A21-8244-A47A08B78B5E}" type="pres">
      <dgm:prSet presAssocID="{A4BBC37D-B536-4B9E-B319-19F803FDF9D2}" presName="compNode" presStyleCnt="0"/>
      <dgm:spPr/>
      <dgm:t>
        <a:bodyPr/>
        <a:lstStyle/>
        <a:p>
          <a:endParaRPr lang="en-US"/>
        </a:p>
      </dgm:t>
    </dgm:pt>
    <dgm:pt modelId="{8DCE9E61-78E4-402F-9078-6A875B360332}" type="pres">
      <dgm:prSet presAssocID="{A4BBC37D-B536-4B9E-B319-19F803FDF9D2}" presName="bkgdShape" presStyleLbl="node1" presStyleIdx="0" presStyleCnt="3"/>
      <dgm:spPr/>
      <dgm:t>
        <a:bodyPr/>
        <a:lstStyle/>
        <a:p>
          <a:endParaRPr lang="id-ID"/>
        </a:p>
      </dgm:t>
    </dgm:pt>
    <dgm:pt modelId="{09EAF196-AF9F-484F-89B4-6762D6A173D7}" type="pres">
      <dgm:prSet presAssocID="{A4BBC37D-B536-4B9E-B319-19F803FDF9D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8AF5B1-93EF-4ED5-BD6B-E1AB1293FA50}" type="pres">
      <dgm:prSet presAssocID="{A4BBC37D-B536-4B9E-B319-19F803FDF9D2}" presName="invisiNode" presStyleLbl="node1" presStyleIdx="0" presStyleCnt="3"/>
      <dgm:spPr/>
      <dgm:t>
        <a:bodyPr/>
        <a:lstStyle/>
        <a:p>
          <a:endParaRPr lang="en-US"/>
        </a:p>
      </dgm:t>
    </dgm:pt>
    <dgm:pt modelId="{0598BE23-930B-4E86-9E80-3F422C4E7B06}" type="pres">
      <dgm:prSet presAssocID="{A4BBC37D-B536-4B9E-B319-19F803FDF9D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A6026346-A09F-450D-A8E3-793B32891F32}" type="pres">
      <dgm:prSet presAssocID="{5018762D-1B01-4086-BF4B-DDA3FDDD32FC}" presName="sibTrans" presStyleLbl="sibTrans2D1" presStyleIdx="0" presStyleCnt="0"/>
      <dgm:spPr/>
      <dgm:t>
        <a:bodyPr/>
        <a:lstStyle/>
        <a:p>
          <a:endParaRPr lang="id-ID"/>
        </a:p>
      </dgm:t>
    </dgm:pt>
    <dgm:pt modelId="{9CBAE528-23AA-491B-9504-E3DFD6C674E8}" type="pres">
      <dgm:prSet presAssocID="{C6D43C7C-B7BF-4521-A0D0-1BB67FA2DC8A}" presName="compNode" presStyleCnt="0"/>
      <dgm:spPr/>
      <dgm:t>
        <a:bodyPr/>
        <a:lstStyle/>
        <a:p>
          <a:endParaRPr lang="en-US"/>
        </a:p>
      </dgm:t>
    </dgm:pt>
    <dgm:pt modelId="{6B702E4C-0CAC-4426-810E-DDA37F2EC2CE}" type="pres">
      <dgm:prSet presAssocID="{C6D43C7C-B7BF-4521-A0D0-1BB67FA2DC8A}" presName="bkgdShape" presStyleLbl="node1" presStyleIdx="1" presStyleCnt="3"/>
      <dgm:spPr/>
      <dgm:t>
        <a:bodyPr/>
        <a:lstStyle/>
        <a:p>
          <a:endParaRPr lang="id-ID"/>
        </a:p>
      </dgm:t>
    </dgm:pt>
    <dgm:pt modelId="{01DBED74-9D03-405B-BF8E-CB8DF7AFE6C8}" type="pres">
      <dgm:prSet presAssocID="{C6D43C7C-B7BF-4521-A0D0-1BB67FA2DC8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03EFE8-0A93-4801-8F76-7FD205C57271}" type="pres">
      <dgm:prSet presAssocID="{C6D43C7C-B7BF-4521-A0D0-1BB67FA2DC8A}" presName="invisiNode" presStyleLbl="node1" presStyleIdx="1" presStyleCnt="3"/>
      <dgm:spPr/>
      <dgm:t>
        <a:bodyPr/>
        <a:lstStyle/>
        <a:p>
          <a:endParaRPr lang="en-US"/>
        </a:p>
      </dgm:t>
    </dgm:pt>
    <dgm:pt modelId="{D8573147-50F5-46C3-A124-865D63B1752B}" type="pres">
      <dgm:prSet presAssocID="{C6D43C7C-B7BF-4521-A0D0-1BB67FA2DC8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DE046C9E-0F40-4D91-8689-76275A0CCD17}" type="pres">
      <dgm:prSet presAssocID="{C307AA89-E23F-4AAE-B166-CAE165F1E23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EB28FBF9-4C26-41C6-BB01-F76441BC1AF2}" type="pres">
      <dgm:prSet presAssocID="{A84D9216-7724-4D7A-A274-677BA3E2D15E}" presName="compNode" presStyleCnt="0"/>
      <dgm:spPr/>
      <dgm:t>
        <a:bodyPr/>
        <a:lstStyle/>
        <a:p>
          <a:endParaRPr lang="en-US"/>
        </a:p>
      </dgm:t>
    </dgm:pt>
    <dgm:pt modelId="{FFC3BAA8-D4C3-4A65-8DCB-E87F3DF43625}" type="pres">
      <dgm:prSet presAssocID="{A84D9216-7724-4D7A-A274-677BA3E2D15E}" presName="bkgdShape" presStyleLbl="node1" presStyleIdx="2" presStyleCnt="3"/>
      <dgm:spPr/>
      <dgm:t>
        <a:bodyPr/>
        <a:lstStyle/>
        <a:p>
          <a:endParaRPr lang="id-ID"/>
        </a:p>
      </dgm:t>
    </dgm:pt>
    <dgm:pt modelId="{48928205-2CA8-4F8B-B250-7DD9C69FE064}" type="pres">
      <dgm:prSet presAssocID="{A84D9216-7724-4D7A-A274-677BA3E2D15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513352-2900-4F0E-A67E-0C046E67BECC}" type="pres">
      <dgm:prSet presAssocID="{A84D9216-7724-4D7A-A274-677BA3E2D15E}" presName="invisiNode" presStyleLbl="node1" presStyleIdx="2" presStyleCnt="3"/>
      <dgm:spPr/>
      <dgm:t>
        <a:bodyPr/>
        <a:lstStyle/>
        <a:p>
          <a:endParaRPr lang="en-US"/>
        </a:p>
      </dgm:t>
    </dgm:pt>
    <dgm:pt modelId="{69EAAACA-D638-4B71-A745-41DB73191377}" type="pres">
      <dgm:prSet presAssocID="{A84D9216-7724-4D7A-A274-677BA3E2D15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id-ID"/>
        </a:p>
      </dgm:t>
    </dgm:pt>
  </dgm:ptLst>
  <dgm:cxnLst>
    <dgm:cxn modelId="{A57B5DE6-0F38-4592-8B0B-E477A2C3E4D7}" srcId="{28CE92AD-C5E6-44D0-BCFA-F0044E2AAAD4}" destId="{C6D43C7C-B7BF-4521-A0D0-1BB67FA2DC8A}" srcOrd="1" destOrd="0" parTransId="{2F1390A7-891C-4AC4-9E0F-7861AA814269}" sibTransId="{C307AA89-E23F-4AAE-B166-CAE165F1E238}"/>
    <dgm:cxn modelId="{DCEA743C-0C6B-4071-891B-A4E41616190D}" type="presOf" srcId="{5018762D-1B01-4086-BF4B-DDA3FDDD32FC}" destId="{A6026346-A09F-450D-A8E3-793B32891F32}" srcOrd="0" destOrd="0" presId="urn:microsoft.com/office/officeart/2005/8/layout/hList7"/>
    <dgm:cxn modelId="{D72F7C54-FC3B-425A-8CCF-368645729A5D}" type="presOf" srcId="{C6D43C7C-B7BF-4521-A0D0-1BB67FA2DC8A}" destId="{6B702E4C-0CAC-4426-810E-DDA37F2EC2CE}" srcOrd="0" destOrd="0" presId="urn:microsoft.com/office/officeart/2005/8/layout/hList7"/>
    <dgm:cxn modelId="{F124FAB5-E461-4C28-86F4-DF62C4770335}" type="presOf" srcId="{C307AA89-E23F-4AAE-B166-CAE165F1E238}" destId="{DE046C9E-0F40-4D91-8689-76275A0CCD17}" srcOrd="0" destOrd="0" presId="urn:microsoft.com/office/officeart/2005/8/layout/hList7"/>
    <dgm:cxn modelId="{90147DB8-C653-46AF-94D2-953A0BD16957}" type="presOf" srcId="{A4BBC37D-B536-4B9E-B319-19F803FDF9D2}" destId="{09EAF196-AF9F-484F-89B4-6762D6A173D7}" srcOrd="1" destOrd="0" presId="urn:microsoft.com/office/officeart/2005/8/layout/hList7"/>
    <dgm:cxn modelId="{F4CC86E2-FF37-42C1-90AA-B1AD1E59667D}" type="presOf" srcId="{A84D9216-7724-4D7A-A274-677BA3E2D15E}" destId="{48928205-2CA8-4F8B-B250-7DD9C69FE064}" srcOrd="1" destOrd="0" presId="urn:microsoft.com/office/officeart/2005/8/layout/hList7"/>
    <dgm:cxn modelId="{33B188F5-AB4F-46F4-B9F2-F58B35C880FE}" type="presOf" srcId="{A84D9216-7724-4D7A-A274-677BA3E2D15E}" destId="{FFC3BAA8-D4C3-4A65-8DCB-E87F3DF43625}" srcOrd="0" destOrd="0" presId="urn:microsoft.com/office/officeart/2005/8/layout/hList7"/>
    <dgm:cxn modelId="{DB6B31F8-4A68-4038-8B15-6AC88D5304CE}" type="presOf" srcId="{28CE92AD-C5E6-44D0-BCFA-F0044E2AAAD4}" destId="{469212BA-1B83-4998-A117-E09AE850467E}" srcOrd="0" destOrd="0" presId="urn:microsoft.com/office/officeart/2005/8/layout/hList7"/>
    <dgm:cxn modelId="{EF3D341F-3D31-4571-94B9-711775B25488}" srcId="{28CE92AD-C5E6-44D0-BCFA-F0044E2AAAD4}" destId="{A4BBC37D-B536-4B9E-B319-19F803FDF9D2}" srcOrd="0" destOrd="0" parTransId="{DECF8A7D-B418-45E2-BE59-2B8DADF3A966}" sibTransId="{5018762D-1B01-4086-BF4B-DDA3FDDD32FC}"/>
    <dgm:cxn modelId="{FA2E0179-ED6A-4F7B-B7DC-D7470A0EEE5E}" srcId="{28CE92AD-C5E6-44D0-BCFA-F0044E2AAAD4}" destId="{A84D9216-7724-4D7A-A274-677BA3E2D15E}" srcOrd="2" destOrd="0" parTransId="{72394250-5CA0-4C5D-9B21-7F8FD4373A7B}" sibTransId="{B54A8D62-9095-484A-8D63-3BBB71AED051}"/>
    <dgm:cxn modelId="{41EE1270-36F7-4C8D-8735-C28D653FDD7F}" type="presOf" srcId="{A4BBC37D-B536-4B9E-B319-19F803FDF9D2}" destId="{8DCE9E61-78E4-402F-9078-6A875B360332}" srcOrd="0" destOrd="0" presId="urn:microsoft.com/office/officeart/2005/8/layout/hList7"/>
    <dgm:cxn modelId="{9B5785F3-B2B8-46E8-A696-F0D3C812712D}" type="presOf" srcId="{C6D43C7C-B7BF-4521-A0D0-1BB67FA2DC8A}" destId="{01DBED74-9D03-405B-BF8E-CB8DF7AFE6C8}" srcOrd="1" destOrd="0" presId="urn:microsoft.com/office/officeart/2005/8/layout/hList7"/>
    <dgm:cxn modelId="{7702456D-50F0-421D-9E3D-AABA59C74A5E}" type="presParOf" srcId="{469212BA-1B83-4998-A117-E09AE850467E}" destId="{2A98B66F-0167-4E37-B74D-4CA48A65E2C2}" srcOrd="0" destOrd="0" presId="urn:microsoft.com/office/officeart/2005/8/layout/hList7"/>
    <dgm:cxn modelId="{1ACCB1F7-9989-4695-8AF1-A5BFCEA52F3D}" type="presParOf" srcId="{469212BA-1B83-4998-A117-E09AE850467E}" destId="{7B0FEBB9-8D1F-4AB3-B284-63EA0F6EC14C}" srcOrd="1" destOrd="0" presId="urn:microsoft.com/office/officeart/2005/8/layout/hList7"/>
    <dgm:cxn modelId="{01664FB9-A730-4662-B6C8-E257FEC327CD}" type="presParOf" srcId="{7B0FEBB9-8D1F-4AB3-B284-63EA0F6EC14C}" destId="{D9E94AE0-1AB0-4A21-8244-A47A08B78B5E}" srcOrd="0" destOrd="0" presId="urn:microsoft.com/office/officeart/2005/8/layout/hList7"/>
    <dgm:cxn modelId="{581B24E3-A479-47A4-9DA7-90707654F200}" type="presParOf" srcId="{D9E94AE0-1AB0-4A21-8244-A47A08B78B5E}" destId="{8DCE9E61-78E4-402F-9078-6A875B360332}" srcOrd="0" destOrd="0" presId="urn:microsoft.com/office/officeart/2005/8/layout/hList7"/>
    <dgm:cxn modelId="{6F715FE2-7111-4473-968E-5DBB50843D8F}" type="presParOf" srcId="{D9E94AE0-1AB0-4A21-8244-A47A08B78B5E}" destId="{09EAF196-AF9F-484F-89B4-6762D6A173D7}" srcOrd="1" destOrd="0" presId="urn:microsoft.com/office/officeart/2005/8/layout/hList7"/>
    <dgm:cxn modelId="{1C5B9999-FE05-4806-B15B-12BD1A023C43}" type="presParOf" srcId="{D9E94AE0-1AB0-4A21-8244-A47A08B78B5E}" destId="{898AF5B1-93EF-4ED5-BD6B-E1AB1293FA50}" srcOrd="2" destOrd="0" presId="urn:microsoft.com/office/officeart/2005/8/layout/hList7"/>
    <dgm:cxn modelId="{43ACDEC4-9CCE-46F7-B1A7-C1BA0ECCD78B}" type="presParOf" srcId="{D9E94AE0-1AB0-4A21-8244-A47A08B78B5E}" destId="{0598BE23-930B-4E86-9E80-3F422C4E7B06}" srcOrd="3" destOrd="0" presId="urn:microsoft.com/office/officeart/2005/8/layout/hList7"/>
    <dgm:cxn modelId="{93329465-3E34-40CD-8D06-38923BF53DA3}" type="presParOf" srcId="{7B0FEBB9-8D1F-4AB3-B284-63EA0F6EC14C}" destId="{A6026346-A09F-450D-A8E3-793B32891F32}" srcOrd="1" destOrd="0" presId="urn:microsoft.com/office/officeart/2005/8/layout/hList7"/>
    <dgm:cxn modelId="{389E0341-7B2D-4678-938B-4668AB17993C}" type="presParOf" srcId="{7B0FEBB9-8D1F-4AB3-B284-63EA0F6EC14C}" destId="{9CBAE528-23AA-491B-9504-E3DFD6C674E8}" srcOrd="2" destOrd="0" presId="urn:microsoft.com/office/officeart/2005/8/layout/hList7"/>
    <dgm:cxn modelId="{87A99393-44AD-4A96-82E8-D043866CB813}" type="presParOf" srcId="{9CBAE528-23AA-491B-9504-E3DFD6C674E8}" destId="{6B702E4C-0CAC-4426-810E-DDA37F2EC2CE}" srcOrd="0" destOrd="0" presId="urn:microsoft.com/office/officeart/2005/8/layout/hList7"/>
    <dgm:cxn modelId="{A57F2BB4-DDE2-4669-B3DF-FB1FA70C2EE4}" type="presParOf" srcId="{9CBAE528-23AA-491B-9504-E3DFD6C674E8}" destId="{01DBED74-9D03-405B-BF8E-CB8DF7AFE6C8}" srcOrd="1" destOrd="0" presId="urn:microsoft.com/office/officeart/2005/8/layout/hList7"/>
    <dgm:cxn modelId="{BC0B8794-2A71-402D-B984-3BA24C330E95}" type="presParOf" srcId="{9CBAE528-23AA-491B-9504-E3DFD6C674E8}" destId="{8203EFE8-0A93-4801-8F76-7FD205C57271}" srcOrd="2" destOrd="0" presId="urn:microsoft.com/office/officeart/2005/8/layout/hList7"/>
    <dgm:cxn modelId="{ED99C448-A0A1-4E4C-89A5-B71A0395888F}" type="presParOf" srcId="{9CBAE528-23AA-491B-9504-E3DFD6C674E8}" destId="{D8573147-50F5-46C3-A124-865D63B1752B}" srcOrd="3" destOrd="0" presId="urn:microsoft.com/office/officeart/2005/8/layout/hList7"/>
    <dgm:cxn modelId="{753256FE-518C-494E-A0FE-183B44E393AD}" type="presParOf" srcId="{7B0FEBB9-8D1F-4AB3-B284-63EA0F6EC14C}" destId="{DE046C9E-0F40-4D91-8689-76275A0CCD17}" srcOrd="3" destOrd="0" presId="urn:microsoft.com/office/officeart/2005/8/layout/hList7"/>
    <dgm:cxn modelId="{623A773D-FACB-4C70-A641-042BDF3A6C87}" type="presParOf" srcId="{7B0FEBB9-8D1F-4AB3-B284-63EA0F6EC14C}" destId="{EB28FBF9-4C26-41C6-BB01-F76441BC1AF2}" srcOrd="4" destOrd="0" presId="urn:microsoft.com/office/officeart/2005/8/layout/hList7"/>
    <dgm:cxn modelId="{DCD0A2D7-DAE7-43DB-96CB-52F8843A42DB}" type="presParOf" srcId="{EB28FBF9-4C26-41C6-BB01-F76441BC1AF2}" destId="{FFC3BAA8-D4C3-4A65-8DCB-E87F3DF43625}" srcOrd="0" destOrd="0" presId="urn:microsoft.com/office/officeart/2005/8/layout/hList7"/>
    <dgm:cxn modelId="{54556DA1-AF89-4A64-B338-ACCE53FC8BDE}" type="presParOf" srcId="{EB28FBF9-4C26-41C6-BB01-F76441BC1AF2}" destId="{48928205-2CA8-4F8B-B250-7DD9C69FE064}" srcOrd="1" destOrd="0" presId="urn:microsoft.com/office/officeart/2005/8/layout/hList7"/>
    <dgm:cxn modelId="{F24125C4-BAE3-4BC8-9792-D3FE3191EF19}" type="presParOf" srcId="{EB28FBF9-4C26-41C6-BB01-F76441BC1AF2}" destId="{68513352-2900-4F0E-A67E-0C046E67BECC}" srcOrd="2" destOrd="0" presId="urn:microsoft.com/office/officeart/2005/8/layout/hList7"/>
    <dgm:cxn modelId="{B55C855D-B388-49DB-93EE-91BFBB43345A}" type="presParOf" srcId="{EB28FBF9-4C26-41C6-BB01-F76441BC1AF2}" destId="{69EAAACA-D638-4B71-A745-41DB7319137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1C30F-C487-4D5E-97A4-BD389707D72C}" type="doc">
      <dgm:prSet loTypeId="urn:diagrams.loki3.com/BracketList+Icon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07D4707-2F38-41D7-B45E-5969C094514E}">
      <dgm:prSet phldrT="[Text]"/>
      <dgm:spPr/>
      <dgm:t>
        <a:bodyPr/>
        <a:lstStyle/>
        <a:p>
          <a:r>
            <a:rPr lang="id-ID" b="1" dirty="0" smtClean="0"/>
            <a:t>Kelebihan</a:t>
          </a:r>
          <a:endParaRPr lang="id-ID" b="1" dirty="0"/>
        </a:p>
      </dgm:t>
    </dgm:pt>
    <dgm:pt modelId="{193D0C7C-1473-466F-A6A4-20DCF59455B4}" type="parTrans" cxnId="{C9D2CCB4-3425-4714-82CD-87E2798EB007}">
      <dgm:prSet/>
      <dgm:spPr/>
      <dgm:t>
        <a:bodyPr/>
        <a:lstStyle/>
        <a:p>
          <a:endParaRPr lang="id-ID"/>
        </a:p>
      </dgm:t>
    </dgm:pt>
    <dgm:pt modelId="{4A581DAF-5622-4C02-8781-407BB6D5FE05}" type="sibTrans" cxnId="{C9D2CCB4-3425-4714-82CD-87E2798EB007}">
      <dgm:prSet/>
      <dgm:spPr/>
      <dgm:t>
        <a:bodyPr/>
        <a:lstStyle/>
        <a:p>
          <a:endParaRPr lang="id-ID"/>
        </a:p>
      </dgm:t>
    </dgm:pt>
    <dgm:pt modelId="{290BD740-D101-44F5-8107-EF5AB28011FA}">
      <dgm:prSet phldrT="[Text]" custT="1"/>
      <dgm:spPr/>
      <dgm:t>
        <a:bodyPr/>
        <a:lstStyle/>
        <a:p>
          <a:r>
            <a:rPr lang="id-ID" sz="1600" dirty="0" smtClean="0"/>
            <a:t>Jangkauan pelayanan jarak pendek/sedang/panjang</a:t>
          </a:r>
          <a:endParaRPr lang="id-ID" sz="1600" dirty="0"/>
        </a:p>
      </dgm:t>
    </dgm:pt>
    <dgm:pt modelId="{C1981E8A-619D-443A-9176-4514C94D5BFB}" type="parTrans" cxnId="{90EDDB5E-C1F6-4B03-A3EE-38B37861416E}">
      <dgm:prSet/>
      <dgm:spPr/>
      <dgm:t>
        <a:bodyPr/>
        <a:lstStyle/>
        <a:p>
          <a:endParaRPr lang="id-ID"/>
        </a:p>
      </dgm:t>
    </dgm:pt>
    <dgm:pt modelId="{760810BA-96F9-430B-AA57-F98B9E25BA0E}" type="sibTrans" cxnId="{90EDDB5E-C1F6-4B03-A3EE-38B37861416E}">
      <dgm:prSet/>
      <dgm:spPr/>
      <dgm:t>
        <a:bodyPr/>
        <a:lstStyle/>
        <a:p>
          <a:endParaRPr lang="id-ID"/>
        </a:p>
      </dgm:t>
    </dgm:pt>
    <dgm:pt modelId="{E1C5CBDA-1FB9-4D09-816E-4C2A69E88C5E}">
      <dgm:prSet phldrT="[Text]"/>
      <dgm:spPr/>
      <dgm:t>
        <a:bodyPr/>
        <a:lstStyle/>
        <a:p>
          <a:r>
            <a:rPr lang="id-ID" b="1" dirty="0" smtClean="0"/>
            <a:t>Kekurangan</a:t>
          </a:r>
          <a:endParaRPr lang="id-ID" b="1" dirty="0"/>
        </a:p>
      </dgm:t>
    </dgm:pt>
    <dgm:pt modelId="{540D7248-CCAD-40D0-8DA5-E6E7B76F0DA0}" type="parTrans" cxnId="{36ABACC0-B89A-4A06-9C1D-EA781337CEA7}">
      <dgm:prSet/>
      <dgm:spPr/>
      <dgm:t>
        <a:bodyPr/>
        <a:lstStyle/>
        <a:p>
          <a:endParaRPr lang="id-ID"/>
        </a:p>
      </dgm:t>
    </dgm:pt>
    <dgm:pt modelId="{E155EBAB-4DC2-45B8-A90D-051E80375966}" type="sibTrans" cxnId="{36ABACC0-B89A-4A06-9C1D-EA781337CEA7}">
      <dgm:prSet/>
      <dgm:spPr/>
      <dgm:t>
        <a:bodyPr/>
        <a:lstStyle/>
        <a:p>
          <a:endParaRPr lang="id-ID"/>
        </a:p>
      </dgm:t>
    </dgm:pt>
    <dgm:pt modelId="{EB3BBCF9-7902-4783-BEFB-059E2402F7DF}">
      <dgm:prSet phldrT="[Text]" custT="1"/>
      <dgm:spPr/>
      <dgm:t>
        <a:bodyPr/>
        <a:lstStyle/>
        <a:p>
          <a:r>
            <a:rPr lang="id-ID" sz="1600" dirty="0" smtClean="0"/>
            <a:t>Memerlukan fasilitas sarana dan prasarana yang khusus</a:t>
          </a:r>
          <a:endParaRPr lang="id-ID" sz="1600" dirty="0"/>
        </a:p>
      </dgm:t>
    </dgm:pt>
    <dgm:pt modelId="{F13D2B6C-14C2-4FE9-8B57-061930911558}" type="parTrans" cxnId="{0E96C513-6515-4BCF-AE4E-2766241EEA83}">
      <dgm:prSet/>
      <dgm:spPr/>
      <dgm:t>
        <a:bodyPr/>
        <a:lstStyle/>
        <a:p>
          <a:endParaRPr lang="id-ID"/>
        </a:p>
      </dgm:t>
    </dgm:pt>
    <dgm:pt modelId="{41385E0C-F9A3-45F8-B458-EB8F5AE1B9D9}" type="sibTrans" cxnId="{0E96C513-6515-4BCF-AE4E-2766241EEA83}">
      <dgm:prSet/>
      <dgm:spPr/>
      <dgm:t>
        <a:bodyPr/>
        <a:lstStyle/>
        <a:p>
          <a:endParaRPr lang="id-ID"/>
        </a:p>
      </dgm:t>
    </dgm:pt>
    <dgm:pt modelId="{953612A3-8CC2-4223-B5E8-EDBEA2A75CBB}">
      <dgm:prSet phldrT="[Text]" custT="1"/>
      <dgm:spPr/>
      <dgm:t>
        <a:bodyPr/>
        <a:lstStyle/>
        <a:p>
          <a:r>
            <a:rPr lang="id-ID" sz="1600" dirty="0" smtClean="0"/>
            <a:t>Penggunaan energi relatif kecil</a:t>
          </a:r>
          <a:endParaRPr lang="id-ID" sz="1600" dirty="0"/>
        </a:p>
      </dgm:t>
    </dgm:pt>
    <dgm:pt modelId="{559D159E-7838-46FB-BE9E-8095136D5B01}" type="parTrans" cxnId="{153D5B1E-49D8-42A5-9DF9-9C2C49431C1F}">
      <dgm:prSet/>
      <dgm:spPr/>
      <dgm:t>
        <a:bodyPr/>
        <a:lstStyle/>
        <a:p>
          <a:endParaRPr lang="id-ID"/>
        </a:p>
      </dgm:t>
    </dgm:pt>
    <dgm:pt modelId="{56FFDABD-F1F2-4C92-8F4A-A38D34D0DE08}" type="sibTrans" cxnId="{153D5B1E-49D8-42A5-9DF9-9C2C49431C1F}">
      <dgm:prSet/>
      <dgm:spPr/>
      <dgm:t>
        <a:bodyPr/>
        <a:lstStyle/>
        <a:p>
          <a:endParaRPr lang="id-ID"/>
        </a:p>
      </dgm:t>
    </dgm:pt>
    <dgm:pt modelId="{C14A9EDC-4F5A-4F42-B3DA-7E07CF141932}">
      <dgm:prSet phldrT="[Text]" custT="1"/>
      <dgm:spPr/>
      <dgm:t>
        <a:bodyPr/>
        <a:lstStyle/>
        <a:p>
          <a:r>
            <a:rPr lang="id-ID" sz="1600" dirty="0" smtClean="0"/>
            <a:t>Kehandalan keselamatan lebih baik</a:t>
          </a:r>
          <a:endParaRPr lang="id-ID" sz="1600" dirty="0"/>
        </a:p>
      </dgm:t>
    </dgm:pt>
    <dgm:pt modelId="{8BC66F00-14ED-43CF-A7A7-8BF2664C3AB4}" type="parTrans" cxnId="{7A3BADFC-F9D1-4596-87E8-2C9EBC28D756}">
      <dgm:prSet/>
      <dgm:spPr/>
      <dgm:t>
        <a:bodyPr/>
        <a:lstStyle/>
        <a:p>
          <a:endParaRPr lang="id-ID"/>
        </a:p>
      </dgm:t>
    </dgm:pt>
    <dgm:pt modelId="{BC59799D-B0FF-4840-B95A-E7E43AC90BBC}" type="sibTrans" cxnId="{7A3BADFC-F9D1-4596-87E8-2C9EBC28D756}">
      <dgm:prSet/>
      <dgm:spPr/>
      <dgm:t>
        <a:bodyPr/>
        <a:lstStyle/>
        <a:p>
          <a:endParaRPr lang="id-ID"/>
        </a:p>
      </dgm:t>
    </dgm:pt>
    <dgm:pt modelId="{D904FC5B-B8BD-44B2-AFDF-6AD426AAD8AE}">
      <dgm:prSet phldrT="[Text]" custT="1"/>
      <dgm:spPr/>
      <dgm:t>
        <a:bodyPr/>
        <a:lstStyle/>
        <a:p>
          <a:r>
            <a:rPr lang="id-ID" sz="1600" dirty="0" smtClean="0"/>
            <a:t>Kehandalan dalam ketepatan waktu</a:t>
          </a:r>
          <a:endParaRPr lang="id-ID" sz="1600" dirty="0"/>
        </a:p>
      </dgm:t>
    </dgm:pt>
    <dgm:pt modelId="{5987F4A7-53FC-4D72-8024-BC775A62AFC8}" type="parTrans" cxnId="{0FE1421E-34C3-4BB6-A9FC-8D6FD422DB9B}">
      <dgm:prSet/>
      <dgm:spPr/>
      <dgm:t>
        <a:bodyPr/>
        <a:lstStyle/>
        <a:p>
          <a:endParaRPr lang="id-ID"/>
        </a:p>
      </dgm:t>
    </dgm:pt>
    <dgm:pt modelId="{41DDC1BB-0907-4376-954F-8A0EEF4F5835}" type="sibTrans" cxnId="{0FE1421E-34C3-4BB6-A9FC-8D6FD422DB9B}">
      <dgm:prSet/>
      <dgm:spPr/>
      <dgm:t>
        <a:bodyPr/>
        <a:lstStyle/>
        <a:p>
          <a:endParaRPr lang="id-ID"/>
        </a:p>
      </dgm:t>
    </dgm:pt>
    <dgm:pt modelId="{A1703875-0368-4480-83BD-A7D4B1143693}">
      <dgm:prSet phldrT="[Text]" custT="1"/>
      <dgm:spPr/>
      <dgm:t>
        <a:bodyPr/>
        <a:lstStyle/>
        <a:p>
          <a:r>
            <a:rPr lang="id-ID" sz="1600" dirty="0" smtClean="0"/>
            <a:t>Ekonomis dalam penggunaan ruanguntuk jalurnya</a:t>
          </a:r>
          <a:endParaRPr lang="id-ID" sz="1600" dirty="0"/>
        </a:p>
      </dgm:t>
    </dgm:pt>
    <dgm:pt modelId="{1769EBDA-3179-4AA0-A628-D727F876706D}" type="parTrans" cxnId="{59D31FDE-8F21-42E4-86D8-A3C0C3181891}">
      <dgm:prSet/>
      <dgm:spPr/>
      <dgm:t>
        <a:bodyPr/>
        <a:lstStyle/>
        <a:p>
          <a:endParaRPr lang="id-ID"/>
        </a:p>
      </dgm:t>
    </dgm:pt>
    <dgm:pt modelId="{F3D7B322-D565-401B-84AA-DDB417304FFC}" type="sibTrans" cxnId="{59D31FDE-8F21-42E4-86D8-A3C0C3181891}">
      <dgm:prSet/>
      <dgm:spPr/>
      <dgm:t>
        <a:bodyPr/>
        <a:lstStyle/>
        <a:p>
          <a:endParaRPr lang="id-ID"/>
        </a:p>
      </dgm:t>
    </dgm:pt>
    <dgm:pt modelId="{C3ECBBC1-DB8A-4097-8031-FC14A68DABBF}">
      <dgm:prSet phldrT="[Text]" custT="1"/>
      <dgm:spPr/>
      <dgm:t>
        <a:bodyPr/>
        <a:lstStyle/>
        <a:p>
          <a:r>
            <a:rPr lang="id-ID" sz="1600" dirty="0" smtClean="0"/>
            <a:t>Polusi dan kebisingan sangat kecil</a:t>
          </a:r>
          <a:endParaRPr lang="id-ID" sz="1600" dirty="0"/>
        </a:p>
      </dgm:t>
    </dgm:pt>
    <dgm:pt modelId="{A6287864-41F7-41E9-B6F4-9D2DDCF1D4C8}" type="parTrans" cxnId="{91FC9254-CA62-4B0D-8C7C-0CEE31341ABC}">
      <dgm:prSet/>
      <dgm:spPr/>
      <dgm:t>
        <a:bodyPr/>
        <a:lstStyle/>
        <a:p>
          <a:endParaRPr lang="id-ID"/>
        </a:p>
      </dgm:t>
    </dgm:pt>
    <dgm:pt modelId="{1B357B38-0485-4F00-B752-53252E5EB10A}" type="sibTrans" cxnId="{91FC9254-CA62-4B0D-8C7C-0CEE31341ABC}">
      <dgm:prSet/>
      <dgm:spPr/>
      <dgm:t>
        <a:bodyPr/>
        <a:lstStyle/>
        <a:p>
          <a:endParaRPr lang="id-ID"/>
        </a:p>
      </dgm:t>
    </dgm:pt>
    <dgm:pt modelId="{E7C8173C-3267-4BC7-8736-C1A9C659BE34}">
      <dgm:prSet phldrT="[Text]" custT="1"/>
      <dgm:spPr/>
      <dgm:t>
        <a:bodyPr/>
        <a:lstStyle/>
        <a:p>
          <a:r>
            <a:rPr lang="id-ID" sz="1600" dirty="0" smtClean="0"/>
            <a:t>Aksesibilitas lebih baik dibandingkan transportasi air dan udara</a:t>
          </a:r>
          <a:endParaRPr lang="id-ID" sz="1600" dirty="0"/>
        </a:p>
      </dgm:t>
    </dgm:pt>
    <dgm:pt modelId="{EF811D6F-12BF-4F8A-90EA-72C116EC5312}" type="parTrans" cxnId="{83E305F4-DC68-4AFB-A93D-C1FEEE6DE2AD}">
      <dgm:prSet/>
      <dgm:spPr/>
      <dgm:t>
        <a:bodyPr/>
        <a:lstStyle/>
        <a:p>
          <a:endParaRPr lang="id-ID"/>
        </a:p>
      </dgm:t>
    </dgm:pt>
    <dgm:pt modelId="{4DF00155-DAC5-4CCE-97C6-8DB71B22582F}" type="sibTrans" cxnId="{83E305F4-DC68-4AFB-A93D-C1FEEE6DE2AD}">
      <dgm:prSet/>
      <dgm:spPr/>
      <dgm:t>
        <a:bodyPr/>
        <a:lstStyle/>
        <a:p>
          <a:endParaRPr lang="id-ID"/>
        </a:p>
      </dgm:t>
    </dgm:pt>
    <dgm:pt modelId="{7FCF587A-03C2-47E2-AD88-CEE426D1D4B4}">
      <dgm:prSet phldrT="[Text]" custT="1"/>
      <dgm:spPr/>
      <dgm:t>
        <a:bodyPr/>
        <a:lstStyle/>
        <a:p>
          <a:r>
            <a:rPr lang="id-ID" sz="1600" dirty="0" smtClean="0"/>
            <a:t>Membutuhkan biaya investasi , perawatan dan operasional yang besar</a:t>
          </a:r>
          <a:endParaRPr lang="id-ID" sz="1600" dirty="0"/>
        </a:p>
      </dgm:t>
    </dgm:pt>
    <dgm:pt modelId="{675C56CF-F0EE-4027-A53C-B73F181D8EC9}" type="parTrans" cxnId="{8B91FD96-EB12-4891-806D-B3458AEC0A38}">
      <dgm:prSet/>
      <dgm:spPr/>
      <dgm:t>
        <a:bodyPr/>
        <a:lstStyle/>
        <a:p>
          <a:endParaRPr lang="id-ID"/>
        </a:p>
      </dgm:t>
    </dgm:pt>
    <dgm:pt modelId="{C2306ED4-CAB4-40D0-A2AB-D9DE4B120F67}" type="sibTrans" cxnId="{8B91FD96-EB12-4891-806D-B3458AEC0A38}">
      <dgm:prSet/>
      <dgm:spPr/>
      <dgm:t>
        <a:bodyPr/>
        <a:lstStyle/>
        <a:p>
          <a:endParaRPr lang="id-ID"/>
        </a:p>
      </dgm:t>
    </dgm:pt>
    <dgm:pt modelId="{C93D96DE-87A6-42EC-9245-7E71429464E0}">
      <dgm:prSet phldrT="[Text]" custT="1"/>
      <dgm:spPr/>
      <dgm:t>
        <a:bodyPr/>
        <a:lstStyle/>
        <a:p>
          <a:r>
            <a:rPr lang="id-ID" sz="1600" dirty="0" smtClean="0"/>
            <a:t>Pelayanan barang dan penumpang hanya terbatas pada jalurnya</a:t>
          </a:r>
          <a:endParaRPr lang="id-ID" sz="1600" dirty="0"/>
        </a:p>
      </dgm:t>
    </dgm:pt>
    <dgm:pt modelId="{64216385-6F84-47E2-A6CC-211B2C481AE6}" type="parTrans" cxnId="{75939B07-719C-437E-A7B5-9C249E39CAE6}">
      <dgm:prSet/>
      <dgm:spPr/>
      <dgm:t>
        <a:bodyPr/>
        <a:lstStyle/>
        <a:p>
          <a:endParaRPr lang="id-ID"/>
        </a:p>
      </dgm:t>
    </dgm:pt>
    <dgm:pt modelId="{2BE705BB-ED41-4686-97F9-6DDD44172557}" type="sibTrans" cxnId="{75939B07-719C-437E-A7B5-9C249E39CAE6}">
      <dgm:prSet/>
      <dgm:spPr/>
      <dgm:t>
        <a:bodyPr/>
        <a:lstStyle/>
        <a:p>
          <a:endParaRPr lang="id-ID"/>
        </a:p>
      </dgm:t>
    </dgm:pt>
    <dgm:pt modelId="{6DEF7EF9-07AD-4074-A455-81E4318C4FE5}" type="pres">
      <dgm:prSet presAssocID="{B3B1C30F-C487-4D5E-97A4-BD389707D7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831605-63A6-48D3-A8E0-6BDE49C28A79}" type="pres">
      <dgm:prSet presAssocID="{F07D4707-2F38-41D7-B45E-5969C094514E}" presName="linNode" presStyleCnt="0"/>
      <dgm:spPr/>
    </dgm:pt>
    <dgm:pt modelId="{24F3C305-C6E3-47E5-BA91-723F4FA32C61}" type="pres">
      <dgm:prSet presAssocID="{F07D4707-2F38-41D7-B45E-5969C094514E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B3DCB2-6E31-4965-B3C7-5204ECC4BC2B}" type="pres">
      <dgm:prSet presAssocID="{F07D4707-2F38-41D7-B45E-5969C094514E}" presName="bracket" presStyleLbl="parChTrans1D1" presStyleIdx="0" presStyleCnt="2"/>
      <dgm:spPr/>
    </dgm:pt>
    <dgm:pt modelId="{88EE44DA-DE9A-4468-A781-756DD3D5C34E}" type="pres">
      <dgm:prSet presAssocID="{F07D4707-2F38-41D7-B45E-5969C094514E}" presName="spH" presStyleCnt="0"/>
      <dgm:spPr/>
    </dgm:pt>
    <dgm:pt modelId="{E39C6CF4-3C9B-4CF0-9A36-149ECDFBF9D5}" type="pres">
      <dgm:prSet presAssocID="{F07D4707-2F38-41D7-B45E-5969C094514E}" presName="desTx" presStyleLbl="node1" presStyleIdx="0" presStyleCnt="2" custScaleX="114706" custScaleY="1256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6D95D1-CDBD-477F-A85D-FBA2D507BF6E}" type="pres">
      <dgm:prSet presAssocID="{4A581DAF-5622-4C02-8781-407BB6D5FE05}" presName="spV" presStyleCnt="0"/>
      <dgm:spPr/>
    </dgm:pt>
    <dgm:pt modelId="{AF2C633F-2C7F-4561-9416-906E27EEB10A}" type="pres">
      <dgm:prSet presAssocID="{E1C5CBDA-1FB9-4D09-816E-4C2A69E88C5E}" presName="linNode" presStyleCnt="0"/>
      <dgm:spPr/>
    </dgm:pt>
    <dgm:pt modelId="{B85BD258-EF36-48FA-8A10-A4F93BD59980}" type="pres">
      <dgm:prSet presAssocID="{E1C5CBDA-1FB9-4D09-816E-4C2A69E88C5E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DFC234-E8D5-484A-89AD-AD7FF44FE37A}" type="pres">
      <dgm:prSet presAssocID="{E1C5CBDA-1FB9-4D09-816E-4C2A69E88C5E}" presName="bracket" presStyleLbl="parChTrans1D1" presStyleIdx="1" presStyleCnt="2"/>
      <dgm:spPr/>
    </dgm:pt>
    <dgm:pt modelId="{ED24FCE6-79E3-448A-BBB9-9D47D9E0CE29}" type="pres">
      <dgm:prSet presAssocID="{E1C5CBDA-1FB9-4D09-816E-4C2A69E88C5E}" presName="spH" presStyleCnt="0"/>
      <dgm:spPr/>
    </dgm:pt>
    <dgm:pt modelId="{5F3A4952-647D-4448-974F-B1A1525BB99F}" type="pres">
      <dgm:prSet presAssocID="{E1C5CBDA-1FB9-4D09-816E-4C2A69E88C5E}" presName="desTx" presStyleLbl="node1" presStyleIdx="1" presStyleCnt="2" custScaleX="112329" custScaleY="1173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1FC9254-CA62-4B0D-8C7C-0CEE31341ABC}" srcId="{F07D4707-2F38-41D7-B45E-5969C094514E}" destId="{C3ECBBC1-DB8A-4097-8031-FC14A68DABBF}" srcOrd="5" destOrd="0" parTransId="{A6287864-41F7-41E9-B6F4-9D2DDCF1D4C8}" sibTransId="{1B357B38-0485-4F00-B752-53252E5EB10A}"/>
    <dgm:cxn modelId="{1D4E62AB-6FC2-46EB-A8F3-ABB1C2DBED6F}" type="presOf" srcId="{E1C5CBDA-1FB9-4D09-816E-4C2A69E88C5E}" destId="{B85BD258-EF36-48FA-8A10-A4F93BD59980}" srcOrd="0" destOrd="0" presId="urn:diagrams.loki3.com/BracketList+Icon"/>
    <dgm:cxn modelId="{B414CBD7-4E1D-414E-BFD0-91979005D6D5}" type="presOf" srcId="{C14A9EDC-4F5A-4F42-B3DA-7E07CF141932}" destId="{E39C6CF4-3C9B-4CF0-9A36-149ECDFBF9D5}" srcOrd="0" destOrd="2" presId="urn:diagrams.loki3.com/BracketList+Icon"/>
    <dgm:cxn modelId="{0DF98353-5A4A-47D3-B2C5-E8C76C2C209B}" type="presOf" srcId="{B3B1C30F-C487-4D5E-97A4-BD389707D72C}" destId="{6DEF7EF9-07AD-4074-A455-81E4318C4FE5}" srcOrd="0" destOrd="0" presId="urn:diagrams.loki3.com/BracketList+Icon"/>
    <dgm:cxn modelId="{C6D93406-8D35-4622-9E49-BB30426A6B7D}" type="presOf" srcId="{953612A3-8CC2-4223-B5E8-EDBEA2A75CBB}" destId="{E39C6CF4-3C9B-4CF0-9A36-149ECDFBF9D5}" srcOrd="0" destOrd="1" presId="urn:diagrams.loki3.com/BracketList+Icon"/>
    <dgm:cxn modelId="{11A5B57E-87B3-4A5F-990C-E089A7A05684}" type="presOf" srcId="{EB3BBCF9-7902-4783-BEFB-059E2402F7DF}" destId="{5F3A4952-647D-4448-974F-B1A1525BB99F}" srcOrd="0" destOrd="0" presId="urn:diagrams.loki3.com/BracketList+Icon"/>
    <dgm:cxn modelId="{D7DFFBE4-E53A-4CEC-B402-1BF068955905}" type="presOf" srcId="{7FCF587A-03C2-47E2-AD88-CEE426D1D4B4}" destId="{5F3A4952-647D-4448-974F-B1A1525BB99F}" srcOrd="0" destOrd="1" presId="urn:diagrams.loki3.com/BracketList+Icon"/>
    <dgm:cxn modelId="{4F264AD8-FA03-4408-A38B-0B7C65129B30}" type="presOf" srcId="{D904FC5B-B8BD-44B2-AFDF-6AD426AAD8AE}" destId="{E39C6CF4-3C9B-4CF0-9A36-149ECDFBF9D5}" srcOrd="0" destOrd="3" presId="urn:diagrams.loki3.com/BracketList+Icon"/>
    <dgm:cxn modelId="{153D5B1E-49D8-42A5-9DF9-9C2C49431C1F}" srcId="{F07D4707-2F38-41D7-B45E-5969C094514E}" destId="{953612A3-8CC2-4223-B5E8-EDBEA2A75CBB}" srcOrd="1" destOrd="0" parTransId="{559D159E-7838-46FB-BE9E-8095136D5B01}" sibTransId="{56FFDABD-F1F2-4C92-8F4A-A38D34D0DE08}"/>
    <dgm:cxn modelId="{C9D2CCB4-3425-4714-82CD-87E2798EB007}" srcId="{B3B1C30F-C487-4D5E-97A4-BD389707D72C}" destId="{F07D4707-2F38-41D7-B45E-5969C094514E}" srcOrd="0" destOrd="0" parTransId="{193D0C7C-1473-466F-A6A4-20DCF59455B4}" sibTransId="{4A581DAF-5622-4C02-8781-407BB6D5FE05}"/>
    <dgm:cxn modelId="{90EDDB5E-C1F6-4B03-A3EE-38B37861416E}" srcId="{F07D4707-2F38-41D7-B45E-5969C094514E}" destId="{290BD740-D101-44F5-8107-EF5AB28011FA}" srcOrd="0" destOrd="0" parTransId="{C1981E8A-619D-443A-9176-4514C94D5BFB}" sibTransId="{760810BA-96F9-430B-AA57-F98B9E25BA0E}"/>
    <dgm:cxn modelId="{75939B07-719C-437E-A7B5-9C249E39CAE6}" srcId="{E1C5CBDA-1FB9-4D09-816E-4C2A69E88C5E}" destId="{C93D96DE-87A6-42EC-9245-7E71429464E0}" srcOrd="2" destOrd="0" parTransId="{64216385-6F84-47E2-A6CC-211B2C481AE6}" sibTransId="{2BE705BB-ED41-4686-97F9-6DDD44172557}"/>
    <dgm:cxn modelId="{83E305F4-DC68-4AFB-A93D-C1FEEE6DE2AD}" srcId="{F07D4707-2F38-41D7-B45E-5969C094514E}" destId="{E7C8173C-3267-4BC7-8736-C1A9C659BE34}" srcOrd="6" destOrd="0" parTransId="{EF811D6F-12BF-4F8A-90EA-72C116EC5312}" sibTransId="{4DF00155-DAC5-4CCE-97C6-8DB71B22582F}"/>
    <dgm:cxn modelId="{CA8DFA40-619F-497C-BFFD-E9C16BA92FF9}" type="presOf" srcId="{E7C8173C-3267-4BC7-8736-C1A9C659BE34}" destId="{E39C6CF4-3C9B-4CF0-9A36-149ECDFBF9D5}" srcOrd="0" destOrd="6" presId="urn:diagrams.loki3.com/BracketList+Icon"/>
    <dgm:cxn modelId="{5578EC76-06E6-4A61-88B8-C5CF4B6029C9}" type="presOf" srcId="{A1703875-0368-4480-83BD-A7D4B1143693}" destId="{E39C6CF4-3C9B-4CF0-9A36-149ECDFBF9D5}" srcOrd="0" destOrd="4" presId="urn:diagrams.loki3.com/BracketList+Icon"/>
    <dgm:cxn modelId="{74C5D672-A8F9-46EC-B6C2-724BCFA4F9D0}" type="presOf" srcId="{C93D96DE-87A6-42EC-9245-7E71429464E0}" destId="{5F3A4952-647D-4448-974F-B1A1525BB99F}" srcOrd="0" destOrd="2" presId="urn:diagrams.loki3.com/BracketList+Icon"/>
    <dgm:cxn modelId="{0E96C513-6515-4BCF-AE4E-2766241EEA83}" srcId="{E1C5CBDA-1FB9-4D09-816E-4C2A69E88C5E}" destId="{EB3BBCF9-7902-4783-BEFB-059E2402F7DF}" srcOrd="0" destOrd="0" parTransId="{F13D2B6C-14C2-4FE9-8B57-061930911558}" sibTransId="{41385E0C-F9A3-45F8-B458-EB8F5AE1B9D9}"/>
    <dgm:cxn modelId="{36ABACC0-B89A-4A06-9C1D-EA781337CEA7}" srcId="{B3B1C30F-C487-4D5E-97A4-BD389707D72C}" destId="{E1C5CBDA-1FB9-4D09-816E-4C2A69E88C5E}" srcOrd="1" destOrd="0" parTransId="{540D7248-CCAD-40D0-8DA5-E6E7B76F0DA0}" sibTransId="{E155EBAB-4DC2-45B8-A90D-051E80375966}"/>
    <dgm:cxn modelId="{8DD353C4-D0DE-41D2-9EEC-2B5308B7234A}" type="presOf" srcId="{C3ECBBC1-DB8A-4097-8031-FC14A68DABBF}" destId="{E39C6CF4-3C9B-4CF0-9A36-149ECDFBF9D5}" srcOrd="0" destOrd="5" presId="urn:diagrams.loki3.com/BracketList+Icon"/>
    <dgm:cxn modelId="{59D31FDE-8F21-42E4-86D8-A3C0C3181891}" srcId="{F07D4707-2F38-41D7-B45E-5969C094514E}" destId="{A1703875-0368-4480-83BD-A7D4B1143693}" srcOrd="4" destOrd="0" parTransId="{1769EBDA-3179-4AA0-A628-D727F876706D}" sibTransId="{F3D7B322-D565-401B-84AA-DDB417304FFC}"/>
    <dgm:cxn modelId="{8B91FD96-EB12-4891-806D-B3458AEC0A38}" srcId="{E1C5CBDA-1FB9-4D09-816E-4C2A69E88C5E}" destId="{7FCF587A-03C2-47E2-AD88-CEE426D1D4B4}" srcOrd="1" destOrd="0" parTransId="{675C56CF-F0EE-4027-A53C-B73F181D8EC9}" sibTransId="{C2306ED4-CAB4-40D0-A2AB-D9DE4B120F67}"/>
    <dgm:cxn modelId="{C2905DD7-4047-4BE4-A58D-61EB7B2B8EBF}" type="presOf" srcId="{290BD740-D101-44F5-8107-EF5AB28011FA}" destId="{E39C6CF4-3C9B-4CF0-9A36-149ECDFBF9D5}" srcOrd="0" destOrd="0" presId="urn:diagrams.loki3.com/BracketList+Icon"/>
    <dgm:cxn modelId="{0FE1421E-34C3-4BB6-A9FC-8D6FD422DB9B}" srcId="{F07D4707-2F38-41D7-B45E-5969C094514E}" destId="{D904FC5B-B8BD-44B2-AFDF-6AD426AAD8AE}" srcOrd="3" destOrd="0" parTransId="{5987F4A7-53FC-4D72-8024-BC775A62AFC8}" sibTransId="{41DDC1BB-0907-4376-954F-8A0EEF4F5835}"/>
    <dgm:cxn modelId="{7A3BADFC-F9D1-4596-87E8-2C9EBC28D756}" srcId="{F07D4707-2F38-41D7-B45E-5969C094514E}" destId="{C14A9EDC-4F5A-4F42-B3DA-7E07CF141932}" srcOrd="2" destOrd="0" parTransId="{8BC66F00-14ED-43CF-A7A7-8BF2664C3AB4}" sibTransId="{BC59799D-B0FF-4840-B95A-E7E43AC90BBC}"/>
    <dgm:cxn modelId="{C8CEADBB-BBE4-44ED-9999-E4352E7AD16C}" type="presOf" srcId="{F07D4707-2F38-41D7-B45E-5969C094514E}" destId="{24F3C305-C6E3-47E5-BA91-723F4FA32C61}" srcOrd="0" destOrd="0" presId="urn:diagrams.loki3.com/BracketList+Icon"/>
    <dgm:cxn modelId="{87FBB428-E1C5-4DD9-BBFD-901433EAE15C}" type="presParOf" srcId="{6DEF7EF9-07AD-4074-A455-81E4318C4FE5}" destId="{7B831605-63A6-48D3-A8E0-6BDE49C28A79}" srcOrd="0" destOrd="0" presId="urn:diagrams.loki3.com/BracketList+Icon"/>
    <dgm:cxn modelId="{BEF0B9A4-5557-4897-9D3E-F6800E538A35}" type="presParOf" srcId="{7B831605-63A6-48D3-A8E0-6BDE49C28A79}" destId="{24F3C305-C6E3-47E5-BA91-723F4FA32C61}" srcOrd="0" destOrd="0" presId="urn:diagrams.loki3.com/BracketList+Icon"/>
    <dgm:cxn modelId="{1000BC8F-8EFC-499E-B16B-5078AD726088}" type="presParOf" srcId="{7B831605-63A6-48D3-A8E0-6BDE49C28A79}" destId="{E1B3DCB2-6E31-4965-B3C7-5204ECC4BC2B}" srcOrd="1" destOrd="0" presId="urn:diagrams.loki3.com/BracketList+Icon"/>
    <dgm:cxn modelId="{707E9A37-46A2-44B7-9C1F-B5B8294698D6}" type="presParOf" srcId="{7B831605-63A6-48D3-A8E0-6BDE49C28A79}" destId="{88EE44DA-DE9A-4468-A781-756DD3D5C34E}" srcOrd="2" destOrd="0" presId="urn:diagrams.loki3.com/BracketList+Icon"/>
    <dgm:cxn modelId="{8A8F81B0-DA84-41AD-B01F-ABC4D5C27B68}" type="presParOf" srcId="{7B831605-63A6-48D3-A8E0-6BDE49C28A79}" destId="{E39C6CF4-3C9B-4CF0-9A36-149ECDFBF9D5}" srcOrd="3" destOrd="0" presId="urn:diagrams.loki3.com/BracketList+Icon"/>
    <dgm:cxn modelId="{9A51C66F-D617-4771-87A2-82B4236F6B2E}" type="presParOf" srcId="{6DEF7EF9-07AD-4074-A455-81E4318C4FE5}" destId="{D46D95D1-CDBD-477F-A85D-FBA2D507BF6E}" srcOrd="1" destOrd="0" presId="urn:diagrams.loki3.com/BracketList+Icon"/>
    <dgm:cxn modelId="{FB69EC00-AF97-4B21-AF34-4D1A749373B5}" type="presParOf" srcId="{6DEF7EF9-07AD-4074-A455-81E4318C4FE5}" destId="{AF2C633F-2C7F-4561-9416-906E27EEB10A}" srcOrd="2" destOrd="0" presId="urn:diagrams.loki3.com/BracketList+Icon"/>
    <dgm:cxn modelId="{E3A5EA9C-6375-4555-A4B7-93A2D754A36C}" type="presParOf" srcId="{AF2C633F-2C7F-4561-9416-906E27EEB10A}" destId="{B85BD258-EF36-48FA-8A10-A4F93BD59980}" srcOrd="0" destOrd="0" presId="urn:diagrams.loki3.com/BracketList+Icon"/>
    <dgm:cxn modelId="{8324A01E-E597-4140-82A8-9556CD82370D}" type="presParOf" srcId="{AF2C633F-2C7F-4561-9416-906E27EEB10A}" destId="{45DFC234-E8D5-484A-89AD-AD7FF44FE37A}" srcOrd="1" destOrd="0" presId="urn:diagrams.loki3.com/BracketList+Icon"/>
    <dgm:cxn modelId="{66580365-F792-41EB-A888-E86D8100AFF0}" type="presParOf" srcId="{AF2C633F-2C7F-4561-9416-906E27EEB10A}" destId="{ED24FCE6-79E3-448A-BBB9-9D47D9E0CE29}" srcOrd="2" destOrd="0" presId="urn:diagrams.loki3.com/BracketList+Icon"/>
    <dgm:cxn modelId="{223897EC-BC62-4C68-A51D-D75E26E49158}" type="presParOf" srcId="{AF2C633F-2C7F-4561-9416-906E27EEB10A}" destId="{5F3A4952-647D-4448-974F-B1A1525BB99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20509-6ABD-4F93-9933-2A49ED75DFD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AB5CEB8-E0BA-4A58-9A15-14C96B43742A}">
      <dgm:prSet phldrT="[Text]" custT="1"/>
      <dgm:spPr/>
      <dgm:t>
        <a:bodyPr/>
        <a:lstStyle/>
        <a:p>
          <a:r>
            <a:rPr lang="id-ID" sz="1400" b="1" dirty="0" smtClean="0"/>
            <a:t>Meningkatkan efisiensi seluruh sistem angkutan kereta api</a:t>
          </a:r>
          <a:endParaRPr lang="id-ID" sz="1400" b="1" dirty="0"/>
        </a:p>
      </dgm:t>
    </dgm:pt>
    <dgm:pt modelId="{67A998B1-CCB5-434D-943A-F116B43C35FA}" type="parTrans" cxnId="{1DD035D8-D578-4219-A3BE-220BC5D49204}">
      <dgm:prSet/>
      <dgm:spPr/>
      <dgm:t>
        <a:bodyPr/>
        <a:lstStyle/>
        <a:p>
          <a:endParaRPr lang="id-ID" sz="2000" b="1"/>
        </a:p>
      </dgm:t>
    </dgm:pt>
    <dgm:pt modelId="{F1CEAABB-7647-4EEC-A373-EBF979F01DEA}" type="sibTrans" cxnId="{1DD035D8-D578-4219-A3BE-220BC5D49204}">
      <dgm:prSet/>
      <dgm:spPr/>
      <dgm:t>
        <a:bodyPr/>
        <a:lstStyle/>
        <a:p>
          <a:endParaRPr lang="id-ID" sz="2000" b="1"/>
        </a:p>
      </dgm:t>
    </dgm:pt>
    <dgm:pt modelId="{A22500E6-2655-4AD5-A9D9-4697C5617AD7}">
      <dgm:prSet phldrT="[Text]" custT="1"/>
      <dgm:spPr/>
      <dgm:t>
        <a:bodyPr/>
        <a:lstStyle/>
        <a:p>
          <a:r>
            <a:rPr lang="id-ID" sz="1400" b="1" dirty="0" smtClean="0"/>
            <a:t>Memberikan jasa angkutan yang efisien kepada pelanggan </a:t>
          </a:r>
          <a:endParaRPr lang="id-ID" sz="1400" b="1" dirty="0"/>
        </a:p>
      </dgm:t>
    </dgm:pt>
    <dgm:pt modelId="{000FA436-3324-44E8-BB22-8D3DD1FF75CF}" type="parTrans" cxnId="{929CB7BF-FDFD-450D-89A2-8CA8DA87CDA2}">
      <dgm:prSet/>
      <dgm:spPr/>
      <dgm:t>
        <a:bodyPr/>
        <a:lstStyle/>
        <a:p>
          <a:endParaRPr lang="id-ID" sz="2000" b="1"/>
        </a:p>
      </dgm:t>
    </dgm:pt>
    <dgm:pt modelId="{303D2E79-8165-4EFC-808E-9BF2F0B001E4}" type="sibTrans" cxnId="{929CB7BF-FDFD-450D-89A2-8CA8DA87CDA2}">
      <dgm:prSet/>
      <dgm:spPr/>
      <dgm:t>
        <a:bodyPr/>
        <a:lstStyle/>
        <a:p>
          <a:endParaRPr lang="id-ID" sz="2000" b="1"/>
        </a:p>
      </dgm:t>
    </dgm:pt>
    <dgm:pt modelId="{D70C8FBD-FBF8-4DD0-A6C4-FA131F27170C}">
      <dgm:prSet phldrT="[Text]" custT="1"/>
      <dgm:spPr/>
      <dgm:t>
        <a:bodyPr/>
        <a:lstStyle/>
        <a:p>
          <a:r>
            <a:rPr lang="id-ID" sz="1400" b="1" dirty="0" smtClean="0"/>
            <a:t>Mendorong industri pada wilayah jaln rel</a:t>
          </a:r>
          <a:endParaRPr lang="id-ID" sz="1400" b="1" dirty="0"/>
        </a:p>
      </dgm:t>
    </dgm:pt>
    <dgm:pt modelId="{F888B30F-9506-4233-B7B3-BAEEC31A7720}" type="parTrans" cxnId="{E7C48C80-A89C-4481-AE14-DA65B1C50653}">
      <dgm:prSet/>
      <dgm:spPr/>
      <dgm:t>
        <a:bodyPr/>
        <a:lstStyle/>
        <a:p>
          <a:endParaRPr lang="id-ID" sz="2000" b="1"/>
        </a:p>
      </dgm:t>
    </dgm:pt>
    <dgm:pt modelId="{A472202B-8291-47F6-A06E-4F84C6360AA2}" type="sibTrans" cxnId="{E7C48C80-A89C-4481-AE14-DA65B1C50653}">
      <dgm:prSet/>
      <dgm:spPr/>
      <dgm:t>
        <a:bodyPr/>
        <a:lstStyle/>
        <a:p>
          <a:endParaRPr lang="id-ID" sz="2000" b="1"/>
        </a:p>
      </dgm:t>
    </dgm:pt>
    <dgm:pt modelId="{2549E772-1CC5-40F0-B61A-DB707504C207}">
      <dgm:prSet phldrT="[Text]" custT="1"/>
      <dgm:spPr/>
      <dgm:t>
        <a:bodyPr/>
        <a:lstStyle/>
        <a:p>
          <a:r>
            <a:rPr lang="id-ID" sz="1400" b="1" dirty="0" smtClean="0"/>
            <a:t>Jasa angkutan sesuai dengan nilai dasarnya harus tepat waktu, aman, handal, nyaman</a:t>
          </a:r>
          <a:endParaRPr lang="id-ID" sz="1400" b="1" dirty="0"/>
        </a:p>
      </dgm:t>
    </dgm:pt>
    <dgm:pt modelId="{26E43794-3FF4-46E2-B1DA-0C303330BBDD}" type="parTrans" cxnId="{CFE17D6C-0480-4FB5-B5F4-22ACA5EE1EAE}">
      <dgm:prSet/>
      <dgm:spPr/>
      <dgm:t>
        <a:bodyPr/>
        <a:lstStyle/>
        <a:p>
          <a:endParaRPr lang="id-ID" sz="2000" b="1"/>
        </a:p>
      </dgm:t>
    </dgm:pt>
    <dgm:pt modelId="{0048C3F1-D25A-416E-8447-169636BBB010}" type="sibTrans" cxnId="{CFE17D6C-0480-4FB5-B5F4-22ACA5EE1EAE}">
      <dgm:prSet/>
      <dgm:spPr/>
      <dgm:t>
        <a:bodyPr/>
        <a:lstStyle/>
        <a:p>
          <a:endParaRPr lang="id-ID" sz="2000" b="1"/>
        </a:p>
      </dgm:t>
    </dgm:pt>
    <dgm:pt modelId="{2C27B121-E653-4B88-B804-A490427AFED0}">
      <dgm:prSet phldrT="[Text]" custT="1"/>
      <dgm:spPr/>
      <dgm:t>
        <a:bodyPr/>
        <a:lstStyle/>
        <a:p>
          <a:r>
            <a:rPr lang="id-ID" sz="1400" b="1" dirty="0" smtClean="0"/>
            <a:t>Menyediakan mutu jasa angkutan yang sesuai dengan tarif yang dibebankan kepada pelanggan dan selalu berorientasi kepada pasar sehingga memberikan konstribusi kepada pendapatan yang maksimal</a:t>
          </a:r>
          <a:endParaRPr lang="id-ID" sz="1400" b="1" dirty="0"/>
        </a:p>
      </dgm:t>
    </dgm:pt>
    <dgm:pt modelId="{5698E714-2C09-4955-93B1-AC0B32A7F0D1}" type="parTrans" cxnId="{93AF0FE1-0EDF-44EB-94D2-743E1711E7B8}">
      <dgm:prSet/>
      <dgm:spPr/>
      <dgm:t>
        <a:bodyPr/>
        <a:lstStyle/>
        <a:p>
          <a:endParaRPr lang="id-ID" sz="2000" b="1"/>
        </a:p>
      </dgm:t>
    </dgm:pt>
    <dgm:pt modelId="{512178C1-5A2B-4D5F-8D3A-14AFF04E5819}" type="sibTrans" cxnId="{93AF0FE1-0EDF-44EB-94D2-743E1711E7B8}">
      <dgm:prSet/>
      <dgm:spPr/>
      <dgm:t>
        <a:bodyPr/>
        <a:lstStyle/>
        <a:p>
          <a:endParaRPr lang="id-ID" sz="2000" b="1"/>
        </a:p>
      </dgm:t>
    </dgm:pt>
    <dgm:pt modelId="{9074C8BC-EC0C-4D53-9A55-F777C3C1618D}" type="pres">
      <dgm:prSet presAssocID="{91520509-6ABD-4F93-9933-2A49ED75DF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8E2F7C86-B3A7-44B3-9ECF-46C2F2724B19}" type="pres">
      <dgm:prSet presAssocID="{91520509-6ABD-4F93-9933-2A49ED75DFD6}" presName="Name1" presStyleCnt="0"/>
      <dgm:spPr/>
    </dgm:pt>
    <dgm:pt modelId="{A31270A5-7754-4059-B52B-878276E111BB}" type="pres">
      <dgm:prSet presAssocID="{91520509-6ABD-4F93-9933-2A49ED75DFD6}" presName="cycle" presStyleCnt="0"/>
      <dgm:spPr/>
    </dgm:pt>
    <dgm:pt modelId="{8B9AC6E7-493E-4AD8-899A-32EEFDA14E55}" type="pres">
      <dgm:prSet presAssocID="{91520509-6ABD-4F93-9933-2A49ED75DFD6}" presName="srcNode" presStyleLbl="node1" presStyleIdx="0" presStyleCnt="5"/>
      <dgm:spPr/>
    </dgm:pt>
    <dgm:pt modelId="{F0D99485-6683-4131-B8B1-F0A2728E3EA7}" type="pres">
      <dgm:prSet presAssocID="{91520509-6ABD-4F93-9933-2A49ED75DFD6}" presName="conn" presStyleLbl="parChTrans1D2" presStyleIdx="0" presStyleCnt="1"/>
      <dgm:spPr/>
      <dgm:t>
        <a:bodyPr/>
        <a:lstStyle/>
        <a:p>
          <a:endParaRPr lang="id-ID"/>
        </a:p>
      </dgm:t>
    </dgm:pt>
    <dgm:pt modelId="{1F514F53-A0DB-4591-92F6-10CEA33829F2}" type="pres">
      <dgm:prSet presAssocID="{91520509-6ABD-4F93-9933-2A49ED75DFD6}" presName="extraNode" presStyleLbl="node1" presStyleIdx="0" presStyleCnt="5"/>
      <dgm:spPr/>
    </dgm:pt>
    <dgm:pt modelId="{A0E75E39-D9AB-4C03-8AEB-C2D16A4064B8}" type="pres">
      <dgm:prSet presAssocID="{91520509-6ABD-4F93-9933-2A49ED75DFD6}" presName="dstNode" presStyleLbl="node1" presStyleIdx="0" presStyleCnt="5"/>
      <dgm:spPr/>
    </dgm:pt>
    <dgm:pt modelId="{5864EA6D-5CFF-4D21-9867-E9C8574AC433}" type="pres">
      <dgm:prSet presAssocID="{7AB5CEB8-E0BA-4A58-9A15-14C96B43742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DAEA6F-491F-4FAD-98FE-4C9ACBB990C3}" type="pres">
      <dgm:prSet presAssocID="{7AB5CEB8-E0BA-4A58-9A15-14C96B43742A}" presName="accent_1" presStyleCnt="0"/>
      <dgm:spPr/>
    </dgm:pt>
    <dgm:pt modelId="{A8BFF760-4129-4701-B7D4-6D82D12AFF05}" type="pres">
      <dgm:prSet presAssocID="{7AB5CEB8-E0BA-4A58-9A15-14C96B43742A}" presName="accentRepeatNode" presStyleLbl="solidFgAcc1" presStyleIdx="0" presStyleCnt="5"/>
      <dgm:spPr/>
    </dgm:pt>
    <dgm:pt modelId="{4B4B816A-0A86-4C78-95AC-E90B2D19B263}" type="pres">
      <dgm:prSet presAssocID="{A22500E6-2655-4AD5-A9D9-4697C5617AD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C8B7F0-8259-4828-848D-DC3EDAC176BA}" type="pres">
      <dgm:prSet presAssocID="{A22500E6-2655-4AD5-A9D9-4697C5617AD7}" presName="accent_2" presStyleCnt="0"/>
      <dgm:spPr/>
    </dgm:pt>
    <dgm:pt modelId="{F116C31B-8472-4E1C-9809-C20D68217C1E}" type="pres">
      <dgm:prSet presAssocID="{A22500E6-2655-4AD5-A9D9-4697C5617AD7}" presName="accentRepeatNode" presStyleLbl="solidFgAcc1" presStyleIdx="1" presStyleCnt="5"/>
      <dgm:spPr/>
    </dgm:pt>
    <dgm:pt modelId="{F3079F36-B906-4C37-AFE3-0DBE64752A51}" type="pres">
      <dgm:prSet presAssocID="{D70C8FBD-FBF8-4DD0-A6C4-FA131F27170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75DBD0-2FC8-41B1-AAFA-02E93EB6395B}" type="pres">
      <dgm:prSet presAssocID="{D70C8FBD-FBF8-4DD0-A6C4-FA131F27170C}" presName="accent_3" presStyleCnt="0"/>
      <dgm:spPr/>
    </dgm:pt>
    <dgm:pt modelId="{8E5ECAE9-B4DC-460E-89C8-081BFCDA510B}" type="pres">
      <dgm:prSet presAssocID="{D70C8FBD-FBF8-4DD0-A6C4-FA131F27170C}" presName="accentRepeatNode" presStyleLbl="solidFgAcc1" presStyleIdx="2" presStyleCnt="5"/>
      <dgm:spPr/>
    </dgm:pt>
    <dgm:pt modelId="{BFC3EF6B-2D37-478A-BC27-95DE4CA805AF}" type="pres">
      <dgm:prSet presAssocID="{2549E772-1CC5-40F0-B61A-DB707504C20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730EEE-D52C-4131-BFD4-CB888CA1CAE7}" type="pres">
      <dgm:prSet presAssocID="{2549E772-1CC5-40F0-B61A-DB707504C207}" presName="accent_4" presStyleCnt="0"/>
      <dgm:spPr/>
    </dgm:pt>
    <dgm:pt modelId="{28A041D0-BCA2-4DA5-91B1-6AC2E33A119A}" type="pres">
      <dgm:prSet presAssocID="{2549E772-1CC5-40F0-B61A-DB707504C207}" presName="accentRepeatNode" presStyleLbl="solidFgAcc1" presStyleIdx="3" presStyleCnt="5"/>
      <dgm:spPr/>
    </dgm:pt>
    <dgm:pt modelId="{620A2B4B-1422-4618-9055-F11F97C50BEE}" type="pres">
      <dgm:prSet presAssocID="{2C27B121-E653-4B88-B804-A490427AFED0}" presName="text_5" presStyleLbl="node1" presStyleIdx="4" presStyleCnt="5" custScaleY="1379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40861C-F4BE-4EE2-84E9-4690DAB65B58}" type="pres">
      <dgm:prSet presAssocID="{2C27B121-E653-4B88-B804-A490427AFED0}" presName="accent_5" presStyleCnt="0"/>
      <dgm:spPr/>
    </dgm:pt>
    <dgm:pt modelId="{70040436-E55E-4A9A-B7DD-4AA23CB81C59}" type="pres">
      <dgm:prSet presAssocID="{2C27B121-E653-4B88-B804-A490427AFED0}" presName="accentRepeatNode" presStyleLbl="solidFgAcc1" presStyleIdx="4" presStyleCnt="5"/>
      <dgm:spPr/>
    </dgm:pt>
  </dgm:ptLst>
  <dgm:cxnLst>
    <dgm:cxn modelId="{54B6F2AB-2A89-4ABA-B446-39EFB920190E}" type="presOf" srcId="{D70C8FBD-FBF8-4DD0-A6C4-FA131F27170C}" destId="{F3079F36-B906-4C37-AFE3-0DBE64752A51}" srcOrd="0" destOrd="0" presId="urn:microsoft.com/office/officeart/2008/layout/VerticalCurvedList"/>
    <dgm:cxn modelId="{84D6D61E-1626-4A3F-A1AA-CD9518276A64}" type="presOf" srcId="{7AB5CEB8-E0BA-4A58-9A15-14C96B43742A}" destId="{5864EA6D-5CFF-4D21-9867-E9C8574AC433}" srcOrd="0" destOrd="0" presId="urn:microsoft.com/office/officeart/2008/layout/VerticalCurvedList"/>
    <dgm:cxn modelId="{CFE17D6C-0480-4FB5-B5F4-22ACA5EE1EAE}" srcId="{91520509-6ABD-4F93-9933-2A49ED75DFD6}" destId="{2549E772-1CC5-40F0-B61A-DB707504C207}" srcOrd="3" destOrd="0" parTransId="{26E43794-3FF4-46E2-B1DA-0C303330BBDD}" sibTransId="{0048C3F1-D25A-416E-8447-169636BBB010}"/>
    <dgm:cxn modelId="{E4B9D460-9398-40EE-9B63-B968D089BD15}" type="presOf" srcId="{A22500E6-2655-4AD5-A9D9-4697C5617AD7}" destId="{4B4B816A-0A86-4C78-95AC-E90B2D19B263}" srcOrd="0" destOrd="0" presId="urn:microsoft.com/office/officeart/2008/layout/VerticalCurvedList"/>
    <dgm:cxn modelId="{929CB7BF-FDFD-450D-89A2-8CA8DA87CDA2}" srcId="{91520509-6ABD-4F93-9933-2A49ED75DFD6}" destId="{A22500E6-2655-4AD5-A9D9-4697C5617AD7}" srcOrd="1" destOrd="0" parTransId="{000FA436-3324-44E8-BB22-8D3DD1FF75CF}" sibTransId="{303D2E79-8165-4EFC-808E-9BF2F0B001E4}"/>
    <dgm:cxn modelId="{93AF0FE1-0EDF-44EB-94D2-743E1711E7B8}" srcId="{91520509-6ABD-4F93-9933-2A49ED75DFD6}" destId="{2C27B121-E653-4B88-B804-A490427AFED0}" srcOrd="4" destOrd="0" parTransId="{5698E714-2C09-4955-93B1-AC0B32A7F0D1}" sibTransId="{512178C1-5A2B-4D5F-8D3A-14AFF04E5819}"/>
    <dgm:cxn modelId="{1DD035D8-D578-4219-A3BE-220BC5D49204}" srcId="{91520509-6ABD-4F93-9933-2A49ED75DFD6}" destId="{7AB5CEB8-E0BA-4A58-9A15-14C96B43742A}" srcOrd="0" destOrd="0" parTransId="{67A998B1-CCB5-434D-943A-F116B43C35FA}" sibTransId="{F1CEAABB-7647-4EEC-A373-EBF979F01DEA}"/>
    <dgm:cxn modelId="{EF6B277F-B744-453B-89B0-2AD70EC3469F}" type="presOf" srcId="{91520509-6ABD-4F93-9933-2A49ED75DFD6}" destId="{9074C8BC-EC0C-4D53-9A55-F777C3C1618D}" srcOrd="0" destOrd="0" presId="urn:microsoft.com/office/officeart/2008/layout/VerticalCurvedList"/>
    <dgm:cxn modelId="{E7C48C80-A89C-4481-AE14-DA65B1C50653}" srcId="{91520509-6ABD-4F93-9933-2A49ED75DFD6}" destId="{D70C8FBD-FBF8-4DD0-A6C4-FA131F27170C}" srcOrd="2" destOrd="0" parTransId="{F888B30F-9506-4233-B7B3-BAEEC31A7720}" sibTransId="{A472202B-8291-47F6-A06E-4F84C6360AA2}"/>
    <dgm:cxn modelId="{0E3404F7-8680-4FD6-B8FE-A9982DFB05B6}" type="presOf" srcId="{F1CEAABB-7647-4EEC-A373-EBF979F01DEA}" destId="{F0D99485-6683-4131-B8B1-F0A2728E3EA7}" srcOrd="0" destOrd="0" presId="urn:microsoft.com/office/officeart/2008/layout/VerticalCurvedList"/>
    <dgm:cxn modelId="{C8FDB95B-20A8-47A0-81F3-86C1FE03F382}" type="presOf" srcId="{2549E772-1CC5-40F0-B61A-DB707504C207}" destId="{BFC3EF6B-2D37-478A-BC27-95DE4CA805AF}" srcOrd="0" destOrd="0" presId="urn:microsoft.com/office/officeart/2008/layout/VerticalCurvedList"/>
    <dgm:cxn modelId="{B4FB6F07-F1A1-4C51-B4C4-08A731B9E15F}" type="presOf" srcId="{2C27B121-E653-4B88-B804-A490427AFED0}" destId="{620A2B4B-1422-4618-9055-F11F97C50BEE}" srcOrd="0" destOrd="0" presId="urn:microsoft.com/office/officeart/2008/layout/VerticalCurvedList"/>
    <dgm:cxn modelId="{F8E47F16-A04A-45AC-8DC1-42B580FBAD67}" type="presParOf" srcId="{9074C8BC-EC0C-4D53-9A55-F777C3C1618D}" destId="{8E2F7C86-B3A7-44B3-9ECF-46C2F2724B19}" srcOrd="0" destOrd="0" presId="urn:microsoft.com/office/officeart/2008/layout/VerticalCurvedList"/>
    <dgm:cxn modelId="{F0D252EE-5C4E-4750-BD8E-EB9F25AE5A75}" type="presParOf" srcId="{8E2F7C86-B3A7-44B3-9ECF-46C2F2724B19}" destId="{A31270A5-7754-4059-B52B-878276E111BB}" srcOrd="0" destOrd="0" presId="urn:microsoft.com/office/officeart/2008/layout/VerticalCurvedList"/>
    <dgm:cxn modelId="{3443DD37-A9BE-4458-800D-0F058CF5D012}" type="presParOf" srcId="{A31270A5-7754-4059-B52B-878276E111BB}" destId="{8B9AC6E7-493E-4AD8-899A-32EEFDA14E55}" srcOrd="0" destOrd="0" presId="urn:microsoft.com/office/officeart/2008/layout/VerticalCurvedList"/>
    <dgm:cxn modelId="{4FC6AFAC-492D-454E-A567-4DC5C3AB70DA}" type="presParOf" srcId="{A31270A5-7754-4059-B52B-878276E111BB}" destId="{F0D99485-6683-4131-B8B1-F0A2728E3EA7}" srcOrd="1" destOrd="0" presId="urn:microsoft.com/office/officeart/2008/layout/VerticalCurvedList"/>
    <dgm:cxn modelId="{FCAECE19-D897-410E-8105-319E77FEC588}" type="presParOf" srcId="{A31270A5-7754-4059-B52B-878276E111BB}" destId="{1F514F53-A0DB-4591-92F6-10CEA33829F2}" srcOrd="2" destOrd="0" presId="urn:microsoft.com/office/officeart/2008/layout/VerticalCurvedList"/>
    <dgm:cxn modelId="{E98A1EE3-67EF-431B-855F-E87FDDCB7A56}" type="presParOf" srcId="{A31270A5-7754-4059-B52B-878276E111BB}" destId="{A0E75E39-D9AB-4C03-8AEB-C2D16A4064B8}" srcOrd="3" destOrd="0" presId="urn:microsoft.com/office/officeart/2008/layout/VerticalCurvedList"/>
    <dgm:cxn modelId="{A3867F43-778F-4626-95F2-DCDA9CD48FCE}" type="presParOf" srcId="{8E2F7C86-B3A7-44B3-9ECF-46C2F2724B19}" destId="{5864EA6D-5CFF-4D21-9867-E9C8574AC433}" srcOrd="1" destOrd="0" presId="urn:microsoft.com/office/officeart/2008/layout/VerticalCurvedList"/>
    <dgm:cxn modelId="{49C1B3E1-3255-4032-95E3-E5F996B6A702}" type="presParOf" srcId="{8E2F7C86-B3A7-44B3-9ECF-46C2F2724B19}" destId="{6ADAEA6F-491F-4FAD-98FE-4C9ACBB990C3}" srcOrd="2" destOrd="0" presId="urn:microsoft.com/office/officeart/2008/layout/VerticalCurvedList"/>
    <dgm:cxn modelId="{9505DDE3-6059-4718-9248-90DEA66328A5}" type="presParOf" srcId="{6ADAEA6F-491F-4FAD-98FE-4C9ACBB990C3}" destId="{A8BFF760-4129-4701-B7D4-6D82D12AFF05}" srcOrd="0" destOrd="0" presId="urn:microsoft.com/office/officeart/2008/layout/VerticalCurvedList"/>
    <dgm:cxn modelId="{26F4E1DA-C096-4761-AD3B-69911D04B327}" type="presParOf" srcId="{8E2F7C86-B3A7-44B3-9ECF-46C2F2724B19}" destId="{4B4B816A-0A86-4C78-95AC-E90B2D19B263}" srcOrd="3" destOrd="0" presId="urn:microsoft.com/office/officeart/2008/layout/VerticalCurvedList"/>
    <dgm:cxn modelId="{33E6C929-4927-4342-BE1D-80A5EBC6C246}" type="presParOf" srcId="{8E2F7C86-B3A7-44B3-9ECF-46C2F2724B19}" destId="{C4C8B7F0-8259-4828-848D-DC3EDAC176BA}" srcOrd="4" destOrd="0" presId="urn:microsoft.com/office/officeart/2008/layout/VerticalCurvedList"/>
    <dgm:cxn modelId="{D8743DCA-6CAC-4DAC-8E2F-A154D9790B8A}" type="presParOf" srcId="{C4C8B7F0-8259-4828-848D-DC3EDAC176BA}" destId="{F116C31B-8472-4E1C-9809-C20D68217C1E}" srcOrd="0" destOrd="0" presId="urn:microsoft.com/office/officeart/2008/layout/VerticalCurvedList"/>
    <dgm:cxn modelId="{D38FC788-0F25-4DF2-B999-C7828B609492}" type="presParOf" srcId="{8E2F7C86-B3A7-44B3-9ECF-46C2F2724B19}" destId="{F3079F36-B906-4C37-AFE3-0DBE64752A51}" srcOrd="5" destOrd="0" presId="urn:microsoft.com/office/officeart/2008/layout/VerticalCurvedList"/>
    <dgm:cxn modelId="{59B837F6-17BD-4A2F-83A8-17D590112ABD}" type="presParOf" srcId="{8E2F7C86-B3A7-44B3-9ECF-46C2F2724B19}" destId="{9E75DBD0-2FC8-41B1-AAFA-02E93EB6395B}" srcOrd="6" destOrd="0" presId="urn:microsoft.com/office/officeart/2008/layout/VerticalCurvedList"/>
    <dgm:cxn modelId="{61DDE06B-EF91-4BFF-BAC0-FF7466E333C4}" type="presParOf" srcId="{9E75DBD0-2FC8-41B1-AAFA-02E93EB6395B}" destId="{8E5ECAE9-B4DC-460E-89C8-081BFCDA510B}" srcOrd="0" destOrd="0" presId="urn:microsoft.com/office/officeart/2008/layout/VerticalCurvedList"/>
    <dgm:cxn modelId="{F191DF49-1926-4E1E-A957-52888448DD89}" type="presParOf" srcId="{8E2F7C86-B3A7-44B3-9ECF-46C2F2724B19}" destId="{BFC3EF6B-2D37-478A-BC27-95DE4CA805AF}" srcOrd="7" destOrd="0" presId="urn:microsoft.com/office/officeart/2008/layout/VerticalCurvedList"/>
    <dgm:cxn modelId="{B6BA8B8E-EE53-450D-ACA7-C8F9D79F3D3C}" type="presParOf" srcId="{8E2F7C86-B3A7-44B3-9ECF-46C2F2724B19}" destId="{14730EEE-D52C-4131-BFD4-CB888CA1CAE7}" srcOrd="8" destOrd="0" presId="urn:microsoft.com/office/officeart/2008/layout/VerticalCurvedList"/>
    <dgm:cxn modelId="{BB7042F3-377E-458C-86BE-E0FD75C15FAA}" type="presParOf" srcId="{14730EEE-D52C-4131-BFD4-CB888CA1CAE7}" destId="{28A041D0-BCA2-4DA5-91B1-6AC2E33A119A}" srcOrd="0" destOrd="0" presId="urn:microsoft.com/office/officeart/2008/layout/VerticalCurvedList"/>
    <dgm:cxn modelId="{EDB5EE4B-4F22-41FC-8D95-4AFAAC490B42}" type="presParOf" srcId="{8E2F7C86-B3A7-44B3-9ECF-46C2F2724B19}" destId="{620A2B4B-1422-4618-9055-F11F97C50BEE}" srcOrd="9" destOrd="0" presId="urn:microsoft.com/office/officeart/2008/layout/VerticalCurvedList"/>
    <dgm:cxn modelId="{6029951B-257C-43E0-8F4A-689ECFD3FDDC}" type="presParOf" srcId="{8E2F7C86-B3A7-44B3-9ECF-46C2F2724B19}" destId="{4240861C-F4BE-4EE2-84E9-4690DAB65B58}" srcOrd="10" destOrd="0" presId="urn:microsoft.com/office/officeart/2008/layout/VerticalCurvedList"/>
    <dgm:cxn modelId="{2F3FD8FD-E3DB-4BE1-A4C1-CA5787F0D179}" type="presParOf" srcId="{4240861C-F4BE-4EE2-84E9-4690DAB65B58}" destId="{70040436-E55E-4A9A-B7DD-4AA23CB81C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C9427-11AB-45CD-A865-8FB179447FB7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55668F0-092C-40CC-8963-8C48A25CF3C7}">
      <dgm:prSet phldrT="[Text]"/>
      <dgm:spPr/>
      <dgm:t>
        <a:bodyPr/>
        <a:lstStyle/>
        <a:p>
          <a:r>
            <a:rPr lang="id-ID" b="1" dirty="0" smtClean="0"/>
            <a:t>OPERASIONAL </a:t>
          </a:r>
        </a:p>
        <a:p>
          <a:r>
            <a:rPr lang="id-ID" b="1" dirty="0" smtClean="0"/>
            <a:t>KERETA API</a:t>
          </a:r>
          <a:endParaRPr lang="id-ID" b="1" dirty="0"/>
        </a:p>
      </dgm:t>
    </dgm:pt>
    <dgm:pt modelId="{5EA68D9C-0BDB-4AFB-8DF5-316C124EA2FE}" type="parTrans" cxnId="{B07B2506-FEF4-4756-89A4-5B81E15C69A6}">
      <dgm:prSet/>
      <dgm:spPr/>
      <dgm:t>
        <a:bodyPr/>
        <a:lstStyle/>
        <a:p>
          <a:endParaRPr lang="id-ID"/>
        </a:p>
      </dgm:t>
    </dgm:pt>
    <dgm:pt modelId="{1B88CFDE-C98E-421D-8898-AF38344A84D1}" type="sibTrans" cxnId="{B07B2506-FEF4-4756-89A4-5B81E15C69A6}">
      <dgm:prSet/>
      <dgm:spPr/>
      <dgm:t>
        <a:bodyPr/>
        <a:lstStyle/>
        <a:p>
          <a:endParaRPr lang="id-ID"/>
        </a:p>
      </dgm:t>
    </dgm:pt>
    <dgm:pt modelId="{0F5378AA-B16A-486E-BF52-22CD279A3A98}">
      <dgm:prSet phldrT="[Text]"/>
      <dgm:spPr/>
      <dgm:t>
        <a:bodyPr/>
        <a:lstStyle/>
        <a:p>
          <a:r>
            <a:rPr lang="id-ID" b="1" dirty="0" smtClean="0"/>
            <a:t>PERALATAN</a:t>
          </a:r>
          <a:endParaRPr lang="id-ID" b="1" dirty="0"/>
        </a:p>
      </dgm:t>
    </dgm:pt>
    <dgm:pt modelId="{FE8FB4BF-82DB-4FF1-8EA1-65FE69090A32}" type="parTrans" cxnId="{FE35B207-5550-4AA6-A3E1-5CFE4369B0FC}">
      <dgm:prSet/>
      <dgm:spPr/>
      <dgm:t>
        <a:bodyPr/>
        <a:lstStyle/>
        <a:p>
          <a:endParaRPr lang="id-ID"/>
        </a:p>
      </dgm:t>
    </dgm:pt>
    <dgm:pt modelId="{884473FA-DF38-4D1F-BCD0-830034E31D7B}" type="sibTrans" cxnId="{FE35B207-5550-4AA6-A3E1-5CFE4369B0FC}">
      <dgm:prSet/>
      <dgm:spPr/>
      <dgm:t>
        <a:bodyPr/>
        <a:lstStyle/>
        <a:p>
          <a:endParaRPr lang="id-ID"/>
        </a:p>
      </dgm:t>
    </dgm:pt>
    <dgm:pt modelId="{18FEE6F3-2F38-4D4D-B7DE-B7134D1C09D8}">
      <dgm:prSet phldrT="[Text]"/>
      <dgm:spPr/>
      <dgm:t>
        <a:bodyPr/>
        <a:lstStyle/>
        <a:p>
          <a:r>
            <a:rPr lang="id-ID" dirty="0" smtClean="0"/>
            <a:t>FINANSIAL</a:t>
          </a:r>
          <a:endParaRPr lang="id-ID" dirty="0"/>
        </a:p>
      </dgm:t>
    </dgm:pt>
    <dgm:pt modelId="{7BD5CB75-DC33-4ED5-AAC6-590E842AAB12}" type="parTrans" cxnId="{76FC95FD-2718-4381-B6DD-37FC288AB5F6}">
      <dgm:prSet/>
      <dgm:spPr/>
      <dgm:t>
        <a:bodyPr/>
        <a:lstStyle/>
        <a:p>
          <a:endParaRPr lang="id-ID"/>
        </a:p>
      </dgm:t>
    </dgm:pt>
    <dgm:pt modelId="{AEA58A81-FF5C-42AF-B114-5A239135A1F0}" type="sibTrans" cxnId="{76FC95FD-2718-4381-B6DD-37FC288AB5F6}">
      <dgm:prSet/>
      <dgm:spPr/>
      <dgm:t>
        <a:bodyPr/>
        <a:lstStyle/>
        <a:p>
          <a:endParaRPr lang="id-ID"/>
        </a:p>
      </dgm:t>
    </dgm:pt>
    <dgm:pt modelId="{9F205BA2-6A8F-4222-B346-FADD0E896659}">
      <dgm:prSet phldrT="[Text]"/>
      <dgm:spPr/>
      <dgm:t>
        <a:bodyPr/>
        <a:lstStyle/>
        <a:p>
          <a:r>
            <a:rPr lang="id-ID" dirty="0" smtClean="0"/>
            <a:t>PEMASARAN</a:t>
          </a:r>
          <a:endParaRPr lang="id-ID" dirty="0"/>
        </a:p>
      </dgm:t>
    </dgm:pt>
    <dgm:pt modelId="{C0254EB6-3130-4511-8255-B2BA4CF46D5A}" type="parTrans" cxnId="{F5C00393-1D5D-4A85-BA4B-CA363A7DB8A7}">
      <dgm:prSet/>
      <dgm:spPr/>
      <dgm:t>
        <a:bodyPr/>
        <a:lstStyle/>
        <a:p>
          <a:endParaRPr lang="id-ID"/>
        </a:p>
      </dgm:t>
    </dgm:pt>
    <dgm:pt modelId="{AB5FEA01-1958-4D8B-A452-509C971EFE4E}" type="sibTrans" cxnId="{F5C00393-1D5D-4A85-BA4B-CA363A7DB8A7}">
      <dgm:prSet/>
      <dgm:spPr/>
      <dgm:t>
        <a:bodyPr/>
        <a:lstStyle/>
        <a:p>
          <a:endParaRPr lang="id-ID"/>
        </a:p>
      </dgm:t>
    </dgm:pt>
    <dgm:pt modelId="{F3200B4C-AC56-4933-8724-8107346FF92E}">
      <dgm:prSet phldrT="[Text]"/>
      <dgm:spPr/>
      <dgm:t>
        <a:bodyPr/>
        <a:lstStyle/>
        <a:p>
          <a:r>
            <a:rPr lang="id-ID" dirty="0" smtClean="0"/>
            <a:t>ORGANISASI PERUSAHAAN</a:t>
          </a:r>
          <a:endParaRPr lang="id-ID" dirty="0"/>
        </a:p>
      </dgm:t>
    </dgm:pt>
    <dgm:pt modelId="{84F475AB-B4AF-4840-802A-F1197F53E451}" type="parTrans" cxnId="{DA89310D-7F35-4F20-BB8F-C3B39D4E4A72}">
      <dgm:prSet/>
      <dgm:spPr/>
      <dgm:t>
        <a:bodyPr/>
        <a:lstStyle/>
        <a:p>
          <a:endParaRPr lang="id-ID"/>
        </a:p>
      </dgm:t>
    </dgm:pt>
    <dgm:pt modelId="{9DF433DA-A3A7-490F-BA66-CBBC07D117FB}" type="sibTrans" cxnId="{DA89310D-7F35-4F20-BB8F-C3B39D4E4A72}">
      <dgm:prSet/>
      <dgm:spPr/>
      <dgm:t>
        <a:bodyPr/>
        <a:lstStyle/>
        <a:p>
          <a:endParaRPr lang="id-ID"/>
        </a:p>
      </dgm:t>
    </dgm:pt>
    <dgm:pt modelId="{9C98CA30-671A-45EC-BD03-7884912DF0A2}">
      <dgm:prSet phldrT="[Text]"/>
      <dgm:spPr/>
      <dgm:t>
        <a:bodyPr/>
        <a:lstStyle/>
        <a:p>
          <a:r>
            <a:rPr lang="id-ID" smtClean="0"/>
            <a:t>IMPLEMENTASI</a:t>
          </a:r>
          <a:endParaRPr lang="id-ID" dirty="0"/>
        </a:p>
      </dgm:t>
    </dgm:pt>
    <dgm:pt modelId="{6685F1E7-FE71-4A87-A9BF-FBCC7E660A4C}" type="parTrans" cxnId="{FD675E3A-F517-4B03-823E-A55569740C35}">
      <dgm:prSet/>
      <dgm:spPr/>
      <dgm:t>
        <a:bodyPr/>
        <a:lstStyle/>
        <a:p>
          <a:endParaRPr lang="id-ID"/>
        </a:p>
      </dgm:t>
    </dgm:pt>
    <dgm:pt modelId="{B6B3549E-EEF9-4B99-AAB9-A71E81B8B092}" type="sibTrans" cxnId="{FD675E3A-F517-4B03-823E-A55569740C35}">
      <dgm:prSet/>
      <dgm:spPr/>
      <dgm:t>
        <a:bodyPr/>
        <a:lstStyle/>
        <a:p>
          <a:endParaRPr lang="id-ID"/>
        </a:p>
      </dgm:t>
    </dgm:pt>
    <dgm:pt modelId="{0948EE05-15D3-4760-ACAC-B4CF5F9B9156}" type="pres">
      <dgm:prSet presAssocID="{528C9427-11AB-45CD-A865-8FB179447F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59F137-B703-4592-AE3B-983B19213600}" type="pres">
      <dgm:prSet presAssocID="{528C9427-11AB-45CD-A865-8FB179447FB7}" presName="radial" presStyleCnt="0">
        <dgm:presLayoutVars>
          <dgm:animLvl val="ctr"/>
        </dgm:presLayoutVars>
      </dgm:prSet>
      <dgm:spPr/>
    </dgm:pt>
    <dgm:pt modelId="{A2B46DF7-9128-4A22-B0AE-45AC88B17317}" type="pres">
      <dgm:prSet presAssocID="{C55668F0-092C-40CC-8963-8C48A25CF3C7}" presName="centerShape" presStyleLbl="vennNode1" presStyleIdx="0" presStyleCnt="6"/>
      <dgm:spPr/>
      <dgm:t>
        <a:bodyPr/>
        <a:lstStyle/>
        <a:p>
          <a:endParaRPr lang="id-ID"/>
        </a:p>
      </dgm:t>
    </dgm:pt>
    <dgm:pt modelId="{BEA60ED3-5DC7-41F7-9E72-2E8BF9713649}" type="pres">
      <dgm:prSet presAssocID="{18FEE6F3-2F38-4D4D-B7DE-B7134D1C09D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C5A0F4-DBDC-4B5F-BA61-BD46C10ED9FC}" type="pres">
      <dgm:prSet presAssocID="{0F5378AA-B16A-486E-BF52-22CD279A3A98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353070-2B98-48C8-86CC-C96AA56AFFAC}" type="pres">
      <dgm:prSet presAssocID="{9F205BA2-6A8F-4222-B346-FADD0E89665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589397-12E6-4355-91F3-89A974B14802}" type="pres">
      <dgm:prSet presAssocID="{F3200B4C-AC56-4933-8724-8107346FF92E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009D90-32F5-4276-B457-582C3500105C}" type="pres">
      <dgm:prSet presAssocID="{9C98CA30-671A-45EC-BD03-7884912DF0A2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5C00393-1D5D-4A85-BA4B-CA363A7DB8A7}" srcId="{C55668F0-092C-40CC-8963-8C48A25CF3C7}" destId="{9F205BA2-6A8F-4222-B346-FADD0E896659}" srcOrd="2" destOrd="0" parTransId="{C0254EB6-3130-4511-8255-B2BA4CF46D5A}" sibTransId="{AB5FEA01-1958-4D8B-A452-509C971EFE4E}"/>
    <dgm:cxn modelId="{FD675E3A-F517-4B03-823E-A55569740C35}" srcId="{C55668F0-092C-40CC-8963-8C48A25CF3C7}" destId="{9C98CA30-671A-45EC-BD03-7884912DF0A2}" srcOrd="4" destOrd="0" parTransId="{6685F1E7-FE71-4A87-A9BF-FBCC7E660A4C}" sibTransId="{B6B3549E-EEF9-4B99-AAB9-A71E81B8B092}"/>
    <dgm:cxn modelId="{B07B2506-FEF4-4756-89A4-5B81E15C69A6}" srcId="{528C9427-11AB-45CD-A865-8FB179447FB7}" destId="{C55668F0-092C-40CC-8963-8C48A25CF3C7}" srcOrd="0" destOrd="0" parTransId="{5EA68D9C-0BDB-4AFB-8DF5-316C124EA2FE}" sibTransId="{1B88CFDE-C98E-421D-8898-AF38344A84D1}"/>
    <dgm:cxn modelId="{F5F7BD1C-D57B-4F69-A5E1-F9EA80D3EA28}" type="presOf" srcId="{0F5378AA-B16A-486E-BF52-22CD279A3A98}" destId="{BEC5A0F4-DBDC-4B5F-BA61-BD46C10ED9FC}" srcOrd="0" destOrd="0" presId="urn:microsoft.com/office/officeart/2005/8/layout/radial3"/>
    <dgm:cxn modelId="{36CD32E7-CB98-45C0-8064-43D377648F71}" type="presOf" srcId="{F3200B4C-AC56-4933-8724-8107346FF92E}" destId="{42589397-12E6-4355-91F3-89A974B14802}" srcOrd="0" destOrd="0" presId="urn:microsoft.com/office/officeart/2005/8/layout/radial3"/>
    <dgm:cxn modelId="{D504C29F-5144-424A-81F1-CF339779828B}" type="presOf" srcId="{C55668F0-092C-40CC-8963-8C48A25CF3C7}" destId="{A2B46DF7-9128-4A22-B0AE-45AC88B17317}" srcOrd="0" destOrd="0" presId="urn:microsoft.com/office/officeart/2005/8/layout/radial3"/>
    <dgm:cxn modelId="{52B8DBE7-4423-40B3-8179-ADB5918C04D6}" type="presOf" srcId="{9C98CA30-671A-45EC-BD03-7884912DF0A2}" destId="{08009D90-32F5-4276-B457-582C3500105C}" srcOrd="0" destOrd="0" presId="urn:microsoft.com/office/officeart/2005/8/layout/radial3"/>
    <dgm:cxn modelId="{FE35B207-5550-4AA6-A3E1-5CFE4369B0FC}" srcId="{C55668F0-092C-40CC-8963-8C48A25CF3C7}" destId="{0F5378AA-B16A-486E-BF52-22CD279A3A98}" srcOrd="1" destOrd="0" parTransId="{FE8FB4BF-82DB-4FF1-8EA1-65FE69090A32}" sibTransId="{884473FA-DF38-4D1F-BCD0-830034E31D7B}"/>
    <dgm:cxn modelId="{DA89310D-7F35-4F20-BB8F-C3B39D4E4A72}" srcId="{C55668F0-092C-40CC-8963-8C48A25CF3C7}" destId="{F3200B4C-AC56-4933-8724-8107346FF92E}" srcOrd="3" destOrd="0" parTransId="{84F475AB-B4AF-4840-802A-F1197F53E451}" sibTransId="{9DF433DA-A3A7-490F-BA66-CBBC07D117FB}"/>
    <dgm:cxn modelId="{0FA95269-C51D-4B09-9B4E-A64F39CA64FE}" type="presOf" srcId="{528C9427-11AB-45CD-A865-8FB179447FB7}" destId="{0948EE05-15D3-4760-ACAC-B4CF5F9B9156}" srcOrd="0" destOrd="0" presId="urn:microsoft.com/office/officeart/2005/8/layout/radial3"/>
    <dgm:cxn modelId="{A8E0A82D-1DF8-4554-886E-296E506272D8}" type="presOf" srcId="{9F205BA2-6A8F-4222-B346-FADD0E896659}" destId="{B4353070-2B98-48C8-86CC-C96AA56AFFAC}" srcOrd="0" destOrd="0" presId="urn:microsoft.com/office/officeart/2005/8/layout/radial3"/>
    <dgm:cxn modelId="{14D561E6-1187-4D1E-B12C-C9226EDA20D4}" type="presOf" srcId="{18FEE6F3-2F38-4D4D-B7DE-B7134D1C09D8}" destId="{BEA60ED3-5DC7-41F7-9E72-2E8BF9713649}" srcOrd="0" destOrd="0" presId="urn:microsoft.com/office/officeart/2005/8/layout/radial3"/>
    <dgm:cxn modelId="{76FC95FD-2718-4381-B6DD-37FC288AB5F6}" srcId="{C55668F0-092C-40CC-8963-8C48A25CF3C7}" destId="{18FEE6F3-2F38-4D4D-B7DE-B7134D1C09D8}" srcOrd="0" destOrd="0" parTransId="{7BD5CB75-DC33-4ED5-AAC6-590E842AAB12}" sibTransId="{AEA58A81-FF5C-42AF-B114-5A239135A1F0}"/>
    <dgm:cxn modelId="{F1283CA2-B310-4E7A-A55B-4471CE997A0D}" type="presParOf" srcId="{0948EE05-15D3-4760-ACAC-B4CF5F9B9156}" destId="{E859F137-B703-4592-AE3B-983B19213600}" srcOrd="0" destOrd="0" presId="urn:microsoft.com/office/officeart/2005/8/layout/radial3"/>
    <dgm:cxn modelId="{FB9E7FB4-4B95-4E8F-B036-8DC3D37D8010}" type="presParOf" srcId="{E859F137-B703-4592-AE3B-983B19213600}" destId="{A2B46DF7-9128-4A22-B0AE-45AC88B17317}" srcOrd="0" destOrd="0" presId="urn:microsoft.com/office/officeart/2005/8/layout/radial3"/>
    <dgm:cxn modelId="{911AE91B-B061-43AA-9AF4-BDD2C0BB1B7C}" type="presParOf" srcId="{E859F137-B703-4592-AE3B-983B19213600}" destId="{BEA60ED3-5DC7-41F7-9E72-2E8BF9713649}" srcOrd="1" destOrd="0" presId="urn:microsoft.com/office/officeart/2005/8/layout/radial3"/>
    <dgm:cxn modelId="{12068775-A02C-451F-BF9E-2E5BA00171D6}" type="presParOf" srcId="{E859F137-B703-4592-AE3B-983B19213600}" destId="{BEC5A0F4-DBDC-4B5F-BA61-BD46C10ED9FC}" srcOrd="2" destOrd="0" presId="urn:microsoft.com/office/officeart/2005/8/layout/radial3"/>
    <dgm:cxn modelId="{829F2C4E-1875-4DC6-BD5F-EDF04D4BD260}" type="presParOf" srcId="{E859F137-B703-4592-AE3B-983B19213600}" destId="{B4353070-2B98-48C8-86CC-C96AA56AFFAC}" srcOrd="3" destOrd="0" presId="urn:microsoft.com/office/officeart/2005/8/layout/radial3"/>
    <dgm:cxn modelId="{B0C7C657-B208-4CE9-A016-A409432FB71C}" type="presParOf" srcId="{E859F137-B703-4592-AE3B-983B19213600}" destId="{42589397-12E6-4355-91F3-89A974B14802}" srcOrd="4" destOrd="0" presId="urn:microsoft.com/office/officeart/2005/8/layout/radial3"/>
    <dgm:cxn modelId="{EEB192D1-4B56-425C-9C03-DC7BE767F335}" type="presParOf" srcId="{E859F137-B703-4592-AE3B-983B19213600}" destId="{08009D90-32F5-4276-B457-582C3500105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69928-F868-4F75-95BB-B075BBCD9BC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626A5C-8DF5-4799-92AD-B27F6CD0B7B9}">
      <dgm:prSet phldrT="[Text]"/>
      <dgm:spPr/>
      <dgm:t>
        <a:bodyPr/>
        <a:lstStyle/>
        <a:p>
          <a:r>
            <a:rPr lang="id-ID" dirty="0" smtClean="0"/>
            <a:t>lokomotif</a:t>
          </a:r>
          <a:endParaRPr lang="id-ID" dirty="0"/>
        </a:p>
      </dgm:t>
    </dgm:pt>
    <dgm:pt modelId="{921D72F3-EFE0-4425-A402-A18ADAAE1AB1}" type="parTrans" cxnId="{3F61779C-9CF1-4F0A-A1F6-CB10D9374FBE}">
      <dgm:prSet/>
      <dgm:spPr/>
      <dgm:t>
        <a:bodyPr/>
        <a:lstStyle/>
        <a:p>
          <a:endParaRPr lang="id-ID"/>
        </a:p>
      </dgm:t>
    </dgm:pt>
    <dgm:pt modelId="{34F4E13B-745D-4A78-8D43-A3C4D174597F}" type="sibTrans" cxnId="{3F61779C-9CF1-4F0A-A1F6-CB10D9374FBE}">
      <dgm:prSet/>
      <dgm:spPr/>
      <dgm:t>
        <a:bodyPr/>
        <a:lstStyle/>
        <a:p>
          <a:endParaRPr lang="id-ID"/>
        </a:p>
      </dgm:t>
    </dgm:pt>
    <dgm:pt modelId="{DB0AA814-7589-4684-AE59-65A07A23E4B5}">
      <dgm:prSet phldrT="[Text]"/>
      <dgm:spPr/>
      <dgm:t>
        <a:bodyPr/>
        <a:lstStyle/>
        <a:p>
          <a:r>
            <a:rPr lang="id-ID" dirty="0" smtClean="0"/>
            <a:t>kereta</a:t>
          </a:r>
          <a:endParaRPr lang="id-ID" dirty="0"/>
        </a:p>
      </dgm:t>
    </dgm:pt>
    <dgm:pt modelId="{31CFFA84-6B97-4EF0-B646-07918079BFB7}" type="parTrans" cxnId="{6B675AD0-A00C-41B7-8C83-620F1B189393}">
      <dgm:prSet/>
      <dgm:spPr/>
      <dgm:t>
        <a:bodyPr/>
        <a:lstStyle/>
        <a:p>
          <a:endParaRPr lang="id-ID"/>
        </a:p>
      </dgm:t>
    </dgm:pt>
    <dgm:pt modelId="{19BCDFA0-216D-43D0-9127-961D8160CE78}" type="sibTrans" cxnId="{6B675AD0-A00C-41B7-8C83-620F1B189393}">
      <dgm:prSet/>
      <dgm:spPr/>
      <dgm:t>
        <a:bodyPr/>
        <a:lstStyle/>
        <a:p>
          <a:endParaRPr lang="id-ID"/>
        </a:p>
      </dgm:t>
    </dgm:pt>
    <dgm:pt modelId="{E2C090FA-BBDF-4BDB-AC89-3F1FEBCE9F16}">
      <dgm:prSet phldrT="[Text]"/>
      <dgm:spPr/>
      <dgm:t>
        <a:bodyPr/>
        <a:lstStyle/>
        <a:p>
          <a:r>
            <a:rPr lang="id-ID" dirty="0" smtClean="0"/>
            <a:t>gerbong (KA barang)</a:t>
          </a:r>
          <a:endParaRPr lang="id-ID" dirty="0"/>
        </a:p>
      </dgm:t>
    </dgm:pt>
    <dgm:pt modelId="{1B912220-CBF7-410D-AFBE-906415D59C99}" type="parTrans" cxnId="{21351DDC-28E9-4303-9A9C-B80D896447DF}">
      <dgm:prSet/>
      <dgm:spPr/>
      <dgm:t>
        <a:bodyPr/>
        <a:lstStyle/>
        <a:p>
          <a:endParaRPr lang="id-ID"/>
        </a:p>
      </dgm:t>
    </dgm:pt>
    <dgm:pt modelId="{CD8ABB7C-8324-4D40-9677-283DAD6B2C4F}" type="sibTrans" cxnId="{21351DDC-28E9-4303-9A9C-B80D896447DF}">
      <dgm:prSet/>
      <dgm:spPr/>
      <dgm:t>
        <a:bodyPr/>
        <a:lstStyle/>
        <a:p>
          <a:endParaRPr lang="id-ID"/>
        </a:p>
      </dgm:t>
    </dgm:pt>
    <dgm:pt modelId="{EC996D9C-9FE4-40EF-B8B2-D11815570228}">
      <dgm:prSet phldrT="[Text]"/>
      <dgm:spPr/>
      <dgm:t>
        <a:bodyPr/>
        <a:lstStyle/>
        <a:p>
          <a:r>
            <a:rPr lang="id-ID" dirty="0" smtClean="0"/>
            <a:t>Peti kemas</a:t>
          </a:r>
          <a:endParaRPr lang="id-ID" dirty="0"/>
        </a:p>
      </dgm:t>
    </dgm:pt>
    <dgm:pt modelId="{F992AAEF-179F-4ED7-B058-D184FD54FF9A}" type="parTrans" cxnId="{6610C825-940A-4768-B385-6623AFDA7ADB}">
      <dgm:prSet/>
      <dgm:spPr/>
      <dgm:t>
        <a:bodyPr/>
        <a:lstStyle/>
        <a:p>
          <a:endParaRPr lang="id-ID"/>
        </a:p>
      </dgm:t>
    </dgm:pt>
    <dgm:pt modelId="{A4B359EE-3AD8-4A63-941E-8741DF666D92}" type="sibTrans" cxnId="{6610C825-940A-4768-B385-6623AFDA7ADB}">
      <dgm:prSet/>
      <dgm:spPr/>
      <dgm:t>
        <a:bodyPr/>
        <a:lstStyle/>
        <a:p>
          <a:endParaRPr lang="id-ID"/>
        </a:p>
      </dgm:t>
    </dgm:pt>
    <dgm:pt modelId="{1DBB73EF-C5D8-4CDE-9029-6821B8156B5E}" type="pres">
      <dgm:prSet presAssocID="{E1069928-F868-4F75-95BB-B075BBCD9B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61C1C5-8B17-434D-ADF8-09FD189EAD1B}" type="pres">
      <dgm:prSet presAssocID="{DE626A5C-8DF5-4799-92AD-B27F6CD0B7B9}" presName="composite" presStyleCnt="0"/>
      <dgm:spPr/>
    </dgm:pt>
    <dgm:pt modelId="{F33D5E96-90C5-433E-91F3-52EF69AD0661}" type="pres">
      <dgm:prSet presAssocID="{DE626A5C-8DF5-4799-92AD-B27F6CD0B7B9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FB92186-A037-4F36-97B1-1C11CC355A6E}" type="pres">
      <dgm:prSet presAssocID="{DE626A5C-8DF5-4799-92AD-B27F6CD0B7B9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716558-F80D-4FE8-9158-85FD5785FE1A}" type="pres">
      <dgm:prSet presAssocID="{34F4E13B-745D-4A78-8D43-A3C4D174597F}" presName="sibTrans" presStyleCnt="0"/>
      <dgm:spPr/>
    </dgm:pt>
    <dgm:pt modelId="{A836E787-131D-4091-ACAA-D181060314CA}" type="pres">
      <dgm:prSet presAssocID="{DB0AA814-7589-4684-AE59-65A07A23E4B5}" presName="composite" presStyleCnt="0"/>
      <dgm:spPr/>
    </dgm:pt>
    <dgm:pt modelId="{6F0EC0C9-3262-4751-8BB4-DCD5205D6F22}" type="pres">
      <dgm:prSet presAssocID="{DB0AA814-7589-4684-AE59-65A07A23E4B5}" presName="rect1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id-ID"/>
        </a:p>
      </dgm:t>
    </dgm:pt>
    <dgm:pt modelId="{283AF0E3-3344-445A-A014-C4B59C2B1A11}" type="pres">
      <dgm:prSet presAssocID="{DB0AA814-7589-4684-AE59-65A07A23E4B5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A4058A-7A9B-46FF-AB0C-2CD075B336AC}" type="pres">
      <dgm:prSet presAssocID="{19BCDFA0-216D-43D0-9127-961D8160CE78}" presName="sibTrans" presStyleCnt="0"/>
      <dgm:spPr/>
    </dgm:pt>
    <dgm:pt modelId="{FA42BF3F-9DEC-4BBD-ABFF-289D13E052E9}" type="pres">
      <dgm:prSet presAssocID="{E2C090FA-BBDF-4BDB-AC89-3F1FEBCE9F16}" presName="composite" presStyleCnt="0"/>
      <dgm:spPr/>
    </dgm:pt>
    <dgm:pt modelId="{4FEC8C39-21E0-4311-992C-888DF97A3489}" type="pres">
      <dgm:prSet presAssocID="{E2C090FA-BBDF-4BDB-AC89-3F1FEBCE9F16}" presName="rect1" presStyleLbl="bgImgPlace1" presStyleIdx="2" presStyleCnt="4" custLinFactNeighborX="-2289" custLinFactNeighborY="-1045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61A80E7-48ED-4EB4-8A7D-A3B29416574C}" type="pres">
      <dgm:prSet presAssocID="{E2C090FA-BBDF-4BDB-AC89-3F1FEBCE9F16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4BD61F-2B70-470A-9571-7E3C0D96CC91}" type="pres">
      <dgm:prSet presAssocID="{CD8ABB7C-8324-4D40-9677-283DAD6B2C4F}" presName="sibTrans" presStyleCnt="0"/>
      <dgm:spPr/>
    </dgm:pt>
    <dgm:pt modelId="{8DD354B5-3958-4C7A-B6B5-BCC3E0504846}" type="pres">
      <dgm:prSet presAssocID="{EC996D9C-9FE4-40EF-B8B2-D11815570228}" presName="composite" presStyleCnt="0"/>
      <dgm:spPr/>
    </dgm:pt>
    <dgm:pt modelId="{8D189092-5A98-464D-AD7E-8EF9D7D22BE0}" type="pres">
      <dgm:prSet presAssocID="{EC996D9C-9FE4-40EF-B8B2-D11815570228}" presName="rect1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E81945A-D05E-470E-A8CC-948274F6B50D}" type="pres">
      <dgm:prSet presAssocID="{EC996D9C-9FE4-40EF-B8B2-D11815570228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610C825-940A-4768-B385-6623AFDA7ADB}" srcId="{E1069928-F868-4F75-95BB-B075BBCD9BCE}" destId="{EC996D9C-9FE4-40EF-B8B2-D11815570228}" srcOrd="3" destOrd="0" parTransId="{F992AAEF-179F-4ED7-B058-D184FD54FF9A}" sibTransId="{A4B359EE-3AD8-4A63-941E-8741DF666D92}"/>
    <dgm:cxn modelId="{BCCA8C24-1E09-4982-94AD-75033C4DDA2D}" type="presOf" srcId="{E1069928-F868-4F75-95BB-B075BBCD9BCE}" destId="{1DBB73EF-C5D8-4CDE-9029-6821B8156B5E}" srcOrd="0" destOrd="0" presId="urn:microsoft.com/office/officeart/2008/layout/BendingPictureCaptionList"/>
    <dgm:cxn modelId="{077E3968-5793-409A-9B94-D7D78BFC9664}" type="presOf" srcId="{E2C090FA-BBDF-4BDB-AC89-3F1FEBCE9F16}" destId="{661A80E7-48ED-4EB4-8A7D-A3B29416574C}" srcOrd="0" destOrd="0" presId="urn:microsoft.com/office/officeart/2008/layout/BendingPictureCaptionList"/>
    <dgm:cxn modelId="{6B675AD0-A00C-41B7-8C83-620F1B189393}" srcId="{E1069928-F868-4F75-95BB-B075BBCD9BCE}" destId="{DB0AA814-7589-4684-AE59-65A07A23E4B5}" srcOrd="1" destOrd="0" parTransId="{31CFFA84-6B97-4EF0-B646-07918079BFB7}" sibTransId="{19BCDFA0-216D-43D0-9127-961D8160CE78}"/>
    <dgm:cxn modelId="{3F61779C-9CF1-4F0A-A1F6-CB10D9374FBE}" srcId="{E1069928-F868-4F75-95BB-B075BBCD9BCE}" destId="{DE626A5C-8DF5-4799-92AD-B27F6CD0B7B9}" srcOrd="0" destOrd="0" parTransId="{921D72F3-EFE0-4425-A402-A18ADAAE1AB1}" sibTransId="{34F4E13B-745D-4A78-8D43-A3C4D174597F}"/>
    <dgm:cxn modelId="{21351DDC-28E9-4303-9A9C-B80D896447DF}" srcId="{E1069928-F868-4F75-95BB-B075BBCD9BCE}" destId="{E2C090FA-BBDF-4BDB-AC89-3F1FEBCE9F16}" srcOrd="2" destOrd="0" parTransId="{1B912220-CBF7-410D-AFBE-906415D59C99}" sibTransId="{CD8ABB7C-8324-4D40-9677-283DAD6B2C4F}"/>
    <dgm:cxn modelId="{F2291DDD-7E71-4709-A632-C17D812EE061}" type="presOf" srcId="{DB0AA814-7589-4684-AE59-65A07A23E4B5}" destId="{283AF0E3-3344-445A-A014-C4B59C2B1A11}" srcOrd="0" destOrd="0" presId="urn:microsoft.com/office/officeart/2008/layout/BendingPictureCaptionList"/>
    <dgm:cxn modelId="{ADCFBADF-96A6-4EA2-82ED-7E1468D63BF2}" type="presOf" srcId="{DE626A5C-8DF5-4799-92AD-B27F6CD0B7B9}" destId="{7FB92186-A037-4F36-97B1-1C11CC355A6E}" srcOrd="0" destOrd="0" presId="urn:microsoft.com/office/officeart/2008/layout/BendingPictureCaptionList"/>
    <dgm:cxn modelId="{D5C7ED76-8D34-4A2E-B819-8FF5FE93BF34}" type="presOf" srcId="{EC996D9C-9FE4-40EF-B8B2-D11815570228}" destId="{2E81945A-D05E-470E-A8CC-948274F6B50D}" srcOrd="0" destOrd="0" presId="urn:microsoft.com/office/officeart/2008/layout/BendingPictureCaptionList"/>
    <dgm:cxn modelId="{AE66466D-5138-48F2-96A2-9DA14916F409}" type="presParOf" srcId="{1DBB73EF-C5D8-4CDE-9029-6821B8156B5E}" destId="{D161C1C5-8B17-434D-ADF8-09FD189EAD1B}" srcOrd="0" destOrd="0" presId="urn:microsoft.com/office/officeart/2008/layout/BendingPictureCaptionList"/>
    <dgm:cxn modelId="{380060AB-A928-4681-AEE3-CD0B9E099EC4}" type="presParOf" srcId="{D161C1C5-8B17-434D-ADF8-09FD189EAD1B}" destId="{F33D5E96-90C5-433E-91F3-52EF69AD0661}" srcOrd="0" destOrd="0" presId="urn:microsoft.com/office/officeart/2008/layout/BendingPictureCaptionList"/>
    <dgm:cxn modelId="{0E567CF1-6420-4697-84ED-4EEE09D175E2}" type="presParOf" srcId="{D161C1C5-8B17-434D-ADF8-09FD189EAD1B}" destId="{7FB92186-A037-4F36-97B1-1C11CC355A6E}" srcOrd="1" destOrd="0" presId="urn:microsoft.com/office/officeart/2008/layout/BendingPictureCaptionList"/>
    <dgm:cxn modelId="{325BF350-0318-4C7F-AA97-3CDC503A685F}" type="presParOf" srcId="{1DBB73EF-C5D8-4CDE-9029-6821B8156B5E}" destId="{88716558-F80D-4FE8-9158-85FD5785FE1A}" srcOrd="1" destOrd="0" presId="urn:microsoft.com/office/officeart/2008/layout/BendingPictureCaptionList"/>
    <dgm:cxn modelId="{80E93518-2442-484B-B788-4980A4891CA7}" type="presParOf" srcId="{1DBB73EF-C5D8-4CDE-9029-6821B8156B5E}" destId="{A836E787-131D-4091-ACAA-D181060314CA}" srcOrd="2" destOrd="0" presId="urn:microsoft.com/office/officeart/2008/layout/BendingPictureCaptionList"/>
    <dgm:cxn modelId="{0BC32613-9CAE-4B0C-82FC-25E2BA9D22D0}" type="presParOf" srcId="{A836E787-131D-4091-ACAA-D181060314CA}" destId="{6F0EC0C9-3262-4751-8BB4-DCD5205D6F22}" srcOrd="0" destOrd="0" presId="urn:microsoft.com/office/officeart/2008/layout/BendingPictureCaptionList"/>
    <dgm:cxn modelId="{E7038DD6-E607-4F97-8CFB-BBAD74C0B83F}" type="presParOf" srcId="{A836E787-131D-4091-ACAA-D181060314CA}" destId="{283AF0E3-3344-445A-A014-C4B59C2B1A11}" srcOrd="1" destOrd="0" presId="urn:microsoft.com/office/officeart/2008/layout/BendingPictureCaptionList"/>
    <dgm:cxn modelId="{6060367F-6993-4971-A4D0-842A1FE88DE6}" type="presParOf" srcId="{1DBB73EF-C5D8-4CDE-9029-6821B8156B5E}" destId="{C0A4058A-7A9B-46FF-AB0C-2CD075B336AC}" srcOrd="3" destOrd="0" presId="urn:microsoft.com/office/officeart/2008/layout/BendingPictureCaptionList"/>
    <dgm:cxn modelId="{8FBD8673-7940-4CAB-BE8D-5BE61E2589DE}" type="presParOf" srcId="{1DBB73EF-C5D8-4CDE-9029-6821B8156B5E}" destId="{FA42BF3F-9DEC-4BBD-ABFF-289D13E052E9}" srcOrd="4" destOrd="0" presId="urn:microsoft.com/office/officeart/2008/layout/BendingPictureCaptionList"/>
    <dgm:cxn modelId="{BB5E3D2E-FC68-46E4-95B5-5BF16F0B25AA}" type="presParOf" srcId="{FA42BF3F-9DEC-4BBD-ABFF-289D13E052E9}" destId="{4FEC8C39-21E0-4311-992C-888DF97A3489}" srcOrd="0" destOrd="0" presId="urn:microsoft.com/office/officeart/2008/layout/BendingPictureCaptionList"/>
    <dgm:cxn modelId="{D5B9154F-C762-44C5-8F8C-D032ED21FD17}" type="presParOf" srcId="{FA42BF3F-9DEC-4BBD-ABFF-289D13E052E9}" destId="{661A80E7-48ED-4EB4-8A7D-A3B29416574C}" srcOrd="1" destOrd="0" presId="urn:microsoft.com/office/officeart/2008/layout/BendingPictureCaptionList"/>
    <dgm:cxn modelId="{F48BE9B2-7CE4-41D3-B7D5-A4CBEA755F30}" type="presParOf" srcId="{1DBB73EF-C5D8-4CDE-9029-6821B8156B5E}" destId="{A24BD61F-2B70-470A-9571-7E3C0D96CC91}" srcOrd="5" destOrd="0" presId="urn:microsoft.com/office/officeart/2008/layout/BendingPictureCaptionList"/>
    <dgm:cxn modelId="{208DEEFD-8E92-4A37-8E5D-69CDEAA2C63A}" type="presParOf" srcId="{1DBB73EF-C5D8-4CDE-9029-6821B8156B5E}" destId="{8DD354B5-3958-4C7A-B6B5-BCC3E0504846}" srcOrd="6" destOrd="0" presId="urn:microsoft.com/office/officeart/2008/layout/BendingPictureCaptionList"/>
    <dgm:cxn modelId="{CD84E0B7-D320-4016-B16E-45C73495A0C3}" type="presParOf" srcId="{8DD354B5-3958-4C7A-B6B5-BCC3E0504846}" destId="{8D189092-5A98-464D-AD7E-8EF9D7D22BE0}" srcOrd="0" destOrd="0" presId="urn:microsoft.com/office/officeart/2008/layout/BendingPictureCaptionList"/>
    <dgm:cxn modelId="{66BF3B6D-070E-4821-AFD6-A8775CEABE30}" type="presParOf" srcId="{8DD354B5-3958-4C7A-B6B5-BCC3E0504846}" destId="{2E81945A-D05E-470E-A8CC-948274F6B50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069928-F868-4F75-95BB-B075BBCD9BC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626A5C-8DF5-4799-92AD-B27F6CD0B7B9}">
      <dgm:prSet phldrT="[Text]"/>
      <dgm:spPr/>
      <dgm:t>
        <a:bodyPr/>
        <a:lstStyle/>
        <a:p>
          <a:r>
            <a:rPr lang="id-ID" dirty="0" smtClean="0"/>
            <a:t>Jalan rel</a:t>
          </a:r>
          <a:endParaRPr lang="id-ID" dirty="0"/>
        </a:p>
      </dgm:t>
    </dgm:pt>
    <dgm:pt modelId="{921D72F3-EFE0-4425-A402-A18ADAAE1AB1}" type="parTrans" cxnId="{3F61779C-9CF1-4F0A-A1F6-CB10D9374FBE}">
      <dgm:prSet/>
      <dgm:spPr/>
      <dgm:t>
        <a:bodyPr/>
        <a:lstStyle/>
        <a:p>
          <a:endParaRPr lang="id-ID"/>
        </a:p>
      </dgm:t>
    </dgm:pt>
    <dgm:pt modelId="{34F4E13B-745D-4A78-8D43-A3C4D174597F}" type="sibTrans" cxnId="{3F61779C-9CF1-4F0A-A1F6-CB10D9374FBE}">
      <dgm:prSet/>
      <dgm:spPr/>
      <dgm:t>
        <a:bodyPr/>
        <a:lstStyle/>
        <a:p>
          <a:endParaRPr lang="id-ID"/>
        </a:p>
      </dgm:t>
    </dgm:pt>
    <dgm:pt modelId="{DB0AA814-7589-4684-AE59-65A07A23E4B5}">
      <dgm:prSet phldrT="[Text]"/>
      <dgm:spPr/>
      <dgm:t>
        <a:bodyPr/>
        <a:lstStyle/>
        <a:p>
          <a:r>
            <a:rPr lang="id-ID" dirty="0" smtClean="0"/>
            <a:t>jembatan</a:t>
          </a:r>
          <a:endParaRPr lang="id-ID" dirty="0"/>
        </a:p>
      </dgm:t>
    </dgm:pt>
    <dgm:pt modelId="{31CFFA84-6B97-4EF0-B646-07918079BFB7}" type="parTrans" cxnId="{6B675AD0-A00C-41B7-8C83-620F1B189393}">
      <dgm:prSet/>
      <dgm:spPr/>
      <dgm:t>
        <a:bodyPr/>
        <a:lstStyle/>
        <a:p>
          <a:endParaRPr lang="id-ID"/>
        </a:p>
      </dgm:t>
    </dgm:pt>
    <dgm:pt modelId="{19BCDFA0-216D-43D0-9127-961D8160CE78}" type="sibTrans" cxnId="{6B675AD0-A00C-41B7-8C83-620F1B189393}">
      <dgm:prSet/>
      <dgm:spPr/>
      <dgm:t>
        <a:bodyPr/>
        <a:lstStyle/>
        <a:p>
          <a:endParaRPr lang="id-ID"/>
        </a:p>
      </dgm:t>
    </dgm:pt>
    <dgm:pt modelId="{E2C090FA-BBDF-4BDB-AC89-3F1FEBCE9F16}">
      <dgm:prSet phldrT="[Text]"/>
      <dgm:spPr/>
      <dgm:t>
        <a:bodyPr/>
        <a:lstStyle/>
        <a:p>
          <a:r>
            <a:rPr lang="id-ID" dirty="0" smtClean="0"/>
            <a:t>terowongan</a:t>
          </a:r>
          <a:endParaRPr lang="id-ID" dirty="0"/>
        </a:p>
      </dgm:t>
    </dgm:pt>
    <dgm:pt modelId="{1B912220-CBF7-410D-AFBE-906415D59C99}" type="parTrans" cxnId="{21351DDC-28E9-4303-9A9C-B80D896447DF}">
      <dgm:prSet/>
      <dgm:spPr/>
      <dgm:t>
        <a:bodyPr/>
        <a:lstStyle/>
        <a:p>
          <a:endParaRPr lang="id-ID"/>
        </a:p>
      </dgm:t>
    </dgm:pt>
    <dgm:pt modelId="{CD8ABB7C-8324-4D40-9677-283DAD6B2C4F}" type="sibTrans" cxnId="{21351DDC-28E9-4303-9A9C-B80D896447DF}">
      <dgm:prSet/>
      <dgm:spPr/>
      <dgm:t>
        <a:bodyPr/>
        <a:lstStyle/>
        <a:p>
          <a:endParaRPr lang="id-ID"/>
        </a:p>
      </dgm:t>
    </dgm:pt>
    <dgm:pt modelId="{5B917F98-DCB7-4E0E-A833-5A66846210BF}">
      <dgm:prSet phldrT="[Text]"/>
      <dgm:spPr/>
      <dgm:t>
        <a:bodyPr/>
        <a:lstStyle/>
        <a:p>
          <a:r>
            <a:rPr lang="id-ID" dirty="0" smtClean="0"/>
            <a:t>Terminal</a:t>
          </a:r>
          <a:endParaRPr lang="id-ID" dirty="0"/>
        </a:p>
      </dgm:t>
    </dgm:pt>
    <dgm:pt modelId="{2BAAC8C1-4E48-43C7-93B6-31D85374FF12}" type="parTrans" cxnId="{A60DFFC5-B0B0-49F5-9FD3-14771C09C925}">
      <dgm:prSet/>
      <dgm:spPr/>
      <dgm:t>
        <a:bodyPr/>
        <a:lstStyle/>
        <a:p>
          <a:endParaRPr lang="id-ID"/>
        </a:p>
      </dgm:t>
    </dgm:pt>
    <dgm:pt modelId="{41EB8F00-C450-4668-B084-DD383AF32C65}" type="sibTrans" cxnId="{A60DFFC5-B0B0-49F5-9FD3-14771C09C925}">
      <dgm:prSet/>
      <dgm:spPr/>
      <dgm:t>
        <a:bodyPr/>
        <a:lstStyle/>
        <a:p>
          <a:endParaRPr lang="id-ID"/>
        </a:p>
      </dgm:t>
    </dgm:pt>
    <dgm:pt modelId="{8E9661A8-FA73-4AFB-B857-A59D7B178DCA}">
      <dgm:prSet phldrT="[Text]"/>
      <dgm:spPr/>
      <dgm:t>
        <a:bodyPr/>
        <a:lstStyle/>
        <a:p>
          <a:r>
            <a:rPr lang="id-ID" dirty="0" smtClean="0"/>
            <a:t>Gorong-gorong</a:t>
          </a:r>
          <a:endParaRPr lang="id-ID" dirty="0"/>
        </a:p>
      </dgm:t>
    </dgm:pt>
    <dgm:pt modelId="{A2CF2300-E74C-4E9B-98DD-D2E202D32545}" type="parTrans" cxnId="{3B2DA47E-B002-49F9-AC3E-FF50099C9C78}">
      <dgm:prSet/>
      <dgm:spPr/>
      <dgm:t>
        <a:bodyPr/>
        <a:lstStyle/>
        <a:p>
          <a:endParaRPr lang="id-ID"/>
        </a:p>
      </dgm:t>
    </dgm:pt>
    <dgm:pt modelId="{6C2A8E6B-25BD-44A0-9C4E-9497D184E7A0}" type="sibTrans" cxnId="{3B2DA47E-B002-49F9-AC3E-FF50099C9C78}">
      <dgm:prSet/>
      <dgm:spPr/>
      <dgm:t>
        <a:bodyPr/>
        <a:lstStyle/>
        <a:p>
          <a:endParaRPr lang="id-ID"/>
        </a:p>
      </dgm:t>
    </dgm:pt>
    <dgm:pt modelId="{1DBB73EF-C5D8-4CDE-9029-6821B8156B5E}" type="pres">
      <dgm:prSet presAssocID="{E1069928-F868-4F75-95BB-B075BBCD9B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61C1C5-8B17-434D-ADF8-09FD189EAD1B}" type="pres">
      <dgm:prSet presAssocID="{DE626A5C-8DF5-4799-92AD-B27F6CD0B7B9}" presName="composite" presStyleCnt="0"/>
      <dgm:spPr/>
    </dgm:pt>
    <dgm:pt modelId="{F33D5E96-90C5-433E-91F3-52EF69AD0661}" type="pres">
      <dgm:prSet presAssocID="{DE626A5C-8DF5-4799-92AD-B27F6CD0B7B9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FB92186-A037-4F36-97B1-1C11CC355A6E}" type="pres">
      <dgm:prSet presAssocID="{DE626A5C-8DF5-4799-92AD-B27F6CD0B7B9}" presName="wedgeRectCallout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716558-F80D-4FE8-9158-85FD5785FE1A}" type="pres">
      <dgm:prSet presAssocID="{34F4E13B-745D-4A78-8D43-A3C4D174597F}" presName="sibTrans" presStyleCnt="0"/>
      <dgm:spPr/>
    </dgm:pt>
    <dgm:pt modelId="{A836E787-131D-4091-ACAA-D181060314CA}" type="pres">
      <dgm:prSet presAssocID="{DB0AA814-7589-4684-AE59-65A07A23E4B5}" presName="composite" presStyleCnt="0"/>
      <dgm:spPr/>
    </dgm:pt>
    <dgm:pt modelId="{6F0EC0C9-3262-4751-8BB4-DCD5205D6F22}" type="pres">
      <dgm:prSet presAssocID="{DB0AA814-7589-4684-AE59-65A07A23E4B5}" presName="rect1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id-ID"/>
        </a:p>
      </dgm:t>
    </dgm:pt>
    <dgm:pt modelId="{283AF0E3-3344-445A-A014-C4B59C2B1A11}" type="pres">
      <dgm:prSet presAssocID="{DB0AA814-7589-4684-AE59-65A07A23E4B5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A4058A-7A9B-46FF-AB0C-2CD075B336AC}" type="pres">
      <dgm:prSet presAssocID="{19BCDFA0-216D-43D0-9127-961D8160CE78}" presName="sibTrans" presStyleCnt="0"/>
      <dgm:spPr/>
    </dgm:pt>
    <dgm:pt modelId="{FA42BF3F-9DEC-4BBD-ABFF-289D13E052E9}" type="pres">
      <dgm:prSet presAssocID="{E2C090FA-BBDF-4BDB-AC89-3F1FEBCE9F16}" presName="composite" presStyleCnt="0"/>
      <dgm:spPr/>
    </dgm:pt>
    <dgm:pt modelId="{4FEC8C39-21E0-4311-992C-888DF97A3489}" type="pres">
      <dgm:prSet presAssocID="{E2C090FA-BBDF-4BDB-AC89-3F1FEBCE9F16}" presName="rect1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id-ID"/>
        </a:p>
      </dgm:t>
    </dgm:pt>
    <dgm:pt modelId="{661A80E7-48ED-4EB4-8A7D-A3B29416574C}" type="pres">
      <dgm:prSet presAssocID="{E2C090FA-BBDF-4BDB-AC89-3F1FEBCE9F16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5F9ABB-165A-4F51-AC5F-789A711E8786}" type="pres">
      <dgm:prSet presAssocID="{CD8ABB7C-8324-4D40-9677-283DAD6B2C4F}" presName="sibTrans" presStyleCnt="0"/>
      <dgm:spPr/>
    </dgm:pt>
    <dgm:pt modelId="{A3021502-8EC3-4101-B330-E9F5C13A58E7}" type="pres">
      <dgm:prSet presAssocID="{5B917F98-DCB7-4E0E-A833-5A66846210BF}" presName="composite" presStyleCnt="0"/>
      <dgm:spPr/>
    </dgm:pt>
    <dgm:pt modelId="{EADED65E-960A-4039-B2CC-BDF5CBCB3F76}" type="pres">
      <dgm:prSet presAssocID="{5B917F98-DCB7-4E0E-A833-5A66846210BF}" presName="rect1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BB1B9F7C-650E-4D0D-A981-8510FF55270F}" type="pres">
      <dgm:prSet presAssocID="{5B917F98-DCB7-4E0E-A833-5A66846210BF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CF5CA0-D686-4B0B-B25A-045988513220}" type="pres">
      <dgm:prSet presAssocID="{41EB8F00-C450-4668-B084-DD383AF32C65}" presName="sibTrans" presStyleCnt="0"/>
      <dgm:spPr/>
    </dgm:pt>
    <dgm:pt modelId="{1821FCBD-0782-47C9-9658-72EA562340B0}" type="pres">
      <dgm:prSet presAssocID="{8E9661A8-FA73-4AFB-B857-A59D7B178DCA}" presName="composite" presStyleCnt="0"/>
      <dgm:spPr/>
    </dgm:pt>
    <dgm:pt modelId="{D0EA842F-5CC7-4FE3-B434-D832F1FC426B}" type="pres">
      <dgm:prSet presAssocID="{8E9661A8-FA73-4AFB-B857-A59D7B178DCA}" presName="rect1" presStyleLbl="b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0847F87-38F8-4F09-96CF-84F24CBF11B0}" type="pres">
      <dgm:prSet presAssocID="{8E9661A8-FA73-4AFB-B857-A59D7B178DCA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04E37B9-FC26-44DB-B19F-1062E1EF0A7F}" type="presOf" srcId="{DB0AA814-7589-4684-AE59-65A07A23E4B5}" destId="{283AF0E3-3344-445A-A014-C4B59C2B1A11}" srcOrd="0" destOrd="0" presId="urn:microsoft.com/office/officeart/2008/layout/BendingPictureCaptionList"/>
    <dgm:cxn modelId="{A60DFFC5-B0B0-49F5-9FD3-14771C09C925}" srcId="{E1069928-F868-4F75-95BB-B075BBCD9BCE}" destId="{5B917F98-DCB7-4E0E-A833-5A66846210BF}" srcOrd="3" destOrd="0" parTransId="{2BAAC8C1-4E48-43C7-93B6-31D85374FF12}" sibTransId="{41EB8F00-C450-4668-B084-DD383AF32C65}"/>
    <dgm:cxn modelId="{50AEE7F1-B137-47FC-8054-C374697689D0}" type="presOf" srcId="{8E9661A8-FA73-4AFB-B857-A59D7B178DCA}" destId="{00847F87-38F8-4F09-96CF-84F24CBF11B0}" srcOrd="0" destOrd="0" presId="urn:microsoft.com/office/officeart/2008/layout/BendingPictureCaptionList"/>
    <dgm:cxn modelId="{6B675AD0-A00C-41B7-8C83-620F1B189393}" srcId="{E1069928-F868-4F75-95BB-B075BBCD9BCE}" destId="{DB0AA814-7589-4684-AE59-65A07A23E4B5}" srcOrd="1" destOrd="0" parTransId="{31CFFA84-6B97-4EF0-B646-07918079BFB7}" sibTransId="{19BCDFA0-216D-43D0-9127-961D8160CE78}"/>
    <dgm:cxn modelId="{3F61779C-9CF1-4F0A-A1F6-CB10D9374FBE}" srcId="{E1069928-F868-4F75-95BB-B075BBCD9BCE}" destId="{DE626A5C-8DF5-4799-92AD-B27F6CD0B7B9}" srcOrd="0" destOrd="0" parTransId="{921D72F3-EFE0-4425-A402-A18ADAAE1AB1}" sibTransId="{34F4E13B-745D-4A78-8D43-A3C4D174597F}"/>
    <dgm:cxn modelId="{3B2DA47E-B002-49F9-AC3E-FF50099C9C78}" srcId="{E1069928-F868-4F75-95BB-B075BBCD9BCE}" destId="{8E9661A8-FA73-4AFB-B857-A59D7B178DCA}" srcOrd="4" destOrd="0" parTransId="{A2CF2300-E74C-4E9B-98DD-D2E202D32545}" sibTransId="{6C2A8E6B-25BD-44A0-9C4E-9497D184E7A0}"/>
    <dgm:cxn modelId="{21351DDC-28E9-4303-9A9C-B80D896447DF}" srcId="{E1069928-F868-4F75-95BB-B075BBCD9BCE}" destId="{E2C090FA-BBDF-4BDB-AC89-3F1FEBCE9F16}" srcOrd="2" destOrd="0" parTransId="{1B912220-CBF7-410D-AFBE-906415D59C99}" sibTransId="{CD8ABB7C-8324-4D40-9677-283DAD6B2C4F}"/>
    <dgm:cxn modelId="{D4C76891-DAAA-456A-B0E2-092B3D2BE37F}" type="presOf" srcId="{E1069928-F868-4F75-95BB-B075BBCD9BCE}" destId="{1DBB73EF-C5D8-4CDE-9029-6821B8156B5E}" srcOrd="0" destOrd="0" presId="urn:microsoft.com/office/officeart/2008/layout/BendingPictureCaptionList"/>
    <dgm:cxn modelId="{B36E3E9E-15EE-4893-861D-FDADABF16303}" type="presOf" srcId="{DE626A5C-8DF5-4799-92AD-B27F6CD0B7B9}" destId="{7FB92186-A037-4F36-97B1-1C11CC355A6E}" srcOrd="0" destOrd="0" presId="urn:microsoft.com/office/officeart/2008/layout/BendingPictureCaptionList"/>
    <dgm:cxn modelId="{7D1E3217-A36A-4424-9FD3-2C0D8E8111D7}" type="presOf" srcId="{5B917F98-DCB7-4E0E-A833-5A66846210BF}" destId="{BB1B9F7C-650E-4D0D-A981-8510FF55270F}" srcOrd="0" destOrd="0" presId="urn:microsoft.com/office/officeart/2008/layout/BendingPictureCaptionList"/>
    <dgm:cxn modelId="{6121315D-C5BA-41F1-963F-F684E1EB612D}" type="presOf" srcId="{E2C090FA-BBDF-4BDB-AC89-3F1FEBCE9F16}" destId="{661A80E7-48ED-4EB4-8A7D-A3B29416574C}" srcOrd="0" destOrd="0" presId="urn:microsoft.com/office/officeart/2008/layout/BendingPictureCaptionList"/>
    <dgm:cxn modelId="{FCC9740E-54EF-4710-9B62-7DAB9B73C6A9}" type="presParOf" srcId="{1DBB73EF-C5D8-4CDE-9029-6821B8156B5E}" destId="{D161C1C5-8B17-434D-ADF8-09FD189EAD1B}" srcOrd="0" destOrd="0" presId="urn:microsoft.com/office/officeart/2008/layout/BendingPictureCaptionList"/>
    <dgm:cxn modelId="{E0FFD3F0-CFF1-4E5A-8F08-D1CA8832682E}" type="presParOf" srcId="{D161C1C5-8B17-434D-ADF8-09FD189EAD1B}" destId="{F33D5E96-90C5-433E-91F3-52EF69AD0661}" srcOrd="0" destOrd="0" presId="urn:microsoft.com/office/officeart/2008/layout/BendingPictureCaptionList"/>
    <dgm:cxn modelId="{D09EEDDC-8D14-4C1F-82FD-7AB8BCBF9DC0}" type="presParOf" srcId="{D161C1C5-8B17-434D-ADF8-09FD189EAD1B}" destId="{7FB92186-A037-4F36-97B1-1C11CC355A6E}" srcOrd="1" destOrd="0" presId="urn:microsoft.com/office/officeart/2008/layout/BendingPictureCaptionList"/>
    <dgm:cxn modelId="{0792CAE2-044C-4549-B807-E80C0B7A3A6F}" type="presParOf" srcId="{1DBB73EF-C5D8-4CDE-9029-6821B8156B5E}" destId="{88716558-F80D-4FE8-9158-85FD5785FE1A}" srcOrd="1" destOrd="0" presId="urn:microsoft.com/office/officeart/2008/layout/BendingPictureCaptionList"/>
    <dgm:cxn modelId="{30D82D44-5689-4C4A-ACB0-8D7359FBA8BB}" type="presParOf" srcId="{1DBB73EF-C5D8-4CDE-9029-6821B8156B5E}" destId="{A836E787-131D-4091-ACAA-D181060314CA}" srcOrd="2" destOrd="0" presId="urn:microsoft.com/office/officeart/2008/layout/BendingPictureCaptionList"/>
    <dgm:cxn modelId="{BB91A32E-807A-40BF-B918-0E3B6383D1CD}" type="presParOf" srcId="{A836E787-131D-4091-ACAA-D181060314CA}" destId="{6F0EC0C9-3262-4751-8BB4-DCD5205D6F22}" srcOrd="0" destOrd="0" presId="urn:microsoft.com/office/officeart/2008/layout/BendingPictureCaptionList"/>
    <dgm:cxn modelId="{BE7B9568-6359-49CB-AE5E-188EC7AC9D09}" type="presParOf" srcId="{A836E787-131D-4091-ACAA-D181060314CA}" destId="{283AF0E3-3344-445A-A014-C4B59C2B1A11}" srcOrd="1" destOrd="0" presId="urn:microsoft.com/office/officeart/2008/layout/BendingPictureCaptionList"/>
    <dgm:cxn modelId="{9B67D538-BE7D-4843-A0EA-BB4F2E97D799}" type="presParOf" srcId="{1DBB73EF-C5D8-4CDE-9029-6821B8156B5E}" destId="{C0A4058A-7A9B-46FF-AB0C-2CD075B336AC}" srcOrd="3" destOrd="0" presId="urn:microsoft.com/office/officeart/2008/layout/BendingPictureCaptionList"/>
    <dgm:cxn modelId="{7B74ABD8-7F04-4D51-9AD2-B980970B28ED}" type="presParOf" srcId="{1DBB73EF-C5D8-4CDE-9029-6821B8156B5E}" destId="{FA42BF3F-9DEC-4BBD-ABFF-289D13E052E9}" srcOrd="4" destOrd="0" presId="urn:microsoft.com/office/officeart/2008/layout/BendingPictureCaptionList"/>
    <dgm:cxn modelId="{E0CB5765-76AD-4E3A-860C-8B39FE723717}" type="presParOf" srcId="{FA42BF3F-9DEC-4BBD-ABFF-289D13E052E9}" destId="{4FEC8C39-21E0-4311-992C-888DF97A3489}" srcOrd="0" destOrd="0" presId="urn:microsoft.com/office/officeart/2008/layout/BendingPictureCaptionList"/>
    <dgm:cxn modelId="{71FEB5BB-FD31-4E44-B027-09E684D709BE}" type="presParOf" srcId="{FA42BF3F-9DEC-4BBD-ABFF-289D13E052E9}" destId="{661A80E7-48ED-4EB4-8A7D-A3B29416574C}" srcOrd="1" destOrd="0" presId="urn:microsoft.com/office/officeart/2008/layout/BendingPictureCaptionList"/>
    <dgm:cxn modelId="{F1D6B99F-B4E8-42AF-94D7-C25EC39A39A4}" type="presParOf" srcId="{1DBB73EF-C5D8-4CDE-9029-6821B8156B5E}" destId="{895F9ABB-165A-4F51-AC5F-789A711E8786}" srcOrd="5" destOrd="0" presId="urn:microsoft.com/office/officeart/2008/layout/BendingPictureCaptionList"/>
    <dgm:cxn modelId="{04D3F872-3669-4E84-9DA3-563825609F8A}" type="presParOf" srcId="{1DBB73EF-C5D8-4CDE-9029-6821B8156B5E}" destId="{A3021502-8EC3-4101-B330-E9F5C13A58E7}" srcOrd="6" destOrd="0" presId="urn:microsoft.com/office/officeart/2008/layout/BendingPictureCaptionList"/>
    <dgm:cxn modelId="{B88EE13B-FFAC-47D8-9784-EF7B46B86CAB}" type="presParOf" srcId="{A3021502-8EC3-4101-B330-E9F5C13A58E7}" destId="{EADED65E-960A-4039-B2CC-BDF5CBCB3F76}" srcOrd="0" destOrd="0" presId="urn:microsoft.com/office/officeart/2008/layout/BendingPictureCaptionList"/>
    <dgm:cxn modelId="{4CD18C4B-FA3D-4D92-8D28-1856CB8635FB}" type="presParOf" srcId="{A3021502-8EC3-4101-B330-E9F5C13A58E7}" destId="{BB1B9F7C-650E-4D0D-A981-8510FF55270F}" srcOrd="1" destOrd="0" presId="urn:microsoft.com/office/officeart/2008/layout/BendingPictureCaptionList"/>
    <dgm:cxn modelId="{5EAC8066-5841-4210-B6D8-C33F04BFB189}" type="presParOf" srcId="{1DBB73EF-C5D8-4CDE-9029-6821B8156B5E}" destId="{56CF5CA0-D686-4B0B-B25A-045988513220}" srcOrd="7" destOrd="0" presId="urn:microsoft.com/office/officeart/2008/layout/BendingPictureCaptionList"/>
    <dgm:cxn modelId="{8B042370-E36A-4A6B-81D4-0F4E15FAD9BD}" type="presParOf" srcId="{1DBB73EF-C5D8-4CDE-9029-6821B8156B5E}" destId="{1821FCBD-0782-47C9-9658-72EA562340B0}" srcOrd="8" destOrd="0" presId="urn:microsoft.com/office/officeart/2008/layout/BendingPictureCaptionList"/>
    <dgm:cxn modelId="{45999F84-26D1-4879-AF6A-149801B0B241}" type="presParOf" srcId="{1821FCBD-0782-47C9-9658-72EA562340B0}" destId="{D0EA842F-5CC7-4FE3-B434-D832F1FC426B}" srcOrd="0" destOrd="0" presId="urn:microsoft.com/office/officeart/2008/layout/BendingPictureCaptionList"/>
    <dgm:cxn modelId="{83165BA5-FE6A-42E3-9F6B-099BC79ADF40}" type="presParOf" srcId="{1821FCBD-0782-47C9-9658-72EA562340B0}" destId="{00847F87-38F8-4F09-96CF-84F24CBF11B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069928-F868-4F75-95BB-B075BBCD9BC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626A5C-8DF5-4799-92AD-B27F6CD0B7B9}">
      <dgm:prSet phldrT="[Text]"/>
      <dgm:spPr/>
      <dgm:t>
        <a:bodyPr/>
        <a:lstStyle/>
        <a:p>
          <a:r>
            <a:rPr lang="id-ID" dirty="0" smtClean="0"/>
            <a:t>depo</a:t>
          </a:r>
          <a:endParaRPr lang="id-ID" dirty="0"/>
        </a:p>
      </dgm:t>
    </dgm:pt>
    <dgm:pt modelId="{921D72F3-EFE0-4425-A402-A18ADAAE1AB1}" type="parTrans" cxnId="{3F61779C-9CF1-4F0A-A1F6-CB10D9374FBE}">
      <dgm:prSet/>
      <dgm:spPr/>
      <dgm:t>
        <a:bodyPr/>
        <a:lstStyle/>
        <a:p>
          <a:endParaRPr lang="id-ID"/>
        </a:p>
      </dgm:t>
    </dgm:pt>
    <dgm:pt modelId="{34F4E13B-745D-4A78-8D43-A3C4D174597F}" type="sibTrans" cxnId="{3F61779C-9CF1-4F0A-A1F6-CB10D9374FBE}">
      <dgm:prSet/>
      <dgm:spPr/>
      <dgm:t>
        <a:bodyPr/>
        <a:lstStyle/>
        <a:p>
          <a:endParaRPr lang="id-ID"/>
        </a:p>
      </dgm:t>
    </dgm:pt>
    <dgm:pt modelId="{E2C090FA-BBDF-4BDB-AC89-3F1FEBCE9F16}">
      <dgm:prSet phldrT="[Text]"/>
      <dgm:spPr/>
      <dgm:t>
        <a:bodyPr/>
        <a:lstStyle/>
        <a:p>
          <a:r>
            <a:rPr lang="id-ID" dirty="0" smtClean="0"/>
            <a:t>Balai konstruksi jembatan</a:t>
          </a:r>
          <a:endParaRPr lang="id-ID" dirty="0"/>
        </a:p>
      </dgm:t>
    </dgm:pt>
    <dgm:pt modelId="{1B912220-CBF7-410D-AFBE-906415D59C99}" type="parTrans" cxnId="{21351DDC-28E9-4303-9A9C-B80D896447DF}">
      <dgm:prSet/>
      <dgm:spPr/>
      <dgm:t>
        <a:bodyPr/>
        <a:lstStyle/>
        <a:p>
          <a:endParaRPr lang="id-ID"/>
        </a:p>
      </dgm:t>
    </dgm:pt>
    <dgm:pt modelId="{CD8ABB7C-8324-4D40-9677-283DAD6B2C4F}" type="sibTrans" cxnId="{21351DDC-28E9-4303-9A9C-B80D896447DF}">
      <dgm:prSet/>
      <dgm:spPr/>
      <dgm:t>
        <a:bodyPr/>
        <a:lstStyle/>
        <a:p>
          <a:endParaRPr lang="id-ID"/>
        </a:p>
      </dgm:t>
    </dgm:pt>
    <dgm:pt modelId="{5B917F98-DCB7-4E0E-A833-5A66846210BF}">
      <dgm:prSet phldrT="[Text]"/>
      <dgm:spPr/>
      <dgm:t>
        <a:bodyPr/>
        <a:lstStyle/>
        <a:p>
          <a:r>
            <a:rPr lang="id-ID" dirty="0" smtClean="0"/>
            <a:t>Balai yasa mekanik </a:t>
          </a:r>
          <a:endParaRPr lang="id-ID" dirty="0"/>
        </a:p>
      </dgm:t>
    </dgm:pt>
    <dgm:pt modelId="{2BAAC8C1-4E48-43C7-93B6-31D85374FF12}" type="parTrans" cxnId="{A60DFFC5-B0B0-49F5-9FD3-14771C09C925}">
      <dgm:prSet/>
      <dgm:spPr/>
      <dgm:t>
        <a:bodyPr/>
        <a:lstStyle/>
        <a:p>
          <a:endParaRPr lang="id-ID"/>
        </a:p>
      </dgm:t>
    </dgm:pt>
    <dgm:pt modelId="{41EB8F00-C450-4668-B084-DD383AF32C65}" type="sibTrans" cxnId="{A60DFFC5-B0B0-49F5-9FD3-14771C09C925}">
      <dgm:prSet/>
      <dgm:spPr/>
      <dgm:t>
        <a:bodyPr/>
        <a:lstStyle/>
        <a:p>
          <a:endParaRPr lang="id-ID"/>
        </a:p>
      </dgm:t>
    </dgm:pt>
    <dgm:pt modelId="{7D895E33-9032-416C-A307-67F494A3AB40}">
      <dgm:prSet phldrT="[Text]"/>
      <dgm:spPr/>
      <dgm:t>
        <a:bodyPr/>
        <a:lstStyle/>
        <a:p>
          <a:r>
            <a:rPr lang="id-ID" dirty="0" smtClean="0"/>
            <a:t>Balai yasa </a:t>
          </a:r>
          <a:endParaRPr lang="id-ID" dirty="0"/>
        </a:p>
      </dgm:t>
    </dgm:pt>
    <dgm:pt modelId="{821C1D77-153F-4B06-A5C3-7E324B020E75}" type="parTrans" cxnId="{A0FF2C61-3A78-418F-B071-0C0A93525E0A}">
      <dgm:prSet/>
      <dgm:spPr/>
      <dgm:t>
        <a:bodyPr/>
        <a:lstStyle/>
        <a:p>
          <a:endParaRPr lang="id-ID"/>
        </a:p>
      </dgm:t>
    </dgm:pt>
    <dgm:pt modelId="{67AF0F21-6A7E-45BE-B680-BCF43279C5BC}" type="sibTrans" cxnId="{A0FF2C61-3A78-418F-B071-0C0A93525E0A}">
      <dgm:prSet/>
      <dgm:spPr/>
      <dgm:t>
        <a:bodyPr/>
        <a:lstStyle/>
        <a:p>
          <a:endParaRPr lang="id-ID"/>
        </a:p>
      </dgm:t>
    </dgm:pt>
    <dgm:pt modelId="{1DBB73EF-C5D8-4CDE-9029-6821B8156B5E}" type="pres">
      <dgm:prSet presAssocID="{E1069928-F868-4F75-95BB-B075BBCD9B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61C1C5-8B17-434D-ADF8-09FD189EAD1B}" type="pres">
      <dgm:prSet presAssocID="{DE626A5C-8DF5-4799-92AD-B27F6CD0B7B9}" presName="composite" presStyleCnt="0"/>
      <dgm:spPr/>
    </dgm:pt>
    <dgm:pt modelId="{F33D5E96-90C5-433E-91F3-52EF69AD0661}" type="pres">
      <dgm:prSet presAssocID="{DE626A5C-8DF5-4799-92AD-B27F6CD0B7B9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id-ID"/>
        </a:p>
      </dgm:t>
    </dgm:pt>
    <dgm:pt modelId="{7FB92186-A037-4F36-97B1-1C11CC355A6E}" type="pres">
      <dgm:prSet presAssocID="{DE626A5C-8DF5-4799-92AD-B27F6CD0B7B9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716558-F80D-4FE8-9158-85FD5785FE1A}" type="pres">
      <dgm:prSet presAssocID="{34F4E13B-745D-4A78-8D43-A3C4D174597F}" presName="sibTrans" presStyleCnt="0"/>
      <dgm:spPr/>
    </dgm:pt>
    <dgm:pt modelId="{FA42BF3F-9DEC-4BBD-ABFF-289D13E052E9}" type="pres">
      <dgm:prSet presAssocID="{E2C090FA-BBDF-4BDB-AC89-3F1FEBCE9F16}" presName="composite" presStyleCnt="0"/>
      <dgm:spPr/>
    </dgm:pt>
    <dgm:pt modelId="{4FEC8C39-21E0-4311-992C-888DF97A3489}" type="pres">
      <dgm:prSet presAssocID="{E2C090FA-BBDF-4BDB-AC89-3F1FEBCE9F16}" presName="rect1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id-ID"/>
        </a:p>
      </dgm:t>
    </dgm:pt>
    <dgm:pt modelId="{661A80E7-48ED-4EB4-8A7D-A3B29416574C}" type="pres">
      <dgm:prSet presAssocID="{E2C090FA-BBDF-4BDB-AC89-3F1FEBCE9F16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5F9ABB-165A-4F51-AC5F-789A711E8786}" type="pres">
      <dgm:prSet presAssocID="{CD8ABB7C-8324-4D40-9677-283DAD6B2C4F}" presName="sibTrans" presStyleCnt="0"/>
      <dgm:spPr/>
    </dgm:pt>
    <dgm:pt modelId="{A3021502-8EC3-4101-B330-E9F5C13A58E7}" type="pres">
      <dgm:prSet presAssocID="{5B917F98-DCB7-4E0E-A833-5A66846210BF}" presName="composite" presStyleCnt="0"/>
      <dgm:spPr/>
    </dgm:pt>
    <dgm:pt modelId="{EADED65E-960A-4039-B2CC-BDF5CBCB3F76}" type="pres">
      <dgm:prSet presAssocID="{5B917F98-DCB7-4E0E-A833-5A66846210BF}" presName="rect1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id-ID"/>
        </a:p>
      </dgm:t>
    </dgm:pt>
    <dgm:pt modelId="{BB1B9F7C-650E-4D0D-A981-8510FF55270F}" type="pres">
      <dgm:prSet presAssocID="{5B917F98-DCB7-4E0E-A833-5A66846210BF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CF5CA0-D686-4B0B-B25A-045988513220}" type="pres">
      <dgm:prSet presAssocID="{41EB8F00-C450-4668-B084-DD383AF32C65}" presName="sibTrans" presStyleCnt="0"/>
      <dgm:spPr/>
    </dgm:pt>
    <dgm:pt modelId="{42B71ADA-AAE1-472C-B4CE-175A95D0189F}" type="pres">
      <dgm:prSet presAssocID="{7D895E33-9032-416C-A307-67F494A3AB40}" presName="composite" presStyleCnt="0"/>
      <dgm:spPr/>
    </dgm:pt>
    <dgm:pt modelId="{19165D01-94E5-4E0F-BA31-CAEC3210A3DE}" type="pres">
      <dgm:prSet presAssocID="{7D895E33-9032-416C-A307-67F494A3AB40}" presName="rect1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757A0A9-513C-4B38-A1D2-6E59162ABE7C}" type="pres">
      <dgm:prSet presAssocID="{7D895E33-9032-416C-A307-67F494A3AB40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60DFFC5-B0B0-49F5-9FD3-14771C09C925}" srcId="{E1069928-F868-4F75-95BB-B075BBCD9BCE}" destId="{5B917F98-DCB7-4E0E-A833-5A66846210BF}" srcOrd="2" destOrd="0" parTransId="{2BAAC8C1-4E48-43C7-93B6-31D85374FF12}" sibTransId="{41EB8F00-C450-4668-B084-DD383AF32C65}"/>
    <dgm:cxn modelId="{A0FF2C61-3A78-418F-B071-0C0A93525E0A}" srcId="{E1069928-F868-4F75-95BB-B075BBCD9BCE}" destId="{7D895E33-9032-416C-A307-67F494A3AB40}" srcOrd="3" destOrd="0" parTransId="{821C1D77-153F-4B06-A5C3-7E324B020E75}" sibTransId="{67AF0F21-6A7E-45BE-B680-BCF43279C5BC}"/>
    <dgm:cxn modelId="{3AABB23F-9031-4620-8FC8-6C27BF04F06D}" type="presOf" srcId="{7D895E33-9032-416C-A307-67F494A3AB40}" destId="{7757A0A9-513C-4B38-A1D2-6E59162ABE7C}" srcOrd="0" destOrd="0" presId="urn:microsoft.com/office/officeart/2008/layout/BendingPictureCaptionList"/>
    <dgm:cxn modelId="{3F61779C-9CF1-4F0A-A1F6-CB10D9374FBE}" srcId="{E1069928-F868-4F75-95BB-B075BBCD9BCE}" destId="{DE626A5C-8DF5-4799-92AD-B27F6CD0B7B9}" srcOrd="0" destOrd="0" parTransId="{921D72F3-EFE0-4425-A402-A18ADAAE1AB1}" sibTransId="{34F4E13B-745D-4A78-8D43-A3C4D174597F}"/>
    <dgm:cxn modelId="{08894798-AE0D-4A0B-93A2-6EED222FE62B}" type="presOf" srcId="{DE626A5C-8DF5-4799-92AD-B27F6CD0B7B9}" destId="{7FB92186-A037-4F36-97B1-1C11CC355A6E}" srcOrd="0" destOrd="0" presId="urn:microsoft.com/office/officeart/2008/layout/BendingPictureCaptionList"/>
    <dgm:cxn modelId="{AF87589B-4635-4675-989F-46AD023F782B}" type="presOf" srcId="{E2C090FA-BBDF-4BDB-AC89-3F1FEBCE9F16}" destId="{661A80E7-48ED-4EB4-8A7D-A3B29416574C}" srcOrd="0" destOrd="0" presId="urn:microsoft.com/office/officeart/2008/layout/BendingPictureCaptionList"/>
    <dgm:cxn modelId="{21351DDC-28E9-4303-9A9C-B80D896447DF}" srcId="{E1069928-F868-4F75-95BB-B075BBCD9BCE}" destId="{E2C090FA-BBDF-4BDB-AC89-3F1FEBCE9F16}" srcOrd="1" destOrd="0" parTransId="{1B912220-CBF7-410D-AFBE-906415D59C99}" sibTransId="{CD8ABB7C-8324-4D40-9677-283DAD6B2C4F}"/>
    <dgm:cxn modelId="{95BDA51B-8E4E-4364-842A-CAFCD3CCC43C}" type="presOf" srcId="{5B917F98-DCB7-4E0E-A833-5A66846210BF}" destId="{BB1B9F7C-650E-4D0D-A981-8510FF55270F}" srcOrd="0" destOrd="0" presId="urn:microsoft.com/office/officeart/2008/layout/BendingPictureCaptionList"/>
    <dgm:cxn modelId="{989DF600-D4D1-4EC3-B010-793C970C5432}" type="presOf" srcId="{E1069928-F868-4F75-95BB-B075BBCD9BCE}" destId="{1DBB73EF-C5D8-4CDE-9029-6821B8156B5E}" srcOrd="0" destOrd="0" presId="urn:microsoft.com/office/officeart/2008/layout/BendingPictureCaptionList"/>
    <dgm:cxn modelId="{645A7D18-2A25-49D5-B89B-486833B31C23}" type="presParOf" srcId="{1DBB73EF-C5D8-4CDE-9029-6821B8156B5E}" destId="{D161C1C5-8B17-434D-ADF8-09FD189EAD1B}" srcOrd="0" destOrd="0" presId="urn:microsoft.com/office/officeart/2008/layout/BendingPictureCaptionList"/>
    <dgm:cxn modelId="{92A82E8F-C304-46E6-93BA-96E467816509}" type="presParOf" srcId="{D161C1C5-8B17-434D-ADF8-09FD189EAD1B}" destId="{F33D5E96-90C5-433E-91F3-52EF69AD0661}" srcOrd="0" destOrd="0" presId="urn:microsoft.com/office/officeart/2008/layout/BendingPictureCaptionList"/>
    <dgm:cxn modelId="{1A1B7CE0-5FB9-46EC-8792-BA44B22311A0}" type="presParOf" srcId="{D161C1C5-8B17-434D-ADF8-09FD189EAD1B}" destId="{7FB92186-A037-4F36-97B1-1C11CC355A6E}" srcOrd="1" destOrd="0" presId="urn:microsoft.com/office/officeart/2008/layout/BendingPictureCaptionList"/>
    <dgm:cxn modelId="{8381F1D3-5282-442C-89BB-4247C559D2DA}" type="presParOf" srcId="{1DBB73EF-C5D8-4CDE-9029-6821B8156B5E}" destId="{88716558-F80D-4FE8-9158-85FD5785FE1A}" srcOrd="1" destOrd="0" presId="urn:microsoft.com/office/officeart/2008/layout/BendingPictureCaptionList"/>
    <dgm:cxn modelId="{6917488E-B99E-4CED-BFB3-071F04DD325C}" type="presParOf" srcId="{1DBB73EF-C5D8-4CDE-9029-6821B8156B5E}" destId="{FA42BF3F-9DEC-4BBD-ABFF-289D13E052E9}" srcOrd="2" destOrd="0" presId="urn:microsoft.com/office/officeart/2008/layout/BendingPictureCaptionList"/>
    <dgm:cxn modelId="{B1475C22-A549-4E18-8385-DFE7A1A224C3}" type="presParOf" srcId="{FA42BF3F-9DEC-4BBD-ABFF-289D13E052E9}" destId="{4FEC8C39-21E0-4311-992C-888DF97A3489}" srcOrd="0" destOrd="0" presId="urn:microsoft.com/office/officeart/2008/layout/BendingPictureCaptionList"/>
    <dgm:cxn modelId="{73EC9FC7-0F93-4F4E-ADD0-AAB929F78802}" type="presParOf" srcId="{FA42BF3F-9DEC-4BBD-ABFF-289D13E052E9}" destId="{661A80E7-48ED-4EB4-8A7D-A3B29416574C}" srcOrd="1" destOrd="0" presId="urn:microsoft.com/office/officeart/2008/layout/BendingPictureCaptionList"/>
    <dgm:cxn modelId="{B2F6DB86-E3C4-4ABE-B69E-0EA30AA483F4}" type="presParOf" srcId="{1DBB73EF-C5D8-4CDE-9029-6821B8156B5E}" destId="{895F9ABB-165A-4F51-AC5F-789A711E8786}" srcOrd="3" destOrd="0" presId="urn:microsoft.com/office/officeart/2008/layout/BendingPictureCaptionList"/>
    <dgm:cxn modelId="{B7AF45A1-EF15-41CF-B520-46B4F605F6FD}" type="presParOf" srcId="{1DBB73EF-C5D8-4CDE-9029-6821B8156B5E}" destId="{A3021502-8EC3-4101-B330-E9F5C13A58E7}" srcOrd="4" destOrd="0" presId="urn:microsoft.com/office/officeart/2008/layout/BendingPictureCaptionList"/>
    <dgm:cxn modelId="{90DC800F-823B-485E-8DC0-BCC86C3B14CA}" type="presParOf" srcId="{A3021502-8EC3-4101-B330-E9F5C13A58E7}" destId="{EADED65E-960A-4039-B2CC-BDF5CBCB3F76}" srcOrd="0" destOrd="0" presId="urn:microsoft.com/office/officeart/2008/layout/BendingPictureCaptionList"/>
    <dgm:cxn modelId="{682B090A-F2B8-4C6B-9E39-16B7D02E65D4}" type="presParOf" srcId="{A3021502-8EC3-4101-B330-E9F5C13A58E7}" destId="{BB1B9F7C-650E-4D0D-A981-8510FF55270F}" srcOrd="1" destOrd="0" presId="urn:microsoft.com/office/officeart/2008/layout/BendingPictureCaptionList"/>
    <dgm:cxn modelId="{703B929A-F1C7-44E6-857A-5B150F92CCCD}" type="presParOf" srcId="{1DBB73EF-C5D8-4CDE-9029-6821B8156B5E}" destId="{56CF5CA0-D686-4B0B-B25A-045988513220}" srcOrd="5" destOrd="0" presId="urn:microsoft.com/office/officeart/2008/layout/BendingPictureCaptionList"/>
    <dgm:cxn modelId="{047C5C52-2BE5-4C65-A8F0-541103BFFB55}" type="presParOf" srcId="{1DBB73EF-C5D8-4CDE-9029-6821B8156B5E}" destId="{42B71ADA-AAE1-472C-B4CE-175A95D0189F}" srcOrd="6" destOrd="0" presId="urn:microsoft.com/office/officeart/2008/layout/BendingPictureCaptionList"/>
    <dgm:cxn modelId="{BA8B1169-C840-40CD-8F84-E345670FC7F1}" type="presParOf" srcId="{42B71ADA-AAE1-472C-B4CE-175A95D0189F}" destId="{19165D01-94E5-4E0F-BA31-CAEC3210A3DE}" srcOrd="0" destOrd="0" presId="urn:microsoft.com/office/officeart/2008/layout/BendingPictureCaptionList"/>
    <dgm:cxn modelId="{EDBE4D33-2842-4A43-88CC-AEC282A5F1A4}" type="presParOf" srcId="{42B71ADA-AAE1-472C-B4CE-175A95D0189F}" destId="{7757A0A9-513C-4B38-A1D2-6E59162ABE7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0A1780-4B79-406C-B0C3-397D85FD8FD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970D80F-69BB-4B6D-8224-636C6B1FAEFE}">
      <dgm:prSet phldrT="[Text]" custT="1"/>
      <dgm:spPr/>
      <dgm:t>
        <a:bodyPr/>
        <a:lstStyle/>
        <a:p>
          <a:r>
            <a:rPr lang="id-ID" sz="2000" dirty="0" smtClean="0"/>
            <a:t>Angkutan penumpang</a:t>
          </a:r>
          <a:endParaRPr lang="id-ID" sz="2000" dirty="0"/>
        </a:p>
      </dgm:t>
    </dgm:pt>
    <dgm:pt modelId="{63056661-3F37-47FC-92B2-66C655F9842A}" type="parTrans" cxnId="{0720C8C5-0A7B-4C9C-B4B1-FAE0D9FFB32F}">
      <dgm:prSet/>
      <dgm:spPr/>
      <dgm:t>
        <a:bodyPr/>
        <a:lstStyle/>
        <a:p>
          <a:endParaRPr lang="id-ID" sz="2400"/>
        </a:p>
      </dgm:t>
    </dgm:pt>
    <dgm:pt modelId="{70431A29-DABD-4F0E-B7D0-76411D6FC0B4}" type="sibTrans" cxnId="{0720C8C5-0A7B-4C9C-B4B1-FAE0D9FFB32F}">
      <dgm:prSet/>
      <dgm:spPr/>
      <dgm:t>
        <a:bodyPr/>
        <a:lstStyle/>
        <a:p>
          <a:endParaRPr lang="id-ID" sz="2400"/>
        </a:p>
      </dgm:t>
    </dgm:pt>
    <dgm:pt modelId="{C82BD30C-6558-4F53-B25F-84160C536903}">
      <dgm:prSet phldrT="[Text]" custT="1"/>
      <dgm:spPr/>
      <dgm:t>
        <a:bodyPr/>
        <a:lstStyle/>
        <a:p>
          <a:r>
            <a:rPr lang="id-ID" sz="1050" dirty="0" smtClean="0"/>
            <a:t>Volume penumpang</a:t>
          </a:r>
          <a:endParaRPr lang="id-ID" sz="1050" dirty="0"/>
        </a:p>
      </dgm:t>
    </dgm:pt>
    <dgm:pt modelId="{AADDE01B-7BA2-4A23-8FB2-D72AAD534CF7}" type="parTrans" cxnId="{7ED04039-5E1D-493F-BA67-11594FD9EDC1}">
      <dgm:prSet/>
      <dgm:spPr/>
      <dgm:t>
        <a:bodyPr/>
        <a:lstStyle/>
        <a:p>
          <a:endParaRPr lang="id-ID" sz="2400"/>
        </a:p>
      </dgm:t>
    </dgm:pt>
    <dgm:pt modelId="{5810BAE2-D144-4560-8D4C-969663058BD9}" type="sibTrans" cxnId="{7ED04039-5E1D-493F-BA67-11594FD9EDC1}">
      <dgm:prSet/>
      <dgm:spPr/>
      <dgm:t>
        <a:bodyPr/>
        <a:lstStyle/>
        <a:p>
          <a:endParaRPr lang="id-ID" sz="2400"/>
        </a:p>
      </dgm:t>
    </dgm:pt>
    <dgm:pt modelId="{7945D7E9-7D62-4C64-8586-77E330028EFE}">
      <dgm:prSet phldrT="[Text]" custT="1"/>
      <dgm:spPr/>
      <dgm:t>
        <a:bodyPr/>
        <a:lstStyle/>
        <a:p>
          <a:r>
            <a:rPr lang="id-ID" sz="1050" dirty="0" smtClean="0"/>
            <a:t>Penumpang KA</a:t>
          </a:r>
          <a:endParaRPr lang="id-ID" sz="1050" dirty="0"/>
        </a:p>
      </dgm:t>
    </dgm:pt>
    <dgm:pt modelId="{9E753A5C-5965-4063-A7A8-4EE66185B3A3}" type="parTrans" cxnId="{9CD8F5D3-E245-4406-B26E-8716A0593B11}">
      <dgm:prSet/>
      <dgm:spPr/>
      <dgm:t>
        <a:bodyPr/>
        <a:lstStyle/>
        <a:p>
          <a:endParaRPr lang="id-ID" sz="2400"/>
        </a:p>
      </dgm:t>
    </dgm:pt>
    <dgm:pt modelId="{02B36954-439F-49B1-8AC4-39E5D1F0344E}" type="sibTrans" cxnId="{9CD8F5D3-E245-4406-B26E-8716A0593B11}">
      <dgm:prSet/>
      <dgm:spPr/>
      <dgm:t>
        <a:bodyPr/>
        <a:lstStyle/>
        <a:p>
          <a:endParaRPr lang="id-ID" sz="2400"/>
        </a:p>
      </dgm:t>
    </dgm:pt>
    <dgm:pt modelId="{5BEC7488-9E1F-4550-B1BF-8A4A97820716}">
      <dgm:prSet phldrT="[Text]" custT="1"/>
      <dgm:spPr/>
      <dgm:t>
        <a:bodyPr/>
        <a:lstStyle/>
        <a:p>
          <a:r>
            <a:rPr lang="id-ID" sz="1050" dirty="0" smtClean="0"/>
            <a:t>Kepadatan penumpang = (penumpang.km/td.km)</a:t>
          </a:r>
          <a:endParaRPr lang="id-ID" sz="1050" dirty="0"/>
        </a:p>
      </dgm:t>
    </dgm:pt>
    <dgm:pt modelId="{5463B34B-A5BD-4F24-B4DB-1521CAF5896B}" type="parTrans" cxnId="{DD9F0458-8CB7-40C1-81C7-7B9F68B5735E}">
      <dgm:prSet/>
      <dgm:spPr/>
      <dgm:t>
        <a:bodyPr/>
        <a:lstStyle/>
        <a:p>
          <a:endParaRPr lang="id-ID" sz="2400"/>
        </a:p>
      </dgm:t>
    </dgm:pt>
    <dgm:pt modelId="{2E14BCBE-D0A2-42FA-B2B4-EE44B243F4C7}" type="sibTrans" cxnId="{DD9F0458-8CB7-40C1-81C7-7B9F68B5735E}">
      <dgm:prSet/>
      <dgm:spPr/>
      <dgm:t>
        <a:bodyPr/>
        <a:lstStyle/>
        <a:p>
          <a:endParaRPr lang="id-ID" sz="2400"/>
        </a:p>
      </dgm:t>
    </dgm:pt>
    <dgm:pt modelId="{974EC2F4-5BA8-4B26-86BA-862E3CF82987}">
      <dgm:prSet phldrT="[Text]" custT="1"/>
      <dgm:spPr/>
      <dgm:t>
        <a:bodyPr/>
        <a:lstStyle/>
        <a:p>
          <a:r>
            <a:rPr lang="id-ID" sz="2000" dirty="0" smtClean="0"/>
            <a:t>Angkutan barang</a:t>
          </a:r>
          <a:endParaRPr lang="id-ID" sz="2000" dirty="0"/>
        </a:p>
      </dgm:t>
    </dgm:pt>
    <dgm:pt modelId="{64B59BAB-E6AE-41F2-B0F5-1046E89295B2}" type="parTrans" cxnId="{14785A92-059E-4737-A2BF-5D63A560D7A8}">
      <dgm:prSet/>
      <dgm:spPr/>
      <dgm:t>
        <a:bodyPr/>
        <a:lstStyle/>
        <a:p>
          <a:endParaRPr lang="id-ID" sz="2400"/>
        </a:p>
      </dgm:t>
    </dgm:pt>
    <dgm:pt modelId="{83954FAD-3FEA-46F4-92B6-30A7E0B1364F}" type="sibTrans" cxnId="{14785A92-059E-4737-A2BF-5D63A560D7A8}">
      <dgm:prSet/>
      <dgm:spPr/>
      <dgm:t>
        <a:bodyPr/>
        <a:lstStyle/>
        <a:p>
          <a:endParaRPr lang="id-ID" sz="2400"/>
        </a:p>
      </dgm:t>
    </dgm:pt>
    <dgm:pt modelId="{BCD6A85A-6C3C-4C85-B223-B449C77FE07D}">
      <dgm:prSet phldrT="[Text]" custT="1"/>
      <dgm:spPr/>
      <dgm:t>
        <a:bodyPr/>
        <a:lstStyle/>
        <a:p>
          <a:r>
            <a:rPr lang="id-ID" sz="1050" dirty="0" smtClean="0"/>
            <a:t>Volume barang (ton)</a:t>
          </a:r>
          <a:endParaRPr lang="id-ID" sz="1050" dirty="0"/>
        </a:p>
      </dgm:t>
    </dgm:pt>
    <dgm:pt modelId="{B285E0ED-2A72-449D-AFB5-A6A0E1A6ABAE}" type="parTrans" cxnId="{FC8C04CD-3C67-4ACC-8DE6-0DE279989355}">
      <dgm:prSet/>
      <dgm:spPr/>
      <dgm:t>
        <a:bodyPr/>
        <a:lstStyle/>
        <a:p>
          <a:endParaRPr lang="id-ID" sz="2400"/>
        </a:p>
      </dgm:t>
    </dgm:pt>
    <dgm:pt modelId="{2D804F9C-A2CA-49A5-9E0C-13B286591135}" type="sibTrans" cxnId="{FC8C04CD-3C67-4ACC-8DE6-0DE279989355}">
      <dgm:prSet/>
      <dgm:spPr/>
      <dgm:t>
        <a:bodyPr/>
        <a:lstStyle/>
        <a:p>
          <a:endParaRPr lang="id-ID" sz="2400"/>
        </a:p>
      </dgm:t>
    </dgm:pt>
    <dgm:pt modelId="{1906302F-2F9A-4DFF-80EE-8DAFF53D7286}">
      <dgm:prSet phldrT="[Text]" custT="1"/>
      <dgm:spPr/>
      <dgm:t>
        <a:bodyPr/>
        <a:lstStyle/>
        <a:p>
          <a:r>
            <a:rPr lang="id-ID" sz="1050" dirty="0" smtClean="0"/>
            <a:t>KA .km kiriman barang</a:t>
          </a:r>
          <a:endParaRPr lang="id-ID" sz="1050" dirty="0"/>
        </a:p>
      </dgm:t>
    </dgm:pt>
    <dgm:pt modelId="{80504F3D-AB0C-4032-BD57-8F352020011E}" type="parTrans" cxnId="{24EDF262-3DED-45FB-8B7E-6F10447682C8}">
      <dgm:prSet/>
      <dgm:spPr/>
      <dgm:t>
        <a:bodyPr/>
        <a:lstStyle/>
        <a:p>
          <a:endParaRPr lang="id-ID" sz="2400"/>
        </a:p>
      </dgm:t>
    </dgm:pt>
    <dgm:pt modelId="{20DE39E0-F0D3-43A9-8798-BF1E57A12B8F}" type="sibTrans" cxnId="{24EDF262-3DED-45FB-8B7E-6F10447682C8}">
      <dgm:prSet/>
      <dgm:spPr/>
      <dgm:t>
        <a:bodyPr/>
        <a:lstStyle/>
        <a:p>
          <a:endParaRPr lang="id-ID" sz="2400"/>
        </a:p>
      </dgm:t>
    </dgm:pt>
    <dgm:pt modelId="{56DF8103-B792-4883-AD42-C7D340E064DB}">
      <dgm:prSet phldrT="[Text]" custT="1"/>
      <dgm:spPr/>
      <dgm:t>
        <a:bodyPr/>
        <a:lstStyle/>
        <a:p>
          <a:r>
            <a:rPr lang="id-ID" sz="1050" dirty="0" smtClean="0"/>
            <a:t>Gerbong per KA barang = gerbong .km/ ka.km.barang</a:t>
          </a:r>
          <a:endParaRPr lang="id-ID" sz="1050" dirty="0"/>
        </a:p>
      </dgm:t>
    </dgm:pt>
    <dgm:pt modelId="{5B05F0C4-EF94-4806-B06B-4382D3B8C8CD}" type="parTrans" cxnId="{A0672A7E-2A1A-486E-8502-CC4098384F9D}">
      <dgm:prSet/>
      <dgm:spPr/>
      <dgm:t>
        <a:bodyPr/>
        <a:lstStyle/>
        <a:p>
          <a:endParaRPr lang="id-ID" sz="2400"/>
        </a:p>
      </dgm:t>
    </dgm:pt>
    <dgm:pt modelId="{2F6FBEF7-B006-48E6-9A3B-73E839B31E9D}" type="sibTrans" cxnId="{A0672A7E-2A1A-486E-8502-CC4098384F9D}">
      <dgm:prSet/>
      <dgm:spPr/>
      <dgm:t>
        <a:bodyPr/>
        <a:lstStyle/>
        <a:p>
          <a:endParaRPr lang="id-ID" sz="2400"/>
        </a:p>
      </dgm:t>
    </dgm:pt>
    <dgm:pt modelId="{8E1EB0A0-21D0-4FDE-A083-238C9C2664E4}">
      <dgm:prSet phldrT="[Text]" custT="1"/>
      <dgm:spPr/>
      <dgm:t>
        <a:bodyPr/>
        <a:lstStyle/>
        <a:p>
          <a:r>
            <a:rPr lang="id-ID" sz="1050" dirty="0" smtClean="0"/>
            <a:t>Kelambatan keberangkatan/kedatangan KA (menit)</a:t>
          </a:r>
          <a:endParaRPr lang="id-ID" sz="1050" dirty="0"/>
        </a:p>
      </dgm:t>
    </dgm:pt>
    <dgm:pt modelId="{FFD9232D-FC13-43B1-AA64-38555AF69C4B}" type="parTrans" cxnId="{081ED319-377D-43F5-BE9D-1EDF177F3255}">
      <dgm:prSet/>
      <dgm:spPr/>
      <dgm:t>
        <a:bodyPr/>
        <a:lstStyle/>
        <a:p>
          <a:endParaRPr lang="id-ID" sz="2400"/>
        </a:p>
      </dgm:t>
    </dgm:pt>
    <dgm:pt modelId="{68F33A3A-4B57-4AA5-97D0-64582065DCAF}" type="sibTrans" cxnId="{081ED319-377D-43F5-BE9D-1EDF177F3255}">
      <dgm:prSet/>
      <dgm:spPr/>
      <dgm:t>
        <a:bodyPr/>
        <a:lstStyle/>
        <a:p>
          <a:endParaRPr lang="id-ID" sz="2400"/>
        </a:p>
      </dgm:t>
    </dgm:pt>
    <dgm:pt modelId="{A559DD88-003C-47EB-A9FA-FE3B14896885}">
      <dgm:prSet phldrT="[Text]" custT="1"/>
      <dgm:spPr/>
      <dgm:t>
        <a:bodyPr/>
        <a:lstStyle/>
        <a:p>
          <a:r>
            <a:rPr lang="id-ID" sz="1050" dirty="0" smtClean="0"/>
            <a:t>Kereta per KA – pnp = kereta.km/ka.pnp.km</a:t>
          </a:r>
          <a:endParaRPr lang="id-ID" sz="1050" dirty="0"/>
        </a:p>
      </dgm:t>
    </dgm:pt>
    <dgm:pt modelId="{60712459-A484-48DB-B549-AF75113A82E7}" type="parTrans" cxnId="{6A8FF83F-C5C1-417D-B63A-3B9131ED3C44}">
      <dgm:prSet/>
      <dgm:spPr/>
      <dgm:t>
        <a:bodyPr/>
        <a:lstStyle/>
        <a:p>
          <a:endParaRPr lang="id-ID" sz="2400"/>
        </a:p>
      </dgm:t>
    </dgm:pt>
    <dgm:pt modelId="{E58EEB07-97D8-432B-ACCA-E88DA1CA5284}" type="sibTrans" cxnId="{6A8FF83F-C5C1-417D-B63A-3B9131ED3C44}">
      <dgm:prSet/>
      <dgm:spPr/>
      <dgm:t>
        <a:bodyPr/>
        <a:lstStyle/>
        <a:p>
          <a:endParaRPr lang="id-ID" sz="2400"/>
        </a:p>
      </dgm:t>
    </dgm:pt>
    <dgm:pt modelId="{3A687910-1A27-4251-8064-165462936E48}">
      <dgm:prSet phldrT="[Text]" custT="1"/>
      <dgm:spPr/>
      <dgm:t>
        <a:bodyPr/>
        <a:lstStyle/>
        <a:p>
          <a:r>
            <a:rPr lang="id-ID" sz="1050" dirty="0" smtClean="0"/>
            <a:t>Ton .km</a:t>
          </a:r>
          <a:endParaRPr lang="id-ID" sz="1050" dirty="0"/>
        </a:p>
      </dgm:t>
    </dgm:pt>
    <dgm:pt modelId="{46528ECF-5DF1-47F8-AB05-1122696D9093}" type="parTrans" cxnId="{E13F5B13-425F-4736-AFBC-8E54D5D63326}">
      <dgm:prSet/>
      <dgm:spPr/>
      <dgm:t>
        <a:bodyPr/>
        <a:lstStyle/>
        <a:p>
          <a:endParaRPr lang="id-ID" sz="2400"/>
        </a:p>
      </dgm:t>
    </dgm:pt>
    <dgm:pt modelId="{B24D81E1-5410-4612-A8A0-B328D9341B97}" type="sibTrans" cxnId="{E13F5B13-425F-4736-AFBC-8E54D5D63326}">
      <dgm:prSet/>
      <dgm:spPr/>
      <dgm:t>
        <a:bodyPr/>
        <a:lstStyle/>
        <a:p>
          <a:endParaRPr lang="id-ID" sz="2400"/>
        </a:p>
      </dgm:t>
    </dgm:pt>
    <dgm:pt modelId="{0920084B-2C16-4FF2-A148-06F41C1A8195}">
      <dgm:prSet phldrT="[Text]" custT="1"/>
      <dgm:spPr/>
      <dgm:t>
        <a:bodyPr/>
        <a:lstStyle/>
        <a:p>
          <a:r>
            <a:rPr lang="id-ID" sz="1050" dirty="0" smtClean="0"/>
            <a:t>k.A km barang</a:t>
          </a:r>
          <a:endParaRPr lang="id-ID" sz="1050" dirty="0"/>
        </a:p>
      </dgm:t>
    </dgm:pt>
    <dgm:pt modelId="{06BF8994-C67F-4D10-B0D9-B6A8378C8922}" type="parTrans" cxnId="{2E628868-6C60-45B2-A7DE-4F4DA5767AED}">
      <dgm:prSet/>
      <dgm:spPr/>
      <dgm:t>
        <a:bodyPr/>
        <a:lstStyle/>
        <a:p>
          <a:endParaRPr lang="id-ID" sz="2400"/>
        </a:p>
      </dgm:t>
    </dgm:pt>
    <dgm:pt modelId="{CAC0EA9E-3299-4D5F-A498-B520A795A2B2}" type="sibTrans" cxnId="{2E628868-6C60-45B2-A7DE-4F4DA5767AED}">
      <dgm:prSet/>
      <dgm:spPr/>
      <dgm:t>
        <a:bodyPr/>
        <a:lstStyle/>
        <a:p>
          <a:endParaRPr lang="id-ID" sz="2400"/>
        </a:p>
      </dgm:t>
    </dgm:pt>
    <dgm:pt modelId="{380CD1FE-C949-4C78-8CA5-D8EFB12F3143}">
      <dgm:prSet phldrT="[Text]" custT="1"/>
      <dgm:spPr/>
      <dgm:t>
        <a:bodyPr/>
        <a:lstStyle/>
        <a:p>
          <a:r>
            <a:rPr lang="id-ID" sz="1050" smtClean="0"/>
            <a:t>Kelambatan keberangkatan/kedatangan KA (menit</a:t>
          </a:r>
          <a:endParaRPr lang="id-ID" sz="1050" dirty="0"/>
        </a:p>
      </dgm:t>
    </dgm:pt>
    <dgm:pt modelId="{07054748-E008-4080-AB70-67485BABF7B4}" type="parTrans" cxnId="{E13D96C3-DF00-4CDA-B083-ACE6ABA39E32}">
      <dgm:prSet/>
      <dgm:spPr/>
      <dgm:t>
        <a:bodyPr/>
        <a:lstStyle/>
        <a:p>
          <a:endParaRPr lang="id-ID" sz="2400"/>
        </a:p>
      </dgm:t>
    </dgm:pt>
    <dgm:pt modelId="{BA1FA23C-2AD0-4E14-96C5-79152AFBED07}" type="sibTrans" cxnId="{E13D96C3-DF00-4CDA-B083-ACE6ABA39E32}">
      <dgm:prSet/>
      <dgm:spPr/>
      <dgm:t>
        <a:bodyPr/>
        <a:lstStyle/>
        <a:p>
          <a:endParaRPr lang="id-ID" sz="2400"/>
        </a:p>
      </dgm:t>
    </dgm:pt>
    <dgm:pt modelId="{674CDD79-DE62-41F7-A412-9EBDC21CA6D4}">
      <dgm:prSet phldrT="[Text]" custT="1"/>
      <dgm:spPr/>
      <dgm:t>
        <a:bodyPr/>
        <a:lstStyle/>
        <a:p>
          <a:r>
            <a:rPr lang="id-ID" sz="1050" smtClean="0"/>
            <a:t>Gerbong yang dimuati</a:t>
          </a:r>
          <a:endParaRPr lang="id-ID" sz="1050" dirty="0"/>
        </a:p>
      </dgm:t>
    </dgm:pt>
    <dgm:pt modelId="{EA9B48C1-5E55-48E6-8936-C5B8AE734B88}" type="parTrans" cxnId="{2F7558E4-473B-4A35-A6BD-0C91512F69B2}">
      <dgm:prSet/>
      <dgm:spPr/>
      <dgm:t>
        <a:bodyPr/>
        <a:lstStyle/>
        <a:p>
          <a:endParaRPr lang="id-ID"/>
        </a:p>
      </dgm:t>
    </dgm:pt>
    <dgm:pt modelId="{F2324BB3-33BC-4C91-BE74-05A843DDA3D0}" type="sibTrans" cxnId="{2F7558E4-473B-4A35-A6BD-0C91512F69B2}">
      <dgm:prSet/>
      <dgm:spPr/>
      <dgm:t>
        <a:bodyPr/>
        <a:lstStyle/>
        <a:p>
          <a:endParaRPr lang="id-ID"/>
        </a:p>
      </dgm:t>
    </dgm:pt>
    <dgm:pt modelId="{F61D5170-F905-4A74-AFD0-469720046CC2}" type="pres">
      <dgm:prSet presAssocID="{780A1780-4B79-406C-B0C3-397D85FD8FD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A966619C-2597-4EE2-BA8A-C5FD17FF6DE2}" type="pres">
      <dgm:prSet presAssocID="{5970D80F-69BB-4B6D-8224-636C6B1FAEFE}" presName="root" presStyleCnt="0">
        <dgm:presLayoutVars>
          <dgm:chMax/>
          <dgm:chPref/>
        </dgm:presLayoutVars>
      </dgm:prSet>
      <dgm:spPr/>
    </dgm:pt>
    <dgm:pt modelId="{CDD26502-59C8-4029-A4AB-737B3820EC6B}" type="pres">
      <dgm:prSet presAssocID="{5970D80F-69BB-4B6D-8224-636C6B1FAEFE}" presName="rootComposite" presStyleCnt="0">
        <dgm:presLayoutVars/>
      </dgm:prSet>
      <dgm:spPr/>
    </dgm:pt>
    <dgm:pt modelId="{55A4542C-0841-49FE-A730-414D29D523FA}" type="pres">
      <dgm:prSet presAssocID="{5970D80F-69BB-4B6D-8224-636C6B1FAEFE}" presName="ParentAccent" presStyleLbl="alignNode1" presStyleIdx="0" presStyleCnt="2"/>
      <dgm:spPr/>
    </dgm:pt>
    <dgm:pt modelId="{B4B1BDFB-74B3-4C99-9809-2A6181A37E28}" type="pres">
      <dgm:prSet presAssocID="{5970D80F-69BB-4B6D-8224-636C6B1FAEFE}" presName="ParentSmallAccent" presStyleLbl="fgAcc1" presStyleIdx="0" presStyleCnt="2"/>
      <dgm:spPr/>
    </dgm:pt>
    <dgm:pt modelId="{DAFD7924-1A17-4F6F-9B92-C3086F9B525A}" type="pres">
      <dgm:prSet presAssocID="{5970D80F-69BB-4B6D-8224-636C6B1FAEFE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CBCA54-360D-40EE-AB3F-C5C76F5E4739}" type="pres">
      <dgm:prSet presAssocID="{5970D80F-69BB-4B6D-8224-636C6B1FAEFE}" presName="childShape" presStyleCnt="0">
        <dgm:presLayoutVars>
          <dgm:chMax val="0"/>
          <dgm:chPref val="0"/>
        </dgm:presLayoutVars>
      </dgm:prSet>
      <dgm:spPr/>
    </dgm:pt>
    <dgm:pt modelId="{16D9DEE3-8542-4D96-85A1-F221249E3A71}" type="pres">
      <dgm:prSet presAssocID="{C82BD30C-6558-4F53-B25F-84160C536903}" presName="childComposite" presStyleCnt="0">
        <dgm:presLayoutVars>
          <dgm:chMax val="0"/>
          <dgm:chPref val="0"/>
        </dgm:presLayoutVars>
      </dgm:prSet>
      <dgm:spPr/>
    </dgm:pt>
    <dgm:pt modelId="{7EEC560E-8EF1-40FF-9E6A-565D2756CDAB}" type="pres">
      <dgm:prSet presAssocID="{C82BD30C-6558-4F53-B25F-84160C536903}" presName="ChildAccent" presStyleLbl="solidFgAcc1" presStyleIdx="0" presStyleCnt="12"/>
      <dgm:spPr/>
    </dgm:pt>
    <dgm:pt modelId="{B95B9FFE-62FF-468F-A741-80CB8A7C1E45}" type="pres">
      <dgm:prSet presAssocID="{C82BD30C-6558-4F53-B25F-84160C536903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66154E-7EB9-4515-A80C-85AE2082A738}" type="pres">
      <dgm:prSet presAssocID="{7945D7E9-7D62-4C64-8586-77E330028EFE}" presName="childComposite" presStyleCnt="0">
        <dgm:presLayoutVars>
          <dgm:chMax val="0"/>
          <dgm:chPref val="0"/>
        </dgm:presLayoutVars>
      </dgm:prSet>
      <dgm:spPr/>
    </dgm:pt>
    <dgm:pt modelId="{7D6AA248-254E-44CA-AF82-2CFB0AA4486A}" type="pres">
      <dgm:prSet presAssocID="{7945D7E9-7D62-4C64-8586-77E330028EFE}" presName="ChildAccent" presStyleLbl="solidFgAcc1" presStyleIdx="1" presStyleCnt="12"/>
      <dgm:spPr/>
    </dgm:pt>
    <dgm:pt modelId="{68709601-7921-4874-A101-40BC70BE4A33}" type="pres">
      <dgm:prSet presAssocID="{7945D7E9-7D62-4C64-8586-77E330028EFE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223071-780B-45D4-A925-C33F220C34BB}" type="pres">
      <dgm:prSet presAssocID="{5BEC7488-9E1F-4550-B1BF-8A4A97820716}" presName="childComposite" presStyleCnt="0">
        <dgm:presLayoutVars>
          <dgm:chMax val="0"/>
          <dgm:chPref val="0"/>
        </dgm:presLayoutVars>
      </dgm:prSet>
      <dgm:spPr/>
    </dgm:pt>
    <dgm:pt modelId="{FF7A26C1-65B4-4457-B437-66B6037225B5}" type="pres">
      <dgm:prSet presAssocID="{5BEC7488-9E1F-4550-B1BF-8A4A97820716}" presName="ChildAccent" presStyleLbl="solidFgAcc1" presStyleIdx="2" presStyleCnt="12"/>
      <dgm:spPr/>
    </dgm:pt>
    <dgm:pt modelId="{30AFE8CB-E414-48D9-9F40-E43DC3629EA8}" type="pres">
      <dgm:prSet presAssocID="{5BEC7488-9E1F-4550-B1BF-8A4A97820716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9A0A9A-E7B5-4CAC-9515-6FEBBB94984C}" type="pres">
      <dgm:prSet presAssocID="{8E1EB0A0-21D0-4FDE-A083-238C9C2664E4}" presName="childComposite" presStyleCnt="0">
        <dgm:presLayoutVars>
          <dgm:chMax val="0"/>
          <dgm:chPref val="0"/>
        </dgm:presLayoutVars>
      </dgm:prSet>
      <dgm:spPr/>
    </dgm:pt>
    <dgm:pt modelId="{37C80FB5-5498-45C9-9FC0-E6A49A9E52E9}" type="pres">
      <dgm:prSet presAssocID="{8E1EB0A0-21D0-4FDE-A083-238C9C2664E4}" presName="ChildAccent" presStyleLbl="solidFgAcc1" presStyleIdx="3" presStyleCnt="12"/>
      <dgm:spPr/>
    </dgm:pt>
    <dgm:pt modelId="{8763C423-9511-45BE-A2A9-5652A9E2EAB3}" type="pres">
      <dgm:prSet presAssocID="{8E1EB0A0-21D0-4FDE-A083-238C9C2664E4}" presName="Child" presStyleLbl="revTx" presStyleIdx="4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5ADA07-1DC3-40F0-ACC3-88F2ECB2ABD6}" type="pres">
      <dgm:prSet presAssocID="{A559DD88-003C-47EB-A9FA-FE3B14896885}" presName="childComposite" presStyleCnt="0">
        <dgm:presLayoutVars>
          <dgm:chMax val="0"/>
          <dgm:chPref val="0"/>
        </dgm:presLayoutVars>
      </dgm:prSet>
      <dgm:spPr/>
    </dgm:pt>
    <dgm:pt modelId="{33B18C04-A1F5-4394-BFF3-1BF73414258C}" type="pres">
      <dgm:prSet presAssocID="{A559DD88-003C-47EB-A9FA-FE3B14896885}" presName="ChildAccent" presStyleLbl="solidFgAcc1" presStyleIdx="4" presStyleCnt="12"/>
      <dgm:spPr/>
    </dgm:pt>
    <dgm:pt modelId="{5931D9DB-8B55-4E57-9118-C67883423C26}" type="pres">
      <dgm:prSet presAssocID="{A559DD88-003C-47EB-A9FA-FE3B14896885}" presName="Child" presStyleLbl="revTx" presStyleIdx="5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082671-FA4C-48AF-9D12-75E9CB840BB1}" type="pres">
      <dgm:prSet presAssocID="{974EC2F4-5BA8-4B26-86BA-862E3CF82987}" presName="root" presStyleCnt="0">
        <dgm:presLayoutVars>
          <dgm:chMax/>
          <dgm:chPref/>
        </dgm:presLayoutVars>
      </dgm:prSet>
      <dgm:spPr/>
    </dgm:pt>
    <dgm:pt modelId="{4AAA0B1A-4458-4EBB-AEA8-6DBEB537D593}" type="pres">
      <dgm:prSet presAssocID="{974EC2F4-5BA8-4B26-86BA-862E3CF82987}" presName="rootComposite" presStyleCnt="0">
        <dgm:presLayoutVars/>
      </dgm:prSet>
      <dgm:spPr/>
    </dgm:pt>
    <dgm:pt modelId="{CEDD492E-FC84-4B12-93FA-AD635D873A1C}" type="pres">
      <dgm:prSet presAssocID="{974EC2F4-5BA8-4B26-86BA-862E3CF82987}" presName="ParentAccent" presStyleLbl="alignNode1" presStyleIdx="1" presStyleCnt="2"/>
      <dgm:spPr/>
    </dgm:pt>
    <dgm:pt modelId="{B1F51EDC-DAC9-4047-8BBC-57425B90BCEB}" type="pres">
      <dgm:prSet presAssocID="{974EC2F4-5BA8-4B26-86BA-862E3CF82987}" presName="ParentSmallAccent" presStyleLbl="fgAcc1" presStyleIdx="1" presStyleCnt="2"/>
      <dgm:spPr/>
    </dgm:pt>
    <dgm:pt modelId="{490BD1E1-8374-4075-9939-364DD2AAAC86}" type="pres">
      <dgm:prSet presAssocID="{974EC2F4-5BA8-4B26-86BA-862E3CF82987}" presName="Parent" presStyleLbl="revTx" presStyleIdx="6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132F55-80B4-44EB-B962-8AE2BC167E90}" type="pres">
      <dgm:prSet presAssocID="{974EC2F4-5BA8-4B26-86BA-862E3CF82987}" presName="childShape" presStyleCnt="0">
        <dgm:presLayoutVars>
          <dgm:chMax val="0"/>
          <dgm:chPref val="0"/>
        </dgm:presLayoutVars>
      </dgm:prSet>
      <dgm:spPr/>
    </dgm:pt>
    <dgm:pt modelId="{77AB306B-087C-49E6-B9E5-D3B04EE56EB9}" type="pres">
      <dgm:prSet presAssocID="{BCD6A85A-6C3C-4C85-B223-B449C77FE07D}" presName="childComposite" presStyleCnt="0">
        <dgm:presLayoutVars>
          <dgm:chMax val="0"/>
          <dgm:chPref val="0"/>
        </dgm:presLayoutVars>
      </dgm:prSet>
      <dgm:spPr/>
    </dgm:pt>
    <dgm:pt modelId="{A7B22639-E16E-4CAC-A169-6366789A00F7}" type="pres">
      <dgm:prSet presAssocID="{BCD6A85A-6C3C-4C85-B223-B449C77FE07D}" presName="ChildAccent" presStyleLbl="solidFgAcc1" presStyleIdx="5" presStyleCnt="12"/>
      <dgm:spPr/>
    </dgm:pt>
    <dgm:pt modelId="{DCC4C22F-B609-4D5A-BF49-C79A2D091FF2}" type="pres">
      <dgm:prSet presAssocID="{BCD6A85A-6C3C-4C85-B223-B449C77FE07D}" presName="Child" presStyleLbl="revTx" presStyleIdx="7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EA874F-C318-4DEF-AC75-DED9FDBE2775}" type="pres">
      <dgm:prSet presAssocID="{3A687910-1A27-4251-8064-165462936E48}" presName="childComposite" presStyleCnt="0">
        <dgm:presLayoutVars>
          <dgm:chMax val="0"/>
          <dgm:chPref val="0"/>
        </dgm:presLayoutVars>
      </dgm:prSet>
      <dgm:spPr/>
    </dgm:pt>
    <dgm:pt modelId="{461B1049-7618-4174-9D0D-48FF5F27B30D}" type="pres">
      <dgm:prSet presAssocID="{3A687910-1A27-4251-8064-165462936E48}" presName="ChildAccent" presStyleLbl="solidFgAcc1" presStyleIdx="6" presStyleCnt="12"/>
      <dgm:spPr/>
    </dgm:pt>
    <dgm:pt modelId="{27292D26-398F-49B9-9169-7D26D3611B8B}" type="pres">
      <dgm:prSet presAssocID="{3A687910-1A27-4251-8064-165462936E48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5348DA-1A4D-4F56-8EA7-A35EF9E72B44}" type="pres">
      <dgm:prSet presAssocID="{0920084B-2C16-4FF2-A148-06F41C1A8195}" presName="childComposite" presStyleCnt="0">
        <dgm:presLayoutVars>
          <dgm:chMax val="0"/>
          <dgm:chPref val="0"/>
        </dgm:presLayoutVars>
      </dgm:prSet>
      <dgm:spPr/>
    </dgm:pt>
    <dgm:pt modelId="{ED4BBC91-7DA1-4C9D-AB59-42F541564CD3}" type="pres">
      <dgm:prSet presAssocID="{0920084B-2C16-4FF2-A148-06F41C1A8195}" presName="ChildAccent" presStyleLbl="solidFgAcc1" presStyleIdx="7" presStyleCnt="12"/>
      <dgm:spPr/>
    </dgm:pt>
    <dgm:pt modelId="{9FD1C095-1F98-4229-8046-E166A2BEDD38}" type="pres">
      <dgm:prSet presAssocID="{0920084B-2C16-4FF2-A148-06F41C1A8195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F2DF2E-D376-4718-B04A-EC4C908D46AB}" type="pres">
      <dgm:prSet presAssocID="{1906302F-2F9A-4DFF-80EE-8DAFF53D7286}" presName="childComposite" presStyleCnt="0">
        <dgm:presLayoutVars>
          <dgm:chMax val="0"/>
          <dgm:chPref val="0"/>
        </dgm:presLayoutVars>
      </dgm:prSet>
      <dgm:spPr/>
    </dgm:pt>
    <dgm:pt modelId="{4C193988-7439-4566-B3C9-286666320FD0}" type="pres">
      <dgm:prSet presAssocID="{1906302F-2F9A-4DFF-80EE-8DAFF53D7286}" presName="ChildAccent" presStyleLbl="solidFgAcc1" presStyleIdx="8" presStyleCnt="12"/>
      <dgm:spPr/>
    </dgm:pt>
    <dgm:pt modelId="{EF18E1B7-4B94-4E1B-B801-7DE7E16D0BD6}" type="pres">
      <dgm:prSet presAssocID="{1906302F-2F9A-4DFF-80EE-8DAFF53D7286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C19291-1A44-4787-9A08-4E26E1E8FB66}" type="pres">
      <dgm:prSet presAssocID="{674CDD79-DE62-41F7-A412-9EBDC21CA6D4}" presName="childComposite" presStyleCnt="0">
        <dgm:presLayoutVars>
          <dgm:chMax val="0"/>
          <dgm:chPref val="0"/>
        </dgm:presLayoutVars>
      </dgm:prSet>
      <dgm:spPr/>
    </dgm:pt>
    <dgm:pt modelId="{6595B8DB-A550-43B9-8A06-EE78827EBA86}" type="pres">
      <dgm:prSet presAssocID="{674CDD79-DE62-41F7-A412-9EBDC21CA6D4}" presName="ChildAccent" presStyleLbl="solidFgAcc1" presStyleIdx="9" presStyleCnt="12"/>
      <dgm:spPr/>
    </dgm:pt>
    <dgm:pt modelId="{962A0364-D451-48FA-BCA3-BF49EA19CD62}" type="pres">
      <dgm:prSet presAssocID="{674CDD79-DE62-41F7-A412-9EBDC21CA6D4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59F666-C97A-4047-A222-60B163F057A9}" type="pres">
      <dgm:prSet presAssocID="{56DF8103-B792-4883-AD42-C7D340E064DB}" presName="childComposite" presStyleCnt="0">
        <dgm:presLayoutVars>
          <dgm:chMax val="0"/>
          <dgm:chPref val="0"/>
        </dgm:presLayoutVars>
      </dgm:prSet>
      <dgm:spPr/>
    </dgm:pt>
    <dgm:pt modelId="{AB756063-6259-4885-A49F-FEC56BADB29A}" type="pres">
      <dgm:prSet presAssocID="{56DF8103-B792-4883-AD42-C7D340E064DB}" presName="ChildAccent" presStyleLbl="solidFgAcc1" presStyleIdx="10" presStyleCnt="12"/>
      <dgm:spPr/>
    </dgm:pt>
    <dgm:pt modelId="{E3231F8E-CABF-48AF-8BC2-54D47330B4D0}" type="pres">
      <dgm:prSet presAssocID="{56DF8103-B792-4883-AD42-C7D340E064DB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519AF8-50D7-43DE-8ADE-AB2F1320FFC7}" type="pres">
      <dgm:prSet presAssocID="{380CD1FE-C949-4C78-8CA5-D8EFB12F3143}" presName="childComposite" presStyleCnt="0">
        <dgm:presLayoutVars>
          <dgm:chMax val="0"/>
          <dgm:chPref val="0"/>
        </dgm:presLayoutVars>
      </dgm:prSet>
      <dgm:spPr/>
    </dgm:pt>
    <dgm:pt modelId="{59E3A1C7-104E-40A6-A540-5152B0582898}" type="pres">
      <dgm:prSet presAssocID="{380CD1FE-C949-4C78-8CA5-D8EFB12F3143}" presName="ChildAccent" presStyleLbl="solidFgAcc1" presStyleIdx="11" presStyleCnt="12"/>
      <dgm:spPr/>
    </dgm:pt>
    <dgm:pt modelId="{89D15E4C-8A1A-4927-A641-FA6BC21C7F70}" type="pres">
      <dgm:prSet presAssocID="{380CD1FE-C949-4C78-8CA5-D8EFB12F3143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A8FF83F-C5C1-417D-B63A-3B9131ED3C44}" srcId="{5970D80F-69BB-4B6D-8224-636C6B1FAEFE}" destId="{A559DD88-003C-47EB-A9FA-FE3B14896885}" srcOrd="4" destOrd="0" parTransId="{60712459-A484-48DB-B549-AF75113A82E7}" sibTransId="{E58EEB07-97D8-432B-ACCA-E88DA1CA5284}"/>
    <dgm:cxn modelId="{E13F5B13-425F-4736-AFBC-8E54D5D63326}" srcId="{974EC2F4-5BA8-4B26-86BA-862E3CF82987}" destId="{3A687910-1A27-4251-8064-165462936E48}" srcOrd="1" destOrd="0" parTransId="{46528ECF-5DF1-47F8-AB05-1122696D9093}" sibTransId="{B24D81E1-5410-4612-A8A0-B328D9341B97}"/>
    <dgm:cxn modelId="{4EF3B198-26B7-4D14-A0F0-1114652BFA87}" type="presOf" srcId="{A559DD88-003C-47EB-A9FA-FE3B14896885}" destId="{5931D9DB-8B55-4E57-9118-C67883423C26}" srcOrd="0" destOrd="0" presId="urn:microsoft.com/office/officeart/2008/layout/SquareAccentList"/>
    <dgm:cxn modelId="{E8961E71-5C8B-4CCF-AD9B-92C5B2D6D2B7}" type="presOf" srcId="{0920084B-2C16-4FF2-A148-06F41C1A8195}" destId="{9FD1C095-1F98-4229-8046-E166A2BEDD38}" srcOrd="0" destOrd="0" presId="urn:microsoft.com/office/officeart/2008/layout/SquareAccentList"/>
    <dgm:cxn modelId="{FC8C04CD-3C67-4ACC-8DE6-0DE279989355}" srcId="{974EC2F4-5BA8-4B26-86BA-862E3CF82987}" destId="{BCD6A85A-6C3C-4C85-B223-B449C77FE07D}" srcOrd="0" destOrd="0" parTransId="{B285E0ED-2A72-449D-AFB5-A6A0E1A6ABAE}" sibTransId="{2D804F9C-A2CA-49A5-9E0C-13B286591135}"/>
    <dgm:cxn modelId="{648116B7-98A8-4238-BD81-13128DE455C7}" type="presOf" srcId="{974EC2F4-5BA8-4B26-86BA-862E3CF82987}" destId="{490BD1E1-8374-4075-9939-364DD2AAAC86}" srcOrd="0" destOrd="0" presId="urn:microsoft.com/office/officeart/2008/layout/SquareAccentList"/>
    <dgm:cxn modelId="{14785A92-059E-4737-A2BF-5D63A560D7A8}" srcId="{780A1780-4B79-406C-B0C3-397D85FD8FD6}" destId="{974EC2F4-5BA8-4B26-86BA-862E3CF82987}" srcOrd="1" destOrd="0" parTransId="{64B59BAB-E6AE-41F2-B0F5-1046E89295B2}" sibTransId="{83954FAD-3FEA-46F4-92B6-30A7E0B1364F}"/>
    <dgm:cxn modelId="{9CD8F5D3-E245-4406-B26E-8716A0593B11}" srcId="{5970D80F-69BB-4B6D-8224-636C6B1FAEFE}" destId="{7945D7E9-7D62-4C64-8586-77E330028EFE}" srcOrd="1" destOrd="0" parTransId="{9E753A5C-5965-4063-A7A8-4EE66185B3A3}" sibTransId="{02B36954-439F-49B1-8AC4-39E5D1F0344E}"/>
    <dgm:cxn modelId="{6AB035FD-20AE-4A45-A238-2CC353D7EDD4}" type="presOf" srcId="{C82BD30C-6558-4F53-B25F-84160C536903}" destId="{B95B9FFE-62FF-468F-A741-80CB8A7C1E45}" srcOrd="0" destOrd="0" presId="urn:microsoft.com/office/officeart/2008/layout/SquareAccentList"/>
    <dgm:cxn modelId="{7EBA21F5-FC4B-46A8-A556-63C71E235703}" type="presOf" srcId="{674CDD79-DE62-41F7-A412-9EBDC21CA6D4}" destId="{962A0364-D451-48FA-BCA3-BF49EA19CD62}" srcOrd="0" destOrd="0" presId="urn:microsoft.com/office/officeart/2008/layout/SquareAccentList"/>
    <dgm:cxn modelId="{7ABF2CED-7C09-4803-B3C3-8B2A6E5947C8}" type="presOf" srcId="{8E1EB0A0-21D0-4FDE-A083-238C9C2664E4}" destId="{8763C423-9511-45BE-A2A9-5652A9E2EAB3}" srcOrd="0" destOrd="0" presId="urn:microsoft.com/office/officeart/2008/layout/SquareAccentList"/>
    <dgm:cxn modelId="{82148A10-482E-47E1-AEF7-A495299F718F}" type="presOf" srcId="{7945D7E9-7D62-4C64-8586-77E330028EFE}" destId="{68709601-7921-4874-A101-40BC70BE4A33}" srcOrd="0" destOrd="0" presId="urn:microsoft.com/office/officeart/2008/layout/SquareAccentList"/>
    <dgm:cxn modelId="{A0672A7E-2A1A-486E-8502-CC4098384F9D}" srcId="{974EC2F4-5BA8-4B26-86BA-862E3CF82987}" destId="{56DF8103-B792-4883-AD42-C7D340E064DB}" srcOrd="5" destOrd="0" parTransId="{5B05F0C4-EF94-4806-B06B-4382D3B8C8CD}" sibTransId="{2F6FBEF7-B006-48E6-9A3B-73E839B31E9D}"/>
    <dgm:cxn modelId="{DD9F0458-8CB7-40C1-81C7-7B9F68B5735E}" srcId="{5970D80F-69BB-4B6D-8224-636C6B1FAEFE}" destId="{5BEC7488-9E1F-4550-B1BF-8A4A97820716}" srcOrd="2" destOrd="0" parTransId="{5463B34B-A5BD-4F24-B4DB-1521CAF5896B}" sibTransId="{2E14BCBE-D0A2-42FA-B2B4-EE44B243F4C7}"/>
    <dgm:cxn modelId="{7ED04039-5E1D-493F-BA67-11594FD9EDC1}" srcId="{5970D80F-69BB-4B6D-8224-636C6B1FAEFE}" destId="{C82BD30C-6558-4F53-B25F-84160C536903}" srcOrd="0" destOrd="0" parTransId="{AADDE01B-7BA2-4A23-8FB2-D72AAD534CF7}" sibTransId="{5810BAE2-D144-4560-8D4C-969663058BD9}"/>
    <dgm:cxn modelId="{28AABA43-077F-42FA-A3F2-1696E8CC238B}" type="presOf" srcId="{5970D80F-69BB-4B6D-8224-636C6B1FAEFE}" destId="{DAFD7924-1A17-4F6F-9B92-C3086F9B525A}" srcOrd="0" destOrd="0" presId="urn:microsoft.com/office/officeart/2008/layout/SquareAccentList"/>
    <dgm:cxn modelId="{6832A84D-64F6-4059-B28C-C99124AB9995}" type="presOf" srcId="{56DF8103-B792-4883-AD42-C7D340E064DB}" destId="{E3231F8E-CABF-48AF-8BC2-54D47330B4D0}" srcOrd="0" destOrd="0" presId="urn:microsoft.com/office/officeart/2008/layout/SquareAccentList"/>
    <dgm:cxn modelId="{1D079D57-0920-49D9-BB0D-63C32D855ADC}" type="presOf" srcId="{5BEC7488-9E1F-4550-B1BF-8A4A97820716}" destId="{30AFE8CB-E414-48D9-9F40-E43DC3629EA8}" srcOrd="0" destOrd="0" presId="urn:microsoft.com/office/officeart/2008/layout/SquareAccentList"/>
    <dgm:cxn modelId="{0720C8C5-0A7B-4C9C-B4B1-FAE0D9FFB32F}" srcId="{780A1780-4B79-406C-B0C3-397D85FD8FD6}" destId="{5970D80F-69BB-4B6D-8224-636C6B1FAEFE}" srcOrd="0" destOrd="0" parTransId="{63056661-3F37-47FC-92B2-66C655F9842A}" sibTransId="{70431A29-DABD-4F0E-B7D0-76411D6FC0B4}"/>
    <dgm:cxn modelId="{E862BBFE-4315-4A48-8B9D-0F5ADEFDFDFD}" type="presOf" srcId="{780A1780-4B79-406C-B0C3-397D85FD8FD6}" destId="{F61D5170-F905-4A74-AFD0-469720046CC2}" srcOrd="0" destOrd="0" presId="urn:microsoft.com/office/officeart/2008/layout/SquareAccentList"/>
    <dgm:cxn modelId="{53A5DC7A-6F25-4A44-9E02-81A971F57FC1}" type="presOf" srcId="{380CD1FE-C949-4C78-8CA5-D8EFB12F3143}" destId="{89D15E4C-8A1A-4927-A641-FA6BC21C7F70}" srcOrd="0" destOrd="0" presId="urn:microsoft.com/office/officeart/2008/layout/SquareAccentList"/>
    <dgm:cxn modelId="{4BAB2593-3270-4F21-BC75-88E718E56DD8}" type="presOf" srcId="{BCD6A85A-6C3C-4C85-B223-B449C77FE07D}" destId="{DCC4C22F-B609-4D5A-BF49-C79A2D091FF2}" srcOrd="0" destOrd="0" presId="urn:microsoft.com/office/officeart/2008/layout/SquareAccentList"/>
    <dgm:cxn modelId="{2F7558E4-473B-4A35-A6BD-0C91512F69B2}" srcId="{974EC2F4-5BA8-4B26-86BA-862E3CF82987}" destId="{674CDD79-DE62-41F7-A412-9EBDC21CA6D4}" srcOrd="4" destOrd="0" parTransId="{EA9B48C1-5E55-48E6-8936-C5B8AE734B88}" sibTransId="{F2324BB3-33BC-4C91-BE74-05A843DDA3D0}"/>
    <dgm:cxn modelId="{E13D96C3-DF00-4CDA-B083-ACE6ABA39E32}" srcId="{974EC2F4-5BA8-4B26-86BA-862E3CF82987}" destId="{380CD1FE-C949-4C78-8CA5-D8EFB12F3143}" srcOrd="6" destOrd="0" parTransId="{07054748-E008-4080-AB70-67485BABF7B4}" sibTransId="{BA1FA23C-2AD0-4E14-96C5-79152AFBED07}"/>
    <dgm:cxn modelId="{24EDF262-3DED-45FB-8B7E-6F10447682C8}" srcId="{974EC2F4-5BA8-4B26-86BA-862E3CF82987}" destId="{1906302F-2F9A-4DFF-80EE-8DAFF53D7286}" srcOrd="3" destOrd="0" parTransId="{80504F3D-AB0C-4032-BD57-8F352020011E}" sibTransId="{20DE39E0-F0D3-43A9-8798-BF1E57A12B8F}"/>
    <dgm:cxn modelId="{2E628868-6C60-45B2-A7DE-4F4DA5767AED}" srcId="{974EC2F4-5BA8-4B26-86BA-862E3CF82987}" destId="{0920084B-2C16-4FF2-A148-06F41C1A8195}" srcOrd="2" destOrd="0" parTransId="{06BF8994-C67F-4D10-B0D9-B6A8378C8922}" sibTransId="{CAC0EA9E-3299-4D5F-A498-B520A795A2B2}"/>
    <dgm:cxn modelId="{081ED319-377D-43F5-BE9D-1EDF177F3255}" srcId="{5970D80F-69BB-4B6D-8224-636C6B1FAEFE}" destId="{8E1EB0A0-21D0-4FDE-A083-238C9C2664E4}" srcOrd="3" destOrd="0" parTransId="{FFD9232D-FC13-43B1-AA64-38555AF69C4B}" sibTransId="{68F33A3A-4B57-4AA5-97D0-64582065DCAF}"/>
    <dgm:cxn modelId="{FA380F71-0416-415A-AE63-85789F70600C}" type="presOf" srcId="{1906302F-2F9A-4DFF-80EE-8DAFF53D7286}" destId="{EF18E1B7-4B94-4E1B-B801-7DE7E16D0BD6}" srcOrd="0" destOrd="0" presId="urn:microsoft.com/office/officeart/2008/layout/SquareAccentList"/>
    <dgm:cxn modelId="{F9E70EC3-C15C-4355-9D76-24A20872587C}" type="presOf" srcId="{3A687910-1A27-4251-8064-165462936E48}" destId="{27292D26-398F-49B9-9169-7D26D3611B8B}" srcOrd="0" destOrd="0" presId="urn:microsoft.com/office/officeart/2008/layout/SquareAccentList"/>
    <dgm:cxn modelId="{A16F853B-154E-40C8-93CC-AD31B242F13A}" type="presParOf" srcId="{F61D5170-F905-4A74-AFD0-469720046CC2}" destId="{A966619C-2597-4EE2-BA8A-C5FD17FF6DE2}" srcOrd="0" destOrd="0" presId="urn:microsoft.com/office/officeart/2008/layout/SquareAccentList"/>
    <dgm:cxn modelId="{BFEB9B24-4524-46BE-BFA8-800EBB8ACD19}" type="presParOf" srcId="{A966619C-2597-4EE2-BA8A-C5FD17FF6DE2}" destId="{CDD26502-59C8-4029-A4AB-737B3820EC6B}" srcOrd="0" destOrd="0" presId="urn:microsoft.com/office/officeart/2008/layout/SquareAccentList"/>
    <dgm:cxn modelId="{FE253C23-8B07-4B7A-AF63-D8080CEF46D3}" type="presParOf" srcId="{CDD26502-59C8-4029-A4AB-737B3820EC6B}" destId="{55A4542C-0841-49FE-A730-414D29D523FA}" srcOrd="0" destOrd="0" presId="urn:microsoft.com/office/officeart/2008/layout/SquareAccentList"/>
    <dgm:cxn modelId="{43AB7DBD-F5D0-491C-B792-F136BD3214C1}" type="presParOf" srcId="{CDD26502-59C8-4029-A4AB-737B3820EC6B}" destId="{B4B1BDFB-74B3-4C99-9809-2A6181A37E28}" srcOrd="1" destOrd="0" presId="urn:microsoft.com/office/officeart/2008/layout/SquareAccentList"/>
    <dgm:cxn modelId="{4BC38A17-59DF-44F5-B222-903C75107C38}" type="presParOf" srcId="{CDD26502-59C8-4029-A4AB-737B3820EC6B}" destId="{DAFD7924-1A17-4F6F-9B92-C3086F9B525A}" srcOrd="2" destOrd="0" presId="urn:microsoft.com/office/officeart/2008/layout/SquareAccentList"/>
    <dgm:cxn modelId="{2874DE41-E270-4862-85E8-C6F198353D37}" type="presParOf" srcId="{A966619C-2597-4EE2-BA8A-C5FD17FF6DE2}" destId="{64CBCA54-360D-40EE-AB3F-C5C76F5E4739}" srcOrd="1" destOrd="0" presId="urn:microsoft.com/office/officeart/2008/layout/SquareAccentList"/>
    <dgm:cxn modelId="{5F2A424A-11F3-4605-8A8D-9E7036D60A09}" type="presParOf" srcId="{64CBCA54-360D-40EE-AB3F-C5C76F5E4739}" destId="{16D9DEE3-8542-4D96-85A1-F221249E3A71}" srcOrd="0" destOrd="0" presId="urn:microsoft.com/office/officeart/2008/layout/SquareAccentList"/>
    <dgm:cxn modelId="{0282DACF-1AAD-435D-945B-8C99E205F31D}" type="presParOf" srcId="{16D9DEE3-8542-4D96-85A1-F221249E3A71}" destId="{7EEC560E-8EF1-40FF-9E6A-565D2756CDAB}" srcOrd="0" destOrd="0" presId="urn:microsoft.com/office/officeart/2008/layout/SquareAccentList"/>
    <dgm:cxn modelId="{B877090B-D93D-49D3-BEBF-D0CC19209AB6}" type="presParOf" srcId="{16D9DEE3-8542-4D96-85A1-F221249E3A71}" destId="{B95B9FFE-62FF-468F-A741-80CB8A7C1E45}" srcOrd="1" destOrd="0" presId="urn:microsoft.com/office/officeart/2008/layout/SquareAccentList"/>
    <dgm:cxn modelId="{CCFDEE18-022B-41F2-A871-FEDCC4F97C46}" type="presParOf" srcId="{64CBCA54-360D-40EE-AB3F-C5C76F5E4739}" destId="{8066154E-7EB9-4515-A80C-85AE2082A738}" srcOrd="1" destOrd="0" presId="urn:microsoft.com/office/officeart/2008/layout/SquareAccentList"/>
    <dgm:cxn modelId="{1EFDB42B-F3C7-4832-91AD-E735DE46073E}" type="presParOf" srcId="{8066154E-7EB9-4515-A80C-85AE2082A738}" destId="{7D6AA248-254E-44CA-AF82-2CFB0AA4486A}" srcOrd="0" destOrd="0" presId="urn:microsoft.com/office/officeart/2008/layout/SquareAccentList"/>
    <dgm:cxn modelId="{F47E743F-DEDE-47D6-B85E-6E360257A1B0}" type="presParOf" srcId="{8066154E-7EB9-4515-A80C-85AE2082A738}" destId="{68709601-7921-4874-A101-40BC70BE4A33}" srcOrd="1" destOrd="0" presId="urn:microsoft.com/office/officeart/2008/layout/SquareAccentList"/>
    <dgm:cxn modelId="{B9D83BA1-28CF-44C0-B352-FE013D8B1FB0}" type="presParOf" srcId="{64CBCA54-360D-40EE-AB3F-C5C76F5E4739}" destId="{7E223071-780B-45D4-A925-C33F220C34BB}" srcOrd="2" destOrd="0" presId="urn:microsoft.com/office/officeart/2008/layout/SquareAccentList"/>
    <dgm:cxn modelId="{67444234-5C76-42BE-B9D8-5BF08837719C}" type="presParOf" srcId="{7E223071-780B-45D4-A925-C33F220C34BB}" destId="{FF7A26C1-65B4-4457-B437-66B6037225B5}" srcOrd="0" destOrd="0" presId="urn:microsoft.com/office/officeart/2008/layout/SquareAccentList"/>
    <dgm:cxn modelId="{8146FCA9-D067-4787-9985-ED2265C1B236}" type="presParOf" srcId="{7E223071-780B-45D4-A925-C33F220C34BB}" destId="{30AFE8CB-E414-48D9-9F40-E43DC3629EA8}" srcOrd="1" destOrd="0" presId="urn:microsoft.com/office/officeart/2008/layout/SquareAccentList"/>
    <dgm:cxn modelId="{1932EC3E-A705-46E1-8AFE-3747F8EA66DA}" type="presParOf" srcId="{64CBCA54-360D-40EE-AB3F-C5C76F5E4739}" destId="{489A0A9A-E7B5-4CAC-9515-6FEBBB94984C}" srcOrd="3" destOrd="0" presId="urn:microsoft.com/office/officeart/2008/layout/SquareAccentList"/>
    <dgm:cxn modelId="{3543F0BF-BB52-452B-B225-03F777CB2C7A}" type="presParOf" srcId="{489A0A9A-E7B5-4CAC-9515-6FEBBB94984C}" destId="{37C80FB5-5498-45C9-9FC0-E6A49A9E52E9}" srcOrd="0" destOrd="0" presId="urn:microsoft.com/office/officeart/2008/layout/SquareAccentList"/>
    <dgm:cxn modelId="{FB70918E-BBD5-4140-90BD-7CF4948206D6}" type="presParOf" srcId="{489A0A9A-E7B5-4CAC-9515-6FEBBB94984C}" destId="{8763C423-9511-45BE-A2A9-5652A9E2EAB3}" srcOrd="1" destOrd="0" presId="urn:microsoft.com/office/officeart/2008/layout/SquareAccentList"/>
    <dgm:cxn modelId="{E750A92C-1C64-42C3-8C38-7222A9791918}" type="presParOf" srcId="{64CBCA54-360D-40EE-AB3F-C5C76F5E4739}" destId="{A55ADA07-1DC3-40F0-ACC3-88F2ECB2ABD6}" srcOrd="4" destOrd="0" presId="urn:microsoft.com/office/officeart/2008/layout/SquareAccentList"/>
    <dgm:cxn modelId="{0944F77C-AEE9-4C1E-9C7D-9A99F2B889BF}" type="presParOf" srcId="{A55ADA07-1DC3-40F0-ACC3-88F2ECB2ABD6}" destId="{33B18C04-A1F5-4394-BFF3-1BF73414258C}" srcOrd="0" destOrd="0" presId="urn:microsoft.com/office/officeart/2008/layout/SquareAccentList"/>
    <dgm:cxn modelId="{7B64AF33-CDA4-41CF-8BB4-3CBBBC76B7CA}" type="presParOf" srcId="{A55ADA07-1DC3-40F0-ACC3-88F2ECB2ABD6}" destId="{5931D9DB-8B55-4E57-9118-C67883423C26}" srcOrd="1" destOrd="0" presId="urn:microsoft.com/office/officeart/2008/layout/SquareAccentList"/>
    <dgm:cxn modelId="{7D30B9B5-1A3B-4A70-ACE4-943A91CBC627}" type="presParOf" srcId="{F61D5170-F905-4A74-AFD0-469720046CC2}" destId="{93082671-FA4C-48AF-9D12-75E9CB840BB1}" srcOrd="1" destOrd="0" presId="urn:microsoft.com/office/officeart/2008/layout/SquareAccentList"/>
    <dgm:cxn modelId="{DEB1FD84-3FC8-488B-ACCC-368A11BE5DB9}" type="presParOf" srcId="{93082671-FA4C-48AF-9D12-75E9CB840BB1}" destId="{4AAA0B1A-4458-4EBB-AEA8-6DBEB537D593}" srcOrd="0" destOrd="0" presId="urn:microsoft.com/office/officeart/2008/layout/SquareAccentList"/>
    <dgm:cxn modelId="{6CFE8E8E-9EB6-4AED-B8E2-A5B58A672067}" type="presParOf" srcId="{4AAA0B1A-4458-4EBB-AEA8-6DBEB537D593}" destId="{CEDD492E-FC84-4B12-93FA-AD635D873A1C}" srcOrd="0" destOrd="0" presId="urn:microsoft.com/office/officeart/2008/layout/SquareAccentList"/>
    <dgm:cxn modelId="{7EE78960-96E8-414D-BF1E-B9668C36DF6D}" type="presParOf" srcId="{4AAA0B1A-4458-4EBB-AEA8-6DBEB537D593}" destId="{B1F51EDC-DAC9-4047-8BBC-57425B90BCEB}" srcOrd="1" destOrd="0" presId="urn:microsoft.com/office/officeart/2008/layout/SquareAccentList"/>
    <dgm:cxn modelId="{C56D3D45-02B3-4467-B2D3-93D6D3FC9A57}" type="presParOf" srcId="{4AAA0B1A-4458-4EBB-AEA8-6DBEB537D593}" destId="{490BD1E1-8374-4075-9939-364DD2AAAC86}" srcOrd="2" destOrd="0" presId="urn:microsoft.com/office/officeart/2008/layout/SquareAccentList"/>
    <dgm:cxn modelId="{5A061B36-FCF4-456D-A427-BC36FE45C8AB}" type="presParOf" srcId="{93082671-FA4C-48AF-9D12-75E9CB840BB1}" destId="{5F132F55-80B4-44EB-B962-8AE2BC167E90}" srcOrd="1" destOrd="0" presId="urn:microsoft.com/office/officeart/2008/layout/SquareAccentList"/>
    <dgm:cxn modelId="{556C61D0-B11A-4205-B44C-1F51C068E98B}" type="presParOf" srcId="{5F132F55-80B4-44EB-B962-8AE2BC167E90}" destId="{77AB306B-087C-49E6-B9E5-D3B04EE56EB9}" srcOrd="0" destOrd="0" presId="urn:microsoft.com/office/officeart/2008/layout/SquareAccentList"/>
    <dgm:cxn modelId="{28DCDFD8-86A2-4874-B6D3-40E564CBB601}" type="presParOf" srcId="{77AB306B-087C-49E6-B9E5-D3B04EE56EB9}" destId="{A7B22639-E16E-4CAC-A169-6366789A00F7}" srcOrd="0" destOrd="0" presId="urn:microsoft.com/office/officeart/2008/layout/SquareAccentList"/>
    <dgm:cxn modelId="{57927474-A458-4CE7-9040-C61B1980BEC5}" type="presParOf" srcId="{77AB306B-087C-49E6-B9E5-D3B04EE56EB9}" destId="{DCC4C22F-B609-4D5A-BF49-C79A2D091FF2}" srcOrd="1" destOrd="0" presId="urn:microsoft.com/office/officeart/2008/layout/SquareAccentList"/>
    <dgm:cxn modelId="{71E80654-F111-4413-B432-67D3E78E6F30}" type="presParOf" srcId="{5F132F55-80B4-44EB-B962-8AE2BC167E90}" destId="{61EA874F-C318-4DEF-AC75-DED9FDBE2775}" srcOrd="1" destOrd="0" presId="urn:microsoft.com/office/officeart/2008/layout/SquareAccentList"/>
    <dgm:cxn modelId="{285BB82A-CC68-4872-85F5-E4F224172F7D}" type="presParOf" srcId="{61EA874F-C318-4DEF-AC75-DED9FDBE2775}" destId="{461B1049-7618-4174-9D0D-48FF5F27B30D}" srcOrd="0" destOrd="0" presId="urn:microsoft.com/office/officeart/2008/layout/SquareAccentList"/>
    <dgm:cxn modelId="{1CBB506B-CF09-496B-A12E-1C6C8CC43BAD}" type="presParOf" srcId="{61EA874F-C318-4DEF-AC75-DED9FDBE2775}" destId="{27292D26-398F-49B9-9169-7D26D3611B8B}" srcOrd="1" destOrd="0" presId="urn:microsoft.com/office/officeart/2008/layout/SquareAccentList"/>
    <dgm:cxn modelId="{ABB123AC-AE23-4B17-9DE8-CF55355CCB63}" type="presParOf" srcId="{5F132F55-80B4-44EB-B962-8AE2BC167E90}" destId="{F35348DA-1A4D-4F56-8EA7-A35EF9E72B44}" srcOrd="2" destOrd="0" presId="urn:microsoft.com/office/officeart/2008/layout/SquareAccentList"/>
    <dgm:cxn modelId="{D8C944FF-4B55-4A13-905B-F22C17C39E12}" type="presParOf" srcId="{F35348DA-1A4D-4F56-8EA7-A35EF9E72B44}" destId="{ED4BBC91-7DA1-4C9D-AB59-42F541564CD3}" srcOrd="0" destOrd="0" presId="urn:microsoft.com/office/officeart/2008/layout/SquareAccentList"/>
    <dgm:cxn modelId="{67ADF5E7-D0FC-43E2-8CA1-50FF8E4323C5}" type="presParOf" srcId="{F35348DA-1A4D-4F56-8EA7-A35EF9E72B44}" destId="{9FD1C095-1F98-4229-8046-E166A2BEDD38}" srcOrd="1" destOrd="0" presId="urn:microsoft.com/office/officeart/2008/layout/SquareAccentList"/>
    <dgm:cxn modelId="{D273FD08-38E4-40B6-BB7F-8D2FFBE7791B}" type="presParOf" srcId="{5F132F55-80B4-44EB-B962-8AE2BC167E90}" destId="{2FF2DF2E-D376-4718-B04A-EC4C908D46AB}" srcOrd="3" destOrd="0" presId="urn:microsoft.com/office/officeart/2008/layout/SquareAccentList"/>
    <dgm:cxn modelId="{CABE3C28-32E1-4BFE-86E5-D04DB563E5C9}" type="presParOf" srcId="{2FF2DF2E-D376-4718-B04A-EC4C908D46AB}" destId="{4C193988-7439-4566-B3C9-286666320FD0}" srcOrd="0" destOrd="0" presId="urn:microsoft.com/office/officeart/2008/layout/SquareAccentList"/>
    <dgm:cxn modelId="{025B0C04-B23B-42F9-A345-466ACE8DE58A}" type="presParOf" srcId="{2FF2DF2E-D376-4718-B04A-EC4C908D46AB}" destId="{EF18E1B7-4B94-4E1B-B801-7DE7E16D0BD6}" srcOrd="1" destOrd="0" presId="urn:microsoft.com/office/officeart/2008/layout/SquareAccentList"/>
    <dgm:cxn modelId="{ED764A59-C4CF-4B60-A79E-512FDC7D9F97}" type="presParOf" srcId="{5F132F55-80B4-44EB-B962-8AE2BC167E90}" destId="{9CC19291-1A44-4787-9A08-4E26E1E8FB66}" srcOrd="4" destOrd="0" presId="urn:microsoft.com/office/officeart/2008/layout/SquareAccentList"/>
    <dgm:cxn modelId="{B832811E-D48D-4612-9250-73A6692BC7E9}" type="presParOf" srcId="{9CC19291-1A44-4787-9A08-4E26E1E8FB66}" destId="{6595B8DB-A550-43B9-8A06-EE78827EBA86}" srcOrd="0" destOrd="0" presId="urn:microsoft.com/office/officeart/2008/layout/SquareAccentList"/>
    <dgm:cxn modelId="{6E8559E5-CBFB-4471-A1F1-295570657578}" type="presParOf" srcId="{9CC19291-1A44-4787-9A08-4E26E1E8FB66}" destId="{962A0364-D451-48FA-BCA3-BF49EA19CD62}" srcOrd="1" destOrd="0" presId="urn:microsoft.com/office/officeart/2008/layout/SquareAccentList"/>
    <dgm:cxn modelId="{BFC78F8B-6971-4849-81BD-6F77758F7A21}" type="presParOf" srcId="{5F132F55-80B4-44EB-B962-8AE2BC167E90}" destId="{EC59F666-C97A-4047-A222-60B163F057A9}" srcOrd="5" destOrd="0" presId="urn:microsoft.com/office/officeart/2008/layout/SquareAccentList"/>
    <dgm:cxn modelId="{965AFC0C-7A23-498E-881F-AA1695BA255F}" type="presParOf" srcId="{EC59F666-C97A-4047-A222-60B163F057A9}" destId="{AB756063-6259-4885-A49F-FEC56BADB29A}" srcOrd="0" destOrd="0" presId="urn:microsoft.com/office/officeart/2008/layout/SquareAccentList"/>
    <dgm:cxn modelId="{E394F7FE-BC3F-4492-BF97-205442E7A79B}" type="presParOf" srcId="{EC59F666-C97A-4047-A222-60B163F057A9}" destId="{E3231F8E-CABF-48AF-8BC2-54D47330B4D0}" srcOrd="1" destOrd="0" presId="urn:microsoft.com/office/officeart/2008/layout/SquareAccentList"/>
    <dgm:cxn modelId="{7EDF4222-8A40-4E7C-8CF7-409475D19E67}" type="presParOf" srcId="{5F132F55-80B4-44EB-B962-8AE2BC167E90}" destId="{80519AF8-50D7-43DE-8ADE-AB2F1320FFC7}" srcOrd="6" destOrd="0" presId="urn:microsoft.com/office/officeart/2008/layout/SquareAccentList"/>
    <dgm:cxn modelId="{ADED053A-B148-48F8-B906-9530F7374ECD}" type="presParOf" srcId="{80519AF8-50D7-43DE-8ADE-AB2F1320FFC7}" destId="{59E3A1C7-104E-40A6-A540-5152B0582898}" srcOrd="0" destOrd="0" presId="urn:microsoft.com/office/officeart/2008/layout/SquareAccentList"/>
    <dgm:cxn modelId="{E0A6C2F0-C89B-4C93-8613-4FBD5DB30CA6}" type="presParOf" srcId="{80519AF8-50D7-43DE-8ADE-AB2F1320FFC7}" destId="{89D15E4C-8A1A-4927-A641-FA6BC21C7F7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E9E61-78E4-402F-9078-6A875B360332}">
      <dsp:nvSpPr>
        <dsp:cNvPr id="0" name=""/>
        <dsp:cNvSpPr/>
      </dsp:nvSpPr>
      <dsp:spPr>
        <a:xfrm>
          <a:off x="1436" y="0"/>
          <a:ext cx="2234603" cy="5328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Tahun 1630 di Inggris digunakan untuk angkutan batubara menggunakan kereta yang ditarik kuda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MASALAH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Jalan yang dilalui cepat rusak dan kapasitas angkut rendah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 dirty="0"/>
        </a:p>
      </dsp:txBody>
      <dsp:txXfrm>
        <a:off x="1436" y="2131436"/>
        <a:ext cx="2234603" cy="2131436"/>
      </dsp:txXfrm>
    </dsp:sp>
    <dsp:sp modelId="{0598BE23-930B-4E86-9E80-3F422C4E7B06}">
      <dsp:nvSpPr>
        <dsp:cNvPr id="0" name=""/>
        <dsp:cNvSpPr/>
      </dsp:nvSpPr>
      <dsp:spPr>
        <a:xfrm>
          <a:off x="231527" y="319715"/>
          <a:ext cx="1774421" cy="17744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02E4C-0CAC-4426-810E-DDA37F2EC2CE}">
      <dsp:nvSpPr>
        <dsp:cNvPr id="0" name=""/>
        <dsp:cNvSpPr/>
      </dsp:nvSpPr>
      <dsp:spPr>
        <a:xfrm>
          <a:off x="2303078" y="0"/>
          <a:ext cx="2234603" cy="5328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Abad 19 : kereta di atas rel mulai ditarik dengan lokomotif uap di beberapa negara (Perancis, Belgia, Belanda, jerman , Austria , Rusia dan INDONESIA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Jalur kereta pertama di dunia dibangun antara Liverpool - Manchester</a:t>
          </a:r>
          <a:endParaRPr lang="id-ID" sz="1200" kern="1200" dirty="0"/>
        </a:p>
      </dsp:txBody>
      <dsp:txXfrm>
        <a:off x="2303078" y="2131436"/>
        <a:ext cx="2234603" cy="2131436"/>
      </dsp:txXfrm>
    </dsp:sp>
    <dsp:sp modelId="{D8573147-50F5-46C3-A124-865D63B1752B}">
      <dsp:nvSpPr>
        <dsp:cNvPr id="0" name=""/>
        <dsp:cNvSpPr/>
      </dsp:nvSpPr>
      <dsp:spPr>
        <a:xfrm>
          <a:off x="2533169" y="319715"/>
          <a:ext cx="1774421" cy="17744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3BAA8-D4C3-4A65-8DCB-E87F3DF43625}">
      <dsp:nvSpPr>
        <dsp:cNvPr id="0" name=""/>
        <dsp:cNvSpPr/>
      </dsp:nvSpPr>
      <dsp:spPr>
        <a:xfrm>
          <a:off x="4604719" y="0"/>
          <a:ext cx="2234603" cy="5328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Tahun 1925 : Lokomotif diesel mulai digunakan di New Jersey, AS</a:t>
          </a:r>
          <a:endParaRPr lang="id-ID" sz="1200" kern="1200" dirty="0"/>
        </a:p>
      </dsp:txBody>
      <dsp:txXfrm>
        <a:off x="4604719" y="2131436"/>
        <a:ext cx="2234603" cy="2131436"/>
      </dsp:txXfrm>
    </dsp:sp>
    <dsp:sp modelId="{69EAAACA-D638-4B71-A745-41DB73191377}">
      <dsp:nvSpPr>
        <dsp:cNvPr id="0" name=""/>
        <dsp:cNvSpPr/>
      </dsp:nvSpPr>
      <dsp:spPr>
        <a:xfrm>
          <a:off x="4834811" y="319715"/>
          <a:ext cx="1774421" cy="17744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8B66F-0167-4E37-B74D-4CA48A65E2C2}">
      <dsp:nvSpPr>
        <dsp:cNvPr id="0" name=""/>
        <dsp:cNvSpPr/>
      </dsp:nvSpPr>
      <dsp:spPr>
        <a:xfrm>
          <a:off x="273630" y="4440491"/>
          <a:ext cx="6293499" cy="79928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C305-C6E3-47E5-BA91-723F4FA32C61}">
      <dsp:nvSpPr>
        <dsp:cNvPr id="0" name=""/>
        <dsp:cNvSpPr/>
      </dsp:nvSpPr>
      <dsp:spPr>
        <a:xfrm>
          <a:off x="2834" y="1227584"/>
          <a:ext cx="1536850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Kelebihan</a:t>
          </a:r>
          <a:endParaRPr lang="id-ID" sz="2000" b="1" kern="1200" dirty="0"/>
        </a:p>
      </dsp:txBody>
      <dsp:txXfrm>
        <a:off x="2834" y="1227584"/>
        <a:ext cx="1536850" cy="396000"/>
      </dsp:txXfrm>
    </dsp:sp>
    <dsp:sp modelId="{E1B3DCB2-6E31-4965-B3C7-5204ECC4BC2B}">
      <dsp:nvSpPr>
        <dsp:cNvPr id="0" name=""/>
        <dsp:cNvSpPr/>
      </dsp:nvSpPr>
      <dsp:spPr>
        <a:xfrm>
          <a:off x="1539685" y="336584"/>
          <a:ext cx="307370" cy="2178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6CF4-3C9B-4CF0-9A36-149ECDFBF9D5}">
      <dsp:nvSpPr>
        <dsp:cNvPr id="0" name=""/>
        <dsp:cNvSpPr/>
      </dsp:nvSpPr>
      <dsp:spPr>
        <a:xfrm>
          <a:off x="1970003" y="56896"/>
          <a:ext cx="4794978" cy="2737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Jangkauan pelayanan jarak pendek/sedang/panjang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Penggunaan energi relatif kecil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Kehandalan keselamatan lebih baik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Kehandalan dalam ketepatan waktu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Ekonomis dalam penggunaan ruanguntuk jalurnya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Polusi dan kebisingan sangat kecil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Aksesibilitas lebih baik dibandingkan transportasi air dan udara</a:t>
          </a:r>
          <a:endParaRPr lang="id-ID" sz="1600" kern="1200" dirty="0"/>
        </a:p>
      </dsp:txBody>
      <dsp:txXfrm>
        <a:off x="1970003" y="56896"/>
        <a:ext cx="4794978" cy="2737375"/>
      </dsp:txXfrm>
    </dsp:sp>
    <dsp:sp modelId="{B85BD258-EF36-48FA-8A10-A4F93BD59980}">
      <dsp:nvSpPr>
        <dsp:cNvPr id="0" name=""/>
        <dsp:cNvSpPr/>
      </dsp:nvSpPr>
      <dsp:spPr>
        <a:xfrm>
          <a:off x="2834" y="3582951"/>
          <a:ext cx="1559985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Kekurangan</a:t>
          </a:r>
          <a:endParaRPr lang="id-ID" sz="2000" b="1" kern="1200" dirty="0"/>
        </a:p>
      </dsp:txBody>
      <dsp:txXfrm>
        <a:off x="2834" y="3582951"/>
        <a:ext cx="1559985" cy="396000"/>
      </dsp:txXfrm>
    </dsp:sp>
    <dsp:sp modelId="{45DFC234-E8D5-484A-89AD-AD7FF44FE37A}">
      <dsp:nvSpPr>
        <dsp:cNvPr id="0" name=""/>
        <dsp:cNvSpPr/>
      </dsp:nvSpPr>
      <dsp:spPr>
        <a:xfrm>
          <a:off x="1562820" y="3001326"/>
          <a:ext cx="311997" cy="15592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A4952-647D-4448-974F-B1A1525BB99F}">
      <dsp:nvSpPr>
        <dsp:cNvPr id="0" name=""/>
        <dsp:cNvSpPr/>
      </dsp:nvSpPr>
      <dsp:spPr>
        <a:xfrm>
          <a:off x="1999616" y="2866272"/>
          <a:ext cx="4766300" cy="182935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Memerlukan fasilitas sarana dan prasarana yang khusus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Membutuhkan biaya investasi , perawatan dan operasional yang besar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Pelayanan barang dan penumpang hanya terbatas pada jalurnya</a:t>
          </a:r>
          <a:endParaRPr lang="id-ID" sz="1600" kern="1200" dirty="0"/>
        </a:p>
      </dsp:txBody>
      <dsp:txXfrm>
        <a:off x="1999616" y="2866272"/>
        <a:ext cx="4766300" cy="1829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9485-6683-4131-B8B1-F0A2728E3EA7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4EA6D-5CFF-4D21-9867-E9C8574AC433}">
      <dsp:nvSpPr>
        <dsp:cNvPr id="0" name=""/>
        <dsp:cNvSpPr/>
      </dsp:nvSpPr>
      <dsp:spPr>
        <a:xfrm>
          <a:off x="481432" y="319433"/>
          <a:ext cx="6503604" cy="6392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2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Meningkatkan efisiensi seluruh sistem angkutan kereta api</a:t>
          </a:r>
          <a:endParaRPr lang="id-ID" sz="1400" b="1" kern="1200" dirty="0"/>
        </a:p>
      </dsp:txBody>
      <dsp:txXfrm>
        <a:off x="481432" y="319433"/>
        <a:ext cx="6503604" cy="639275"/>
      </dsp:txXfrm>
    </dsp:sp>
    <dsp:sp modelId="{A8BFF760-4129-4701-B7D4-6D82D12AFF05}">
      <dsp:nvSpPr>
        <dsp:cNvPr id="0" name=""/>
        <dsp:cNvSpPr/>
      </dsp:nvSpPr>
      <dsp:spPr>
        <a:xfrm>
          <a:off x="81885" y="239523"/>
          <a:ext cx="799094" cy="799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4B816A-0A86-4C78-95AC-E90B2D19B263}">
      <dsp:nvSpPr>
        <dsp:cNvPr id="0" name=""/>
        <dsp:cNvSpPr/>
      </dsp:nvSpPr>
      <dsp:spPr>
        <a:xfrm>
          <a:off x="939518" y="1278039"/>
          <a:ext cx="6045518" cy="6392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2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Memberikan jasa angkutan yang efisien kepada pelanggan </a:t>
          </a:r>
          <a:endParaRPr lang="id-ID" sz="1400" b="1" kern="1200" dirty="0"/>
        </a:p>
      </dsp:txBody>
      <dsp:txXfrm>
        <a:off x="939518" y="1278039"/>
        <a:ext cx="6045518" cy="639275"/>
      </dsp:txXfrm>
    </dsp:sp>
    <dsp:sp modelId="{F116C31B-8472-4E1C-9809-C20D68217C1E}">
      <dsp:nvSpPr>
        <dsp:cNvPr id="0" name=""/>
        <dsp:cNvSpPr/>
      </dsp:nvSpPr>
      <dsp:spPr>
        <a:xfrm>
          <a:off x="539971" y="1198130"/>
          <a:ext cx="799094" cy="799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3079F36-B906-4C37-AFE3-0DBE64752A51}">
      <dsp:nvSpPr>
        <dsp:cNvPr id="0" name=""/>
        <dsp:cNvSpPr/>
      </dsp:nvSpPr>
      <dsp:spPr>
        <a:xfrm>
          <a:off x="1080113" y="2236646"/>
          <a:ext cx="5904922" cy="6392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2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Mendorong industri pada wilayah jaln rel</a:t>
          </a:r>
          <a:endParaRPr lang="id-ID" sz="1400" b="1" kern="1200" dirty="0"/>
        </a:p>
      </dsp:txBody>
      <dsp:txXfrm>
        <a:off x="1080113" y="2236646"/>
        <a:ext cx="5904922" cy="639275"/>
      </dsp:txXfrm>
    </dsp:sp>
    <dsp:sp modelId="{8E5ECAE9-B4DC-460E-89C8-081BFCDA510B}">
      <dsp:nvSpPr>
        <dsp:cNvPr id="0" name=""/>
        <dsp:cNvSpPr/>
      </dsp:nvSpPr>
      <dsp:spPr>
        <a:xfrm>
          <a:off x="680566" y="2156736"/>
          <a:ext cx="799094" cy="799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C3EF6B-2D37-478A-BC27-95DE4CA805AF}">
      <dsp:nvSpPr>
        <dsp:cNvPr id="0" name=""/>
        <dsp:cNvSpPr/>
      </dsp:nvSpPr>
      <dsp:spPr>
        <a:xfrm>
          <a:off x="939518" y="3195252"/>
          <a:ext cx="6045518" cy="6392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2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Jasa angkutan sesuai dengan nilai dasarnya harus tepat waktu, aman, handal, nyaman</a:t>
          </a:r>
          <a:endParaRPr lang="id-ID" sz="1400" b="1" kern="1200" dirty="0"/>
        </a:p>
      </dsp:txBody>
      <dsp:txXfrm>
        <a:off x="939518" y="3195252"/>
        <a:ext cx="6045518" cy="639275"/>
      </dsp:txXfrm>
    </dsp:sp>
    <dsp:sp modelId="{28A041D0-BCA2-4DA5-91B1-6AC2E33A119A}">
      <dsp:nvSpPr>
        <dsp:cNvPr id="0" name=""/>
        <dsp:cNvSpPr/>
      </dsp:nvSpPr>
      <dsp:spPr>
        <a:xfrm>
          <a:off x="539971" y="3115343"/>
          <a:ext cx="799094" cy="799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0A2B4B-1422-4618-9055-F11F97C50BEE}">
      <dsp:nvSpPr>
        <dsp:cNvPr id="0" name=""/>
        <dsp:cNvSpPr/>
      </dsp:nvSpPr>
      <dsp:spPr>
        <a:xfrm>
          <a:off x="481432" y="4032448"/>
          <a:ext cx="6503604" cy="8820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742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Menyediakan mutu jasa angkutan yang sesuai dengan tarif yang dibebankan kepada pelanggan dan selalu berorientasi kepada pasar sehingga memberikan konstribusi kepada pendapatan yang maksimal</a:t>
          </a:r>
          <a:endParaRPr lang="id-ID" sz="1400" b="1" kern="1200" dirty="0"/>
        </a:p>
      </dsp:txBody>
      <dsp:txXfrm>
        <a:off x="481432" y="4032448"/>
        <a:ext cx="6503604" cy="882097"/>
      </dsp:txXfrm>
    </dsp:sp>
    <dsp:sp modelId="{70040436-E55E-4A9A-B7DD-4AA23CB81C59}">
      <dsp:nvSpPr>
        <dsp:cNvPr id="0" name=""/>
        <dsp:cNvSpPr/>
      </dsp:nvSpPr>
      <dsp:spPr>
        <a:xfrm>
          <a:off x="81885" y="4073949"/>
          <a:ext cx="799094" cy="7990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46DF7-9128-4A22-B0AE-45AC88B17317}">
      <dsp:nvSpPr>
        <dsp:cNvPr id="0" name=""/>
        <dsp:cNvSpPr/>
      </dsp:nvSpPr>
      <dsp:spPr>
        <a:xfrm>
          <a:off x="2186750" y="1250734"/>
          <a:ext cx="2899306" cy="28993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 smtClean="0"/>
            <a:t>OPERASIONAL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 smtClean="0"/>
            <a:t>KERETA API</a:t>
          </a:r>
          <a:endParaRPr lang="id-ID" sz="2600" b="1" kern="1200" dirty="0"/>
        </a:p>
      </dsp:txBody>
      <dsp:txXfrm>
        <a:off x="2611344" y="1675328"/>
        <a:ext cx="2050118" cy="2050118"/>
      </dsp:txXfrm>
    </dsp:sp>
    <dsp:sp modelId="{BEA60ED3-5DC7-41F7-9E72-2E8BF9713649}">
      <dsp:nvSpPr>
        <dsp:cNvPr id="0" name=""/>
        <dsp:cNvSpPr/>
      </dsp:nvSpPr>
      <dsp:spPr>
        <a:xfrm>
          <a:off x="2911577" y="89450"/>
          <a:ext cx="1449653" cy="144965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FINANSIAL</a:t>
          </a:r>
          <a:endParaRPr lang="id-ID" sz="1200" kern="1200" dirty="0"/>
        </a:p>
      </dsp:txBody>
      <dsp:txXfrm>
        <a:off x="3123874" y="301747"/>
        <a:ext cx="1025059" cy="1025059"/>
      </dsp:txXfrm>
    </dsp:sp>
    <dsp:sp modelId="{BEC5A0F4-DBDC-4B5F-BA61-BD46C10ED9FC}">
      <dsp:nvSpPr>
        <dsp:cNvPr id="0" name=""/>
        <dsp:cNvSpPr/>
      </dsp:nvSpPr>
      <dsp:spPr>
        <a:xfrm>
          <a:off x="4705374" y="1392720"/>
          <a:ext cx="1449653" cy="144965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PERALATAN</a:t>
          </a:r>
          <a:endParaRPr lang="id-ID" sz="1200" b="1" kern="1200" dirty="0"/>
        </a:p>
      </dsp:txBody>
      <dsp:txXfrm>
        <a:off x="4917671" y="1605017"/>
        <a:ext cx="1025059" cy="1025059"/>
      </dsp:txXfrm>
    </dsp:sp>
    <dsp:sp modelId="{B4353070-2B98-48C8-86CC-C96AA56AFFAC}">
      <dsp:nvSpPr>
        <dsp:cNvPr id="0" name=""/>
        <dsp:cNvSpPr/>
      </dsp:nvSpPr>
      <dsp:spPr>
        <a:xfrm>
          <a:off x="4020205" y="3501456"/>
          <a:ext cx="1449653" cy="144965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PEMASARAN</a:t>
          </a:r>
          <a:endParaRPr lang="id-ID" sz="1200" kern="1200" dirty="0"/>
        </a:p>
      </dsp:txBody>
      <dsp:txXfrm>
        <a:off x="4232502" y="3713753"/>
        <a:ext cx="1025059" cy="1025059"/>
      </dsp:txXfrm>
    </dsp:sp>
    <dsp:sp modelId="{42589397-12E6-4355-91F3-89A974B14802}">
      <dsp:nvSpPr>
        <dsp:cNvPr id="0" name=""/>
        <dsp:cNvSpPr/>
      </dsp:nvSpPr>
      <dsp:spPr>
        <a:xfrm>
          <a:off x="1802949" y="3501456"/>
          <a:ext cx="1449653" cy="144965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ORGANISASI PERUSAHAAN</a:t>
          </a:r>
          <a:endParaRPr lang="id-ID" sz="1200" kern="1200" dirty="0"/>
        </a:p>
      </dsp:txBody>
      <dsp:txXfrm>
        <a:off x="2015246" y="3713753"/>
        <a:ext cx="1025059" cy="1025059"/>
      </dsp:txXfrm>
    </dsp:sp>
    <dsp:sp modelId="{08009D90-32F5-4276-B457-582C3500105C}">
      <dsp:nvSpPr>
        <dsp:cNvPr id="0" name=""/>
        <dsp:cNvSpPr/>
      </dsp:nvSpPr>
      <dsp:spPr>
        <a:xfrm>
          <a:off x="1117779" y="1392720"/>
          <a:ext cx="1449653" cy="144965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smtClean="0"/>
            <a:t>IMPLEMENTASI</a:t>
          </a:r>
          <a:endParaRPr lang="id-ID" sz="1200" kern="1200" dirty="0"/>
        </a:p>
      </dsp:txBody>
      <dsp:txXfrm>
        <a:off x="1330076" y="1605017"/>
        <a:ext cx="1025059" cy="1025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D5E96-90C5-433E-91F3-52EF69AD0661}">
      <dsp:nvSpPr>
        <dsp:cNvPr id="0" name=""/>
        <dsp:cNvSpPr/>
      </dsp:nvSpPr>
      <dsp:spPr>
        <a:xfrm>
          <a:off x="997669" y="2128"/>
          <a:ext cx="2478791" cy="19830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92186-A037-4F36-97B1-1C11CC355A6E}">
      <dsp:nvSpPr>
        <dsp:cNvPr id="0" name=""/>
        <dsp:cNvSpPr/>
      </dsp:nvSpPr>
      <dsp:spPr>
        <a:xfrm>
          <a:off x="1220760" y="1786857"/>
          <a:ext cx="2206124" cy="6940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lokomotif</a:t>
          </a:r>
          <a:endParaRPr lang="id-ID" sz="1900" kern="1200" dirty="0"/>
        </a:p>
      </dsp:txBody>
      <dsp:txXfrm>
        <a:off x="1220760" y="1786857"/>
        <a:ext cx="2206124" cy="694061"/>
      </dsp:txXfrm>
    </dsp:sp>
    <dsp:sp modelId="{6F0EC0C9-3262-4751-8BB4-DCD5205D6F22}">
      <dsp:nvSpPr>
        <dsp:cNvPr id="0" name=""/>
        <dsp:cNvSpPr/>
      </dsp:nvSpPr>
      <dsp:spPr>
        <a:xfrm>
          <a:off x="3724339" y="2128"/>
          <a:ext cx="2478791" cy="198303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AF0E3-3344-445A-A014-C4B59C2B1A11}">
      <dsp:nvSpPr>
        <dsp:cNvPr id="0" name=""/>
        <dsp:cNvSpPr/>
      </dsp:nvSpPr>
      <dsp:spPr>
        <a:xfrm>
          <a:off x="3947430" y="1786857"/>
          <a:ext cx="2206124" cy="6940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kereta</a:t>
          </a:r>
          <a:endParaRPr lang="id-ID" sz="1900" kern="1200" dirty="0"/>
        </a:p>
      </dsp:txBody>
      <dsp:txXfrm>
        <a:off x="3947430" y="1786857"/>
        <a:ext cx="2206124" cy="694061"/>
      </dsp:txXfrm>
    </dsp:sp>
    <dsp:sp modelId="{4FEC8C39-21E0-4311-992C-888DF97A3489}">
      <dsp:nvSpPr>
        <dsp:cNvPr id="0" name=""/>
        <dsp:cNvSpPr/>
      </dsp:nvSpPr>
      <dsp:spPr>
        <a:xfrm>
          <a:off x="940929" y="2521412"/>
          <a:ext cx="2478791" cy="198303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A80E7-48ED-4EB4-8A7D-A3B29416574C}">
      <dsp:nvSpPr>
        <dsp:cNvPr id="0" name=""/>
        <dsp:cNvSpPr/>
      </dsp:nvSpPr>
      <dsp:spPr>
        <a:xfrm>
          <a:off x="1220760" y="4513528"/>
          <a:ext cx="2206124" cy="6940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gerbong (KA barang)</a:t>
          </a:r>
          <a:endParaRPr lang="id-ID" sz="1900" kern="1200" dirty="0"/>
        </a:p>
      </dsp:txBody>
      <dsp:txXfrm>
        <a:off x="1220760" y="4513528"/>
        <a:ext cx="2206124" cy="694061"/>
      </dsp:txXfrm>
    </dsp:sp>
    <dsp:sp modelId="{8D189092-5A98-464D-AD7E-8EF9D7D22BE0}">
      <dsp:nvSpPr>
        <dsp:cNvPr id="0" name=""/>
        <dsp:cNvSpPr/>
      </dsp:nvSpPr>
      <dsp:spPr>
        <a:xfrm>
          <a:off x="3724339" y="2728798"/>
          <a:ext cx="2478791" cy="198303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1945A-D05E-470E-A8CC-948274F6B50D}">
      <dsp:nvSpPr>
        <dsp:cNvPr id="0" name=""/>
        <dsp:cNvSpPr/>
      </dsp:nvSpPr>
      <dsp:spPr>
        <a:xfrm>
          <a:off x="3947430" y="4513528"/>
          <a:ext cx="2206124" cy="6940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Peti kemas</a:t>
          </a:r>
          <a:endParaRPr lang="id-ID" sz="1900" kern="1200" dirty="0"/>
        </a:p>
      </dsp:txBody>
      <dsp:txXfrm>
        <a:off x="3947430" y="4513528"/>
        <a:ext cx="2206124" cy="694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D5E96-90C5-433E-91F3-52EF69AD0661}">
      <dsp:nvSpPr>
        <dsp:cNvPr id="0" name=""/>
        <dsp:cNvSpPr/>
      </dsp:nvSpPr>
      <dsp:spPr>
        <a:xfrm>
          <a:off x="0" y="129212"/>
          <a:ext cx="2012955" cy="161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92186-A037-4F36-97B1-1C11CC355A6E}">
      <dsp:nvSpPr>
        <dsp:cNvPr id="0" name=""/>
        <dsp:cNvSpPr/>
      </dsp:nvSpPr>
      <dsp:spPr>
        <a:xfrm>
          <a:off x="181166" y="1578541"/>
          <a:ext cx="1791530" cy="5636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Jalan rel</a:t>
          </a:r>
          <a:endParaRPr lang="id-ID" sz="2000" kern="1200" dirty="0"/>
        </a:p>
      </dsp:txBody>
      <dsp:txXfrm>
        <a:off x="181166" y="1578541"/>
        <a:ext cx="1791530" cy="563627"/>
      </dsp:txXfrm>
    </dsp:sp>
    <dsp:sp modelId="{6F0EC0C9-3262-4751-8BB4-DCD5205D6F22}">
      <dsp:nvSpPr>
        <dsp:cNvPr id="0" name=""/>
        <dsp:cNvSpPr/>
      </dsp:nvSpPr>
      <dsp:spPr>
        <a:xfrm>
          <a:off x="2214251" y="129212"/>
          <a:ext cx="2012955" cy="161036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AF0E3-3344-445A-A014-C4B59C2B1A11}">
      <dsp:nvSpPr>
        <dsp:cNvPr id="0" name=""/>
        <dsp:cNvSpPr/>
      </dsp:nvSpPr>
      <dsp:spPr>
        <a:xfrm>
          <a:off x="2395417" y="1578541"/>
          <a:ext cx="1791530" cy="5636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jembatan</a:t>
          </a:r>
          <a:endParaRPr lang="id-ID" sz="2000" kern="1200" dirty="0"/>
        </a:p>
      </dsp:txBody>
      <dsp:txXfrm>
        <a:off x="2395417" y="1578541"/>
        <a:ext cx="1791530" cy="563627"/>
      </dsp:txXfrm>
    </dsp:sp>
    <dsp:sp modelId="{4FEC8C39-21E0-4311-992C-888DF97A3489}">
      <dsp:nvSpPr>
        <dsp:cNvPr id="0" name=""/>
        <dsp:cNvSpPr/>
      </dsp:nvSpPr>
      <dsp:spPr>
        <a:xfrm>
          <a:off x="4428503" y="129212"/>
          <a:ext cx="2012955" cy="161036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A80E7-48ED-4EB4-8A7D-A3B29416574C}">
      <dsp:nvSpPr>
        <dsp:cNvPr id="0" name=""/>
        <dsp:cNvSpPr/>
      </dsp:nvSpPr>
      <dsp:spPr>
        <a:xfrm>
          <a:off x="4609669" y="1578541"/>
          <a:ext cx="1791530" cy="5636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terowongan</a:t>
          </a:r>
          <a:endParaRPr lang="id-ID" sz="2000" kern="1200" dirty="0"/>
        </a:p>
      </dsp:txBody>
      <dsp:txXfrm>
        <a:off x="4609669" y="1578541"/>
        <a:ext cx="1791530" cy="563627"/>
      </dsp:txXfrm>
    </dsp:sp>
    <dsp:sp modelId="{EADED65E-960A-4039-B2CC-BDF5CBCB3F76}">
      <dsp:nvSpPr>
        <dsp:cNvPr id="0" name=""/>
        <dsp:cNvSpPr/>
      </dsp:nvSpPr>
      <dsp:spPr>
        <a:xfrm>
          <a:off x="1107125" y="2343464"/>
          <a:ext cx="2012955" cy="161036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B9F7C-650E-4D0D-A981-8510FF55270F}">
      <dsp:nvSpPr>
        <dsp:cNvPr id="0" name=""/>
        <dsp:cNvSpPr/>
      </dsp:nvSpPr>
      <dsp:spPr>
        <a:xfrm>
          <a:off x="1288291" y="3792792"/>
          <a:ext cx="1791530" cy="5636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Terminal</a:t>
          </a:r>
          <a:endParaRPr lang="id-ID" sz="2000" kern="1200" dirty="0"/>
        </a:p>
      </dsp:txBody>
      <dsp:txXfrm>
        <a:off x="1288291" y="3792792"/>
        <a:ext cx="1791530" cy="563627"/>
      </dsp:txXfrm>
    </dsp:sp>
    <dsp:sp modelId="{D0EA842F-5CC7-4FE3-B434-D832F1FC426B}">
      <dsp:nvSpPr>
        <dsp:cNvPr id="0" name=""/>
        <dsp:cNvSpPr/>
      </dsp:nvSpPr>
      <dsp:spPr>
        <a:xfrm>
          <a:off x="3321377" y="2343464"/>
          <a:ext cx="2012955" cy="161036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47F87-38F8-4F09-96CF-84F24CBF11B0}">
      <dsp:nvSpPr>
        <dsp:cNvPr id="0" name=""/>
        <dsp:cNvSpPr/>
      </dsp:nvSpPr>
      <dsp:spPr>
        <a:xfrm>
          <a:off x="3502543" y="3792792"/>
          <a:ext cx="1791530" cy="5636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Gorong-gorong</a:t>
          </a:r>
          <a:endParaRPr lang="id-ID" sz="2000" kern="1200" dirty="0"/>
        </a:p>
      </dsp:txBody>
      <dsp:txXfrm>
        <a:off x="3502543" y="3792792"/>
        <a:ext cx="1791530" cy="563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D5E96-90C5-433E-91F3-52EF69AD0661}">
      <dsp:nvSpPr>
        <dsp:cNvPr id="0" name=""/>
        <dsp:cNvSpPr/>
      </dsp:nvSpPr>
      <dsp:spPr>
        <a:xfrm>
          <a:off x="978328" y="415"/>
          <a:ext cx="2135620" cy="17084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92186-A037-4F36-97B1-1C11CC355A6E}">
      <dsp:nvSpPr>
        <dsp:cNvPr id="0" name=""/>
        <dsp:cNvSpPr/>
      </dsp:nvSpPr>
      <dsp:spPr>
        <a:xfrm>
          <a:off x="1170533" y="1538061"/>
          <a:ext cx="1900702" cy="5979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depo</a:t>
          </a:r>
          <a:endParaRPr lang="id-ID" sz="1600" kern="1200" dirty="0"/>
        </a:p>
      </dsp:txBody>
      <dsp:txXfrm>
        <a:off x="1170533" y="1538061"/>
        <a:ext cx="1900702" cy="597973"/>
      </dsp:txXfrm>
    </dsp:sp>
    <dsp:sp modelId="{4FEC8C39-21E0-4311-992C-888DF97A3489}">
      <dsp:nvSpPr>
        <dsp:cNvPr id="0" name=""/>
        <dsp:cNvSpPr/>
      </dsp:nvSpPr>
      <dsp:spPr>
        <a:xfrm>
          <a:off x="3327510" y="415"/>
          <a:ext cx="2135620" cy="170849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A80E7-48ED-4EB4-8A7D-A3B29416574C}">
      <dsp:nvSpPr>
        <dsp:cNvPr id="0" name=""/>
        <dsp:cNvSpPr/>
      </dsp:nvSpPr>
      <dsp:spPr>
        <a:xfrm>
          <a:off x="3519716" y="1538061"/>
          <a:ext cx="1900702" cy="5979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Balai konstruksi jembatan</a:t>
          </a:r>
          <a:endParaRPr lang="id-ID" sz="1600" kern="1200" dirty="0"/>
        </a:p>
      </dsp:txBody>
      <dsp:txXfrm>
        <a:off x="3519716" y="1538061"/>
        <a:ext cx="1900702" cy="597973"/>
      </dsp:txXfrm>
    </dsp:sp>
    <dsp:sp modelId="{EADED65E-960A-4039-B2CC-BDF5CBCB3F76}">
      <dsp:nvSpPr>
        <dsp:cNvPr id="0" name=""/>
        <dsp:cNvSpPr/>
      </dsp:nvSpPr>
      <dsp:spPr>
        <a:xfrm>
          <a:off x="978328" y="2349597"/>
          <a:ext cx="2135620" cy="17084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B9F7C-650E-4D0D-A981-8510FF55270F}">
      <dsp:nvSpPr>
        <dsp:cNvPr id="0" name=""/>
        <dsp:cNvSpPr/>
      </dsp:nvSpPr>
      <dsp:spPr>
        <a:xfrm>
          <a:off x="1170533" y="3887244"/>
          <a:ext cx="1900702" cy="5979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Balai yasa mekanik </a:t>
          </a:r>
          <a:endParaRPr lang="id-ID" sz="1600" kern="1200" dirty="0"/>
        </a:p>
      </dsp:txBody>
      <dsp:txXfrm>
        <a:off x="1170533" y="3887244"/>
        <a:ext cx="1900702" cy="597973"/>
      </dsp:txXfrm>
    </dsp:sp>
    <dsp:sp modelId="{19165D01-94E5-4E0F-BA31-CAEC3210A3DE}">
      <dsp:nvSpPr>
        <dsp:cNvPr id="0" name=""/>
        <dsp:cNvSpPr/>
      </dsp:nvSpPr>
      <dsp:spPr>
        <a:xfrm>
          <a:off x="3327510" y="2349597"/>
          <a:ext cx="2135620" cy="170849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7A0A9-513C-4B38-A1D2-6E59162ABE7C}">
      <dsp:nvSpPr>
        <dsp:cNvPr id="0" name=""/>
        <dsp:cNvSpPr/>
      </dsp:nvSpPr>
      <dsp:spPr>
        <a:xfrm>
          <a:off x="3519716" y="3887244"/>
          <a:ext cx="1900702" cy="5979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Balai yasa </a:t>
          </a:r>
          <a:endParaRPr lang="id-ID" sz="1600" kern="1200" dirty="0"/>
        </a:p>
      </dsp:txBody>
      <dsp:txXfrm>
        <a:off x="3519716" y="3887244"/>
        <a:ext cx="1900702" cy="5979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4542C-0841-49FE-A730-414D29D523FA}">
      <dsp:nvSpPr>
        <dsp:cNvPr id="0" name=""/>
        <dsp:cNvSpPr/>
      </dsp:nvSpPr>
      <dsp:spPr>
        <a:xfrm>
          <a:off x="101139" y="607609"/>
          <a:ext cx="2874985" cy="338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1BDFB-74B3-4C99-9809-2A6181A37E28}">
      <dsp:nvSpPr>
        <dsp:cNvPr id="0" name=""/>
        <dsp:cNvSpPr/>
      </dsp:nvSpPr>
      <dsp:spPr>
        <a:xfrm>
          <a:off x="101139" y="734636"/>
          <a:ext cx="211206" cy="211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D7924-1A17-4F6F-9B92-C3086F9B525A}">
      <dsp:nvSpPr>
        <dsp:cNvPr id="0" name=""/>
        <dsp:cNvSpPr/>
      </dsp:nvSpPr>
      <dsp:spPr>
        <a:xfrm>
          <a:off x="101139" y="0"/>
          <a:ext cx="2874985" cy="60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Angkutan penumpang</a:t>
          </a:r>
          <a:endParaRPr lang="id-ID" sz="2000" kern="1200" dirty="0"/>
        </a:p>
      </dsp:txBody>
      <dsp:txXfrm>
        <a:off x="101139" y="0"/>
        <a:ext cx="2874985" cy="607609"/>
      </dsp:txXfrm>
    </dsp:sp>
    <dsp:sp modelId="{7EEC560E-8EF1-40FF-9E6A-565D2756CDAB}">
      <dsp:nvSpPr>
        <dsp:cNvPr id="0" name=""/>
        <dsp:cNvSpPr/>
      </dsp:nvSpPr>
      <dsp:spPr>
        <a:xfrm>
          <a:off x="101139" y="1226953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B9FFE-62FF-468F-A741-80CB8A7C1E45}">
      <dsp:nvSpPr>
        <dsp:cNvPr id="0" name=""/>
        <dsp:cNvSpPr/>
      </dsp:nvSpPr>
      <dsp:spPr>
        <a:xfrm>
          <a:off x="302388" y="1086398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Volume penumpang</a:t>
          </a:r>
          <a:endParaRPr lang="id-ID" sz="1050" kern="1200" dirty="0"/>
        </a:p>
      </dsp:txBody>
      <dsp:txXfrm>
        <a:off x="302388" y="1086398"/>
        <a:ext cx="2673736" cy="492311"/>
      </dsp:txXfrm>
    </dsp:sp>
    <dsp:sp modelId="{7D6AA248-254E-44CA-AF82-2CFB0AA4486A}">
      <dsp:nvSpPr>
        <dsp:cNvPr id="0" name=""/>
        <dsp:cNvSpPr/>
      </dsp:nvSpPr>
      <dsp:spPr>
        <a:xfrm>
          <a:off x="101139" y="1719264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09601-7921-4874-A101-40BC70BE4A33}">
      <dsp:nvSpPr>
        <dsp:cNvPr id="0" name=""/>
        <dsp:cNvSpPr/>
      </dsp:nvSpPr>
      <dsp:spPr>
        <a:xfrm>
          <a:off x="302388" y="1578709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Penumpang KA</a:t>
          </a:r>
          <a:endParaRPr lang="id-ID" sz="1050" kern="1200" dirty="0"/>
        </a:p>
      </dsp:txBody>
      <dsp:txXfrm>
        <a:off x="302388" y="1578709"/>
        <a:ext cx="2673736" cy="492311"/>
      </dsp:txXfrm>
    </dsp:sp>
    <dsp:sp modelId="{FF7A26C1-65B4-4457-B437-66B6037225B5}">
      <dsp:nvSpPr>
        <dsp:cNvPr id="0" name=""/>
        <dsp:cNvSpPr/>
      </dsp:nvSpPr>
      <dsp:spPr>
        <a:xfrm>
          <a:off x="101139" y="2211576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FE8CB-E414-48D9-9F40-E43DC3629EA8}">
      <dsp:nvSpPr>
        <dsp:cNvPr id="0" name=""/>
        <dsp:cNvSpPr/>
      </dsp:nvSpPr>
      <dsp:spPr>
        <a:xfrm>
          <a:off x="302388" y="2071021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Kepadatan penumpang = (penumpang.km/td.km)</a:t>
          </a:r>
          <a:endParaRPr lang="id-ID" sz="1050" kern="1200" dirty="0"/>
        </a:p>
      </dsp:txBody>
      <dsp:txXfrm>
        <a:off x="302388" y="2071021"/>
        <a:ext cx="2673736" cy="492311"/>
      </dsp:txXfrm>
    </dsp:sp>
    <dsp:sp modelId="{37C80FB5-5498-45C9-9FC0-E6A49A9E52E9}">
      <dsp:nvSpPr>
        <dsp:cNvPr id="0" name=""/>
        <dsp:cNvSpPr/>
      </dsp:nvSpPr>
      <dsp:spPr>
        <a:xfrm>
          <a:off x="101139" y="2703887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3C423-9511-45BE-A2A9-5652A9E2EAB3}">
      <dsp:nvSpPr>
        <dsp:cNvPr id="0" name=""/>
        <dsp:cNvSpPr/>
      </dsp:nvSpPr>
      <dsp:spPr>
        <a:xfrm>
          <a:off x="302388" y="2563332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Kelambatan keberangkatan/kedatangan KA (menit)</a:t>
          </a:r>
          <a:endParaRPr lang="id-ID" sz="1050" kern="1200" dirty="0"/>
        </a:p>
      </dsp:txBody>
      <dsp:txXfrm>
        <a:off x="302388" y="2563332"/>
        <a:ext cx="2673736" cy="492311"/>
      </dsp:txXfrm>
    </dsp:sp>
    <dsp:sp modelId="{33B18C04-A1F5-4394-BFF3-1BF73414258C}">
      <dsp:nvSpPr>
        <dsp:cNvPr id="0" name=""/>
        <dsp:cNvSpPr/>
      </dsp:nvSpPr>
      <dsp:spPr>
        <a:xfrm>
          <a:off x="101139" y="3196199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1D9DB-8B55-4E57-9118-C67883423C26}">
      <dsp:nvSpPr>
        <dsp:cNvPr id="0" name=""/>
        <dsp:cNvSpPr/>
      </dsp:nvSpPr>
      <dsp:spPr>
        <a:xfrm>
          <a:off x="302388" y="3055644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Kereta per KA – pnp = kereta.km/ka.pnp.km</a:t>
          </a:r>
          <a:endParaRPr lang="id-ID" sz="1050" kern="1200" dirty="0"/>
        </a:p>
      </dsp:txBody>
      <dsp:txXfrm>
        <a:off x="302388" y="3055644"/>
        <a:ext cx="2673736" cy="492311"/>
      </dsp:txXfrm>
    </dsp:sp>
    <dsp:sp modelId="{CEDD492E-FC84-4B12-93FA-AD635D873A1C}">
      <dsp:nvSpPr>
        <dsp:cNvPr id="0" name=""/>
        <dsp:cNvSpPr/>
      </dsp:nvSpPr>
      <dsp:spPr>
        <a:xfrm>
          <a:off x="3119874" y="607609"/>
          <a:ext cx="2874985" cy="338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51EDC-DAC9-4047-8BBC-57425B90BCEB}">
      <dsp:nvSpPr>
        <dsp:cNvPr id="0" name=""/>
        <dsp:cNvSpPr/>
      </dsp:nvSpPr>
      <dsp:spPr>
        <a:xfrm>
          <a:off x="3119874" y="734636"/>
          <a:ext cx="211206" cy="211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BD1E1-8374-4075-9939-364DD2AAAC86}">
      <dsp:nvSpPr>
        <dsp:cNvPr id="0" name=""/>
        <dsp:cNvSpPr/>
      </dsp:nvSpPr>
      <dsp:spPr>
        <a:xfrm>
          <a:off x="3119874" y="0"/>
          <a:ext cx="2874985" cy="607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Angkutan barang</a:t>
          </a:r>
          <a:endParaRPr lang="id-ID" sz="2000" kern="1200" dirty="0"/>
        </a:p>
      </dsp:txBody>
      <dsp:txXfrm>
        <a:off x="3119874" y="0"/>
        <a:ext cx="2874985" cy="607609"/>
      </dsp:txXfrm>
    </dsp:sp>
    <dsp:sp modelId="{A7B22639-E16E-4CAC-A169-6366789A00F7}">
      <dsp:nvSpPr>
        <dsp:cNvPr id="0" name=""/>
        <dsp:cNvSpPr/>
      </dsp:nvSpPr>
      <dsp:spPr>
        <a:xfrm>
          <a:off x="3119874" y="1226953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4C22F-B609-4D5A-BF49-C79A2D091FF2}">
      <dsp:nvSpPr>
        <dsp:cNvPr id="0" name=""/>
        <dsp:cNvSpPr/>
      </dsp:nvSpPr>
      <dsp:spPr>
        <a:xfrm>
          <a:off x="3321123" y="1086398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Volume barang (ton)</a:t>
          </a:r>
          <a:endParaRPr lang="id-ID" sz="1050" kern="1200" dirty="0"/>
        </a:p>
      </dsp:txBody>
      <dsp:txXfrm>
        <a:off x="3321123" y="1086398"/>
        <a:ext cx="2673736" cy="492311"/>
      </dsp:txXfrm>
    </dsp:sp>
    <dsp:sp modelId="{461B1049-7618-4174-9D0D-48FF5F27B30D}">
      <dsp:nvSpPr>
        <dsp:cNvPr id="0" name=""/>
        <dsp:cNvSpPr/>
      </dsp:nvSpPr>
      <dsp:spPr>
        <a:xfrm>
          <a:off x="3119874" y="1719264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92D26-398F-49B9-9169-7D26D3611B8B}">
      <dsp:nvSpPr>
        <dsp:cNvPr id="0" name=""/>
        <dsp:cNvSpPr/>
      </dsp:nvSpPr>
      <dsp:spPr>
        <a:xfrm>
          <a:off x="3321123" y="1578709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Ton .km</a:t>
          </a:r>
          <a:endParaRPr lang="id-ID" sz="1050" kern="1200" dirty="0"/>
        </a:p>
      </dsp:txBody>
      <dsp:txXfrm>
        <a:off x="3321123" y="1578709"/>
        <a:ext cx="2673736" cy="492311"/>
      </dsp:txXfrm>
    </dsp:sp>
    <dsp:sp modelId="{ED4BBC91-7DA1-4C9D-AB59-42F541564CD3}">
      <dsp:nvSpPr>
        <dsp:cNvPr id="0" name=""/>
        <dsp:cNvSpPr/>
      </dsp:nvSpPr>
      <dsp:spPr>
        <a:xfrm>
          <a:off x="3119874" y="2211576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1C095-1F98-4229-8046-E166A2BEDD38}">
      <dsp:nvSpPr>
        <dsp:cNvPr id="0" name=""/>
        <dsp:cNvSpPr/>
      </dsp:nvSpPr>
      <dsp:spPr>
        <a:xfrm>
          <a:off x="3321123" y="2071021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k.A km barang</a:t>
          </a:r>
          <a:endParaRPr lang="id-ID" sz="1050" kern="1200" dirty="0"/>
        </a:p>
      </dsp:txBody>
      <dsp:txXfrm>
        <a:off x="3321123" y="2071021"/>
        <a:ext cx="2673736" cy="492311"/>
      </dsp:txXfrm>
    </dsp:sp>
    <dsp:sp modelId="{4C193988-7439-4566-B3C9-286666320FD0}">
      <dsp:nvSpPr>
        <dsp:cNvPr id="0" name=""/>
        <dsp:cNvSpPr/>
      </dsp:nvSpPr>
      <dsp:spPr>
        <a:xfrm>
          <a:off x="3119874" y="2703887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8E1B7-4B94-4E1B-B801-7DE7E16D0BD6}">
      <dsp:nvSpPr>
        <dsp:cNvPr id="0" name=""/>
        <dsp:cNvSpPr/>
      </dsp:nvSpPr>
      <dsp:spPr>
        <a:xfrm>
          <a:off x="3321123" y="2563332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KA .km kiriman barang</a:t>
          </a:r>
          <a:endParaRPr lang="id-ID" sz="1050" kern="1200" dirty="0"/>
        </a:p>
      </dsp:txBody>
      <dsp:txXfrm>
        <a:off x="3321123" y="2563332"/>
        <a:ext cx="2673736" cy="492311"/>
      </dsp:txXfrm>
    </dsp:sp>
    <dsp:sp modelId="{6595B8DB-A550-43B9-8A06-EE78827EBA86}">
      <dsp:nvSpPr>
        <dsp:cNvPr id="0" name=""/>
        <dsp:cNvSpPr/>
      </dsp:nvSpPr>
      <dsp:spPr>
        <a:xfrm>
          <a:off x="3119874" y="3196199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A0364-D451-48FA-BCA3-BF49EA19CD62}">
      <dsp:nvSpPr>
        <dsp:cNvPr id="0" name=""/>
        <dsp:cNvSpPr/>
      </dsp:nvSpPr>
      <dsp:spPr>
        <a:xfrm>
          <a:off x="3321123" y="3055644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smtClean="0"/>
            <a:t>Gerbong yang dimuati</a:t>
          </a:r>
          <a:endParaRPr lang="id-ID" sz="1050" kern="1200" dirty="0"/>
        </a:p>
      </dsp:txBody>
      <dsp:txXfrm>
        <a:off x="3321123" y="3055644"/>
        <a:ext cx="2673736" cy="492311"/>
      </dsp:txXfrm>
    </dsp:sp>
    <dsp:sp modelId="{AB756063-6259-4885-A49F-FEC56BADB29A}">
      <dsp:nvSpPr>
        <dsp:cNvPr id="0" name=""/>
        <dsp:cNvSpPr/>
      </dsp:nvSpPr>
      <dsp:spPr>
        <a:xfrm>
          <a:off x="3119874" y="3688510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31F8E-CABF-48AF-8BC2-54D47330B4D0}">
      <dsp:nvSpPr>
        <dsp:cNvPr id="0" name=""/>
        <dsp:cNvSpPr/>
      </dsp:nvSpPr>
      <dsp:spPr>
        <a:xfrm>
          <a:off x="3321123" y="3547955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dirty="0" smtClean="0"/>
            <a:t>Gerbong per KA barang = gerbong .km/ ka.km.barang</a:t>
          </a:r>
          <a:endParaRPr lang="id-ID" sz="1050" kern="1200" dirty="0"/>
        </a:p>
      </dsp:txBody>
      <dsp:txXfrm>
        <a:off x="3321123" y="3547955"/>
        <a:ext cx="2673736" cy="492311"/>
      </dsp:txXfrm>
    </dsp:sp>
    <dsp:sp modelId="{59E3A1C7-104E-40A6-A540-5152B0582898}">
      <dsp:nvSpPr>
        <dsp:cNvPr id="0" name=""/>
        <dsp:cNvSpPr/>
      </dsp:nvSpPr>
      <dsp:spPr>
        <a:xfrm>
          <a:off x="3119874" y="4180822"/>
          <a:ext cx="211201" cy="211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15E4C-8A1A-4927-A641-FA6BC21C7F70}">
      <dsp:nvSpPr>
        <dsp:cNvPr id="0" name=""/>
        <dsp:cNvSpPr/>
      </dsp:nvSpPr>
      <dsp:spPr>
        <a:xfrm>
          <a:off x="3321123" y="4040267"/>
          <a:ext cx="2673736" cy="4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50" kern="1200" smtClean="0"/>
            <a:t>Kelambatan keberangkatan/kedatangan KA (menit</a:t>
          </a:r>
          <a:endParaRPr lang="id-ID" sz="1050" kern="1200" dirty="0"/>
        </a:p>
      </dsp:txBody>
      <dsp:txXfrm>
        <a:off x="3321123" y="4040267"/>
        <a:ext cx="2673736" cy="492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11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54766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3" y="188640"/>
            <a:ext cx="1142177" cy="1142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b="1" i="1" dirty="0" smtClean="0"/>
              <a:t>PROGRAM</a:t>
            </a:r>
            <a:r>
              <a:rPr lang="id-ID" b="1" i="1" baseline="0" dirty="0" smtClean="0"/>
              <a:t> STUDI TEKNIK SIPIL 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107054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REDY SITORUS\Pictures\jalur-keretaapi-bandun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611"/>
          <a:stretch/>
        </p:blipFill>
        <p:spPr bwMode="auto">
          <a:xfrm>
            <a:off x="1547664" y="1824963"/>
            <a:ext cx="7596336" cy="2944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009188"/>
            <a:ext cx="759633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id-ID" sz="2400" b="1" i="1" dirty="0" smtClean="0">
                <a:latin typeface="Arial Black" panose="020B0A04020102020204" pitchFamily="34" charset="0"/>
              </a:rPr>
              <a:t>REKAYASA JALAN REL</a:t>
            </a:r>
            <a:endParaRPr lang="id-ID" sz="2400" b="1" i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409" y="5221545"/>
            <a:ext cx="397172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id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Fredy Jhon Philip.S,ST,MT</a:t>
            </a:r>
            <a:endParaRPr lang="id-ID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271" y="4636000"/>
            <a:ext cx="65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Modul</a:t>
            </a:r>
            <a:r>
              <a:rPr lang="id-ID" sz="2400" b="1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 : Pendahuluan</a:t>
            </a:r>
            <a:endParaRPr lang="id-ID" sz="2400" b="1" i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REDY SITORUS\Pictures\Screenshot_2015-01-04-21-18-1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332655"/>
            <a:ext cx="4032448" cy="54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FREDY SITORUS\Pictures\arti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155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FREDY SITORUS\Pictures\Logo_KAI_20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86" y="3807031"/>
            <a:ext cx="2195736" cy="12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FREDY SITORUS\Pictures\Perum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67" y="1441060"/>
            <a:ext cx="1369103" cy="12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FREDY SITORUS\Pictures\Logo_pjka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34" y="238899"/>
            <a:ext cx="1811879" cy="7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5160" y="1071380"/>
            <a:ext cx="2606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/>
              <a:t>DKA,PNKA PJKA (1953-1988)</a:t>
            </a:r>
            <a:endParaRPr lang="id-ID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50786" y="1786428"/>
            <a:ext cx="1656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/>
              <a:t>PJKA (1988-1990)</a:t>
            </a:r>
            <a:endParaRPr lang="id-ID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8631" y="2870216"/>
            <a:ext cx="14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Perumka dan PT.KAI (1991-2011)</a:t>
            </a:r>
            <a:endParaRPr lang="id-ID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36742" y="5157192"/>
            <a:ext cx="1423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/>
              <a:t>2011-sekarang</a:t>
            </a:r>
            <a:endParaRPr lang="id-ID" sz="1600" b="1" dirty="0"/>
          </a:p>
        </p:txBody>
      </p:sp>
      <p:pic>
        <p:nvPicPr>
          <p:cNvPr id="13320" name="Picture 8" descr="C:\Users\FREDY SITORUS\Pictures\WDP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27411"/>
            <a:ext cx="1284131" cy="11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98049" y="5760182"/>
            <a:ext cx="1993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/>
              <a:t>Wahana daya pertiwi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32529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lcithKJ0Z6Q/UPKq3Qyvm5I/AAAAAAAADhM/3iCYqYWTWX0/s1600/peta_rute_jalur_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620688"/>
            <a:ext cx="730990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ALASAN ORANG NAIK KERETA API ????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t="24680" r="26118" b="12179"/>
          <a:stretch/>
        </p:blipFill>
        <p:spPr bwMode="auto">
          <a:xfrm>
            <a:off x="2051720" y="1268759"/>
            <a:ext cx="6408712" cy="500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KARAKTERISTIK TRANSPORTASI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4072823"/>
              </p:ext>
            </p:extLst>
          </p:nvPr>
        </p:nvGraphicFramePr>
        <p:xfrm>
          <a:off x="1763688" y="1052736"/>
          <a:ext cx="67687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5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KARAKTERISTIK TRANSPORTASI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70981"/>
              </p:ext>
            </p:extLst>
          </p:nvPr>
        </p:nvGraphicFramePr>
        <p:xfrm>
          <a:off x="1907704" y="1268760"/>
          <a:ext cx="6934184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Worksheet" r:id="rId3" imgW="6448348" imgH="4419622" progId="Excel.Sheet.12">
                  <p:embed/>
                </p:oleObj>
              </mc:Choice>
              <mc:Fallback>
                <p:oleObj name="Worksheet" r:id="rId3" imgW="6448348" imgH="44196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268760"/>
                        <a:ext cx="6934184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1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80738"/>
            <a:ext cx="4818392" cy="377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PERANAN TRANSPORTASI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556" y="967573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PERANAN DALAM ASPEK SOSIAL</a:t>
            </a:r>
          </a:p>
          <a:p>
            <a:r>
              <a:rPr lang="id-ID" dirty="0" smtClean="0"/>
              <a:t>Tujuan manusia melakukan pergerakan untuk memenuhi kebutuhannya seperti bekerja, sekolah, berbelanja maupun kegiatan sosial lainnya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700808"/>
            <a:ext cx="7026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PERANAN DALAM ASPEK EKONOMI</a:t>
            </a:r>
          </a:p>
          <a:p>
            <a:r>
              <a:rPr lang="id-ID" dirty="0" smtClean="0"/>
              <a:t>Berkaitan erat dengan proses produksi, distribusi dan </a:t>
            </a:r>
            <a:r>
              <a:rPr lang="id-ID" dirty="0" smtClean="0"/>
              <a:t>konsumsi</a:t>
            </a:r>
            <a:r>
              <a:rPr lang="en-US" dirty="0" smtClean="0"/>
              <a:t> </a:t>
            </a:r>
            <a:r>
              <a:rPr lang="id-ID" dirty="0" smtClean="0"/>
              <a:t>ba</a:t>
            </a:r>
            <a:r>
              <a:rPr lang="en-US" dirty="0" smtClean="0"/>
              <a:t>r</a:t>
            </a:r>
            <a:r>
              <a:rPr lang="id-ID" dirty="0" smtClean="0"/>
              <a:t>ang </a:t>
            </a:r>
            <a:r>
              <a:rPr lang="id-ID" dirty="0" smtClean="0"/>
              <a:t>dan jasa</a:t>
            </a:r>
          </a:p>
        </p:txBody>
      </p:sp>
    </p:spTree>
    <p:extLst>
      <p:ext uri="{BB962C8B-B14F-4D97-AF65-F5344CB8AC3E}">
        <p14:creationId xmlns:p14="http://schemas.microsoft.com/office/powerpoint/2010/main" val="11145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PERANAN TRANSPORTASI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556" y="967573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PERANAN DALAM ASPEK LINGKUNGAN</a:t>
            </a:r>
          </a:p>
          <a:p>
            <a:r>
              <a:rPr lang="id-ID" dirty="0" smtClean="0"/>
              <a:t>Pada umumnya selalu dianggap negatif, yaitu menghasilkan polusi udara, kebisingan, getaran, dan penggunaan energi.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164913"/>
              </p:ext>
            </p:extLst>
          </p:nvPr>
        </p:nvGraphicFramePr>
        <p:xfrm>
          <a:off x="2195736" y="2708920"/>
          <a:ext cx="5862858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Worksheet" r:id="rId3" imgW="4352797" imgH="1657392" progId="Excel.Sheet.12">
                  <p:embed/>
                </p:oleObj>
              </mc:Choice>
              <mc:Fallback>
                <p:oleObj name="Worksheet" r:id="rId3" imgW="4352797" imgH="16573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2708920"/>
                        <a:ext cx="5862858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2179603"/>
            <a:ext cx="587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/>
              <a:t>Konsumsi penggunaan energi BBM pada berbagai moda transportasi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115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PERANAN TRANSPORTASI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252417"/>
            <a:ext cx="605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Besarnya daya yang diperlukan moda transportasi untuk memindahkan satu ton barang</a:t>
            </a:r>
            <a:endParaRPr lang="id-ID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368767"/>
              </p:ext>
            </p:extLst>
          </p:nvPr>
        </p:nvGraphicFramePr>
        <p:xfrm>
          <a:off x="1907703" y="1916832"/>
          <a:ext cx="6314425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Worksheet" r:id="rId3" imgW="4724307" imgH="1724236" progId="Excel.Sheet.12">
                  <p:embed/>
                </p:oleObj>
              </mc:Choice>
              <mc:Fallback>
                <p:oleObj name="Worksheet" r:id="rId3" imgW="4724307" imgH="17242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3" y="1916832"/>
                        <a:ext cx="6314425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7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SASARAN MANAJEMEN ANGKUTAN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1163322"/>
              </p:ext>
            </p:extLst>
          </p:nvPr>
        </p:nvGraphicFramePr>
        <p:xfrm>
          <a:off x="1691680" y="1124744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6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Visi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dan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misi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PT.KAI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4971608"/>
            <a:ext cx="6371591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052736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Visi</a:t>
            </a:r>
            <a:r>
              <a:rPr lang="en-US" b="1" dirty="0" smtClean="0"/>
              <a:t> :</a:t>
            </a:r>
          </a:p>
          <a:p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r>
              <a:rPr lang="en-US" sz="1600" dirty="0" smtClean="0"/>
              <a:t> </a:t>
            </a:r>
            <a:r>
              <a:rPr lang="en-US" sz="1600" dirty="0" err="1" smtClean="0"/>
              <a:t>perkeretapian</a:t>
            </a:r>
            <a:r>
              <a:rPr lang="en-US" sz="1600" dirty="0" smtClean="0"/>
              <a:t> </a:t>
            </a:r>
            <a:r>
              <a:rPr lang="en-US" sz="1600" dirty="0" err="1" smtClean="0"/>
              <a:t>terbiak</a:t>
            </a:r>
            <a:r>
              <a:rPr lang="en-US" sz="1600" dirty="0" smtClean="0"/>
              <a:t> yang </a:t>
            </a:r>
            <a:r>
              <a:rPr lang="en-US" sz="1600" dirty="0" err="1" smtClean="0"/>
              <a:t>fokus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pelayanan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memenuhi</a:t>
            </a:r>
            <a:r>
              <a:rPr lang="en-US" sz="1600" dirty="0" smtClean="0"/>
              <a:t> </a:t>
            </a:r>
            <a:r>
              <a:rPr lang="en-US" sz="1600" dirty="0" err="1" smtClean="0"/>
              <a:t>harapan</a:t>
            </a:r>
            <a:r>
              <a:rPr lang="en-US" sz="1600" dirty="0" smtClean="0"/>
              <a:t> stakeholder</a:t>
            </a:r>
          </a:p>
          <a:p>
            <a:r>
              <a:rPr lang="en-US" b="1" dirty="0" err="1" smtClean="0"/>
              <a:t>Misi</a:t>
            </a:r>
            <a:r>
              <a:rPr lang="en-US" b="1" dirty="0" smtClean="0"/>
              <a:t> : </a:t>
            </a:r>
          </a:p>
          <a:p>
            <a:r>
              <a:rPr lang="en-US" sz="1600" dirty="0" err="1" smtClean="0"/>
              <a:t>Menyelenggarakan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perkeretaapian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usaha</a:t>
            </a:r>
            <a:r>
              <a:rPr lang="en-US" sz="1600" dirty="0" smtClean="0"/>
              <a:t> </a:t>
            </a:r>
            <a:r>
              <a:rPr lang="en-US" sz="1600" dirty="0" err="1" smtClean="0"/>
              <a:t>penunjangnya</a:t>
            </a:r>
            <a:r>
              <a:rPr lang="en-US" sz="1600" dirty="0" smtClean="0"/>
              <a:t>,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praktek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model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</a:t>
            </a:r>
            <a:r>
              <a:rPr lang="en-US" sz="1600" dirty="0" err="1" smtClean="0"/>
              <a:t>terbaik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tambah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tinggi</a:t>
            </a:r>
            <a:r>
              <a:rPr lang="en-US" sz="1600" dirty="0" smtClean="0"/>
              <a:t> </a:t>
            </a:r>
            <a:r>
              <a:rPr lang="en-US" sz="1600" dirty="0" err="1" smtClean="0"/>
              <a:t>bagi</a:t>
            </a:r>
            <a:r>
              <a:rPr lang="en-US" sz="1600" dirty="0" smtClean="0"/>
              <a:t> stakeholders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kelestarian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4 </a:t>
            </a:r>
            <a:r>
              <a:rPr lang="en-US" sz="1600" dirty="0" err="1" smtClean="0"/>
              <a:t>pilar</a:t>
            </a:r>
            <a:r>
              <a:rPr lang="en-US" sz="1600" dirty="0" smtClean="0"/>
              <a:t> </a:t>
            </a:r>
            <a:r>
              <a:rPr lang="en-US" sz="1600" dirty="0" err="1" smtClean="0"/>
              <a:t>utama</a:t>
            </a:r>
            <a:r>
              <a:rPr lang="en-US" sz="1600" dirty="0" smtClean="0"/>
              <a:t> : </a:t>
            </a:r>
            <a:r>
              <a:rPr lang="en-US" sz="1600" b="1" dirty="0" err="1" smtClean="0">
                <a:solidFill>
                  <a:srgbClr val="002060"/>
                </a:solidFill>
              </a:rPr>
              <a:t>Keselamatan</a:t>
            </a:r>
            <a:r>
              <a:rPr lang="en-US" sz="1600" b="1" dirty="0" smtClean="0">
                <a:solidFill>
                  <a:srgbClr val="00206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Ketepatan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Waktu</a:t>
            </a:r>
            <a:r>
              <a:rPr lang="en-US" sz="1600" b="1" dirty="0" smtClean="0">
                <a:solidFill>
                  <a:srgbClr val="00206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Pelayanan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dan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</a:rPr>
              <a:t>Kenyamanan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AutoShape 6" descr="data:image/png;base64,iVBORw0KGgoAAAANSUhEUgAAAS4AAACnCAMAAACYVkHVAAAAzFBMVEX///8YOITneBfmcwDmcADmbgAAIXsALoDlbADT1+QVNoMAJ30AK38AH3sAHXrs7/UAJHwJMYG3vtN9ibGdpcKLlrkAJn2yudDb3ej5+vzj5u83TY9mdKTx8/fM0N/ndg4gPYZre6nsmF1dbqFGW5f76d0AF3j99vB0gq1OYpv659vxtpDtn2qDj7UoQ4r43cymrsj31L7wrYLAxtn1zLLzwaEAAHHrkU9IYJvphzwAE3dicaLphTbogCj88envqn30xqnsllnkYgAAC3YL/zewAAAPoElEQVR4nO2cCX+qOhOHwQ1BcAURFCxiVeouWmtde8/3/053Ena3Y0+1aMv/99779kKA5GGSTIaJBBEpUqRIkSJFihQp0l1pMwy7Bo+hl/Fs+7FO/zcNuyL3rfYzcJrHkslEIl6v1xdh1+dutRnuJh+xRDoRj9djttIvYdfqDtUe7rbzBBiUx8lSvBd21e5Mm3G3EUsfgrKUbIddv/tRezgDUidAYSW6YdfxTrSZTlbJ5BlSWPWwq3kPep726l7vO4Ms+eudiOddrw79z9ffZqtTvOqrsGsbqjbTXizpR2X1t3bsBK/k73Xo2+NtLL2PCnVFGMw3x/tjfR52pUPSsLs4hgpbEPIUNoljvH6lh7rZNRKnZ8D4Fhd6Th4xrkbINf9+DSfr9FHLcS3o2S6YPnnql2iz+zhjVrYFfTilD3j9quXPsLtOnjUrS765b7zHK/lbjKs97f3VrGzjWvsumwZ4/RLjep7ND1yr08YV8Np3fl6/YeRCXfAis3KsK3j5zOP186fF4bb+KVaWixpQ1/UnfrjPNdzGk5d2QVeJg2DWxOblzZg/UOPep1nV6/F4ent4q17CMq4fu1ocfoYVQEokksl0fNGYzHbHIqUNxOunrhYv7IM2pWR80ZvMpsPNuVt+xH+ocQ23ifOsUI8DSvEYUNqNz1PyNI//wDgXngfPWRP0uNXHZAaUPvt1YpH+YUHUl0ksfZxVHXOab2fjl3//hhO7YlVD10v3KCsMKtbrfoUTVvtjdp2K3oGeu+v0vi+KQCVjje74KuuWcSJ9jdvcgTaz1R4rRCqx6s2G1/p62m4k45Mr3StUbWaLwBoHd77FZHrV1co4Ho+lL5xB71jP3YXPrixS2+uSQuolf0Dkpu3rg0AKHITJ9BbhFWRasVjysRfX44Ydbccj+uoGNmWrh8M3D53P9TKJJ+sYVTK9hhH9dk+yTAuMa3y7Z9xW0AnBcUfdLznvXm3uO66eExl81CSSYQNl8eHud/M4sGNaMNA/pIv63K2nwUdvXM+hQjmnw/Gsu23M1/sW1POCzukHTH+bLv77b3Gd2a+9eRlPZ5PeYh1P4+TceL2eCFrQuO4tqeJHIob3LeiEMFJ98SYIEhjSCk2mSczI5+AGEyh7D/z9Z7Ob7L5QY6C06/YWyJAsSEeDFv6PPMO4f7X+YCH6zT+uP9p4y8AKMCX8Sd7H5XcVtsFP1z89oWsznII11e0tA+cxuSbkXj2sBwNBPzCK6uhl3O2t4lafuwyTLe/jYi+9d2ViF2KDbqVnAIUT4T/JyZYTcNg3LUQy3IZdW+3hbLtInNoxcJmcb2Lbw4Sug4/ajyu0t2J9ZBPKp2UN9MPYkfD1I7qohwJS83j68qH8vHCH2+6PWvjMowe6MKlrmJSPyeSEaT14Fgnar1M/u1/nn5TcHDetR/7Q/7Lrrf++X+dfVP94WZ/4mPuQga42Gqiu2v2CWp1KWA3kXT6ENtPtOn0To7pAj+Wi2jubwkGF9Dgu6gsM6pen396I1mN8iwVU8UsS4G+tB/gWu9n1Eue3oHxJdb/i+0q4SoLSd+6iWvvlroLKpWG1HNpuLb/Xq9VqsZjP5x+NRg+03U6Qukiz2Wy3m07HWEPQPa9/ht1F8vN5yj4+lnVgMvHYajFv9LaAYDeFlr88b9rte27859SeotTbT5qVDQjxSSdii0Zv0kVsXj6dGPhYeumuTm3DPIHICrqv570JGM+P5+PXcPL3XRV1N0c5tvrYdmfT8W8i5Kp9fqeABSmdjq/mve5sPHz+hYhctaeNxNEuaCdyp+uor/1ySI7GjQM31Ml3X/dQhvL9O4jfpnEvwKpetzA1Jl9K5P6ZevHtFED2lE6uPya7SzdP/C5tZmubFc4kXffAnsKu091qOkfZpHWUnxX/6N4+QeuRNeyhRLZEMrG+YsL7DxVKZAMHaj6ZRmP5X7Vb/ZeeX2m3yUWSlFxOliu0appmsSiOeJ4XhH6/Xyp1tNpS1w3jrdlsVi0NfHpylVe+rbYBjXuL7viG856UkyuqCUgEYKE3q2ShnM+nUhzHpfL5cr6cAbEgylLBEXNWlH67Gp/RZnh1m5IUmUZ4SgBnQGWzWcQFkFgsGIaE/31ZefPa1f5OKTlaLfJCB6ynwCE+YDAYztfBHBcVdos/L2xFfF9rDgplh9A1LOcSWqWwG3+xZLo46mvGIJPHjChkQ98DyRNHh03hL5JkWuRLerXc4lIWo+9G5BPzFDaOU5JkVRQ6xhPHYUsKE5InVggby4Ek2Rz19UHGxhQ2oYC4Sth0fJJV4MTkgdO9WNOemEHYiCzJJt+pZi1OYTM5I5a/A1BaFQyKvWtOtrIh9kWFFvtNhiuz99nxjoghwyGVA5N6yqfuvOsdiOp/OynZFHQ2W36IvrevlPqdpHJAqoBIhd3sfxST+T5SvM48yHh+UoXlN5CS6JHGpB6cFFZGvDEqWSxVW99CisGzazCSZ5+42jO43O1IKSqvF7gM9cXaombjGCdFUSj0yWYymXIeKYUDo1zWCgOWWWp/mkUXwkWZfAqX4bhUCi4rWzFUK3rKfAbmzVx6uViq5vOfHNItLggKAoJYZFsplhlUm4ahL7VOqS/wPD8aiWLRVFWVpiuViiznFEWydKIu1kkUoq9UaFpVTRyhF/odbakbzQHJZltZFI4uI4pO2PWobuJGVEYaNqq/vjbGefuZMjKTbIqpvi21ksCPEA+6AiRuUL0jQjF9GgX1UVRfqxnVJ4rDxpgvlz2EDJm/thtB8zrHZc6NVIgQi/oHzJLMoFkr9XmAQ38bmoul4O8iRevDCCAcMFTrlAH/i2jeyKSOD+qMjSjLFQbNZUkYFdVKTrnmw79FV6swoKL2UWE7yuRhKC5U9Y7Ai4Do4QhdX5WRzqacUR2NRxRbRpCYN62PGYVdwfuRLGp5DlBhSmhAYskmQCrS8r0NRaFLKZaeYP2HO1zqqVkTRiYd9bajklSh+ue9lc0+GR1epOWI0mnRfPX1lVwKI1UOuyr3rsqo1uzwEacLpNCmaEbz3IU6uSiLFClSpEiRIkWKFClSpEiRIkWK9NiSadpK6JRo5y9QjvbkL4ol79+A3jvhO0T7skWVonl+f5NqFoMBO/nYA+FAeMEq/k/LwH8YLe6PWy/xNWWL8/Yk9d+tQ1nGn2DceXeKvmv2Ic09lLJvbj3qvfx6LtdW+ZNvdQJH7Htnqb4P0Gvq7F1uK54t4B2ANZZJeW+xmCGtxJoC5aXHChQ+yDBM3gehRDlFM05bO6ybn+TfXvjEnN/hxLMkkwoYjn1vksz4smuyZCp0XKVyYPdRMcOQWg1Lcw8KFDNY6stmniE5L/OsRDFVq+jSMbp+tdqsMiQD/6565mKmgF/5TD9CjDMj/xF076VusBTJeve5A1w8x2T9CSyA6zBbSqAKmJ1SZQqeeZWoo5lCUnY/Pc1AG9CCOAIyU2gDaOCxcG9sjrUCw7kHw8c1ypKtov/oWVzEiPVlsJ/AlQNcgSFabjFPZvlMzppeyBSrDOd/aw6uHOe7Wdi4amprP68T4VJyWN5BPy6v1SWq0LGKBjIJDnAJFCsQhSAOv2SOYVFt/Pm4Di4lez+4mCrF7L90NNRzWHnvIODCI4gyYChvKIHhuIBLvgcSjw9wZcisTAjsyfRkgQUrVVpM1veCHFxQyaw76IWMC6fZssEpC3BZebcF374RmBkHuqE3OYZ89yoMuKyilOa/wz4usYzGSIUjWyfSWSg8M2sF/5ZEGOqNEc/reZLyKIeNi8w0KbIV8CARLvvXGryDgIvEu86Zd9+ADbierJ91CPhM+7iaDCWoKt1kTuwKE/PMgFZVnmIKgXszLMsWSIr1bC5sXJk+0SwwrP+tnxjqUbcDa6z6OVw21Fc4kqTy+Tya/I7Wo1kgGThPBX7aAOFCPyfxrvt6aNhD/Rs0Lk/6fIPTM+Myl+MzZMZf3ctwdQC19esZx3/poZIlGevnNchC03dvxhBHo+DSKGxcyE0VOTLv6yXnHIlqIXDuIlxKCmaHEpJRCLwXRx0Ag8+DQXm7Ep2hPqB7wEXU/NX0j13+RRDGJbdI1gfIHbuq1ZrvvkFcfMaxGXChsocZQlLLfbpe8BDdLy4JvIkn96g7MzLMu3vQ8buEDNnyFkzuzMhQfrMJ4npiyo5jZxSOWOMowzhdENZKGcdpuENcTkRCfU39cWdrLyKRenWL9t9t12qQzbKuG+RFJFreoAO4XlOvLi7zlfvj+/v1YOHIZl9dP5nlXp1hofP+3tkvGm5EQnG9cfDL3fZJOU+HRdFZyXfUUdCtP3alfWIfl7RXOHfsujPXR4oUKVKk8HRsTL54nD5SMPQxXtA1o0jUtIGGfSoUNTCIoqFpS0VtapquEPC3JijLWlVD/pLhhhGfkO8FRYwKUUPNMIuEAYeUEtFfajryC0S9ZKhQBiZcWSA6NU3rELReeqsQyCGRHH9C0SWzqekCgR64lCtVuGeOUOFimYC/azyqgg6r+opR0sHHKIX4G10lmLQNqLftYuqE1JQIEcfw0GcuueOckTBOWXC+Vagj1GZYbxJNYolxiUTNUBCuDsz+wogwMV6Z0N8khMuK76C7KeitELxoh2rggUV4lKCq+FVUAIyko4KSZD8cFddyEvLreDi7DG/jQB9waYrVblwxqDwhijk5h3FV+oSRk9GWKwuXJo1Up6QgH+CCFiFcyG+qWk2FG9TAXhGuCrqPIOQIq/06YZEvAiSEa2SqPDwK48rViBKPCr7BEQkXrCnWk6uAOxBZ+1b1S4KGnGgbl6GhVydqgiCivmH0JeKNF4SKjUvpEHYjKzz+j6Yg6KqLa0nQHcnGZRDYyc9pcNQUFMAlCAI0WC01K+geYMEqDpuhF2YuhZJGqEte4AnojAayT7MDvbgKD5ehVjXdJATszDftf8JR396HZuMaSETV7YxFQuSJQGcUtE7HinZ1QFWFeFMQGg8XwfN93BnBPvpojBnhowLPE65JSNiumh2tg5vNA4XiCLnvptUZecCLCyodrzOC0avoaE7zKhuCSvaCw35hUD3ZAEqqqkqo9ppKNGlVRUM4tFrCIw8yrxxay0FHsy7TEa6iiA1vCbhMdYT6dLUoj3TLHA2eqKEfACB0UQZ0OmEiyxqh0JcMq2gRgzIFeJQCuIh+kXgrymDhVThSQbXKwZM0QTbhFRFqeD/T5eQb2DE7ZFZ0ThZBCl5CmmA1ImqNBKdk2Slq7bI17cuwMcJJ/P80QYuWeRJFXrXPShV0VIT50kRDkGoVlfC/gYp14xwqkVNQn0PjGSqIHm7atUKc0IQrh/PDu3cj8XObd09/2Y0UKVKkSJEiRYoUKdIv0f+YBbwX7AWCi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3192393"/>
            <a:ext cx="332344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i="1" dirty="0" smtClean="0">
                <a:latin typeface="Arial Black" panose="020B0A04020102020204" pitchFamily="34" charset="0"/>
              </a:rPr>
              <a:t>OUTLINE :</a:t>
            </a:r>
            <a:endParaRPr lang="id-ID" b="1" i="1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846004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457200">
              <a:buFont typeface="+mj-lt"/>
              <a:buAutoNum type="arabicParenR"/>
            </a:pPr>
            <a:r>
              <a:rPr lang="id-ID" sz="2000" b="1" dirty="0" smtClean="0"/>
              <a:t>Pendahuluan </a:t>
            </a:r>
          </a:p>
          <a:p>
            <a:pPr marL="722313" indent="-457200">
              <a:buFont typeface="+mj-lt"/>
              <a:buAutoNum type="arabicParenR"/>
            </a:pPr>
            <a:r>
              <a:rPr lang="id-ID" sz="2000" b="1" dirty="0" smtClean="0"/>
              <a:t>Gerak dinamik Jalan rel</a:t>
            </a:r>
          </a:p>
          <a:p>
            <a:pPr marL="722313" indent="-457200">
              <a:buFont typeface="+mj-lt"/>
              <a:buAutoNum type="arabicParenR"/>
            </a:pPr>
            <a:r>
              <a:rPr lang="id-ID" sz="2000" b="1" dirty="0" smtClean="0"/>
              <a:t>Komponen struktur jalan rel &amp; Pembebanan</a:t>
            </a:r>
          </a:p>
          <a:p>
            <a:pPr marL="722313" indent="-457200">
              <a:buFont typeface="+mj-lt"/>
              <a:buAutoNum type="arabicParenR"/>
            </a:pPr>
            <a:r>
              <a:rPr lang="id-ID" sz="2000" b="1" dirty="0" smtClean="0"/>
              <a:t>Wesel</a:t>
            </a:r>
          </a:p>
          <a:p>
            <a:pPr marL="722313" indent="-457200">
              <a:buFont typeface="+mj-lt"/>
              <a:buAutoNum type="arabicParenR"/>
            </a:pPr>
            <a:r>
              <a:rPr lang="id-ID" sz="2000" b="1" dirty="0" smtClean="0"/>
              <a:t>Penambat rel dan balas</a:t>
            </a:r>
          </a:p>
          <a:p>
            <a:pPr marL="722313" indent="-457200">
              <a:buFont typeface="+mj-lt"/>
              <a:buAutoNum type="arabicParenR"/>
            </a:pPr>
            <a:r>
              <a:rPr lang="id-ID" sz="2000" b="1" dirty="0" smtClean="0"/>
              <a:t>Bantalan</a:t>
            </a:r>
          </a:p>
          <a:p>
            <a:pPr marL="722313" indent="-457200">
              <a:buFont typeface="+mj-lt"/>
              <a:buAutoNum type="arabicParenR"/>
            </a:pPr>
            <a:r>
              <a:rPr lang="id-ID" sz="2000" b="1" dirty="0" smtClean="0"/>
              <a:t>Tanah dasar dan badan jalan rel</a:t>
            </a:r>
          </a:p>
          <a:p>
            <a:pPr marL="722313"/>
            <a:r>
              <a:rPr lang="id-ID" sz="2000" b="1" dirty="0" smtClean="0">
                <a:solidFill>
                  <a:srgbClr val="FF0000"/>
                </a:solidFill>
              </a:rPr>
              <a:t>UJIAN TENGAH SEMESTER (jika diperlukan)</a:t>
            </a:r>
          </a:p>
          <a:p>
            <a:pPr marL="722313" indent="-457200">
              <a:buFont typeface="+mj-lt"/>
              <a:buAutoNum type="arabicParenR" startAt="8"/>
            </a:pPr>
            <a:r>
              <a:rPr lang="id-ID" sz="2000" b="1" dirty="0" smtClean="0"/>
              <a:t>Drainase jalan rel</a:t>
            </a:r>
          </a:p>
          <a:p>
            <a:pPr marL="722313" indent="-457200">
              <a:buFont typeface="+mj-lt"/>
              <a:buAutoNum type="arabicParenR" startAt="8"/>
            </a:pPr>
            <a:r>
              <a:rPr lang="id-ID" sz="2000" b="1" dirty="0" smtClean="0"/>
              <a:t>Persyaratan teknis jalan rel</a:t>
            </a:r>
          </a:p>
          <a:p>
            <a:pPr marL="722313" indent="-457200">
              <a:buFont typeface="+mj-lt"/>
              <a:buAutoNum type="arabicParenR" startAt="8"/>
            </a:pPr>
            <a:r>
              <a:rPr lang="id-ID" sz="2000" b="1" dirty="0" smtClean="0"/>
              <a:t>Alinemen horisontal jalan rel</a:t>
            </a:r>
          </a:p>
          <a:p>
            <a:pPr marL="722313" indent="-457200">
              <a:buFont typeface="+mj-lt"/>
              <a:buAutoNum type="arabicParenR" startAt="8"/>
            </a:pPr>
            <a:r>
              <a:rPr lang="id-ID" sz="2000" b="1" dirty="0" smtClean="0"/>
              <a:t>Alinemen vertikal jalan rel</a:t>
            </a:r>
          </a:p>
          <a:p>
            <a:pPr marL="722313" indent="-457200">
              <a:buFont typeface="+mj-lt"/>
              <a:buAutoNum type="arabicParenR" startAt="8"/>
            </a:pPr>
            <a:r>
              <a:rPr lang="id-ID" sz="2000" b="1" dirty="0"/>
              <a:t>Operasional </a:t>
            </a:r>
            <a:r>
              <a:rPr lang="id-ID" sz="2000" b="1" dirty="0" smtClean="0"/>
              <a:t>Stasiun dan emplasemen</a:t>
            </a:r>
          </a:p>
          <a:p>
            <a:pPr marL="722313" indent="-457200">
              <a:buFont typeface="+mj-lt"/>
              <a:buAutoNum type="arabicParenR" startAt="8"/>
            </a:pPr>
            <a:r>
              <a:rPr lang="id-ID" sz="2000" b="1" dirty="0" smtClean="0"/>
              <a:t>Pemeliharaan jalan rel</a:t>
            </a:r>
          </a:p>
          <a:p>
            <a:pPr marL="722313" indent="-457200">
              <a:buFont typeface="+mj-lt"/>
              <a:buAutoNum type="arabicParenR" startAt="8"/>
            </a:pPr>
            <a:r>
              <a:rPr lang="id-ID" sz="2000" b="1" dirty="0" smtClean="0"/>
              <a:t>Mekanisasi jalan rel</a:t>
            </a:r>
          </a:p>
          <a:p>
            <a:pPr marL="722313" indent="-88900"/>
            <a:r>
              <a:rPr lang="id-ID" sz="2000" b="1" dirty="0" smtClean="0">
                <a:solidFill>
                  <a:srgbClr val="FF0000"/>
                </a:solidFill>
              </a:rPr>
              <a:t>UJIAN AKHIR SEMESTER (jika diperlukan)</a:t>
            </a:r>
          </a:p>
        </p:txBody>
      </p:sp>
    </p:spTree>
    <p:extLst>
      <p:ext uri="{BB962C8B-B14F-4D97-AF65-F5344CB8AC3E}">
        <p14:creationId xmlns:p14="http://schemas.microsoft.com/office/powerpoint/2010/main" val="27235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FUNGSI TRANSPORTASI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052736"/>
            <a:ext cx="669674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d-ID" dirty="0" smtClean="0"/>
              <a:t>Menyediakan sarana dan prasarana untuk mengangkut barang dan penumpang dari satu tempat awal ke lokasi tujuan dengan tepat waktu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d-ID" dirty="0" smtClean="0"/>
              <a:t>Merawat dan memperbaiki sarana dan prasarana yang dioperasikannya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d-ID" dirty="0" smtClean="0"/>
              <a:t>Mengendalikan dan mempersiapkan sarana agar mampu berjalan layak secara aman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d-ID" dirty="0" smtClean="0"/>
              <a:t>Mengendalikan persediaan dan penggunaan bahan bakar atau sumber tenaga yang dipakainya.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d-ID" dirty="0" smtClean="0"/>
              <a:t>Mampu mendukung aspirasi sosial/masyarakat dari segi angkutan, menunjang pengembangan ekonomi wilayah, budaya dan keamanan pertahanan.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34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PROSES BISNIS PT.KAI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74087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ARUS KEGIATAN OPERASIONAL KA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8344262"/>
              </p:ext>
            </p:extLst>
          </p:nvPr>
        </p:nvGraphicFramePr>
        <p:xfrm>
          <a:off x="1709428" y="980728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1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PERALATAN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2435710"/>
              </p:ext>
            </p:extLst>
          </p:nvPr>
        </p:nvGraphicFramePr>
        <p:xfrm>
          <a:off x="2264586" y="976923"/>
          <a:ext cx="7200800" cy="520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980728"/>
            <a:ext cx="134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Sarana</a:t>
            </a:r>
            <a:endParaRPr lang="id-ID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PERALATAN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7236681"/>
              </p:ext>
            </p:extLst>
          </p:nvPr>
        </p:nvGraphicFramePr>
        <p:xfrm>
          <a:off x="2195736" y="1587653"/>
          <a:ext cx="6441459" cy="448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2146" y="883951"/>
            <a:ext cx="186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Prasarana</a:t>
            </a:r>
            <a:endParaRPr lang="id-ID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PERALATAN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8349930"/>
              </p:ext>
            </p:extLst>
          </p:nvPr>
        </p:nvGraphicFramePr>
        <p:xfrm>
          <a:off x="2195736" y="1587653"/>
          <a:ext cx="6441459" cy="448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7585" y="919293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Alat penunjang pemeliharaan</a:t>
            </a:r>
            <a:endParaRPr lang="id-ID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8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69" y="116632"/>
            <a:ext cx="4793863" cy="61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KINERJA OPERASIONAL KERETA API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524" y="1340767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Un</a:t>
            </a:r>
            <a:r>
              <a:rPr lang="en-US" dirty="0" err="1" smtClean="0"/>
              <a:t>tu</a:t>
            </a:r>
            <a:r>
              <a:rPr lang="id-ID" dirty="0" smtClean="0"/>
              <a:t>k mengukur tingkat efisiensi pengusahaan kereta api , maka setiap jenis kegiatan perlu dibuat unit standar performansi operasional, baik sarana, prasarana perlu dipelihara sehingga tidak seluruhnya mampu dioperasikan</a:t>
            </a: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60" y="2852936"/>
            <a:ext cx="6552729" cy="241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5949280"/>
            <a:ext cx="316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STRUKTUR MODEL PELAYANAN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647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54726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KINERJA DI BIDANG PERALATAN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1" y="1268760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d-ID" dirty="0" smtClean="0"/>
              <a:t>Armada, jumlah satuan unit sarana (A)</a:t>
            </a:r>
          </a:p>
          <a:p>
            <a:pPr marL="342900" indent="-342900">
              <a:buFont typeface="+mj-lt"/>
              <a:buAutoNum type="arabicParenR"/>
            </a:pPr>
            <a:r>
              <a:rPr lang="id-ID" dirty="0" smtClean="0"/>
              <a:t>Siap Guna Operasi (SGO), perbandingan antara jumlah sarana dikurangi jumlah yang dikonservasi (K) dan yang dipelihara di Balai Yasa (P</a:t>
            </a:r>
            <a:r>
              <a:rPr lang="id-ID" baseline="-25000" dirty="0" smtClean="0"/>
              <a:t>BY</a:t>
            </a:r>
            <a:r>
              <a:rPr lang="id-ID" dirty="0" smtClean="0"/>
              <a:t>)</a:t>
            </a:r>
          </a:p>
          <a:p>
            <a:pPr marL="342900" indent="-342900">
              <a:buFont typeface="+mj-lt"/>
              <a:buAutoNum type="arabicParenR"/>
            </a:pPr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5856" y="2420888"/>
                <a:ext cx="2736304" cy="55335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1600" b="0" i="1" smtClean="0">
                          <a:latin typeface="Cambria Math"/>
                        </a:rPr>
                        <m:t>𝑆𝐺𝑂</m:t>
                      </m:r>
                      <m:r>
                        <a:rPr lang="id-ID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𝐴</m:t>
                          </m:r>
                          <m:r>
                            <a:rPr lang="id-ID" sz="1600" i="1">
                              <a:latin typeface="Cambria Math"/>
                            </a:rPr>
                            <m:t>−</m:t>
                          </m:r>
                          <m:r>
                            <a:rPr lang="id-ID" sz="1600" i="1">
                              <a:latin typeface="Cambria Math"/>
                            </a:rPr>
                            <m:t>𝐾</m:t>
                          </m:r>
                          <m:r>
                            <a:rPr lang="id-ID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d-ID" sz="1600" i="1">
                                  <a:latin typeface="Cambria Math"/>
                                </a:rPr>
                                <m:t>𝐵𝑌</m:t>
                              </m:r>
                            </m:sub>
                          </m:sSub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id-ID" sz="1600" b="0" i="1" smtClean="0">
                          <a:latin typeface="Cambria Math"/>
                          <a:ea typeface="Cambria Math"/>
                        </a:rPr>
                        <m:t>×100%</m:t>
                      </m:r>
                    </m:oMath>
                  </m:oMathPara>
                </a14:m>
                <a:endParaRPr lang="id-ID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20888"/>
                <a:ext cx="2736304" cy="5533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81148" y="4293096"/>
                <a:ext cx="3163060" cy="55335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1600" b="0" i="1" smtClean="0">
                          <a:latin typeface="Cambria Math"/>
                        </a:rPr>
                        <m:t>𝑆𝑂</m:t>
                      </m:r>
                      <m:r>
                        <a:rPr lang="id-ID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1">
                              <a:latin typeface="Cambria Math"/>
                            </a:rPr>
                            <m:t>𝐴</m:t>
                          </m:r>
                          <m:r>
                            <a:rPr lang="id-ID" sz="1600" i="1">
                              <a:latin typeface="Cambria Math"/>
                            </a:rPr>
                            <m:t>−</m:t>
                          </m:r>
                          <m:r>
                            <a:rPr lang="id-ID" sz="1600" i="1">
                              <a:latin typeface="Cambria Math"/>
                            </a:rPr>
                            <m:t>𝐾</m:t>
                          </m:r>
                          <m:r>
                            <a:rPr lang="id-ID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d-ID" sz="1600" i="1"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id-ID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id-ID" sz="16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id-ID" sz="1600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id-ID" sz="1600" b="0" i="1" smtClean="0">
                          <a:latin typeface="Cambria Math"/>
                          <a:ea typeface="Cambria Math"/>
                        </a:rPr>
                        <m:t>×100%</m:t>
                      </m:r>
                    </m:oMath>
                  </m:oMathPara>
                </a14:m>
                <a:endParaRPr lang="id-ID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148" y="4293096"/>
                <a:ext cx="3163060" cy="553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91681" y="320307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id-ID" dirty="0"/>
              <a:t>Siap Operasi (SO), perbandingan antara jumlah sarana dikurangi jumlah yang dikonservasi (K) dan yang dilakukan perawatan baik di balai Yasa maupun di dipo (P</a:t>
            </a:r>
            <a:r>
              <a:rPr lang="id-ID" baseline="-25000" dirty="0"/>
              <a:t>BY+D</a:t>
            </a:r>
            <a:r>
              <a:rPr lang="id-ID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6530" y="5013176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id-ID" dirty="0" smtClean="0"/>
              <a:t>Pembatasan kecepatan (Taspat), dilakukan pada suatu petak jalur jalan rel yang tidak mampu dilalui dengan kecepatan yang dijanjikan akibat kerusakan atau perbaikan konstruksi jalan rel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640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54726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KINERJA DI BIDANG OPERASIONAL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9388566"/>
              </p:ext>
            </p:extLst>
          </p:nvPr>
        </p:nvGraphicFramePr>
        <p:xfrm>
          <a:off x="2195736" y="1196752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1646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i="1" dirty="0" smtClean="0">
                <a:latin typeface="Arial Black" panose="020B0A04020102020204" pitchFamily="34" charset="0"/>
              </a:rPr>
              <a:t>Penilaian :</a:t>
            </a:r>
            <a:endParaRPr lang="id-ID" sz="2000" b="1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05273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Tugas 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kuis</a:t>
            </a:r>
            <a:r>
              <a:rPr lang="en-US" sz="2400" b="1" dirty="0" smtClean="0"/>
              <a:t>		</a:t>
            </a:r>
            <a:r>
              <a:rPr lang="id-ID" sz="2400" b="1" dirty="0" smtClean="0"/>
              <a:t>: </a:t>
            </a:r>
            <a:r>
              <a:rPr lang="en-US" sz="2400" b="1" dirty="0" smtClean="0"/>
              <a:t>25</a:t>
            </a:r>
            <a:r>
              <a:rPr lang="id-ID" sz="2400" b="1" dirty="0" smtClean="0"/>
              <a:t>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UTS		</a:t>
            </a:r>
            <a:r>
              <a:rPr lang="id-ID" sz="2400" b="1" dirty="0" smtClean="0"/>
              <a:t>	: </a:t>
            </a:r>
            <a:r>
              <a:rPr lang="en-US" sz="2400" b="1" dirty="0" smtClean="0"/>
              <a:t>30</a:t>
            </a:r>
            <a:r>
              <a:rPr lang="id-ID" sz="2400" b="1" dirty="0" smtClean="0"/>
              <a:t> %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UAS			: 45%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935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PERKEMBANGAN BISNIS KERETA API DI INDOENSIA 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340768"/>
            <a:ext cx="635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Peningkatan mutu pelayanan tiket KA untuk pelanggan dengan : 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1908" y="1926087"/>
            <a:ext cx="689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Mesin cetak tiket mandiri (CTM) dan </a:t>
            </a:r>
            <a:r>
              <a:rPr lang="id-ID" dirty="0"/>
              <a:t>E-Ticketing pada KRL Jabodetabek dengan sistem tarif progresif dan kartu multi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48" y="2754833"/>
            <a:ext cx="2062367" cy="120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65710" y="4082677"/>
            <a:ext cx="681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Integritas angkutan KA dengan sistem moda lainnya seperti bandara dan pelabuhan </a:t>
            </a:r>
            <a:endParaRPr lang="id-ID" b="1" dirty="0"/>
          </a:p>
        </p:txBody>
      </p:sp>
      <p:pic>
        <p:nvPicPr>
          <p:cNvPr id="20483" name="Picture 3" descr="C:\Users\FREDY SITORUS\Pictures\207099_saat-keluar-gate-di-stasiun-kereta-api_663_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754833"/>
            <a:ext cx="2044926" cy="11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FREDY SITORUS\Pictures\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86937"/>
            <a:ext cx="26670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FREDY SITORUS\Pictures\bca-flazz-kualanamu-medan-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15" y="4486936"/>
            <a:ext cx="2348183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PERKEMBANGAN BISNIS KERETA API DI INDOENSIA 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996" y="1111677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Pengembangan bisnis properti :</a:t>
            </a:r>
          </a:p>
          <a:p>
            <a:r>
              <a:rPr lang="id-ID" dirty="0"/>
              <a:t>Pengembangan bisnis properti merupakan </a:t>
            </a:r>
            <a:r>
              <a:rPr lang="id-ID" dirty="0" smtClean="0"/>
              <a:t>upaya </a:t>
            </a:r>
            <a:r>
              <a:rPr lang="fi-FI" dirty="0" smtClean="0"/>
              <a:t>untuk </a:t>
            </a:r>
            <a:r>
              <a:rPr lang="fi-FI" dirty="0"/>
              <a:t>mengoptimalkan aset </a:t>
            </a:r>
            <a:r>
              <a:rPr lang="fi-FI" dirty="0" smtClean="0"/>
              <a:t>sekaligus</a:t>
            </a:r>
            <a:r>
              <a:rPr lang="id-ID" dirty="0" smtClean="0"/>
              <a:t> mendukung </a:t>
            </a:r>
            <a:r>
              <a:rPr lang="id-ID" dirty="0"/>
              <a:t>usaha angkutan penumpang </a:t>
            </a:r>
            <a:r>
              <a:rPr lang="id-ID" dirty="0" smtClean="0"/>
              <a:t>maupun barang</a:t>
            </a:r>
            <a:r>
              <a:rPr lang="id-ID" dirty="0"/>
              <a:t>. </a:t>
            </a:r>
            <a:endParaRPr lang="id-ID" b="1" dirty="0"/>
          </a:p>
        </p:txBody>
      </p:sp>
      <p:pic>
        <p:nvPicPr>
          <p:cNvPr id="21507" name="Picture 3" descr="C:\Users\FREDY SITORUS\Pictures\4542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5324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REDY SITORUS\Pictures\DSC06357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PERKEMBANGAN BISNIS KERETA API DI INDOENSIA 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996" y="1111677"/>
            <a:ext cx="66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Pembangunan jaringan rel baru untuk meningkatkan kapasitas lintas 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6996" y="1916832"/>
            <a:ext cx="66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Penerapan Good Coorporate Government (GCG)</a:t>
            </a:r>
            <a:endParaRPr lang="id-ID" b="1" dirty="0"/>
          </a:p>
        </p:txBody>
      </p:sp>
      <p:pic>
        <p:nvPicPr>
          <p:cNvPr id="22530" name="Picture 2" descr="C:\Users\FREDY SITORUS\Pictures\fd07329aee48e95c7e4f3752240a6947_r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2"/>
          <a:stretch/>
        </p:blipFill>
        <p:spPr bwMode="auto">
          <a:xfrm>
            <a:off x="1909137" y="2682643"/>
            <a:ext cx="6477000" cy="35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PENDAHULUAN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281" y="105273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Sejarah jalan rel di dunia dan 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Peranan jalan 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Karakteristik transportasi jalan 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Fungsi angkutan jalan 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Sasaran dan tujuan manajemen angkutan jalan 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Arus kegiatan operasional jalan 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/>
              <a:t>Tolak ukur kinerja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/>
              <a:t>Perkembangan transportasi jalan rel di masa depan</a:t>
            </a:r>
          </a:p>
          <a:p>
            <a:endParaRPr lang="id-ID" sz="2400" b="1" dirty="0"/>
          </a:p>
          <a:p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6211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SEJARAH JALAN REL 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5611390"/>
              </p:ext>
            </p:extLst>
          </p:nvPr>
        </p:nvGraphicFramePr>
        <p:xfrm>
          <a:off x="1835696" y="980728"/>
          <a:ext cx="68407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8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1218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SEJARAH JALAN REL INDONESIA 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039" y="879924"/>
            <a:ext cx="38790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Tujuan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angkutan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perkebunan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kebijaksanaan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paksa</a:t>
            </a:r>
            <a:r>
              <a:rPr lang="en-US" dirty="0"/>
              <a:t> (</a:t>
            </a:r>
            <a:r>
              <a:rPr lang="en-US" dirty="0" err="1"/>
              <a:t>Cultuur</a:t>
            </a:r>
            <a:r>
              <a:rPr lang="en-US" dirty="0"/>
              <a:t> </a:t>
            </a:r>
            <a:r>
              <a:rPr lang="en-US" dirty="0" err="1"/>
              <a:t>Stelsel</a:t>
            </a:r>
            <a:r>
              <a:rPr lang="en-US" dirty="0"/>
              <a:t>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, kopi, </a:t>
            </a:r>
            <a:r>
              <a:rPr lang="en-US" dirty="0" err="1"/>
              <a:t>nila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tembakau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Di mulai pada jaman Hindia Belanda pada 17 Juni 1864 sepanjang 26 km oleh NV Nederlandsch Indische Spoorweg Maatschappij (NIS) , menghubungkan </a:t>
            </a:r>
            <a:r>
              <a:rPr lang="id-ID" b="1" dirty="0" smtClean="0">
                <a:solidFill>
                  <a:srgbClr val="C00000"/>
                </a:solidFill>
              </a:rPr>
              <a:t>Kemijen – Tanggung </a:t>
            </a:r>
            <a:r>
              <a:rPr lang="id-ID" dirty="0" smtClean="0"/>
              <a:t>dengan lebar sepur 1435 mm oleh Ir. J.P de Bordes</a:t>
            </a:r>
            <a:r>
              <a:rPr lang="en-US" dirty="0" smtClean="0"/>
              <a:t> ,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10 </a:t>
            </a:r>
            <a:r>
              <a:rPr lang="en-US" dirty="0" err="1" smtClean="0"/>
              <a:t>Agustus</a:t>
            </a:r>
            <a:r>
              <a:rPr lang="en-US" dirty="0" smtClean="0"/>
              <a:t> 1867</a:t>
            </a:r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Pembangunan jalan rel di Jawa dimulai tahun 1875 ditandai dengan dibentuknya Undang-undang pembangunan jalan rel oleh pemerintah Hindia Belanda</a:t>
            </a:r>
          </a:p>
        </p:txBody>
      </p:sp>
      <p:pic>
        <p:nvPicPr>
          <p:cNvPr id="17410" name="Picture 2" descr="wisata keret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1013528"/>
            <a:ext cx="3214249" cy="20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3469" y="5937091"/>
            <a:ext cx="1515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Stasiun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Tanggung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0" y="3126488"/>
            <a:ext cx="331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Gedung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Lawang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sewu</a:t>
            </a:r>
            <a:r>
              <a:rPr lang="en-US" sz="1400" b="1" dirty="0" smtClean="0"/>
              <a:t> (</a:t>
            </a:r>
            <a:r>
              <a:rPr lang="nl-NL" sz="1400" dirty="0"/>
              <a:t>Kantor Nederlandsche-Indische Spoorweg Maatschappij (NIS) atau Maskapai KA Hindia Belanda.</a:t>
            </a:r>
            <a:endParaRPr lang="en-US" sz="1400" b="1" dirty="0"/>
          </a:p>
        </p:txBody>
      </p:sp>
      <p:pic>
        <p:nvPicPr>
          <p:cNvPr id="17418" name="Picture 10" descr="http://4.bp.blogspot.com/_Owgxo0uCZXA/TCIoPhY9PmI/AAAAAAAABuw/ZeFNVbNwu_M/s400/KLV001011106-stasiunTangg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007795"/>
            <a:ext cx="3316867" cy="1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-Gy5ZllJqcoI/Th_YXzGmNzI/AAAAAAAAADY/jB0J1ickLjg/s1600/03+p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6993359" cy="47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SEJARAH JALAN REL INDONESIA 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1" y="141277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Pertumbuhan pembangunan sangat pesat hingga tahun 1900 telah dibangun sepnajang 3338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Diikuti pembangunan di Sumatera Utara (1886) , Aceh (1874), Sumatera Barat (1891), SumateraSelatan  (1914) dan Sulawesi (1922)</a:t>
            </a:r>
          </a:p>
          <a:p>
            <a:r>
              <a:rPr lang="en-US" sz="2000" b="1" dirty="0" smtClean="0"/>
              <a:t>T</a:t>
            </a:r>
            <a:r>
              <a:rPr lang="id-ID" sz="2000" b="1" dirty="0" smtClean="0"/>
              <a:t>ahun 1939</a:t>
            </a:r>
            <a:endParaRPr lang="en-US" sz="2000" b="1" dirty="0" smtClean="0"/>
          </a:p>
          <a:p>
            <a:r>
              <a:rPr lang="id-ID" sz="2000" dirty="0" smtClean="0"/>
              <a:t>panjang jalan KA di Indonesia mencapai 6811</a:t>
            </a:r>
            <a:r>
              <a:rPr lang="en-US" sz="2000" dirty="0" smtClean="0"/>
              <a:t> km</a:t>
            </a:r>
          </a:p>
          <a:p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id-ID" sz="2000" b="1" dirty="0" smtClean="0"/>
              <a:t>1950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r>
              <a:rPr lang="id-ID" sz="2000" dirty="0" smtClean="0"/>
              <a:t>berkurang menjadi 5910 km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21566" y="6021288"/>
            <a:ext cx="3147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 : website PT.KAI( www.kereta-api.co.id)</a:t>
            </a:r>
            <a:endParaRPr lang="en-US" sz="12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47645"/>
              </p:ext>
            </p:extLst>
          </p:nvPr>
        </p:nvGraphicFramePr>
        <p:xfrm>
          <a:off x="1825014" y="4406513"/>
          <a:ext cx="641939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11130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Wilayah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Beroperasi</a:t>
                      </a:r>
                      <a:r>
                        <a:rPr lang="en-US" sz="1600" dirty="0" smtClean="0"/>
                        <a:t> (km)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Tidak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Beroperasi</a:t>
                      </a:r>
                      <a:r>
                        <a:rPr lang="en-US" sz="1600" dirty="0" smtClean="0"/>
                        <a:t> (km)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Jawa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Sumatera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3861.5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268.9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75963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SEJARAH JALAN REL INDONESIA </a:t>
            </a:r>
            <a:endParaRPr lang="id-ID" sz="20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1" y="141277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Jenis jalan rel KA di Indonesia dibedakan dengan lebar sepur 1067 mm, 750 mm (Aceh) dan 600 mm di beberapa lintas cabang dan trem kota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Pada masa pendudukan Jepang, dilakukan pembongkaran sepanj</a:t>
            </a:r>
            <a:r>
              <a:rPr lang="en-US" sz="2000" dirty="0" smtClean="0"/>
              <a:t>a</a:t>
            </a:r>
            <a:r>
              <a:rPr lang="id-ID" sz="2000" dirty="0" smtClean="0"/>
              <a:t>ng 473 km dan dibangun 83 km antara Bayah – Cikara dan 220 km antara Pekanbaru – Muaro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Setelah Indonesia merdeka, karyawan KA yang tergabung dalam AMKA (</a:t>
            </a:r>
            <a:r>
              <a:rPr lang="en-US" sz="2000" i="1" dirty="0" smtClean="0"/>
              <a:t>A</a:t>
            </a:r>
            <a:r>
              <a:rPr lang="id-ID" sz="2000" i="1" dirty="0" smtClean="0"/>
              <a:t>ngkatan Moeda Kereta Api) </a:t>
            </a:r>
            <a:r>
              <a:rPr lang="id-ID" sz="2000" dirty="0" smtClean="0"/>
              <a:t>mengambil kekuasaan dari Jepang, terjadi pada tanggal </a:t>
            </a:r>
            <a:r>
              <a:rPr lang="id-ID" sz="2000" b="1" dirty="0" smtClean="0"/>
              <a:t>28 September 1945</a:t>
            </a:r>
            <a:r>
              <a:rPr lang="id-ID" sz="2000" dirty="0" smtClean="0"/>
              <a:t> --- diperingati sebagai hari  Kereta Api Indonesia serta dibentuknya Djawatan Kereta Api Republik Indonesia (DKARI)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6509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1234</Words>
  <Application>Microsoft Office PowerPoint</Application>
  <PresentationFormat>On-screen Show (4:3)</PresentationFormat>
  <Paragraphs>185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Cambria Math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SITORUS</dc:creator>
  <cp:lastModifiedBy>Fredy Jhon Philip S.</cp:lastModifiedBy>
  <cp:revision>91</cp:revision>
  <dcterms:created xsi:type="dcterms:W3CDTF">2014-11-16T14:48:12Z</dcterms:created>
  <dcterms:modified xsi:type="dcterms:W3CDTF">2015-08-24T03:26:30Z</dcterms:modified>
</cp:coreProperties>
</file>