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4F70-06E2-4BB9-AFF7-A61CEA35A2B0}" type="datetimeFigureOut">
              <a:rPr lang="id-ID" smtClean="0"/>
              <a:t>11/12/2016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132F-2F42-4925-BCEA-D8C50B0759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921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4F70-06E2-4BB9-AFF7-A61CEA35A2B0}" type="datetimeFigureOut">
              <a:rPr lang="id-ID" smtClean="0"/>
              <a:t>11/12/2016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132F-2F42-4925-BCEA-D8C50B0759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083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4F70-06E2-4BB9-AFF7-A61CEA35A2B0}" type="datetimeFigureOut">
              <a:rPr lang="id-ID" smtClean="0"/>
              <a:t>11/12/2016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132F-2F42-4925-BCEA-D8C50B0759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549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4F70-06E2-4BB9-AFF7-A61CEA35A2B0}" type="datetimeFigureOut">
              <a:rPr lang="id-ID" smtClean="0"/>
              <a:t>11/12/2016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132F-2F42-4925-BCEA-D8C50B0759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536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4F70-06E2-4BB9-AFF7-A61CEA35A2B0}" type="datetimeFigureOut">
              <a:rPr lang="id-ID" smtClean="0"/>
              <a:t>11/12/2016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132F-2F42-4925-BCEA-D8C50B0759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988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4F70-06E2-4BB9-AFF7-A61CEA35A2B0}" type="datetimeFigureOut">
              <a:rPr lang="id-ID" smtClean="0"/>
              <a:t>11/12/2016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132F-2F42-4925-BCEA-D8C50B0759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079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4F70-06E2-4BB9-AFF7-A61CEA35A2B0}" type="datetimeFigureOut">
              <a:rPr lang="id-ID" smtClean="0"/>
              <a:t>11/12/2016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132F-2F42-4925-BCEA-D8C50B0759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16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4F70-06E2-4BB9-AFF7-A61CEA35A2B0}" type="datetimeFigureOut">
              <a:rPr lang="id-ID" smtClean="0"/>
              <a:t>11/12/2016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132F-2F42-4925-BCEA-D8C50B0759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958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4F70-06E2-4BB9-AFF7-A61CEA35A2B0}" type="datetimeFigureOut">
              <a:rPr lang="id-ID" smtClean="0"/>
              <a:t>11/12/2016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132F-2F42-4925-BCEA-D8C50B0759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70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4F70-06E2-4BB9-AFF7-A61CEA35A2B0}" type="datetimeFigureOut">
              <a:rPr lang="id-ID" smtClean="0"/>
              <a:t>11/12/2016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132F-2F42-4925-BCEA-D8C50B0759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75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4F70-06E2-4BB9-AFF7-A61CEA35A2B0}" type="datetimeFigureOut">
              <a:rPr lang="id-ID" smtClean="0"/>
              <a:t>11/12/2016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132F-2F42-4925-BCEA-D8C50B0759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305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94F70-06E2-4BB9-AFF7-A61CEA35A2B0}" type="datetimeFigureOut">
              <a:rPr lang="id-ID" smtClean="0"/>
              <a:t>11/12/2016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132F-2F42-4925-BCEA-D8C50B0759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385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dirty="0" smtClean="0"/>
              <a:t>STATISTIKA - PRESENTASI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>
          <a:xfrm>
            <a:off x="979768" y="3812381"/>
            <a:ext cx="10515600" cy="15001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BUATLAH HASIL PENGAMATAN STATISTIKA YANG SUDAH ANDA LAKUKAN DENGAN 2 FORMAT SEBAGAI BERIKUT :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SLIDE PRESENTASI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LAPORAN HASIL PENGAMATAN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50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SLIDE PRESENTASI STATISTIKA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TEMA PENGAMATAN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PERMASALAHAN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RUMUSAN MASALAH (</a:t>
            </a:r>
            <a:r>
              <a:rPr lang="id-ID" i="1" dirty="0" smtClean="0"/>
              <a:t>RESEARCH QUESTION</a:t>
            </a:r>
            <a:r>
              <a:rPr lang="id-ID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HIPOTESA PENELITIAN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POPULASI DAN SAMPEL PENGAMATAN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VARIABEL PENGAMATAN (IV DAN DV)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METODE PENELITIAN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DRAFT INSTRUMEN (KUESIONER, OBSERVASI, ANGKET, DLL)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HASIL DATA INSTRUMEN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HASIL OLAHAN DATA (VALIDASI, REALIBILITAS, REGRESI LINEAR)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HASIL UJI HIPOTESIS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KESIMPULAN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055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3500" dirty="0" smtClean="0"/>
              <a:t>2. LAPORAN HASIL PENELITIAN</a:t>
            </a:r>
            <a:endParaRPr lang="id-ID" sz="3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SAMPUL DEPAN</a:t>
            </a:r>
          </a:p>
          <a:p>
            <a:r>
              <a:rPr lang="id-ID" dirty="0" smtClean="0"/>
              <a:t>KATA PENGANTAR</a:t>
            </a:r>
          </a:p>
          <a:p>
            <a:r>
              <a:rPr lang="id-ID" dirty="0" smtClean="0"/>
              <a:t>LEMBAR PENGESAHAN</a:t>
            </a:r>
          </a:p>
          <a:p>
            <a:r>
              <a:rPr lang="id-ID" dirty="0" smtClean="0"/>
              <a:t>DAFTAR ISI</a:t>
            </a:r>
          </a:p>
          <a:p>
            <a:r>
              <a:rPr lang="id-ID" dirty="0" smtClean="0"/>
              <a:t>DAFTAR TABEL</a:t>
            </a:r>
          </a:p>
          <a:p>
            <a:r>
              <a:rPr lang="id-ID" dirty="0" smtClean="0"/>
              <a:t>BAB I PENDAHULUAN</a:t>
            </a:r>
          </a:p>
          <a:p>
            <a:r>
              <a:rPr lang="id-ID" dirty="0" smtClean="0"/>
              <a:t>BAB II LANDASAN TEORI</a:t>
            </a:r>
          </a:p>
          <a:p>
            <a:r>
              <a:rPr lang="id-ID" dirty="0" smtClean="0"/>
              <a:t>BAB III METODOLOGI </a:t>
            </a:r>
          </a:p>
          <a:p>
            <a:r>
              <a:rPr lang="id-ID" dirty="0" smtClean="0"/>
              <a:t>BAB IV HASIL PENGAMATAN</a:t>
            </a:r>
          </a:p>
          <a:p>
            <a:r>
              <a:rPr lang="id-ID" dirty="0" smtClean="0"/>
              <a:t>BAB V PENUTUP</a:t>
            </a:r>
          </a:p>
          <a:p>
            <a:r>
              <a:rPr lang="id-ID" dirty="0" smtClean="0"/>
              <a:t>DAFTAR PUSTAKA</a:t>
            </a:r>
          </a:p>
          <a:p>
            <a:r>
              <a:rPr lang="id-ID" dirty="0" smtClean="0"/>
              <a:t>LAMPIRAN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746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dirty="0" smtClean="0"/>
              <a:t>SQA – TAKE HOME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465729"/>
            <a:ext cx="10515600" cy="4805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sz="2900" dirty="0" smtClean="0">
                <a:solidFill>
                  <a:schemeClr val="tx1"/>
                </a:solidFill>
              </a:rPr>
              <a:t>BUATLAH HASIL PENGAMATAN DAN ANALISA ANDA DENGAN FORMAT SEBAGAI BERIKUT :</a:t>
            </a:r>
          </a:p>
          <a:p>
            <a:pPr marL="514350" indent="-514350">
              <a:buAutoNum type="arabicPeriod"/>
            </a:pPr>
            <a:r>
              <a:rPr lang="id-ID" sz="2900" dirty="0" smtClean="0">
                <a:solidFill>
                  <a:schemeClr val="tx1"/>
                </a:solidFill>
              </a:rPr>
              <a:t>TEMA APLIKASI PERANGKAT LUNAK</a:t>
            </a:r>
          </a:p>
          <a:p>
            <a:pPr marL="514350" indent="-514350">
              <a:buAutoNum type="arabicPeriod"/>
            </a:pPr>
            <a:r>
              <a:rPr lang="id-ID" sz="2900" dirty="0" smtClean="0"/>
              <a:t>PERMASALAHAN</a:t>
            </a:r>
          </a:p>
          <a:p>
            <a:pPr marL="514350" indent="-514350">
              <a:buAutoNum type="arabicPeriod"/>
            </a:pPr>
            <a:r>
              <a:rPr lang="id-ID" sz="2900" dirty="0" smtClean="0">
                <a:solidFill>
                  <a:schemeClr val="tx1"/>
                </a:solidFill>
              </a:rPr>
              <a:t>RUMUSAN MASALAH</a:t>
            </a:r>
          </a:p>
          <a:p>
            <a:pPr marL="514350" indent="-514350">
              <a:buAutoNum type="arabicPeriod"/>
            </a:pPr>
            <a:r>
              <a:rPr lang="id-ID" sz="2900" dirty="0" smtClean="0"/>
              <a:t>TUJUAN DAN MANFAAT</a:t>
            </a:r>
            <a:endParaRPr lang="id-ID" sz="29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id-ID" sz="2900" dirty="0" smtClean="0"/>
              <a:t>HASIL PENGAMATAN SISTEM BERJALAN (</a:t>
            </a:r>
            <a:r>
              <a:rPr lang="id-ID" sz="2900" i="1" dirty="0" smtClean="0"/>
              <a:t>WORKFLOW DIAGRAM</a:t>
            </a:r>
            <a:r>
              <a:rPr lang="id-ID" sz="2900" dirty="0" smtClean="0"/>
              <a:t>)</a:t>
            </a:r>
          </a:p>
          <a:p>
            <a:pPr marL="514350" indent="-514350">
              <a:buAutoNum type="arabicPeriod"/>
            </a:pPr>
            <a:r>
              <a:rPr lang="id-ID" sz="2900" dirty="0" smtClean="0">
                <a:solidFill>
                  <a:schemeClr val="tx1"/>
                </a:solidFill>
              </a:rPr>
              <a:t>METODE WEB QUAL</a:t>
            </a:r>
          </a:p>
          <a:p>
            <a:pPr marL="971550" lvl="1" indent="-514350">
              <a:buFont typeface="+mj-lt"/>
              <a:buAutoNum type="alphaLcPeriod"/>
            </a:pPr>
            <a:r>
              <a:rPr lang="id-ID" sz="2900" i="1" dirty="0" smtClean="0"/>
              <a:t>Usability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id-ID" sz="2900" i="1" dirty="0" smtClean="0">
                <a:solidFill>
                  <a:schemeClr val="tx1"/>
                </a:solidFill>
              </a:rPr>
              <a:t>Information Quality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id-ID" sz="2900" i="1" dirty="0" smtClean="0"/>
              <a:t>Service Interaction</a:t>
            </a:r>
          </a:p>
          <a:p>
            <a:pPr marL="457200" lvl="1" indent="0">
              <a:buNone/>
            </a:pPr>
            <a:endParaRPr lang="id-ID" sz="29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id-ID" sz="2900" dirty="0" smtClean="0"/>
              <a:t>HASIL ANALISIS METODE WEB QUAL</a:t>
            </a:r>
          </a:p>
          <a:p>
            <a:pPr marL="514350" indent="-514350">
              <a:buAutoNum type="arabicPeriod"/>
            </a:pPr>
            <a:r>
              <a:rPr lang="id-ID" sz="2900" dirty="0" smtClean="0">
                <a:solidFill>
                  <a:schemeClr val="tx1"/>
                </a:solidFill>
              </a:rPr>
              <a:t>ANALISIS TINGKAT KEMATANGAN APLIKASI PERANGKAT LUNAK – CMMI</a:t>
            </a:r>
          </a:p>
          <a:p>
            <a:pPr marL="514350" indent="-514350">
              <a:buAutoNum type="arabicPeriod"/>
            </a:pPr>
            <a:r>
              <a:rPr lang="id-ID" sz="2900" dirty="0" smtClean="0"/>
              <a:t>HASIL ANALISIS CMMI</a:t>
            </a:r>
          </a:p>
          <a:p>
            <a:pPr marL="514350" indent="-514350">
              <a:buAutoNum type="arabicPeriod"/>
            </a:pPr>
            <a:r>
              <a:rPr lang="id-ID" sz="2900" dirty="0" smtClean="0">
                <a:solidFill>
                  <a:schemeClr val="tx1"/>
                </a:solidFill>
              </a:rPr>
              <a:t>KESIMPULAN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031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dirty="0" smtClean="0"/>
              <a:t>RPL - PRESENTASI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>
          <a:xfrm>
            <a:off x="979768" y="3812381"/>
            <a:ext cx="10515600" cy="15001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BUATLAH HASIL REKAYASA YANG SUDAH ANDA LAKUKAN DENGAN 2 FORMAT SEBAGAI BERIKUT :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SLIDE PRESENTASI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LAPORAN HASIL REKAYASA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6126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SLIDE PRESENTASI STATISTIKA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TEMA REKAYASA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PERMASALAHAN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RUMUSAN MASALAH (</a:t>
            </a:r>
            <a:r>
              <a:rPr lang="id-ID" i="1" dirty="0" smtClean="0"/>
              <a:t>RESEARCH QUESTION</a:t>
            </a:r>
            <a:r>
              <a:rPr lang="id-ID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TUJUAN DAN MANFAAT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METODE REKAYASA (</a:t>
            </a:r>
            <a:r>
              <a:rPr lang="id-ID" i="1" dirty="0" smtClean="0"/>
              <a:t>LIFECYCLE METODOLOGY</a:t>
            </a:r>
            <a:r>
              <a:rPr lang="id-ID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KONSEP REKAYASA (</a:t>
            </a:r>
            <a:r>
              <a:rPr lang="id-ID" i="1" dirty="0" smtClean="0"/>
              <a:t>WORKFLOW DIAGRAM</a:t>
            </a:r>
            <a:r>
              <a:rPr lang="id-ID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PERANCANGAN (</a:t>
            </a:r>
            <a:r>
              <a:rPr lang="id-ID" i="1" dirty="0" smtClean="0"/>
              <a:t>UML DIAGRAM : USE CASE DIAGRAM, ACTIVITY DIAGRAM, SEQUENCE DIAGRAM, CLASS DIAGRAM</a:t>
            </a:r>
            <a:r>
              <a:rPr lang="id-ID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HASIL PERANCANGAN</a:t>
            </a:r>
          </a:p>
          <a:p>
            <a:pPr marL="914400" lvl="1" indent="-457200">
              <a:buAutoNum type="alphaUcPeriod"/>
            </a:pPr>
            <a:r>
              <a:rPr lang="id-ID" i="1" dirty="0" smtClean="0"/>
              <a:t>MOCK UP</a:t>
            </a:r>
          </a:p>
          <a:p>
            <a:pPr marL="914400" lvl="1" indent="-457200">
              <a:buAutoNum type="alphaUcPeriod"/>
            </a:pPr>
            <a:r>
              <a:rPr lang="id-ID" i="1" dirty="0" smtClean="0"/>
              <a:t>PROTOTIPE</a:t>
            </a:r>
          </a:p>
          <a:p>
            <a:pPr marL="914400" lvl="1" indent="-457200">
              <a:buAutoNum type="alphaUcPeriod"/>
            </a:pPr>
            <a:r>
              <a:rPr lang="id-ID" i="1" dirty="0" smtClean="0"/>
              <a:t>PRODUCT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KESIMPULAN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884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3500" dirty="0" smtClean="0"/>
              <a:t>2. LAPORAN HASIL REKAYASA</a:t>
            </a:r>
            <a:endParaRPr lang="id-ID" sz="3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PERMASALAHAN</a:t>
            </a:r>
          </a:p>
          <a:p>
            <a:pPr marL="514350" indent="-514350">
              <a:buAutoNum type="arabicPeriod"/>
            </a:pPr>
            <a:r>
              <a:rPr lang="id-ID" dirty="0" smtClean="0"/>
              <a:t>KONSEP REKAYASA (</a:t>
            </a:r>
            <a:r>
              <a:rPr lang="id-ID" i="1" dirty="0" smtClean="0"/>
              <a:t>WORKFLOW DIAGRAM</a:t>
            </a:r>
            <a:r>
              <a:rPr lang="id-ID" dirty="0" smtClean="0"/>
              <a:t>)</a:t>
            </a:r>
          </a:p>
          <a:p>
            <a:pPr marL="514350" indent="-514350">
              <a:buAutoNum type="arabicPeriod"/>
            </a:pPr>
            <a:r>
              <a:rPr lang="id-ID" dirty="0" smtClean="0"/>
              <a:t>RANCANGAN SISTEM (</a:t>
            </a:r>
            <a:r>
              <a:rPr lang="id-ID" i="1" dirty="0" smtClean="0"/>
              <a:t>UML DIAGRAMS</a:t>
            </a:r>
            <a:r>
              <a:rPr lang="id-ID" dirty="0" smtClean="0"/>
              <a:t>)</a:t>
            </a:r>
            <a:endParaRPr lang="id-ID" dirty="0"/>
          </a:p>
          <a:p>
            <a:pPr marL="514350" indent="-514350">
              <a:buAutoNum type="arabicPeriod"/>
            </a:pPr>
            <a:r>
              <a:rPr lang="id-ID" dirty="0" smtClean="0"/>
              <a:t>HASIL RANCANGAN</a:t>
            </a:r>
          </a:p>
          <a:p>
            <a:pPr marL="914400" lvl="1" indent="-457200">
              <a:buAutoNum type="alphaUcPeriod"/>
            </a:pPr>
            <a:r>
              <a:rPr lang="id-ID" i="1" dirty="0" smtClean="0"/>
              <a:t>MOCK UP</a:t>
            </a:r>
          </a:p>
          <a:p>
            <a:pPr marL="914400" lvl="1" indent="-457200">
              <a:buAutoNum type="alphaUcPeriod"/>
            </a:pPr>
            <a:r>
              <a:rPr lang="id-ID" i="1" dirty="0" smtClean="0"/>
              <a:t>PROTOTIPE</a:t>
            </a:r>
          </a:p>
          <a:p>
            <a:pPr marL="914400" lvl="1" indent="-457200">
              <a:buAutoNum type="alphaUcPeriod"/>
            </a:pPr>
            <a:r>
              <a:rPr lang="id-ID" i="1" dirty="0" smtClean="0"/>
              <a:t>PRODUCT</a:t>
            </a:r>
            <a:endParaRPr lang="id-ID" i="1" dirty="0" smtClean="0"/>
          </a:p>
        </p:txBody>
      </p:sp>
    </p:spTree>
    <p:extLst>
      <p:ext uri="{BB962C8B-B14F-4D97-AF65-F5344CB8AC3E}">
        <p14:creationId xmlns:p14="http://schemas.microsoft.com/office/powerpoint/2010/main" val="162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272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STATISTIKA - PRESENTASI</vt:lpstr>
      <vt:lpstr>1. SLIDE PRESENTASI STATISTIKA</vt:lpstr>
      <vt:lpstr>2. LAPORAN HASIL PENELITIAN</vt:lpstr>
      <vt:lpstr>SQA – TAKE HOME</vt:lpstr>
      <vt:lpstr>RPL - PRESENTASI</vt:lpstr>
      <vt:lpstr>1. SLIDE PRESENTASI STATISTIKA</vt:lpstr>
      <vt:lpstr>2. LAPORAN HASIL REKAYASA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Safitri Jaya</dc:creator>
  <cp:lastModifiedBy>Safitri Jaya</cp:lastModifiedBy>
  <cp:revision>7</cp:revision>
  <dcterms:created xsi:type="dcterms:W3CDTF">2016-12-11T10:34:21Z</dcterms:created>
  <dcterms:modified xsi:type="dcterms:W3CDTF">2016-12-11T11:08:46Z</dcterms:modified>
</cp:coreProperties>
</file>