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02DE3D-8944-4C00-8088-470F189B37AE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8077200" cy="3200400"/>
          </a:xfrm>
        </p:spPr>
        <p:txBody>
          <a:bodyPr/>
          <a:lstStyle/>
          <a:p>
            <a:r>
              <a:rPr lang="it-IT" dirty="0" smtClean="0"/>
              <a:t>Reduksi Jumlah State pada Finite State Automata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905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DISTINGUISHABLE DAN 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state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r>
              <a:rPr lang="en-US" dirty="0"/>
              <a:t>(q 0 , q1 ) : Distinguishable</a:t>
            </a:r>
          </a:p>
          <a:p>
            <a:r>
              <a:rPr lang="es-ES" dirty="0"/>
              <a:t>(q 0 , q 2 )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s-ES" dirty="0"/>
              <a:t>(q 0 , q 3 )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s-ES" dirty="0"/>
              <a:t>(q 0 , q 4 )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n-US" dirty="0"/>
              <a:t>(q1 , q 2 ) : Indistinguishable</a:t>
            </a:r>
          </a:p>
          <a:p>
            <a:r>
              <a:rPr lang="en-US" dirty="0"/>
              <a:t>(q1 , q 3 ) : Indistinguishable</a:t>
            </a:r>
          </a:p>
          <a:p>
            <a:r>
              <a:rPr lang="en-US" dirty="0"/>
              <a:t>(q1 , q 4 ) : Distinguishable</a:t>
            </a:r>
          </a:p>
          <a:p>
            <a:r>
              <a:rPr lang="en-US" dirty="0"/>
              <a:t>(q 2 , q 3 ) : Indistinguishable</a:t>
            </a:r>
          </a:p>
          <a:p>
            <a:r>
              <a:rPr lang="es-ES" dirty="0"/>
              <a:t>(q 2 , q 4 )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s-ES" dirty="0"/>
              <a:t>(q 3 , q 4 ) : </a:t>
            </a:r>
            <a:r>
              <a:rPr lang="es-ES" dirty="0" err="1"/>
              <a:t>Distinguishable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5. </a:t>
            </a:r>
            <a:r>
              <a:rPr lang="en-US" dirty="0" err="1"/>
              <a:t>Kelompokkan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state yang indistinguishable :</a:t>
            </a:r>
          </a:p>
          <a:p>
            <a:r>
              <a:rPr lang="en-US" dirty="0"/>
              <a:t>(q1 , q 2 ) : Indistinguishable</a:t>
            </a:r>
          </a:p>
          <a:p>
            <a:r>
              <a:rPr lang="en-US" dirty="0"/>
              <a:t>(q1 , q 3 ) : Indistinguishable</a:t>
            </a:r>
          </a:p>
          <a:p>
            <a:r>
              <a:rPr lang="en-US" dirty="0"/>
              <a:t>(q 2 , q 3 ) : </a:t>
            </a:r>
            <a:r>
              <a:rPr lang="en-US" dirty="0" smtClean="0"/>
              <a:t>Indistinguishable</a:t>
            </a:r>
          </a:p>
          <a:p>
            <a:pPr>
              <a:buNone/>
            </a:pPr>
            <a:r>
              <a:rPr lang="en-US" dirty="0"/>
              <a:t>6. </a:t>
            </a:r>
            <a:r>
              <a:rPr lang="en-US" dirty="0" err="1"/>
              <a:t>Karena</a:t>
            </a:r>
            <a:r>
              <a:rPr lang="en-US" dirty="0"/>
              <a:t> q1 indistinguishable </a:t>
            </a:r>
            <a:r>
              <a:rPr lang="en-US" dirty="0" err="1"/>
              <a:t>dengan</a:t>
            </a:r>
            <a:r>
              <a:rPr lang="en-US" dirty="0"/>
              <a:t> q 2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q2 </a:t>
            </a:r>
            <a:r>
              <a:rPr lang="en-US" dirty="0"/>
              <a:t>indistinguishable </a:t>
            </a:r>
            <a:r>
              <a:rPr lang="en-US" dirty="0" err="1"/>
              <a:t>dengan</a:t>
            </a:r>
            <a:r>
              <a:rPr lang="en-US" dirty="0"/>
              <a:t> q 3 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q1 , </a:t>
            </a:r>
            <a:r>
              <a:rPr lang="en-US" dirty="0" smtClean="0"/>
              <a:t>q2 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q3 </a:t>
            </a:r>
            <a:r>
              <a:rPr lang="en-US" dirty="0" err="1"/>
              <a:t>saling</a:t>
            </a:r>
            <a:r>
              <a:rPr lang="en-US" dirty="0"/>
              <a:t> indistinguishable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State.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HASIL PENYEDERHANAAN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penyederhanaannya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9040" t="43571" r="35714" b="34286"/>
          <a:stretch>
            <a:fillRect/>
          </a:stretch>
        </p:blipFill>
        <p:spPr bwMode="auto">
          <a:xfrm>
            <a:off x="1828800" y="3059264"/>
            <a:ext cx="5486399" cy="128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REDUKSI JUMLAH STATE PADA 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regular,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i="1" dirty="0"/>
              <a:t>Deterministic Finite </a:t>
            </a:r>
            <a:r>
              <a:rPr lang="en-US" i="1" dirty="0" smtClean="0"/>
              <a:t>Automata </a:t>
            </a:r>
            <a:r>
              <a:rPr lang="en-US" dirty="0" smtClean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Perbedaannya</a:t>
            </a:r>
            <a:r>
              <a:rPr lang="en-US" dirty="0" smtClean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i="1" dirty="0"/>
              <a:t>state yang </a:t>
            </a:r>
            <a:r>
              <a:rPr lang="en-US" i="1" dirty="0" err="1"/>
              <a:t>dimiliki</a:t>
            </a:r>
            <a:r>
              <a:rPr lang="en-US" i="1" dirty="0"/>
              <a:t> </a:t>
            </a:r>
            <a:r>
              <a:rPr lang="en-US" i="1" dirty="0" err="1" smtClean="0"/>
              <a:t>otomata</a:t>
            </a:r>
            <a:r>
              <a:rPr lang="en-US" i="1" dirty="0" smtClean="0"/>
              <a:t> </a:t>
            </a:r>
            <a:r>
              <a:rPr lang="en-US" i="1" dirty="0" err="1" smtClean="0"/>
              <a:t>otomata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ekuivalen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kepraktisan</a:t>
            </a:r>
            <a:r>
              <a:rPr lang="en-US" dirty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otomata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i="1" dirty="0"/>
              <a:t>state yang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sedikit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REDUKSI JUMLAH STATE PADA 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Sasaran kita di sini adalah mengurangi jumlah </a:t>
            </a:r>
            <a:r>
              <a:rPr lang="it-IT" i="1" dirty="0"/>
              <a:t>state dari suatu Finite State </a:t>
            </a:r>
            <a:r>
              <a:rPr lang="it-IT" i="1" dirty="0" smtClean="0"/>
              <a:t>Automata,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  <a:p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/>
              <a:t>. </a:t>
            </a:r>
            <a:r>
              <a:rPr lang="en-US" i="1" dirty="0"/>
              <a:t>Distinguishable yang </a:t>
            </a:r>
            <a:r>
              <a:rPr lang="en-US" i="1" dirty="0" err="1"/>
              <a:t>berarti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dibedakan</a:t>
            </a:r>
            <a:r>
              <a:rPr lang="en-US" i="1" dirty="0"/>
              <a:t>.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i="1" dirty="0"/>
              <a:t>Indistinguishable yang </a:t>
            </a:r>
            <a:r>
              <a:rPr lang="en-US" i="1" dirty="0" err="1"/>
              <a:t>berarti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dibedakan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CONTOH PENYEDERHANAAN DFA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5563" t="22857" r="47886" b="32381"/>
          <a:stretch>
            <a:fillRect/>
          </a:stretch>
        </p:blipFill>
        <p:spPr bwMode="auto">
          <a:xfrm>
            <a:off x="914400" y="1981200"/>
            <a:ext cx="685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KOMBINASI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Langkah-Langkahnya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Identifikasilah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i="1" dirty="0"/>
              <a:t>state yang </a:t>
            </a:r>
            <a:r>
              <a:rPr lang="en-US" i="1" dirty="0" err="1"/>
              <a:t>mungkin</a:t>
            </a:r>
            <a:r>
              <a:rPr lang="en-US" i="1" dirty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/>
              <a:t>state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(q 0 , q1 )</a:t>
            </a:r>
          </a:p>
          <a:p>
            <a:r>
              <a:rPr lang="en-US" dirty="0"/>
              <a:t>(q 0 , q 2 )</a:t>
            </a:r>
          </a:p>
          <a:p>
            <a:r>
              <a:rPr lang="en-US" dirty="0"/>
              <a:t>(q 0 , q 3 )</a:t>
            </a:r>
          </a:p>
          <a:p>
            <a:r>
              <a:rPr lang="en-US" dirty="0"/>
              <a:t>(q 0 , q 4 )</a:t>
            </a:r>
          </a:p>
          <a:p>
            <a:r>
              <a:rPr lang="en-US" dirty="0"/>
              <a:t>(q1 , q 2 )</a:t>
            </a:r>
          </a:p>
          <a:p>
            <a:r>
              <a:rPr lang="en-US" dirty="0"/>
              <a:t>(q1 , q 3 )</a:t>
            </a:r>
          </a:p>
          <a:p>
            <a:r>
              <a:rPr lang="en-US" dirty="0"/>
              <a:t>(q1 , q 4 )</a:t>
            </a:r>
          </a:p>
          <a:p>
            <a:r>
              <a:rPr lang="en-US" dirty="0"/>
              <a:t>(q 2 , q 3 )</a:t>
            </a:r>
          </a:p>
          <a:p>
            <a:r>
              <a:rPr lang="en-US" dirty="0"/>
              <a:t>(q 2 , q 4 )</a:t>
            </a:r>
          </a:p>
          <a:p>
            <a:r>
              <a:rPr lang="en-US" dirty="0"/>
              <a:t>(q 3 , q 4 )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2. </a:t>
            </a:r>
            <a:r>
              <a:rPr lang="en-US" i="1" dirty="0"/>
              <a:t>State yang </a:t>
            </a:r>
            <a:r>
              <a:rPr lang="en-US" i="1" dirty="0" err="1"/>
              <a:t>berpasangan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state </a:t>
            </a:r>
            <a:r>
              <a:rPr lang="en-US" i="1" dirty="0" err="1"/>
              <a:t>akhir</a:t>
            </a:r>
            <a:r>
              <a:rPr lang="en-US" i="1" dirty="0"/>
              <a:t> (q 4 ) </a:t>
            </a:r>
            <a:r>
              <a:rPr lang="en-US" i="1" dirty="0" err="1"/>
              <a:t>merupakan</a:t>
            </a:r>
            <a:r>
              <a:rPr lang="en-US" i="1" dirty="0"/>
              <a:t> state yang </a:t>
            </a:r>
            <a:r>
              <a:rPr lang="en-US" i="1" dirty="0" smtClean="0"/>
              <a:t>distinguishable</a:t>
            </a:r>
          </a:p>
          <a:p>
            <a:r>
              <a:rPr lang="en-US" dirty="0"/>
              <a:t>(q 0 , q1 )</a:t>
            </a:r>
          </a:p>
          <a:p>
            <a:r>
              <a:rPr lang="en-US" dirty="0"/>
              <a:t>(q 0 , q 2 )</a:t>
            </a:r>
          </a:p>
          <a:p>
            <a:r>
              <a:rPr lang="en-US" dirty="0"/>
              <a:t>(q 0 , q 3 )</a:t>
            </a:r>
          </a:p>
          <a:p>
            <a:r>
              <a:rPr lang="es-ES" dirty="0"/>
              <a:t>(q 0 , q 4 )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n-US" dirty="0"/>
              <a:t>(q1 , q 2 )</a:t>
            </a:r>
          </a:p>
          <a:p>
            <a:r>
              <a:rPr lang="en-US" dirty="0"/>
              <a:t>(q1 , q 3 )</a:t>
            </a:r>
          </a:p>
          <a:p>
            <a:r>
              <a:rPr lang="en-US" dirty="0"/>
              <a:t>(q1 , q 4 ) : Distinguishable</a:t>
            </a:r>
          </a:p>
          <a:p>
            <a:r>
              <a:rPr lang="en-US" dirty="0"/>
              <a:t>(q 2 , q 3 )</a:t>
            </a:r>
          </a:p>
          <a:p>
            <a:r>
              <a:rPr lang="es-ES" dirty="0"/>
              <a:t>(q 2 , q 4 )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s-ES" dirty="0"/>
              <a:t>(q 3 , q 4 ) : </a:t>
            </a:r>
            <a:r>
              <a:rPr lang="es-ES" dirty="0" err="1"/>
              <a:t>Distinguishable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DISTINGUISHABLE DAN 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i="1" dirty="0"/>
              <a:t>state yang lain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masing-masing</a:t>
            </a:r>
            <a:r>
              <a:rPr lang="en-US" i="1" dirty="0"/>
              <a:t> state </a:t>
            </a:r>
            <a:r>
              <a:rPr lang="en-US" i="1" dirty="0" err="1"/>
              <a:t>mendapat</a:t>
            </a:r>
            <a:r>
              <a:rPr lang="en-US" i="1" dirty="0"/>
              <a:t> input yang </a:t>
            </a:r>
            <a:r>
              <a:rPr lang="en-US" i="1" dirty="0" err="1" smtClean="0"/>
              <a:t>sama</a:t>
            </a:r>
            <a:r>
              <a:rPr lang="en-US" i="1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state </a:t>
            </a:r>
            <a:r>
              <a:rPr lang="en-US" dirty="0" err="1"/>
              <a:t>mencapai</a:t>
            </a:r>
            <a:r>
              <a:rPr lang="en-US" dirty="0"/>
              <a:t> state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lain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state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dikatakan</a:t>
            </a:r>
            <a:r>
              <a:rPr lang="en-US" dirty="0"/>
              <a:t> distinguishable.</a:t>
            </a:r>
          </a:p>
          <a:p>
            <a:r>
              <a:rPr lang="en-US" dirty="0" err="1"/>
              <a:t>Untuk</a:t>
            </a:r>
            <a:r>
              <a:rPr lang="en-US" dirty="0"/>
              <a:t> (q 0 , q1 ) :</a:t>
            </a:r>
          </a:p>
          <a:p>
            <a:r>
              <a:rPr lang="fr-FR" dirty="0"/>
              <a:t>δ (q 0 , 1) = q 3</a:t>
            </a:r>
          </a:p>
          <a:p>
            <a:r>
              <a:rPr lang="fr-FR" dirty="0"/>
              <a:t>δ (q1 , 1) = q 4</a:t>
            </a:r>
          </a:p>
          <a:p>
            <a:r>
              <a:rPr lang="fr-FR" dirty="0"/>
              <a:t>δ (q 0 , 0) = q1</a:t>
            </a:r>
          </a:p>
          <a:p>
            <a:r>
              <a:rPr lang="fr-FR" dirty="0"/>
              <a:t>δ (q1 , 0) = q 2</a:t>
            </a:r>
          </a:p>
          <a:p>
            <a:r>
              <a:rPr lang="es-ES" dirty="0" err="1"/>
              <a:t>Maka</a:t>
            </a:r>
            <a:r>
              <a:rPr lang="es-ES" dirty="0"/>
              <a:t> (q 0 , q1 ) : </a:t>
            </a:r>
            <a:r>
              <a:rPr lang="es-ES" dirty="0" err="1"/>
              <a:t>Distinguishable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DISTINGUISHABLE DAN 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Untuk (q 0 , q 2 ) :</a:t>
            </a:r>
          </a:p>
          <a:p>
            <a:r>
              <a:rPr lang="fr-FR" dirty="0"/>
              <a:t>δ (q 0 , 1) = q 3</a:t>
            </a:r>
          </a:p>
          <a:p>
            <a:r>
              <a:rPr lang="fr-FR" dirty="0"/>
              <a:t>δ (q 2 , 1) = q </a:t>
            </a:r>
            <a:r>
              <a:rPr lang="fr-FR" dirty="0" smtClean="0"/>
              <a:t>4</a:t>
            </a:r>
          </a:p>
          <a:p>
            <a:r>
              <a:rPr lang="fr-FR" dirty="0"/>
              <a:t>δ (q 0 , 0) = q1</a:t>
            </a:r>
          </a:p>
          <a:p>
            <a:r>
              <a:rPr lang="fr-FR" dirty="0"/>
              <a:t>δ (q 2 , 0) = q1</a:t>
            </a:r>
          </a:p>
          <a:p>
            <a:r>
              <a:rPr lang="es-ES" dirty="0" err="1"/>
              <a:t>Maka</a:t>
            </a:r>
            <a:r>
              <a:rPr lang="es-ES" dirty="0"/>
              <a:t> (q 0 , q 2 )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fi-FI" dirty="0"/>
              <a:t>Untuk (q 0 , q 3 ) :</a:t>
            </a:r>
          </a:p>
          <a:p>
            <a:r>
              <a:rPr lang="fr-FR" dirty="0"/>
              <a:t>δ (q 0 , 1) = q 3</a:t>
            </a:r>
          </a:p>
          <a:p>
            <a:r>
              <a:rPr lang="fr-FR" dirty="0"/>
              <a:t>δ (q 3 , 1) = q 4</a:t>
            </a:r>
          </a:p>
          <a:p>
            <a:r>
              <a:rPr lang="fr-FR" dirty="0"/>
              <a:t>δ (q 0 , 0) = q1</a:t>
            </a:r>
          </a:p>
          <a:p>
            <a:r>
              <a:rPr lang="fr-FR" dirty="0"/>
              <a:t>δ (q 3 , 0) = q 2</a:t>
            </a:r>
          </a:p>
          <a:p>
            <a:r>
              <a:rPr lang="es-ES" dirty="0" err="1"/>
              <a:t>Maka</a:t>
            </a:r>
            <a:r>
              <a:rPr lang="es-ES" dirty="0"/>
              <a:t> (q 0 , q 3 ) : </a:t>
            </a:r>
            <a:r>
              <a:rPr lang="es-ES" dirty="0" err="1"/>
              <a:t>Distinguishable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DISTINGUISHABLE DAN 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(q1 , q 2 )</a:t>
            </a:r>
          </a:p>
          <a:p>
            <a:r>
              <a:rPr lang="fr-FR" dirty="0"/>
              <a:t>δ (q1 , 1) = q 4</a:t>
            </a:r>
          </a:p>
          <a:p>
            <a:r>
              <a:rPr lang="fr-FR" dirty="0"/>
              <a:t>δ (q 2 , 1) = q 4</a:t>
            </a:r>
          </a:p>
          <a:p>
            <a:r>
              <a:rPr lang="fr-FR" dirty="0"/>
              <a:t>δ (q1 , 0) = q 2</a:t>
            </a:r>
          </a:p>
          <a:p>
            <a:r>
              <a:rPr lang="fr-FR" dirty="0"/>
              <a:t>δ (q 2 , 0) = q1</a:t>
            </a:r>
          </a:p>
          <a:p>
            <a:r>
              <a:rPr lang="en-US" dirty="0" err="1"/>
              <a:t>Maka</a:t>
            </a:r>
            <a:r>
              <a:rPr lang="en-US" dirty="0"/>
              <a:t> (q1 , q 2 ) : Indistinguishable</a:t>
            </a:r>
          </a:p>
          <a:p>
            <a:r>
              <a:rPr lang="en-US" dirty="0" err="1"/>
              <a:t>Untuk</a:t>
            </a:r>
            <a:r>
              <a:rPr lang="en-US" dirty="0"/>
              <a:t> (q1 , q 3 )</a:t>
            </a:r>
          </a:p>
          <a:p>
            <a:r>
              <a:rPr lang="fr-FR" dirty="0"/>
              <a:t>δ (q1 , 1) = q 4</a:t>
            </a:r>
          </a:p>
          <a:p>
            <a:r>
              <a:rPr lang="fr-FR" dirty="0"/>
              <a:t>δ (q 3 , 1) = q 4</a:t>
            </a:r>
          </a:p>
          <a:p>
            <a:r>
              <a:rPr lang="fr-FR" dirty="0"/>
              <a:t>δ (q1 , 0) = q 2</a:t>
            </a:r>
          </a:p>
          <a:p>
            <a:r>
              <a:rPr lang="fr-FR" dirty="0"/>
              <a:t>δ (q 3 , 0) = q 2</a:t>
            </a:r>
          </a:p>
          <a:p>
            <a:r>
              <a:rPr lang="en-US" dirty="0" err="1"/>
              <a:t>Maka</a:t>
            </a:r>
            <a:r>
              <a:rPr lang="en-US" dirty="0"/>
              <a:t> (q1 , q 3 ) : </a:t>
            </a:r>
            <a:r>
              <a:rPr lang="en-US" dirty="0" smtClean="0"/>
              <a:t>Indistinguishable</a:t>
            </a:r>
          </a:p>
          <a:p>
            <a:r>
              <a:rPr lang="fi-FI" dirty="0"/>
              <a:t>Untuk (q 2 , q 3 )</a:t>
            </a:r>
          </a:p>
          <a:p>
            <a:r>
              <a:rPr lang="fr-FR" dirty="0"/>
              <a:t>δ (q 2 , 1) = q 4</a:t>
            </a:r>
          </a:p>
          <a:p>
            <a:r>
              <a:rPr lang="fr-FR" dirty="0"/>
              <a:t>δ (q 3 , 1) = q 4</a:t>
            </a:r>
          </a:p>
          <a:p>
            <a:r>
              <a:rPr lang="fr-FR" dirty="0"/>
              <a:t>δ (q 2 , 0) = q1</a:t>
            </a:r>
          </a:p>
          <a:p>
            <a:r>
              <a:rPr lang="fr-FR" dirty="0"/>
              <a:t>δ (q 3 , 0) = q 2</a:t>
            </a:r>
          </a:p>
          <a:p>
            <a:r>
              <a:rPr lang="en-US" dirty="0" err="1"/>
              <a:t>Maka</a:t>
            </a:r>
            <a:r>
              <a:rPr lang="en-US" dirty="0"/>
              <a:t> (q 2 , q 3 ) : Indistinguishable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</TotalTime>
  <Words>731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Corbel</vt:lpstr>
      <vt:lpstr>Wingdings</vt:lpstr>
      <vt:lpstr>Wingdings 2</vt:lpstr>
      <vt:lpstr>Wingdings 3</vt:lpstr>
      <vt:lpstr>Module</vt:lpstr>
      <vt:lpstr>Reduksi Jumlah State pada Finite State Automata</vt:lpstr>
      <vt:lpstr>REDUKSI JUMLAH STATE PADA FSA</vt:lpstr>
      <vt:lpstr>REDUKSI JUMLAH STATE PADA FSA</vt:lpstr>
      <vt:lpstr>CONTOH PENYEDERHANAAN DFA</vt:lpstr>
      <vt:lpstr>KOMBINASI STATE</vt:lpstr>
      <vt:lpstr>DISTINGUISHABLE</vt:lpstr>
      <vt:lpstr>DISTINGUISHABLE DAN INDISTINGUISHABLE </vt:lpstr>
      <vt:lpstr>DISTINGUISHABLE DAN INDISTINGUISHABLE </vt:lpstr>
      <vt:lpstr>DISTINGUISHABLE DAN INDISTINGUISHABLE </vt:lpstr>
      <vt:lpstr>DISTINGUISHABLE DAN INDISTINGUISHABLE </vt:lpstr>
      <vt:lpstr>INDISTINGUISHABLE </vt:lpstr>
      <vt:lpstr>HASIL PENYEDERHANAAN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Reduksi Jumlah State pada Finite State Automata</dc:title>
  <dc:creator>Eko</dc:creator>
  <cp:lastModifiedBy>TIF</cp:lastModifiedBy>
  <cp:revision>6</cp:revision>
  <dcterms:created xsi:type="dcterms:W3CDTF">2014-03-14T15:41:23Z</dcterms:created>
  <dcterms:modified xsi:type="dcterms:W3CDTF">2018-11-22T01:30:08Z</dcterms:modified>
</cp:coreProperties>
</file>