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76" r:id="rId4"/>
    <p:sldId id="278" r:id="rId5"/>
    <p:sldId id="277" r:id="rId6"/>
    <p:sldId id="279" r:id="rId7"/>
    <p:sldId id="280" r:id="rId8"/>
    <p:sldId id="274" r:id="rId9"/>
  </p:sldIdLst>
  <p:sldSz cx="9144000" cy="6858000" type="screen4x3"/>
  <p:notesSz cx="6858000" cy="9144000"/>
  <p:custDataLst>
    <p:tags r:id="rId12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33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1EB83-5546-45C9-A522-E26BCB6936E6}" type="doc">
      <dgm:prSet loTypeId="urn:microsoft.com/office/officeart/2005/8/layout/arrow2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8B313011-E55C-44A9-A014-16D37122BCF3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+mj-lt"/>
            </a:rPr>
            <a:t>Needs</a:t>
          </a:r>
        </a:p>
        <a:p>
          <a:r>
            <a:rPr lang="id-ID" dirty="0" smtClean="0">
              <a:solidFill>
                <a:schemeClr val="tx1"/>
              </a:solidFill>
              <a:latin typeface="+mj-lt"/>
            </a:rPr>
            <a:t>assessment</a:t>
          </a:r>
          <a:endParaRPr lang="id-ID" dirty="0">
            <a:solidFill>
              <a:schemeClr val="tx1"/>
            </a:solidFill>
            <a:latin typeface="+mj-lt"/>
          </a:endParaRPr>
        </a:p>
      </dgm:t>
    </dgm:pt>
    <dgm:pt modelId="{C39915E1-98A8-44DB-AC45-1D7BED545852}" type="parTrans" cxnId="{E1CDA45C-48A4-4F2C-A29E-83BB59A54BF6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AEDB0F62-66B6-47FF-B462-AEBFF413B015}" type="sibTrans" cxnId="{E1CDA45C-48A4-4F2C-A29E-83BB59A54BF6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2DDD5930-45EB-4846-B0C0-C7A8A1B73C16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+mj-lt"/>
            </a:rPr>
            <a:t>Front-end</a:t>
          </a:r>
        </a:p>
        <a:p>
          <a:r>
            <a:rPr lang="id-ID" dirty="0" smtClean="0">
              <a:solidFill>
                <a:schemeClr val="tx1"/>
              </a:solidFill>
              <a:latin typeface="+mj-lt"/>
            </a:rPr>
            <a:t>analysis</a:t>
          </a:r>
          <a:endParaRPr lang="id-ID" dirty="0">
            <a:solidFill>
              <a:schemeClr val="tx1"/>
            </a:solidFill>
            <a:latin typeface="+mj-lt"/>
          </a:endParaRPr>
        </a:p>
      </dgm:t>
    </dgm:pt>
    <dgm:pt modelId="{D535C8C7-16CD-45AB-A4B7-BC598A3B6D28}" type="parTrans" cxnId="{47A54C54-D443-4CA5-8D93-DEADE74C1E9D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2DE3DE91-B4CD-4569-9800-ECEA68A4C545}" type="sibTrans" cxnId="{47A54C54-D443-4CA5-8D93-DEADE74C1E9D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6A2C2616-C5DF-4589-8B8F-0ADE0C83C566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+mj-lt"/>
            </a:rPr>
            <a:t>Design</a:t>
          </a:r>
          <a:endParaRPr lang="id-ID" dirty="0">
            <a:solidFill>
              <a:schemeClr val="tx1"/>
            </a:solidFill>
            <a:latin typeface="+mj-lt"/>
          </a:endParaRPr>
        </a:p>
      </dgm:t>
    </dgm:pt>
    <dgm:pt modelId="{0F8DA50F-E836-4D7E-A60E-8246EF2CD5A9}" type="parTrans" cxnId="{1E269B02-020A-4094-A830-A1C18FB19E20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78958E90-FA05-4166-850D-EECAC0AEC4F4}" type="sibTrans" cxnId="{1E269B02-020A-4094-A830-A1C18FB19E20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29B7512E-16F3-4B4E-925B-F5D0F56F8368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+mj-lt"/>
            </a:rPr>
            <a:t>Development</a:t>
          </a:r>
          <a:endParaRPr lang="id-ID" dirty="0">
            <a:solidFill>
              <a:schemeClr val="tx1"/>
            </a:solidFill>
            <a:latin typeface="+mj-lt"/>
          </a:endParaRPr>
        </a:p>
      </dgm:t>
    </dgm:pt>
    <dgm:pt modelId="{1D8C5C84-33A5-4AF6-84A0-8763A8BE2C75}" type="parTrans" cxnId="{B174D0DD-8513-4233-9A4E-05CC4D1A712C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F45FCA46-873B-41E9-B9B0-BFAE4A88B5C1}" type="sibTrans" cxnId="{B174D0DD-8513-4233-9A4E-05CC4D1A712C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2D8973F7-3165-4C29-99A4-0377977AE2D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+mj-lt"/>
            </a:rPr>
            <a:t>Implementation</a:t>
          </a:r>
          <a:endParaRPr lang="id-ID" dirty="0">
            <a:solidFill>
              <a:schemeClr val="tx1"/>
            </a:solidFill>
            <a:latin typeface="+mj-lt"/>
          </a:endParaRPr>
        </a:p>
      </dgm:t>
    </dgm:pt>
    <dgm:pt modelId="{585CEAE8-E3FA-4128-A300-C1BA50FE1D39}" type="parTrans" cxnId="{8AFAFE5E-5126-4F29-A448-64A1BB9D5823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DE5048C3-BCA4-4479-B765-05AB1FAC00E3}" type="sibTrans" cxnId="{8AFAFE5E-5126-4F29-A448-64A1BB9D5823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A99DCD18-5C4F-4665-B1F3-9E761784471B}">
      <dgm:prSet phldrT="[Text]"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46EE115E-A6B7-47B5-951C-3DD560859C30}" type="parTrans" cxnId="{54C11ACF-BF38-4463-88D1-37C6ECAB2955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991B9E8E-1ED4-4B21-A662-220436D6C97D}" type="sibTrans" cxnId="{54C11ACF-BF38-4463-88D1-37C6ECAB2955}">
      <dgm:prSet/>
      <dgm:spPr/>
      <dgm:t>
        <a:bodyPr/>
        <a:lstStyle/>
        <a:p>
          <a:endParaRPr lang="id-ID">
            <a:solidFill>
              <a:schemeClr val="tx1"/>
            </a:solidFill>
            <a:latin typeface="+mj-lt"/>
          </a:endParaRPr>
        </a:p>
      </dgm:t>
    </dgm:pt>
    <dgm:pt modelId="{ADB4A060-C8DE-4036-A2CE-967B8DBD77D7}" type="pres">
      <dgm:prSet presAssocID="{11A1EB83-5546-45C9-A522-E26BCB6936E6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A74A1CD-0ABD-4D98-A032-1E5A891CFC27}" type="pres">
      <dgm:prSet presAssocID="{11A1EB83-5546-45C9-A522-E26BCB6936E6}" presName="arrow" presStyleLbl="bgShp" presStyleIdx="0" presStyleCnt="1"/>
      <dgm:spPr/>
      <dgm:t>
        <a:bodyPr/>
        <a:lstStyle/>
        <a:p>
          <a:endParaRPr lang="id-ID"/>
        </a:p>
      </dgm:t>
    </dgm:pt>
    <dgm:pt modelId="{9996CD9C-4564-4645-8001-ECA5399E98A4}" type="pres">
      <dgm:prSet presAssocID="{11A1EB83-5546-45C9-A522-E26BCB6936E6}" presName="arrowDiagram5" presStyleCnt="0"/>
      <dgm:spPr/>
    </dgm:pt>
    <dgm:pt modelId="{6CD95C43-DF3C-47E8-960C-A29384040DF5}" type="pres">
      <dgm:prSet presAssocID="{8B313011-E55C-44A9-A014-16D37122BCF3}" presName="bullet5a" presStyleLbl="node1" presStyleIdx="0" presStyleCnt="5"/>
      <dgm:spPr/>
    </dgm:pt>
    <dgm:pt modelId="{7A0CB874-20CE-473F-8048-EDA0673ED2D2}" type="pres">
      <dgm:prSet presAssocID="{8B313011-E55C-44A9-A014-16D37122BCF3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AD4BB5-ACFE-4BF0-819D-600630436F1C}" type="pres">
      <dgm:prSet presAssocID="{2DDD5930-45EB-4846-B0C0-C7A8A1B73C16}" presName="bullet5b" presStyleLbl="node1" presStyleIdx="1" presStyleCnt="5"/>
      <dgm:spPr/>
    </dgm:pt>
    <dgm:pt modelId="{63DB459E-C3D8-47C9-83E6-993072A7BB89}" type="pres">
      <dgm:prSet presAssocID="{2DDD5930-45EB-4846-B0C0-C7A8A1B73C16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52A88D1-5FCD-4996-B618-B9B0CFF09702}" type="pres">
      <dgm:prSet presAssocID="{6A2C2616-C5DF-4589-8B8F-0ADE0C83C566}" presName="bullet5c" presStyleLbl="node1" presStyleIdx="2" presStyleCnt="5"/>
      <dgm:spPr/>
    </dgm:pt>
    <dgm:pt modelId="{2130FB9C-CF38-4E9F-B58A-9913F559FDAA}" type="pres">
      <dgm:prSet presAssocID="{6A2C2616-C5DF-4589-8B8F-0ADE0C83C566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B0701E3-E8B2-492A-B879-F6DE6194C8C9}" type="pres">
      <dgm:prSet presAssocID="{29B7512E-16F3-4B4E-925B-F5D0F56F8368}" presName="bullet5d" presStyleLbl="node1" presStyleIdx="3" presStyleCnt="5"/>
      <dgm:spPr/>
    </dgm:pt>
    <dgm:pt modelId="{D9714532-7F29-4101-BD83-695FD06A9AE7}" type="pres">
      <dgm:prSet presAssocID="{29B7512E-16F3-4B4E-925B-F5D0F56F8368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BC2BC3-8EEC-4127-B9A7-97EABBDA44F5}" type="pres">
      <dgm:prSet presAssocID="{2D8973F7-3165-4C29-99A4-0377977AE2D4}" presName="bullet5e" presStyleLbl="node1" presStyleIdx="4" presStyleCnt="5"/>
      <dgm:spPr/>
    </dgm:pt>
    <dgm:pt modelId="{4D10B417-C71F-467D-A79F-475747920596}" type="pres">
      <dgm:prSet presAssocID="{2D8973F7-3165-4C29-99A4-0377977AE2D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DBA8512-FFA5-492A-B9C6-F5D77EEF9E83}" type="presOf" srcId="{2D8973F7-3165-4C29-99A4-0377977AE2D4}" destId="{4D10B417-C71F-467D-A79F-475747920596}" srcOrd="0" destOrd="0" presId="urn:microsoft.com/office/officeart/2005/8/layout/arrow2"/>
    <dgm:cxn modelId="{B174D0DD-8513-4233-9A4E-05CC4D1A712C}" srcId="{11A1EB83-5546-45C9-A522-E26BCB6936E6}" destId="{29B7512E-16F3-4B4E-925B-F5D0F56F8368}" srcOrd="3" destOrd="0" parTransId="{1D8C5C84-33A5-4AF6-84A0-8763A8BE2C75}" sibTransId="{F45FCA46-873B-41E9-B9B0-BFAE4A88B5C1}"/>
    <dgm:cxn modelId="{C61AFDC6-1A80-4EA7-B6A4-99F8E9721D18}" type="presOf" srcId="{8B313011-E55C-44A9-A014-16D37122BCF3}" destId="{7A0CB874-20CE-473F-8048-EDA0673ED2D2}" srcOrd="0" destOrd="0" presId="urn:microsoft.com/office/officeart/2005/8/layout/arrow2"/>
    <dgm:cxn modelId="{47A54C54-D443-4CA5-8D93-DEADE74C1E9D}" srcId="{11A1EB83-5546-45C9-A522-E26BCB6936E6}" destId="{2DDD5930-45EB-4846-B0C0-C7A8A1B73C16}" srcOrd="1" destOrd="0" parTransId="{D535C8C7-16CD-45AB-A4B7-BC598A3B6D28}" sibTransId="{2DE3DE91-B4CD-4569-9800-ECEA68A4C545}"/>
    <dgm:cxn modelId="{E1CDA45C-48A4-4F2C-A29E-83BB59A54BF6}" srcId="{11A1EB83-5546-45C9-A522-E26BCB6936E6}" destId="{8B313011-E55C-44A9-A014-16D37122BCF3}" srcOrd="0" destOrd="0" parTransId="{C39915E1-98A8-44DB-AC45-1D7BED545852}" sibTransId="{AEDB0F62-66B6-47FF-B462-AEBFF413B015}"/>
    <dgm:cxn modelId="{5BB2F79C-E180-477E-A51C-24C1EA500B80}" type="presOf" srcId="{6A2C2616-C5DF-4589-8B8F-0ADE0C83C566}" destId="{2130FB9C-CF38-4E9F-B58A-9913F559FDAA}" srcOrd="0" destOrd="0" presId="urn:microsoft.com/office/officeart/2005/8/layout/arrow2"/>
    <dgm:cxn modelId="{1E269B02-020A-4094-A830-A1C18FB19E20}" srcId="{11A1EB83-5546-45C9-A522-E26BCB6936E6}" destId="{6A2C2616-C5DF-4589-8B8F-0ADE0C83C566}" srcOrd="2" destOrd="0" parTransId="{0F8DA50F-E836-4D7E-A60E-8246EF2CD5A9}" sibTransId="{78958E90-FA05-4166-850D-EECAC0AEC4F4}"/>
    <dgm:cxn modelId="{A200330E-AEBD-4EBB-B108-04D628609B81}" type="presOf" srcId="{29B7512E-16F3-4B4E-925B-F5D0F56F8368}" destId="{D9714532-7F29-4101-BD83-695FD06A9AE7}" srcOrd="0" destOrd="0" presId="urn:microsoft.com/office/officeart/2005/8/layout/arrow2"/>
    <dgm:cxn modelId="{23AC1BC6-26B4-4062-B55A-CF7BD08199B9}" type="presOf" srcId="{2DDD5930-45EB-4846-B0C0-C7A8A1B73C16}" destId="{63DB459E-C3D8-47C9-83E6-993072A7BB89}" srcOrd="0" destOrd="0" presId="urn:microsoft.com/office/officeart/2005/8/layout/arrow2"/>
    <dgm:cxn modelId="{54C11ACF-BF38-4463-88D1-37C6ECAB2955}" srcId="{11A1EB83-5546-45C9-A522-E26BCB6936E6}" destId="{A99DCD18-5C4F-4665-B1F3-9E761784471B}" srcOrd="5" destOrd="0" parTransId="{46EE115E-A6B7-47B5-951C-3DD560859C30}" sibTransId="{991B9E8E-1ED4-4B21-A662-220436D6C97D}"/>
    <dgm:cxn modelId="{C543754E-FD6B-4570-BD37-413B5BFAAF11}" type="presOf" srcId="{11A1EB83-5546-45C9-A522-E26BCB6936E6}" destId="{ADB4A060-C8DE-4036-A2CE-967B8DBD77D7}" srcOrd="0" destOrd="0" presId="urn:microsoft.com/office/officeart/2005/8/layout/arrow2"/>
    <dgm:cxn modelId="{8AFAFE5E-5126-4F29-A448-64A1BB9D5823}" srcId="{11A1EB83-5546-45C9-A522-E26BCB6936E6}" destId="{2D8973F7-3165-4C29-99A4-0377977AE2D4}" srcOrd="4" destOrd="0" parTransId="{585CEAE8-E3FA-4128-A300-C1BA50FE1D39}" sibTransId="{DE5048C3-BCA4-4479-B765-05AB1FAC00E3}"/>
    <dgm:cxn modelId="{1E7CF7CB-12CF-479D-9F5A-CD47648F70AC}" type="presParOf" srcId="{ADB4A060-C8DE-4036-A2CE-967B8DBD77D7}" destId="{5A74A1CD-0ABD-4D98-A032-1E5A891CFC27}" srcOrd="0" destOrd="0" presId="urn:microsoft.com/office/officeart/2005/8/layout/arrow2"/>
    <dgm:cxn modelId="{388935FA-2BAF-4341-9491-94BF84ABA27A}" type="presParOf" srcId="{ADB4A060-C8DE-4036-A2CE-967B8DBD77D7}" destId="{9996CD9C-4564-4645-8001-ECA5399E98A4}" srcOrd="1" destOrd="0" presId="urn:microsoft.com/office/officeart/2005/8/layout/arrow2"/>
    <dgm:cxn modelId="{4F98911D-C099-4F4D-99DA-1DEDE6F6C4F8}" type="presParOf" srcId="{9996CD9C-4564-4645-8001-ECA5399E98A4}" destId="{6CD95C43-DF3C-47E8-960C-A29384040DF5}" srcOrd="0" destOrd="0" presId="urn:microsoft.com/office/officeart/2005/8/layout/arrow2"/>
    <dgm:cxn modelId="{46BCF9D2-9A4C-4D99-83CF-58F569A3A222}" type="presParOf" srcId="{9996CD9C-4564-4645-8001-ECA5399E98A4}" destId="{7A0CB874-20CE-473F-8048-EDA0673ED2D2}" srcOrd="1" destOrd="0" presId="urn:microsoft.com/office/officeart/2005/8/layout/arrow2"/>
    <dgm:cxn modelId="{4C26ECBC-700A-4355-90BA-47175BDAA620}" type="presParOf" srcId="{9996CD9C-4564-4645-8001-ECA5399E98A4}" destId="{47AD4BB5-ACFE-4BF0-819D-600630436F1C}" srcOrd="2" destOrd="0" presId="urn:microsoft.com/office/officeart/2005/8/layout/arrow2"/>
    <dgm:cxn modelId="{0683D50A-92A0-4374-9A1A-7059D9B7F75F}" type="presParOf" srcId="{9996CD9C-4564-4645-8001-ECA5399E98A4}" destId="{63DB459E-C3D8-47C9-83E6-993072A7BB89}" srcOrd="3" destOrd="0" presId="urn:microsoft.com/office/officeart/2005/8/layout/arrow2"/>
    <dgm:cxn modelId="{F23FA3F2-DD53-41FA-B515-2CEE7742C0F2}" type="presParOf" srcId="{9996CD9C-4564-4645-8001-ECA5399E98A4}" destId="{E52A88D1-5FCD-4996-B618-B9B0CFF09702}" srcOrd="4" destOrd="0" presId="urn:microsoft.com/office/officeart/2005/8/layout/arrow2"/>
    <dgm:cxn modelId="{DCC74AE4-48E1-4D36-8F35-EBFC9BF3F146}" type="presParOf" srcId="{9996CD9C-4564-4645-8001-ECA5399E98A4}" destId="{2130FB9C-CF38-4E9F-B58A-9913F559FDAA}" srcOrd="5" destOrd="0" presId="urn:microsoft.com/office/officeart/2005/8/layout/arrow2"/>
    <dgm:cxn modelId="{48950EBA-883F-4DD1-8FF6-2ED488BE81E0}" type="presParOf" srcId="{9996CD9C-4564-4645-8001-ECA5399E98A4}" destId="{EB0701E3-E8B2-492A-B879-F6DE6194C8C9}" srcOrd="6" destOrd="0" presId="urn:microsoft.com/office/officeart/2005/8/layout/arrow2"/>
    <dgm:cxn modelId="{9DF72224-EF0C-432C-92CD-0DC001CACC47}" type="presParOf" srcId="{9996CD9C-4564-4645-8001-ECA5399E98A4}" destId="{D9714532-7F29-4101-BD83-695FD06A9AE7}" srcOrd="7" destOrd="0" presId="urn:microsoft.com/office/officeart/2005/8/layout/arrow2"/>
    <dgm:cxn modelId="{D06F0733-55F4-4CBE-BBE2-EDA0CC65C54C}" type="presParOf" srcId="{9996CD9C-4564-4645-8001-ECA5399E98A4}" destId="{C2BC2BC3-8EEC-4127-B9A7-97EABBDA44F5}" srcOrd="8" destOrd="0" presId="urn:microsoft.com/office/officeart/2005/8/layout/arrow2"/>
    <dgm:cxn modelId="{827A71AB-9780-41F0-B4B7-AD80095C99AF}" type="presParOf" srcId="{9996CD9C-4564-4645-8001-ECA5399E98A4}" destId="{4D10B417-C71F-467D-A79F-47574792059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4A1CD-0ABD-4D98-A032-1E5A891CFC27}">
      <dsp:nvSpPr>
        <dsp:cNvPr id="0" name=""/>
        <dsp:cNvSpPr/>
      </dsp:nvSpPr>
      <dsp:spPr>
        <a:xfrm>
          <a:off x="0" y="86518"/>
          <a:ext cx="8128000" cy="5079999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CD95C43-DF3C-47E8-960C-A29384040DF5}">
      <dsp:nvSpPr>
        <dsp:cNvPr id="0" name=""/>
        <dsp:cNvSpPr/>
      </dsp:nvSpPr>
      <dsp:spPr>
        <a:xfrm>
          <a:off x="800607" y="3864007"/>
          <a:ext cx="186944" cy="1869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0CB874-20CE-473F-8048-EDA0673ED2D2}">
      <dsp:nvSpPr>
        <dsp:cNvPr id="0" name=""/>
        <dsp:cNvSpPr/>
      </dsp:nvSpPr>
      <dsp:spPr>
        <a:xfrm>
          <a:off x="894079" y="3957479"/>
          <a:ext cx="1064768" cy="120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5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  <a:latin typeface="+mj-lt"/>
            </a:rPr>
            <a:t>Needs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  <a:latin typeface="+mj-lt"/>
            </a:rPr>
            <a:t>assessment</a:t>
          </a:r>
          <a:endParaRPr lang="id-ID" sz="1400" kern="1200" dirty="0">
            <a:solidFill>
              <a:schemeClr val="tx1"/>
            </a:solidFill>
            <a:latin typeface="+mj-lt"/>
          </a:endParaRPr>
        </a:p>
      </dsp:txBody>
      <dsp:txXfrm>
        <a:off x="894079" y="3957479"/>
        <a:ext cx="1064768" cy="1209040"/>
      </dsp:txXfrm>
    </dsp:sp>
    <dsp:sp modelId="{47AD4BB5-ACFE-4BF0-819D-600630436F1C}">
      <dsp:nvSpPr>
        <dsp:cNvPr id="0" name=""/>
        <dsp:cNvSpPr/>
      </dsp:nvSpPr>
      <dsp:spPr>
        <a:xfrm>
          <a:off x="1812543" y="2891694"/>
          <a:ext cx="292608" cy="29260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DB459E-C3D8-47C9-83E6-993072A7BB89}">
      <dsp:nvSpPr>
        <dsp:cNvPr id="0" name=""/>
        <dsp:cNvSpPr/>
      </dsp:nvSpPr>
      <dsp:spPr>
        <a:xfrm>
          <a:off x="1958847" y="3037998"/>
          <a:ext cx="1349248" cy="2128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  <a:latin typeface="+mj-lt"/>
            </a:rPr>
            <a:t>Front-end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  <a:latin typeface="+mj-lt"/>
            </a:rPr>
            <a:t>analysis</a:t>
          </a:r>
          <a:endParaRPr lang="id-ID" sz="1400" kern="1200" dirty="0">
            <a:solidFill>
              <a:schemeClr val="tx1"/>
            </a:solidFill>
            <a:latin typeface="+mj-lt"/>
          </a:endParaRPr>
        </a:p>
      </dsp:txBody>
      <dsp:txXfrm>
        <a:off x="1958847" y="3037998"/>
        <a:ext cx="1349248" cy="2128519"/>
      </dsp:txXfrm>
    </dsp:sp>
    <dsp:sp modelId="{E52A88D1-5FCD-4996-B618-B9B0CFF09702}">
      <dsp:nvSpPr>
        <dsp:cNvPr id="0" name=""/>
        <dsp:cNvSpPr/>
      </dsp:nvSpPr>
      <dsp:spPr>
        <a:xfrm>
          <a:off x="3113023" y="2116486"/>
          <a:ext cx="390144" cy="39014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30FB9C-CF38-4E9F-B58A-9913F559FDAA}">
      <dsp:nvSpPr>
        <dsp:cNvPr id="0" name=""/>
        <dsp:cNvSpPr/>
      </dsp:nvSpPr>
      <dsp:spPr>
        <a:xfrm>
          <a:off x="3308095" y="2311558"/>
          <a:ext cx="1568704" cy="285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72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  <a:latin typeface="+mj-lt"/>
            </a:rPr>
            <a:t>Design</a:t>
          </a:r>
          <a:endParaRPr lang="id-ID" sz="1400" kern="1200" dirty="0">
            <a:solidFill>
              <a:schemeClr val="tx1"/>
            </a:solidFill>
            <a:latin typeface="+mj-lt"/>
          </a:endParaRPr>
        </a:p>
      </dsp:txBody>
      <dsp:txXfrm>
        <a:off x="3308095" y="2311558"/>
        <a:ext cx="1568704" cy="2854960"/>
      </dsp:txXfrm>
    </dsp:sp>
    <dsp:sp modelId="{EB0701E3-E8B2-492A-B879-F6DE6194C8C9}">
      <dsp:nvSpPr>
        <dsp:cNvPr id="0" name=""/>
        <dsp:cNvSpPr/>
      </dsp:nvSpPr>
      <dsp:spPr>
        <a:xfrm>
          <a:off x="4624832" y="1510950"/>
          <a:ext cx="503936" cy="50393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714532-7F29-4101-BD83-695FD06A9AE7}">
      <dsp:nvSpPr>
        <dsp:cNvPr id="0" name=""/>
        <dsp:cNvSpPr/>
      </dsp:nvSpPr>
      <dsp:spPr>
        <a:xfrm>
          <a:off x="4876800" y="1762919"/>
          <a:ext cx="1625600" cy="340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  <a:latin typeface="+mj-lt"/>
            </a:rPr>
            <a:t>Development</a:t>
          </a:r>
          <a:endParaRPr lang="id-ID" sz="1400" kern="1200" dirty="0">
            <a:solidFill>
              <a:schemeClr val="tx1"/>
            </a:solidFill>
            <a:latin typeface="+mj-lt"/>
          </a:endParaRPr>
        </a:p>
      </dsp:txBody>
      <dsp:txXfrm>
        <a:off x="4876800" y="1762919"/>
        <a:ext cx="1625600" cy="3403600"/>
      </dsp:txXfrm>
    </dsp:sp>
    <dsp:sp modelId="{C2BC2BC3-8EEC-4127-B9A7-97EABBDA44F5}">
      <dsp:nvSpPr>
        <dsp:cNvPr id="0" name=""/>
        <dsp:cNvSpPr/>
      </dsp:nvSpPr>
      <dsp:spPr>
        <a:xfrm>
          <a:off x="6181343" y="1106582"/>
          <a:ext cx="642112" cy="64211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10B417-C71F-467D-A79F-475747920596}">
      <dsp:nvSpPr>
        <dsp:cNvPr id="0" name=""/>
        <dsp:cNvSpPr/>
      </dsp:nvSpPr>
      <dsp:spPr>
        <a:xfrm>
          <a:off x="6502399" y="1427638"/>
          <a:ext cx="1625600" cy="3738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24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tx1"/>
              </a:solidFill>
              <a:latin typeface="+mj-lt"/>
            </a:rPr>
            <a:t>Implementation</a:t>
          </a:r>
          <a:endParaRPr lang="id-ID" sz="1400" kern="1200" dirty="0">
            <a:solidFill>
              <a:schemeClr val="tx1"/>
            </a:solidFill>
            <a:latin typeface="+mj-lt"/>
          </a:endParaRPr>
        </a:p>
      </dsp:txBody>
      <dsp:txXfrm>
        <a:off x="6502399" y="1427638"/>
        <a:ext cx="1625600" cy="3738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2179C-E81E-4CA0-96B4-2024FC4389AA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D96AE-C1B4-46E2-A4A0-F7B1ADE00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307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4F897-AF36-4F88-A930-FBCD6AFFABBD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7AB50-A4C4-4F57-B34F-B16EECFBE92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017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7AB50-A4C4-4F57-B34F-B16EECFBE926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319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7AB50-A4C4-4F57-B34F-B16EECFBE926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41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7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417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432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4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808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142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353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351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395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603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416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13/09/2016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Siklus Perancangan PBK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901086"/>
            <a:ext cx="4953000" cy="2956913"/>
          </a:xfrm>
        </p:spPr>
        <p:txBody>
          <a:bodyPr>
            <a:normAutofit/>
          </a:bodyPr>
          <a:lstStyle/>
          <a:p>
            <a:r>
              <a:rPr lang="id-ID" dirty="0"/>
              <a:t>Pengajaran Berbantuan </a:t>
            </a:r>
            <a:r>
              <a:rPr lang="id-ID" dirty="0" smtClean="0"/>
              <a:t>Komputer</a:t>
            </a:r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/>
          </a:p>
          <a:p>
            <a:r>
              <a:rPr lang="id-ID" sz="1600" i="1" dirty="0"/>
              <a:t>Marcello Singadji-singadji@upj.ac.id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628937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mendesain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berbantuan</a:t>
            </a:r>
            <a:r>
              <a:rPr lang="en-US" b="1" dirty="0"/>
              <a:t> </a:t>
            </a:r>
            <a:r>
              <a:rPr lang="id-ID" b="1" dirty="0"/>
              <a:t>k</a:t>
            </a:r>
            <a:r>
              <a:rPr lang="en-US" b="1" dirty="0" err="1" smtClean="0"/>
              <a:t>omputer</a:t>
            </a:r>
            <a:r>
              <a:rPr lang="id-ID" b="1" dirty="0" smtClean="0"/>
              <a:t>.</a:t>
            </a:r>
          </a:p>
          <a:p>
            <a:pPr lvl="0"/>
            <a:endParaRPr lang="id-ID" b="1" dirty="0" smtClean="0"/>
          </a:p>
          <a:p>
            <a:pPr lvl="1"/>
            <a:r>
              <a:rPr lang="id-ID" dirty="0" smtClean="0"/>
              <a:t>Mahasiswa </a:t>
            </a:r>
            <a:r>
              <a:rPr lang="id-ID" dirty="0"/>
              <a:t>memahami siklus dalam merancang pembelajaran berbantuan </a:t>
            </a:r>
            <a:r>
              <a:rPr lang="id-ID" dirty="0" smtClean="0"/>
              <a:t>komputer.</a:t>
            </a:r>
          </a:p>
          <a:p>
            <a:pPr marL="0" lvl="0" indent="0">
              <a:buNone/>
            </a:pPr>
            <a:endParaRPr lang="id-ID" dirty="0"/>
          </a:p>
          <a:p>
            <a:pPr lvl="1"/>
            <a:r>
              <a:rPr lang="id-ID" dirty="0"/>
              <a:t>Mahasiswa mampu melakukan evaluasi terhadap efektifitas pembelajaran berbantuan </a:t>
            </a:r>
            <a:r>
              <a:rPr lang="id-ID" dirty="0" smtClean="0"/>
              <a:t>komputer.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03317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Siklus Perancangan PBK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Penilaian dan analisa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Perancangan</a:t>
            </a:r>
          </a:p>
          <a:p>
            <a:endParaRPr lang="id-ID" dirty="0" smtClean="0"/>
          </a:p>
          <a:p>
            <a:r>
              <a:rPr lang="id-ID" dirty="0" smtClean="0"/>
              <a:t>Pembuatan dan implementasi</a:t>
            </a:r>
          </a:p>
          <a:p>
            <a:endParaRPr lang="id-ID" dirty="0" smtClean="0"/>
          </a:p>
          <a:p>
            <a:r>
              <a:rPr lang="id-ID" dirty="0" smtClean="0"/>
              <a:t>Evaluasi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281693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&amp; Analisa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080664"/>
              </p:ext>
            </p:extLst>
          </p:nvPr>
        </p:nvGraphicFramePr>
        <p:xfrm>
          <a:off x="512763" y="1124744"/>
          <a:ext cx="8128000" cy="5253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Curved Down Arrow 20"/>
          <p:cNvSpPr/>
          <p:nvPr/>
        </p:nvSpPr>
        <p:spPr bwMode="auto">
          <a:xfrm rot="20003567" flipH="1" flipV="1">
            <a:off x="2176160" y="4479550"/>
            <a:ext cx="5709440" cy="1584176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79512" y="2780829"/>
            <a:ext cx="1728192" cy="720080"/>
          </a:xfrm>
          <a:prstGeom prst="round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id-ID" dirty="0">
                <a:latin typeface="+mj-lt"/>
              </a:rPr>
              <a:t>Assessment</a:t>
            </a:r>
            <a:r>
              <a:rPr lang="id-ID" dirty="0" smtClean="0">
                <a:latin typeface="+mj-lt"/>
              </a:rPr>
              <a:t>/ Analysis</a:t>
            </a:r>
            <a:endParaRPr kumimoji="0" lang="id-ID" sz="18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charset="0"/>
            </a:endParaRPr>
          </a:p>
        </p:txBody>
      </p:sp>
      <p:sp>
        <p:nvSpPr>
          <p:cNvPr id="23" name="Striped Right Arrow 22"/>
          <p:cNvSpPr/>
          <p:nvPr/>
        </p:nvSpPr>
        <p:spPr bwMode="auto">
          <a:xfrm rot="5400000">
            <a:off x="467544" y="3876439"/>
            <a:ext cx="1152128" cy="689100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5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Penilaian &amp; </a:t>
            </a:r>
            <a:r>
              <a:rPr lang="id-ID" dirty="0" smtClean="0"/>
              <a:t>Analisa </a:t>
            </a:r>
            <a:r>
              <a:rPr lang="id-ID" sz="2000" b="0" dirty="0" smtClean="0">
                <a:effectLst/>
              </a:rPr>
              <a:t>(lanjutan)</a:t>
            </a:r>
            <a:endParaRPr lang="id-ID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Mendefinisikan masalah dalam bisnis</a:t>
            </a:r>
          </a:p>
          <a:p>
            <a:r>
              <a:rPr lang="id-ID" dirty="0" smtClean="0"/>
              <a:t>Memberikan solusi bagaimana mengatasi masalah yang ada</a:t>
            </a:r>
          </a:p>
          <a:p>
            <a:r>
              <a:rPr lang="id-ID" dirty="0" smtClean="0"/>
              <a:t>Menentukan bagaimana mekanisme penyelesaiannya</a:t>
            </a:r>
          </a:p>
          <a:p>
            <a:r>
              <a:rPr lang="id-ID" dirty="0" smtClean="0"/>
              <a:t>Menuliskan tujuan</a:t>
            </a:r>
          </a:p>
          <a:p>
            <a:r>
              <a:rPr lang="id-ID" dirty="0" smtClean="0"/>
              <a:t>Membuat analisa kebutuhan biaya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990641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analisa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Membuat penilaian tentang berapa banyak penilaian dan analisis yang diperlukan untuk </a:t>
            </a:r>
            <a:r>
              <a:rPr lang="id-ID" dirty="0" smtClean="0"/>
              <a:t>membuat </a:t>
            </a:r>
            <a:r>
              <a:rPr lang="id-ID" dirty="0"/>
              <a:t>keputusan berdasarkan pada </a:t>
            </a:r>
            <a:r>
              <a:rPr lang="id-ID" dirty="0" smtClean="0"/>
              <a:t>waktu yang ada, </a:t>
            </a:r>
            <a:r>
              <a:rPr lang="id-ID" dirty="0"/>
              <a:t>ukuran proyek, dan </a:t>
            </a:r>
            <a:r>
              <a:rPr lang="id-ID" dirty="0" smtClean="0"/>
              <a:t>kendala dalam proyek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 smtClean="0"/>
              <a:t>Menentukan sumber </a:t>
            </a:r>
            <a:r>
              <a:rPr lang="id-ID" dirty="0"/>
              <a:t>yang tepat untuk mengumpulkan informasi </a:t>
            </a:r>
          </a:p>
          <a:p>
            <a:endParaRPr lang="id-ID" dirty="0" smtClean="0"/>
          </a:p>
          <a:p>
            <a:r>
              <a:rPr lang="id-ID" dirty="0" smtClean="0"/>
              <a:t>Menetapkan </a:t>
            </a:r>
            <a:r>
              <a:rPr lang="id-ID" dirty="0"/>
              <a:t>suatu teknik untuk mengumpulkan dan </a:t>
            </a:r>
            <a:r>
              <a:rPr lang="id-ID" dirty="0" smtClean="0"/>
              <a:t>mengolah informasi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2272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Kebutuhan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Proses sistematis paling mendasar untuk menentukan tujuan, </a:t>
            </a:r>
            <a:r>
              <a:rPr lang="nb-NO" dirty="0"/>
              <a:t>mengidentifikasi perbedaan antara kondisi aktual dan yang diinginkan, </a:t>
            </a:r>
            <a:r>
              <a:rPr lang="nb-NO" dirty="0" smtClean="0"/>
              <a:t>dan </a:t>
            </a:r>
            <a:r>
              <a:rPr lang="nb-NO" dirty="0"/>
              <a:t>menetapkan </a:t>
            </a:r>
            <a:r>
              <a:rPr lang="nb-NO" dirty="0" smtClean="0"/>
              <a:t>prioritas</a:t>
            </a:r>
            <a:r>
              <a:rPr lang="id-ID" dirty="0" smtClean="0"/>
              <a:t> </a:t>
            </a:r>
            <a:r>
              <a:rPr lang="nb-NO" dirty="0"/>
              <a:t>tindakan </a:t>
            </a:r>
            <a:r>
              <a:rPr lang="nb-NO" sz="1600" dirty="0"/>
              <a:t>(Lee &amp; Roadman, 1991)</a:t>
            </a:r>
            <a:endParaRPr lang="id-ID" sz="1600" dirty="0" smtClean="0"/>
          </a:p>
          <a:p>
            <a:pPr lvl="1"/>
            <a:r>
              <a:rPr lang="id-ID" dirty="0" smtClean="0"/>
              <a:t>Menentukan konsisi sekarang, mengidentifikasi akar masalah/ pernyataan kebutuhan</a:t>
            </a:r>
          </a:p>
          <a:p>
            <a:pPr lvl="1"/>
            <a:r>
              <a:rPr lang="id-ID" dirty="0" smtClean="0"/>
              <a:t>Membuat peringkat sesuai urutan kepentingan, menujukan keterkaitan dari masing-masing tujuan yang ada</a:t>
            </a:r>
          </a:p>
          <a:p>
            <a:pPr lvl="1"/>
            <a:r>
              <a:rPr lang="id-ID" dirty="0"/>
              <a:t>Mengidentifikasi </a:t>
            </a:r>
            <a:r>
              <a:rPr lang="id-ID" dirty="0" smtClean="0"/>
              <a:t>perbedaan, bagaimana kinerja yang ada dengan yang diharapkan</a:t>
            </a:r>
          </a:p>
          <a:p>
            <a:pPr lvl="1"/>
            <a:r>
              <a:rPr lang="id-ID" dirty="0" smtClean="0"/>
              <a:t>Menentukan daerah positif</a:t>
            </a:r>
          </a:p>
          <a:p>
            <a:pPr lvl="1"/>
            <a:r>
              <a:rPr lang="id-ID" dirty="0" smtClean="0"/>
              <a:t>Menetapkan prioritas</a:t>
            </a:r>
          </a:p>
          <a:p>
            <a:r>
              <a:rPr lang="nb-NO" dirty="0" smtClean="0"/>
              <a:t> 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6719844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683568" y="249289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3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0" dirty="0" err="1" smtClean="0"/>
              <a:t>sekian</a:t>
            </a:r>
            <a:endParaRPr lang="id-ID" i="0" dirty="0"/>
          </a:p>
        </p:txBody>
      </p:sp>
    </p:spTree>
    <p:extLst>
      <p:ext uri="{BB962C8B-B14F-4D97-AF65-F5344CB8AC3E}">
        <p14:creationId xmlns:p14="http://schemas.microsoft.com/office/powerpoint/2010/main" val="676311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0a57b2da841db7342e89640bd671bb064c5cdbd"/>
  <p:tag name="ISPRING_UUID" val="{F9623FF8-EE59-4577-9287-D2E301A8191A}"/>
  <p:tag name="ISPRING_RESOURCE_FOLDER" val="C:\Users\Marcello Singadji\Desktop\PBK\perancangan PBK\"/>
  <p:tag name="ISPRING_PRESENTATION_PATH" val="C:\Users\Marcello Singadji\Desktop\PBK\perancangan PBK.ppt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202</Words>
  <Application>Microsoft Office PowerPoint</Application>
  <PresentationFormat>On-screen Show (4:3)</PresentationFormat>
  <Paragraphs>55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Siklus Perancangan PBK</vt:lpstr>
      <vt:lpstr>Tujuan</vt:lpstr>
      <vt:lpstr>Siklus Perancangan PBK</vt:lpstr>
      <vt:lpstr>Penilaian &amp; Analisa</vt:lpstr>
      <vt:lpstr>Penilaian &amp; Analisa (lanjutan)</vt:lpstr>
      <vt:lpstr>Tujuan analisa</vt:lpstr>
      <vt:lpstr>Penilaian Kebutuhan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 Singadji</dc:creator>
  <cp:lastModifiedBy>Marcello Singadji</cp:lastModifiedBy>
  <cp:revision>87</cp:revision>
  <dcterms:created xsi:type="dcterms:W3CDTF">2011-12-05T12:45:36Z</dcterms:created>
  <dcterms:modified xsi:type="dcterms:W3CDTF">2016-09-13T04:21:27Z</dcterms:modified>
</cp:coreProperties>
</file>