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1" r:id="rId5"/>
    <p:sldId id="262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79340A-D15A-4CCE-A5DD-911A30AEFD5E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61C1A0-AF84-4665-B0D1-8BB7F19E5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58384"/>
            <a:ext cx="8077200" cy="1499616"/>
          </a:xfrm>
        </p:spPr>
        <p:txBody>
          <a:bodyPr/>
          <a:lstStyle/>
          <a:p>
            <a:r>
              <a:rPr lang="en-US" dirty="0" err="1" smtClean="0"/>
              <a:t>Eriya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, MT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1 </a:t>
            </a:r>
          </a:p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Sylabus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Minimal </a:t>
            </a:r>
            <a:r>
              <a:rPr lang="en-US" dirty="0" err="1" smtClean="0"/>
              <a:t>hadir</a:t>
            </a:r>
            <a:r>
              <a:rPr lang="en-US" dirty="0" smtClean="0"/>
              <a:t> 75% = 12 kali </a:t>
            </a:r>
            <a:r>
              <a:rPr lang="en-US" dirty="0" err="1" smtClean="0"/>
              <a:t>pertemuan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r>
              <a:rPr lang="en-US" dirty="0" err="1" smtClean="0"/>
              <a:t>Keterlambatan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celana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rok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pendek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baju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lengan</a:t>
            </a:r>
            <a:r>
              <a:rPr lang="en-US" dirty="0" smtClean="0">
                <a:sym typeface="Wingdings" pitchFamily="2" charset="2"/>
              </a:rPr>
              <a:t>, sandal.</a:t>
            </a:r>
          </a:p>
          <a:p>
            <a:r>
              <a:rPr lang="en-US" dirty="0" err="1" smtClean="0">
                <a:sym typeface="Wingdings" pitchFamily="2" charset="2"/>
              </a:rPr>
              <a:t>Selama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Perkuliahan</a:t>
            </a:r>
            <a:r>
              <a:rPr lang="en-US" dirty="0" smtClean="0">
                <a:sym typeface="Wingdings" pitchFamily="2" charset="2"/>
              </a:rPr>
              <a:t>, HP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silent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membuka</a:t>
            </a:r>
            <a:r>
              <a:rPr lang="en-US" dirty="0" smtClean="0">
                <a:sym typeface="Wingdings" pitchFamily="2" charset="2"/>
              </a:rPr>
              <a:t> HP </a:t>
            </a:r>
            <a:r>
              <a:rPr lang="en-US" dirty="0" err="1" smtClean="0">
                <a:sym typeface="Wingdings" pitchFamily="2" charset="2"/>
              </a:rPr>
              <a:t>kecuali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panggilan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penting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Matakuliah</a:t>
            </a:r>
            <a:r>
              <a:rPr lang="en-US" dirty="0" smtClean="0"/>
              <a:t>	: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Sks</a:t>
            </a:r>
            <a:r>
              <a:rPr lang="en-US" dirty="0" smtClean="0"/>
              <a:t>	: 3 </a:t>
            </a:r>
            <a:r>
              <a:rPr lang="en-US" dirty="0" err="1" smtClean="0"/>
              <a:t>Sks</a:t>
            </a:r>
            <a:endParaRPr lang="en-US" dirty="0" smtClean="0"/>
          </a:p>
          <a:p>
            <a:r>
              <a:rPr lang="en-US" dirty="0" err="1" smtClean="0"/>
              <a:t>Deskripsi</a:t>
            </a:r>
            <a:r>
              <a:rPr lang="en-US" dirty="0" smtClean="0"/>
              <a:t> 	:</a:t>
            </a:r>
          </a:p>
          <a:p>
            <a:pPr>
              <a:buNone/>
            </a:pPr>
            <a:r>
              <a:rPr lang="en-US" dirty="0" smtClean="0"/>
              <a:t>	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Absensi</a:t>
            </a:r>
            <a:r>
              <a:rPr lang="en-US" dirty="0" smtClean="0"/>
              <a:t>	:10 </a:t>
            </a:r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	:10</a:t>
            </a:r>
          </a:p>
          <a:p>
            <a:pPr lvl="1"/>
            <a:r>
              <a:rPr lang="en-US" dirty="0" smtClean="0"/>
              <a:t>Mid 		: 25	</a:t>
            </a:r>
          </a:p>
          <a:p>
            <a:pPr lvl="1"/>
            <a:r>
              <a:rPr lang="en-US" dirty="0" smtClean="0"/>
              <a:t>UAS		: 30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		: 25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Pengantar</a:t>
            </a:r>
            <a:r>
              <a:rPr lang="en-US" sz="1800" dirty="0" smtClean="0"/>
              <a:t> </a:t>
            </a:r>
            <a:r>
              <a:rPr lang="en-US" sz="1800" dirty="0" err="1" smtClean="0"/>
              <a:t>Rekayasa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endParaRPr lang="en-US" sz="1800" dirty="0" smtClean="0"/>
          </a:p>
          <a:p>
            <a:r>
              <a:rPr lang="en-US" sz="1800" dirty="0" smtClean="0"/>
              <a:t>Model-Model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endParaRPr lang="en-US" sz="1800" dirty="0" smtClean="0"/>
          </a:p>
          <a:p>
            <a:r>
              <a:rPr lang="en-US" sz="1800" dirty="0" smtClean="0"/>
              <a:t>Requirement Analysis</a:t>
            </a:r>
          </a:p>
          <a:p>
            <a:pPr lvl="1"/>
            <a:r>
              <a:rPr lang="en-US" sz="1800" dirty="0" smtClean="0"/>
              <a:t>Functional Requirement</a:t>
            </a:r>
          </a:p>
          <a:p>
            <a:pPr lvl="1"/>
            <a:r>
              <a:rPr lang="en-US" sz="1800" dirty="0" smtClean="0"/>
              <a:t>Non-Functional Requirement</a:t>
            </a:r>
          </a:p>
          <a:p>
            <a:r>
              <a:rPr lang="en-US" sz="1800" dirty="0" smtClean="0"/>
              <a:t>Analysis Modeling</a:t>
            </a:r>
          </a:p>
          <a:p>
            <a:r>
              <a:rPr lang="en-US" sz="1800" dirty="0" err="1" smtClean="0"/>
              <a:t>Pendekatan</a:t>
            </a:r>
            <a:r>
              <a:rPr lang="en-US" sz="1800" dirty="0" smtClean="0"/>
              <a:t> </a:t>
            </a:r>
            <a:r>
              <a:rPr lang="en-US" sz="1800" dirty="0" err="1" smtClean="0"/>
              <a:t>Terstruktur</a:t>
            </a:r>
            <a:endParaRPr lang="en-US" sz="1800" dirty="0" smtClean="0"/>
          </a:p>
          <a:p>
            <a:pPr lvl="1"/>
            <a:r>
              <a:rPr lang="en-US" sz="1800" dirty="0" smtClean="0"/>
              <a:t>DFD</a:t>
            </a:r>
          </a:p>
          <a:p>
            <a:pPr lvl="1"/>
            <a:r>
              <a:rPr lang="en-US" sz="1800" dirty="0" smtClean="0"/>
              <a:t>ERD</a:t>
            </a:r>
          </a:p>
          <a:p>
            <a:pPr lvl="1"/>
            <a:r>
              <a:rPr lang="en-US" sz="1800" dirty="0" smtClean="0"/>
              <a:t>STD</a:t>
            </a:r>
          </a:p>
          <a:p>
            <a:r>
              <a:rPr lang="en-US" sz="1800" dirty="0" err="1" smtClean="0"/>
              <a:t>Pendekatan</a:t>
            </a:r>
            <a:r>
              <a:rPr lang="en-US" sz="1800" dirty="0" smtClean="0"/>
              <a:t> </a:t>
            </a:r>
            <a:r>
              <a:rPr lang="en-US" sz="1800" dirty="0" err="1" smtClean="0"/>
              <a:t>berorientasi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endParaRPr lang="en-US" sz="1800" dirty="0" smtClean="0"/>
          </a:p>
          <a:p>
            <a:pPr lvl="1"/>
            <a:r>
              <a:rPr lang="en-US" sz="1800" dirty="0" smtClean="0"/>
              <a:t>Use Case Diagram</a:t>
            </a:r>
          </a:p>
          <a:p>
            <a:pPr lvl="1"/>
            <a:r>
              <a:rPr lang="en-US" sz="1800" dirty="0" smtClean="0"/>
              <a:t>Class Diagram</a:t>
            </a:r>
          </a:p>
          <a:p>
            <a:pPr lvl="1"/>
            <a:r>
              <a:rPr lang="en-US" sz="1800" dirty="0" smtClean="0"/>
              <a:t>Activity Diagram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800" dirty="0"/>
          </a:p>
          <a:p>
            <a:pPr marL="293688"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Software Design</a:t>
            </a:r>
          </a:p>
          <a:p>
            <a:pPr lvl="1"/>
            <a:r>
              <a:rPr lang="en-US" sz="1800" dirty="0" err="1" smtClean="0"/>
              <a:t>Desain</a:t>
            </a:r>
            <a:r>
              <a:rPr lang="en-US" sz="1800" dirty="0" smtClean="0"/>
              <a:t> data</a:t>
            </a:r>
          </a:p>
          <a:p>
            <a:pPr lvl="1"/>
            <a:r>
              <a:rPr lang="en-US" sz="1800" dirty="0" err="1" smtClean="0"/>
              <a:t>Desain</a:t>
            </a:r>
            <a:r>
              <a:rPr lang="en-US" sz="1800" dirty="0" smtClean="0"/>
              <a:t> Interface</a:t>
            </a:r>
          </a:p>
          <a:p>
            <a:pPr lvl="1"/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Arsitektur</a:t>
            </a:r>
            <a:endParaRPr lang="en-US" sz="1800" dirty="0" smtClean="0"/>
          </a:p>
          <a:p>
            <a:pPr lvl="1"/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Prosedural</a:t>
            </a:r>
            <a:endParaRPr lang="en-US" sz="1800" dirty="0" smtClean="0"/>
          </a:p>
          <a:p>
            <a:r>
              <a:rPr lang="en-US" sz="1800" dirty="0" smtClean="0"/>
              <a:t>Software Testing</a:t>
            </a:r>
          </a:p>
          <a:p>
            <a:pPr lvl="1"/>
            <a:r>
              <a:rPr lang="en-US" sz="1800" dirty="0" smtClean="0"/>
              <a:t>Unit testing</a:t>
            </a:r>
          </a:p>
          <a:p>
            <a:pPr lvl="1"/>
            <a:r>
              <a:rPr lang="en-US" sz="1800" dirty="0" err="1" smtClean="0"/>
              <a:t>Integrasi</a:t>
            </a:r>
            <a:r>
              <a:rPr lang="en-US" sz="1800" dirty="0" smtClean="0"/>
              <a:t> Testing</a:t>
            </a:r>
          </a:p>
          <a:p>
            <a:pPr lvl="1"/>
            <a:r>
              <a:rPr lang="en-US" sz="1800" dirty="0" err="1" smtClean="0"/>
              <a:t>Fungsional</a:t>
            </a:r>
            <a:r>
              <a:rPr lang="en-US" sz="1800" dirty="0" smtClean="0"/>
              <a:t> Testing</a:t>
            </a:r>
          </a:p>
          <a:p>
            <a:pPr lvl="1"/>
            <a:r>
              <a:rPr lang="en-US" sz="1800" dirty="0" smtClean="0"/>
              <a:t>Performance Testing</a:t>
            </a:r>
          </a:p>
          <a:p>
            <a:pPr lvl="1"/>
            <a:r>
              <a:rPr lang="en-US" sz="1800" dirty="0" smtClean="0"/>
              <a:t>Acceptance testing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Roger S. Pressman, </a:t>
            </a:r>
            <a:r>
              <a:rPr lang="en-US" b="1" i="1" dirty="0"/>
              <a:t>Software Engineering A Practitioner’s Approach</a:t>
            </a:r>
            <a:r>
              <a:rPr lang="en-US" dirty="0"/>
              <a:t>, </a:t>
            </a:r>
            <a:r>
              <a:rPr lang="en-US" dirty="0" smtClean="0"/>
              <a:t>Seventh </a:t>
            </a:r>
            <a:r>
              <a:rPr lang="en-US" dirty="0"/>
              <a:t>Edition, McGraw-Hill </a:t>
            </a:r>
            <a:r>
              <a:rPr lang="en-US" dirty="0" smtClean="0"/>
              <a:t>2010.</a:t>
            </a:r>
          </a:p>
          <a:p>
            <a:r>
              <a:rPr lang="en-US" dirty="0" err="1" smtClean="0"/>
              <a:t>Sommervile</a:t>
            </a:r>
            <a:r>
              <a:rPr lang="en-US" dirty="0" smtClean="0"/>
              <a:t>, Ian, </a:t>
            </a:r>
            <a:r>
              <a:rPr lang="en-US" i="1" dirty="0" smtClean="0"/>
              <a:t>Software Engineering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 Addison Wesley Publishing Company, 2003</a:t>
            </a:r>
          </a:p>
          <a:p>
            <a:r>
              <a:rPr lang="en-US" dirty="0" err="1" smtClean="0"/>
              <a:t>Sharl</a:t>
            </a:r>
            <a:r>
              <a:rPr lang="en-US" dirty="0" smtClean="0"/>
              <a:t> Lawrence </a:t>
            </a:r>
            <a:r>
              <a:rPr lang="en-US" dirty="0" err="1" smtClean="0"/>
              <a:t>Pfleeger</a:t>
            </a:r>
            <a:r>
              <a:rPr lang="en-US" dirty="0" smtClean="0"/>
              <a:t>, Software Engineering, </a:t>
            </a:r>
            <a:r>
              <a:rPr lang="en-US" smtClean="0"/>
              <a:t>Fourth </a:t>
            </a:r>
            <a:r>
              <a:rPr lang="en-US" smtClean="0"/>
              <a:t>Edition</a:t>
            </a:r>
            <a:endParaRPr lang="en-US" dirty="0" smtClean="0"/>
          </a:p>
          <a:p>
            <a:r>
              <a:rPr lang="en-US" dirty="0" smtClean="0"/>
              <a:t>Alan </a:t>
            </a:r>
            <a:r>
              <a:rPr lang="en-US" dirty="0" err="1" smtClean="0"/>
              <a:t>dennis</a:t>
            </a:r>
            <a:r>
              <a:rPr lang="en-US" dirty="0" smtClean="0"/>
              <a:t>, System Analysis and Design with UML</a:t>
            </a:r>
          </a:p>
          <a:p>
            <a:pPr lvl="0"/>
            <a:r>
              <a:rPr lang="en-US" dirty="0" err="1" smtClean="0"/>
              <a:t>Artikel-artikel</a:t>
            </a:r>
            <a:r>
              <a:rPr lang="en-US" dirty="0" smtClean="0"/>
              <a:t> internet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657</TotalTime>
  <Words>187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Rekayasa Perangkat Lunak</vt:lpstr>
      <vt:lpstr>Aturan Perkuliahan</vt:lpstr>
      <vt:lpstr>Sylabus</vt:lpstr>
      <vt:lpstr>Sylabus</vt:lpstr>
      <vt:lpstr>Sylabus</vt:lpstr>
      <vt:lpstr>Materi</vt:lpstr>
      <vt:lpstr>Slide 7</vt:lpstr>
      <vt:lpstr>Referensi</vt:lpstr>
    </vt:vector>
  </TitlesOfParts>
  <Company>stikom-db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System</dc:title>
  <dc:creator>eriya</dc:creator>
  <cp:lastModifiedBy>Eriya</cp:lastModifiedBy>
  <cp:revision>47</cp:revision>
  <dcterms:created xsi:type="dcterms:W3CDTF">2010-10-16T17:52:39Z</dcterms:created>
  <dcterms:modified xsi:type="dcterms:W3CDTF">2013-10-07T03:04:47Z</dcterms:modified>
</cp:coreProperties>
</file>