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0"/>
  </p:notesMasterIdLst>
  <p:handoutMasterIdLst>
    <p:handoutMasterId r:id="rId31"/>
  </p:handoutMasterIdLst>
  <p:sldIdLst>
    <p:sldId id="298" r:id="rId2"/>
    <p:sldId id="283" r:id="rId3"/>
    <p:sldId id="297" r:id="rId4"/>
    <p:sldId id="284" r:id="rId5"/>
    <p:sldId id="299" r:id="rId6"/>
    <p:sldId id="301" r:id="rId7"/>
    <p:sldId id="302" r:id="rId8"/>
    <p:sldId id="303" r:id="rId9"/>
    <p:sldId id="304" r:id="rId10"/>
    <p:sldId id="305" r:id="rId11"/>
    <p:sldId id="306" r:id="rId12"/>
    <p:sldId id="307" r:id="rId13"/>
    <p:sldId id="308" r:id="rId14"/>
    <p:sldId id="309" r:id="rId15"/>
    <p:sldId id="310"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74" autoAdjust="0"/>
  </p:normalViewPr>
  <p:slideViewPr>
    <p:cSldViewPr snapToGrid="0">
      <p:cViewPr varScale="1">
        <p:scale>
          <a:sx n="71" d="100"/>
          <a:sy n="71" d="100"/>
        </p:scale>
        <p:origin x="-120" y="-1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88" d="100"/>
          <a:sy n="88" d="100"/>
        </p:scale>
        <p:origin x="2886" y="10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09897-8D36-41A9-8046-C6C0BF20818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d-ID"/>
        </a:p>
      </dgm:t>
    </dgm:pt>
    <dgm:pt modelId="{277CE975-069D-4436-836E-1BDE54825866}">
      <dgm:prSet/>
      <dgm:spPr/>
      <dgm:t>
        <a:bodyPr/>
        <a:lstStyle/>
        <a:p>
          <a:r>
            <a:rPr lang="en-ZA" dirty="0"/>
            <a:t>1. </a:t>
          </a:r>
          <a:r>
            <a:rPr lang="id-ID" dirty="0"/>
            <a:t>S</a:t>
          </a:r>
          <a:r>
            <a:rPr lang="en-ZA" dirty="0" err="1"/>
            <a:t>ejarah</a:t>
          </a:r>
          <a:r>
            <a:rPr lang="en-ZA" dirty="0"/>
            <a:t> </a:t>
          </a:r>
          <a:r>
            <a:rPr lang="en-ZA" dirty="0" err="1"/>
            <a:t>singkat</a:t>
          </a:r>
          <a:r>
            <a:rPr lang="en-ZA" dirty="0"/>
            <a:t> </a:t>
          </a:r>
          <a:r>
            <a:rPr lang="en-ZA" dirty="0" err="1"/>
            <a:t>tentang</a:t>
          </a:r>
          <a:r>
            <a:rPr lang="en-ZA" dirty="0"/>
            <a:t> </a:t>
          </a:r>
          <a:r>
            <a:rPr lang="en-ZA" dirty="0" err="1"/>
            <a:t>gerakan</a:t>
          </a:r>
          <a:r>
            <a:rPr lang="en-ZA" dirty="0"/>
            <a:t> </a:t>
          </a:r>
          <a:r>
            <a:rPr lang="en-ZA" dirty="0" err="1"/>
            <a:t>buruh</a:t>
          </a:r>
          <a:r>
            <a:rPr lang="en-ZA" dirty="0"/>
            <a:t> </a:t>
          </a:r>
          <a:r>
            <a:rPr lang="id-ID" dirty="0"/>
            <a:t>di </a:t>
          </a:r>
          <a:r>
            <a:rPr lang="en-ZA" dirty="0"/>
            <a:t>Amerika</a:t>
          </a:r>
          <a:r>
            <a:rPr lang="id-ID" dirty="0"/>
            <a:t> Serikat</a:t>
          </a:r>
          <a:r>
            <a:rPr lang="en-ZA" dirty="0"/>
            <a:t>.</a:t>
          </a:r>
          <a:endParaRPr lang="id-ID" dirty="0"/>
        </a:p>
      </dgm:t>
    </dgm:pt>
    <dgm:pt modelId="{E1BFF0E1-6FD7-406D-B01B-2769BD10A71B}" type="parTrans" cxnId="{F5254D1F-FE86-4B70-B5C2-C9E1C90CB83B}">
      <dgm:prSet/>
      <dgm:spPr/>
      <dgm:t>
        <a:bodyPr/>
        <a:lstStyle/>
        <a:p>
          <a:endParaRPr lang="id-ID"/>
        </a:p>
      </dgm:t>
    </dgm:pt>
    <dgm:pt modelId="{6AFDD482-016F-4EF0-BE6C-BA974C644518}" type="sibTrans" cxnId="{F5254D1F-FE86-4B70-B5C2-C9E1C90CB83B}">
      <dgm:prSet/>
      <dgm:spPr/>
      <dgm:t>
        <a:bodyPr/>
        <a:lstStyle/>
        <a:p>
          <a:endParaRPr lang="id-ID"/>
        </a:p>
      </dgm:t>
    </dgm:pt>
    <dgm:pt modelId="{97B548A7-8067-41AE-8633-64A0DB265193}">
      <dgm:prSet/>
      <dgm:spPr/>
      <dgm:t>
        <a:bodyPr/>
        <a:lstStyle/>
        <a:p>
          <a:r>
            <a:rPr lang="en-ZA"/>
            <a:t>2. </a:t>
          </a:r>
          <a:r>
            <a:rPr lang="id-ID"/>
            <a:t>Membahas</a:t>
          </a:r>
          <a:r>
            <a:rPr lang="en-ZA"/>
            <a:t> fitur utama setidaknya tiga bagian utama</a:t>
          </a:r>
          <a:r>
            <a:rPr lang="id-ID"/>
            <a:t> </a:t>
          </a:r>
          <a:r>
            <a:rPr lang="en-ZA"/>
            <a:t>undang-undang tenaga kerja.</a:t>
          </a:r>
          <a:endParaRPr lang="id-ID"/>
        </a:p>
      </dgm:t>
    </dgm:pt>
    <dgm:pt modelId="{18089F4A-7EB6-498C-8892-2CC415308A2B}" type="parTrans" cxnId="{5F56F28A-FE22-4C53-B980-C80612DEC018}">
      <dgm:prSet/>
      <dgm:spPr/>
      <dgm:t>
        <a:bodyPr/>
        <a:lstStyle/>
        <a:p>
          <a:endParaRPr lang="id-ID"/>
        </a:p>
      </dgm:t>
    </dgm:pt>
    <dgm:pt modelId="{5ADB670A-D29E-45F4-A45E-9E2857FF8490}" type="sibTrans" cxnId="{5F56F28A-FE22-4C53-B980-C80612DEC018}">
      <dgm:prSet/>
      <dgm:spPr/>
      <dgm:t>
        <a:bodyPr/>
        <a:lstStyle/>
        <a:p>
          <a:endParaRPr lang="id-ID"/>
        </a:p>
      </dgm:t>
    </dgm:pt>
    <dgm:pt modelId="{E52598DC-2C7E-41BF-A96B-E23C1333B06D}">
      <dgm:prSet/>
      <dgm:spPr/>
      <dgm:t>
        <a:bodyPr/>
        <a:lstStyle/>
        <a:p>
          <a:r>
            <a:rPr lang="en-ZA" dirty="0"/>
            <a:t>3. </a:t>
          </a:r>
          <a:r>
            <a:rPr lang="id-ID" dirty="0"/>
            <a:t>Memberikan </a:t>
          </a:r>
          <a:r>
            <a:rPr lang="en-ZA" dirty="0" err="1"/>
            <a:t>contoh-contoh</a:t>
          </a:r>
          <a:r>
            <a:rPr lang="en-ZA" dirty="0"/>
            <a:t> </a:t>
          </a:r>
          <a:r>
            <a:rPr lang="en-ZA" dirty="0" err="1"/>
            <a:t>dari</a:t>
          </a:r>
          <a:r>
            <a:rPr lang="en-ZA" dirty="0"/>
            <a:t> </a:t>
          </a:r>
          <a:r>
            <a:rPr lang="en-ZA" dirty="0" err="1"/>
            <a:t>apa</a:t>
          </a:r>
          <a:r>
            <a:rPr lang="en-ZA" dirty="0"/>
            <a:t> yang </a:t>
          </a:r>
          <a:r>
            <a:rPr lang="en-ZA" dirty="0" err="1"/>
            <a:t>diharapkan</a:t>
          </a:r>
          <a:r>
            <a:rPr lang="en-ZA" dirty="0"/>
            <a:t> d</a:t>
          </a:r>
          <a:r>
            <a:rPr lang="id-ID" dirty="0"/>
            <a:t>alam dorongan untuk serikat pekerja serta proses</a:t>
          </a:r>
          <a:r>
            <a:rPr lang="en-ZA" dirty="0"/>
            <a:t> </a:t>
          </a:r>
          <a:r>
            <a:rPr lang="en-ZA" dirty="0" err="1"/>
            <a:t>pemilihan</a:t>
          </a:r>
          <a:r>
            <a:rPr lang="en-ZA" dirty="0"/>
            <a:t>.</a:t>
          </a:r>
          <a:endParaRPr lang="id-ID" dirty="0"/>
        </a:p>
      </dgm:t>
    </dgm:pt>
    <dgm:pt modelId="{AD058817-B6A7-49C2-B097-9AB155FC7094}" type="parTrans" cxnId="{86F4A3DD-B445-4FB0-B084-39F2211E0925}">
      <dgm:prSet/>
      <dgm:spPr/>
      <dgm:t>
        <a:bodyPr/>
        <a:lstStyle/>
        <a:p>
          <a:endParaRPr lang="id-ID"/>
        </a:p>
      </dgm:t>
    </dgm:pt>
    <dgm:pt modelId="{11B35CC8-0375-46E1-85E5-63E65656452E}" type="sibTrans" cxnId="{86F4A3DD-B445-4FB0-B084-39F2211E0925}">
      <dgm:prSet/>
      <dgm:spPr/>
      <dgm:t>
        <a:bodyPr/>
        <a:lstStyle/>
        <a:p>
          <a:endParaRPr lang="id-ID"/>
        </a:p>
      </dgm:t>
    </dgm:pt>
    <dgm:pt modelId="{B7DEE266-5D7D-4671-9CC3-D3476796B9E4}">
      <dgm:prSet/>
      <dgm:spPr/>
      <dgm:t>
        <a:bodyPr/>
        <a:lstStyle/>
        <a:p>
          <a:r>
            <a:rPr lang="en-ZA"/>
            <a:t>4. lima cara untuk kehilangan pemilihan NLRB.</a:t>
          </a:r>
          <a:endParaRPr lang="id-ID"/>
        </a:p>
      </dgm:t>
    </dgm:pt>
    <dgm:pt modelId="{68CA2807-10F6-4078-8CC2-913AC4C84296}" type="parTrans" cxnId="{CCFD58A6-77A7-4171-AC46-9DCDAEF5C89F}">
      <dgm:prSet/>
      <dgm:spPr/>
      <dgm:t>
        <a:bodyPr/>
        <a:lstStyle/>
        <a:p>
          <a:endParaRPr lang="id-ID"/>
        </a:p>
      </dgm:t>
    </dgm:pt>
    <dgm:pt modelId="{F102C86D-53CB-47E8-AE69-8C1D36BB99A1}" type="sibTrans" cxnId="{CCFD58A6-77A7-4171-AC46-9DCDAEF5C89F}">
      <dgm:prSet/>
      <dgm:spPr/>
      <dgm:t>
        <a:bodyPr/>
        <a:lstStyle/>
        <a:p>
          <a:endParaRPr lang="id-ID"/>
        </a:p>
      </dgm:t>
    </dgm:pt>
    <dgm:pt modelId="{B0D175D0-1DBB-4774-B947-388679BB39E9}">
      <dgm:prSet/>
      <dgm:spPr/>
      <dgm:t>
        <a:bodyPr/>
        <a:lstStyle/>
        <a:p>
          <a:r>
            <a:rPr lang="en-ZA" dirty="0"/>
            <a:t>5. </a:t>
          </a:r>
          <a:r>
            <a:rPr lang="id-ID" dirty="0"/>
            <a:t>Memberikan ilustrasi </a:t>
          </a:r>
          <a:r>
            <a:rPr lang="en-ZA" dirty="0" err="1"/>
            <a:t>tawar-menawar</a:t>
          </a:r>
          <a:r>
            <a:rPr lang="id-ID" dirty="0"/>
            <a:t> dengan itikad yang tidak baik</a:t>
          </a:r>
        </a:p>
      </dgm:t>
    </dgm:pt>
    <dgm:pt modelId="{5ED2FEEA-A30A-44B7-8CE2-974FC80C21F0}" type="parTrans" cxnId="{5866DE65-C247-43C6-960A-6C01908DD0B8}">
      <dgm:prSet/>
      <dgm:spPr/>
      <dgm:t>
        <a:bodyPr/>
        <a:lstStyle/>
        <a:p>
          <a:endParaRPr lang="id-ID"/>
        </a:p>
      </dgm:t>
    </dgm:pt>
    <dgm:pt modelId="{DA935D39-88E7-4242-9BE0-C9C164BC7EAC}" type="sibTrans" cxnId="{5866DE65-C247-43C6-960A-6C01908DD0B8}">
      <dgm:prSet/>
      <dgm:spPr/>
      <dgm:t>
        <a:bodyPr/>
        <a:lstStyle/>
        <a:p>
          <a:endParaRPr lang="id-ID"/>
        </a:p>
      </dgm:t>
    </dgm:pt>
    <dgm:pt modelId="{31B1A7FC-A87B-4CE4-9ABB-14ABD2E1C7B4}">
      <dgm:prSet/>
      <dgm:spPr/>
      <dgm:t>
        <a:bodyPr/>
        <a:lstStyle/>
        <a:p>
          <a:r>
            <a:rPr lang="en-ZA" dirty="0"/>
            <a:t>.</a:t>
          </a:r>
          <a:endParaRPr lang="id-ID" dirty="0"/>
        </a:p>
      </dgm:t>
    </dgm:pt>
    <dgm:pt modelId="{C4F90614-C3A8-4C0B-BF4F-B838F0DEDBE2}" type="parTrans" cxnId="{A0BE42F7-101C-4611-97DF-BDC7F725EB42}">
      <dgm:prSet/>
      <dgm:spPr/>
      <dgm:t>
        <a:bodyPr/>
        <a:lstStyle/>
        <a:p>
          <a:endParaRPr lang="id-ID"/>
        </a:p>
      </dgm:t>
    </dgm:pt>
    <dgm:pt modelId="{5BBD3F4B-9C44-4B86-A8CA-D7A3DBD57DE7}" type="sibTrans" cxnId="{A0BE42F7-101C-4611-97DF-BDC7F725EB42}">
      <dgm:prSet/>
      <dgm:spPr/>
      <dgm:t>
        <a:bodyPr/>
        <a:lstStyle/>
        <a:p>
          <a:endParaRPr lang="id-ID"/>
        </a:p>
      </dgm:t>
    </dgm:pt>
    <dgm:pt modelId="{FBBD044D-CCEB-465F-B21C-D096C1A8B59F}">
      <dgm:prSet/>
      <dgm:spPr/>
      <dgm:t>
        <a:bodyPr/>
        <a:lstStyle/>
        <a:p>
          <a:r>
            <a:rPr lang="en-ZA" dirty="0"/>
            <a:t>6. </a:t>
          </a:r>
          <a:r>
            <a:rPr lang="id-ID" dirty="0"/>
            <a:t>Pengembangan </a:t>
          </a:r>
          <a:r>
            <a:rPr lang="en-ZA" dirty="0" err="1"/>
            <a:t>prosedur</a:t>
          </a:r>
          <a:r>
            <a:rPr lang="id-ID" dirty="0"/>
            <a:t> dalam </a:t>
          </a:r>
          <a:r>
            <a:rPr lang="en-ZA" dirty="0" err="1"/>
            <a:t>penyampaian</a:t>
          </a:r>
          <a:r>
            <a:rPr lang="en-ZA" dirty="0"/>
            <a:t> </a:t>
          </a:r>
          <a:r>
            <a:rPr lang="en-ZA" dirty="0" err="1"/>
            <a:t>keluhan</a:t>
          </a:r>
          <a:r>
            <a:rPr lang="en-ZA" dirty="0"/>
            <a:t>.</a:t>
          </a:r>
          <a:endParaRPr lang="id-ID" dirty="0"/>
        </a:p>
      </dgm:t>
    </dgm:pt>
    <dgm:pt modelId="{7A42E069-DB52-4BA6-9533-C1DFA69CF00D}" type="parTrans" cxnId="{D86F29C4-A898-40B7-BED2-318A993B97BD}">
      <dgm:prSet/>
      <dgm:spPr/>
      <dgm:t>
        <a:bodyPr/>
        <a:lstStyle/>
        <a:p>
          <a:endParaRPr lang="id-ID"/>
        </a:p>
      </dgm:t>
    </dgm:pt>
    <dgm:pt modelId="{849B5D91-E188-4F24-85EB-B8A34258DB58}" type="sibTrans" cxnId="{D86F29C4-A898-40B7-BED2-318A993B97BD}">
      <dgm:prSet/>
      <dgm:spPr/>
      <dgm:t>
        <a:bodyPr/>
        <a:lstStyle/>
        <a:p>
          <a:endParaRPr lang="id-ID"/>
        </a:p>
      </dgm:t>
    </dgm:pt>
    <dgm:pt modelId="{FB33DBB3-7ABF-4ECF-880B-91A8D611A210}" type="pres">
      <dgm:prSet presAssocID="{F4909897-8D36-41A9-8046-C6C0BF20818B}" presName="vert0" presStyleCnt="0">
        <dgm:presLayoutVars>
          <dgm:dir/>
          <dgm:animOne val="branch"/>
          <dgm:animLvl val="lvl"/>
        </dgm:presLayoutVars>
      </dgm:prSet>
      <dgm:spPr/>
      <dgm:t>
        <a:bodyPr/>
        <a:lstStyle/>
        <a:p>
          <a:endParaRPr lang="en-US"/>
        </a:p>
      </dgm:t>
    </dgm:pt>
    <dgm:pt modelId="{8751C74A-B153-4085-9E4C-FDBDD329A35A}" type="pres">
      <dgm:prSet presAssocID="{277CE975-069D-4436-836E-1BDE54825866}" presName="thickLine" presStyleLbl="alignNode1" presStyleIdx="0" presStyleCnt="7"/>
      <dgm:spPr/>
    </dgm:pt>
    <dgm:pt modelId="{D60E7B35-D10C-4FAC-8718-3ADC104C9B58}" type="pres">
      <dgm:prSet presAssocID="{277CE975-069D-4436-836E-1BDE54825866}" presName="horz1" presStyleCnt="0"/>
      <dgm:spPr/>
    </dgm:pt>
    <dgm:pt modelId="{C78500CE-ADA4-45FB-974D-15631CF41B39}" type="pres">
      <dgm:prSet presAssocID="{277CE975-069D-4436-836E-1BDE54825866}" presName="tx1" presStyleLbl="revTx" presStyleIdx="0" presStyleCnt="7"/>
      <dgm:spPr/>
      <dgm:t>
        <a:bodyPr/>
        <a:lstStyle/>
        <a:p>
          <a:endParaRPr lang="en-US"/>
        </a:p>
      </dgm:t>
    </dgm:pt>
    <dgm:pt modelId="{B74CF04E-D8E5-4109-BF03-3A750F330D6C}" type="pres">
      <dgm:prSet presAssocID="{277CE975-069D-4436-836E-1BDE54825866}" presName="vert1" presStyleCnt="0"/>
      <dgm:spPr/>
    </dgm:pt>
    <dgm:pt modelId="{F99B7D4F-561E-4E70-BAF9-2F41EBC69EFD}" type="pres">
      <dgm:prSet presAssocID="{97B548A7-8067-41AE-8633-64A0DB265193}" presName="thickLine" presStyleLbl="alignNode1" presStyleIdx="1" presStyleCnt="7"/>
      <dgm:spPr/>
    </dgm:pt>
    <dgm:pt modelId="{4798E6C3-A988-4EBB-ABB0-C0F1882751EB}" type="pres">
      <dgm:prSet presAssocID="{97B548A7-8067-41AE-8633-64A0DB265193}" presName="horz1" presStyleCnt="0"/>
      <dgm:spPr/>
    </dgm:pt>
    <dgm:pt modelId="{EED62B29-D566-435F-8133-32D50190C231}" type="pres">
      <dgm:prSet presAssocID="{97B548A7-8067-41AE-8633-64A0DB265193}" presName="tx1" presStyleLbl="revTx" presStyleIdx="1" presStyleCnt="7"/>
      <dgm:spPr/>
      <dgm:t>
        <a:bodyPr/>
        <a:lstStyle/>
        <a:p>
          <a:endParaRPr lang="en-US"/>
        </a:p>
      </dgm:t>
    </dgm:pt>
    <dgm:pt modelId="{3197FECF-96EF-43BB-B0CD-C06FAB15F947}" type="pres">
      <dgm:prSet presAssocID="{97B548A7-8067-41AE-8633-64A0DB265193}" presName="vert1" presStyleCnt="0"/>
      <dgm:spPr/>
    </dgm:pt>
    <dgm:pt modelId="{6F29A3D6-CF13-4E84-A922-82F47E03C48B}" type="pres">
      <dgm:prSet presAssocID="{E52598DC-2C7E-41BF-A96B-E23C1333B06D}" presName="thickLine" presStyleLbl="alignNode1" presStyleIdx="2" presStyleCnt="7"/>
      <dgm:spPr/>
    </dgm:pt>
    <dgm:pt modelId="{67CEA290-02FF-4471-B65B-2989E6A74C2D}" type="pres">
      <dgm:prSet presAssocID="{E52598DC-2C7E-41BF-A96B-E23C1333B06D}" presName="horz1" presStyleCnt="0"/>
      <dgm:spPr/>
    </dgm:pt>
    <dgm:pt modelId="{09483590-D0A5-41A4-A908-AE07FFB87330}" type="pres">
      <dgm:prSet presAssocID="{E52598DC-2C7E-41BF-A96B-E23C1333B06D}" presName="tx1" presStyleLbl="revTx" presStyleIdx="2" presStyleCnt="7"/>
      <dgm:spPr/>
      <dgm:t>
        <a:bodyPr/>
        <a:lstStyle/>
        <a:p>
          <a:endParaRPr lang="en-US"/>
        </a:p>
      </dgm:t>
    </dgm:pt>
    <dgm:pt modelId="{8C09F1CA-F5B1-42F8-9E45-B45F27EBCEB7}" type="pres">
      <dgm:prSet presAssocID="{E52598DC-2C7E-41BF-A96B-E23C1333B06D}" presName="vert1" presStyleCnt="0"/>
      <dgm:spPr/>
    </dgm:pt>
    <dgm:pt modelId="{0045B676-6296-41B0-8806-C383AF47C753}" type="pres">
      <dgm:prSet presAssocID="{B7DEE266-5D7D-4671-9CC3-D3476796B9E4}" presName="thickLine" presStyleLbl="alignNode1" presStyleIdx="3" presStyleCnt="7"/>
      <dgm:spPr/>
    </dgm:pt>
    <dgm:pt modelId="{5A23EBA2-D3F3-42FF-A10F-BD62EC6FB739}" type="pres">
      <dgm:prSet presAssocID="{B7DEE266-5D7D-4671-9CC3-D3476796B9E4}" presName="horz1" presStyleCnt="0"/>
      <dgm:spPr/>
    </dgm:pt>
    <dgm:pt modelId="{AB2DE2F1-F51A-4568-8169-186DFA0BBB83}" type="pres">
      <dgm:prSet presAssocID="{B7DEE266-5D7D-4671-9CC3-D3476796B9E4}" presName="tx1" presStyleLbl="revTx" presStyleIdx="3" presStyleCnt="7"/>
      <dgm:spPr/>
      <dgm:t>
        <a:bodyPr/>
        <a:lstStyle/>
        <a:p>
          <a:endParaRPr lang="en-US"/>
        </a:p>
      </dgm:t>
    </dgm:pt>
    <dgm:pt modelId="{7813C526-C716-4FB9-94D5-84FC9BF4EF80}" type="pres">
      <dgm:prSet presAssocID="{B7DEE266-5D7D-4671-9CC3-D3476796B9E4}" presName="vert1" presStyleCnt="0"/>
      <dgm:spPr/>
    </dgm:pt>
    <dgm:pt modelId="{BD1B5191-4326-4659-9BF0-C704693C142C}" type="pres">
      <dgm:prSet presAssocID="{B0D175D0-1DBB-4774-B947-388679BB39E9}" presName="thickLine" presStyleLbl="alignNode1" presStyleIdx="4" presStyleCnt="7"/>
      <dgm:spPr/>
    </dgm:pt>
    <dgm:pt modelId="{F4E44870-A3B6-4E42-94E6-AE45945292FC}" type="pres">
      <dgm:prSet presAssocID="{B0D175D0-1DBB-4774-B947-388679BB39E9}" presName="horz1" presStyleCnt="0"/>
      <dgm:spPr/>
    </dgm:pt>
    <dgm:pt modelId="{551E2ECE-018D-4DBA-B7F9-8989714CF0D1}" type="pres">
      <dgm:prSet presAssocID="{B0D175D0-1DBB-4774-B947-388679BB39E9}" presName="tx1" presStyleLbl="revTx" presStyleIdx="4" presStyleCnt="7"/>
      <dgm:spPr/>
      <dgm:t>
        <a:bodyPr/>
        <a:lstStyle/>
        <a:p>
          <a:endParaRPr lang="en-US"/>
        </a:p>
      </dgm:t>
    </dgm:pt>
    <dgm:pt modelId="{F1BC5D08-7DC8-42E6-9A03-CFFD4CC29F57}" type="pres">
      <dgm:prSet presAssocID="{B0D175D0-1DBB-4774-B947-388679BB39E9}" presName="vert1" presStyleCnt="0"/>
      <dgm:spPr/>
    </dgm:pt>
    <dgm:pt modelId="{472F5E50-C5E7-42F5-9358-E95A653A4429}" type="pres">
      <dgm:prSet presAssocID="{31B1A7FC-A87B-4CE4-9ABB-14ABD2E1C7B4}" presName="thickLine" presStyleLbl="alignNode1" presStyleIdx="5" presStyleCnt="7"/>
      <dgm:spPr/>
    </dgm:pt>
    <dgm:pt modelId="{38D1B870-D473-4F96-B8BC-81519E57EDCC}" type="pres">
      <dgm:prSet presAssocID="{31B1A7FC-A87B-4CE4-9ABB-14ABD2E1C7B4}" presName="horz1" presStyleCnt="0"/>
      <dgm:spPr/>
    </dgm:pt>
    <dgm:pt modelId="{004A4B3A-DA08-4A52-8879-A3DAA921CB31}" type="pres">
      <dgm:prSet presAssocID="{31B1A7FC-A87B-4CE4-9ABB-14ABD2E1C7B4}" presName="tx1" presStyleLbl="revTx" presStyleIdx="5" presStyleCnt="7"/>
      <dgm:spPr/>
      <dgm:t>
        <a:bodyPr/>
        <a:lstStyle/>
        <a:p>
          <a:endParaRPr lang="en-US"/>
        </a:p>
      </dgm:t>
    </dgm:pt>
    <dgm:pt modelId="{0D98811C-CF85-4768-8021-0C2176CEE096}" type="pres">
      <dgm:prSet presAssocID="{31B1A7FC-A87B-4CE4-9ABB-14ABD2E1C7B4}" presName="vert1" presStyleCnt="0"/>
      <dgm:spPr/>
    </dgm:pt>
    <dgm:pt modelId="{5C8B62A8-014D-4EBF-A2D2-5FC7FBC3894B}" type="pres">
      <dgm:prSet presAssocID="{FBBD044D-CCEB-465F-B21C-D096C1A8B59F}" presName="thickLine" presStyleLbl="alignNode1" presStyleIdx="6" presStyleCnt="7"/>
      <dgm:spPr/>
    </dgm:pt>
    <dgm:pt modelId="{4DEE27F7-66A6-47E7-ADD6-70E0C74413BB}" type="pres">
      <dgm:prSet presAssocID="{FBBD044D-CCEB-465F-B21C-D096C1A8B59F}" presName="horz1" presStyleCnt="0"/>
      <dgm:spPr/>
    </dgm:pt>
    <dgm:pt modelId="{E027410C-3D6D-44C2-82BD-37730455D8B0}" type="pres">
      <dgm:prSet presAssocID="{FBBD044D-CCEB-465F-B21C-D096C1A8B59F}" presName="tx1" presStyleLbl="revTx" presStyleIdx="6" presStyleCnt="7" custLinFactY="-6758" custLinFactNeighborX="-242" custLinFactNeighborY="-100000"/>
      <dgm:spPr/>
      <dgm:t>
        <a:bodyPr/>
        <a:lstStyle/>
        <a:p>
          <a:endParaRPr lang="en-US"/>
        </a:p>
      </dgm:t>
    </dgm:pt>
    <dgm:pt modelId="{B1443E4A-2F5F-4DEE-8963-104B3BCD947A}" type="pres">
      <dgm:prSet presAssocID="{FBBD044D-CCEB-465F-B21C-D096C1A8B59F}" presName="vert1" presStyleCnt="0"/>
      <dgm:spPr/>
    </dgm:pt>
  </dgm:ptLst>
  <dgm:cxnLst>
    <dgm:cxn modelId="{F5254D1F-FE86-4B70-B5C2-C9E1C90CB83B}" srcId="{F4909897-8D36-41A9-8046-C6C0BF20818B}" destId="{277CE975-069D-4436-836E-1BDE54825866}" srcOrd="0" destOrd="0" parTransId="{E1BFF0E1-6FD7-406D-B01B-2769BD10A71B}" sibTransId="{6AFDD482-016F-4EF0-BE6C-BA974C644518}"/>
    <dgm:cxn modelId="{C1C07395-C20F-4BC0-908B-893600B0BCF5}" type="presOf" srcId="{97B548A7-8067-41AE-8633-64A0DB265193}" destId="{EED62B29-D566-435F-8133-32D50190C231}" srcOrd="0" destOrd="0" presId="urn:microsoft.com/office/officeart/2008/layout/LinedList"/>
    <dgm:cxn modelId="{5866DE65-C247-43C6-960A-6C01908DD0B8}" srcId="{F4909897-8D36-41A9-8046-C6C0BF20818B}" destId="{B0D175D0-1DBB-4774-B947-388679BB39E9}" srcOrd="4" destOrd="0" parTransId="{5ED2FEEA-A30A-44B7-8CE2-974FC80C21F0}" sibTransId="{DA935D39-88E7-4242-9BE0-C9C164BC7EAC}"/>
    <dgm:cxn modelId="{5F56F28A-FE22-4C53-B980-C80612DEC018}" srcId="{F4909897-8D36-41A9-8046-C6C0BF20818B}" destId="{97B548A7-8067-41AE-8633-64A0DB265193}" srcOrd="1" destOrd="0" parTransId="{18089F4A-7EB6-498C-8892-2CC415308A2B}" sibTransId="{5ADB670A-D29E-45F4-A45E-9E2857FF8490}"/>
    <dgm:cxn modelId="{86F4A3DD-B445-4FB0-B084-39F2211E0925}" srcId="{F4909897-8D36-41A9-8046-C6C0BF20818B}" destId="{E52598DC-2C7E-41BF-A96B-E23C1333B06D}" srcOrd="2" destOrd="0" parTransId="{AD058817-B6A7-49C2-B097-9AB155FC7094}" sibTransId="{11B35CC8-0375-46E1-85E5-63E65656452E}"/>
    <dgm:cxn modelId="{CCFD58A6-77A7-4171-AC46-9DCDAEF5C89F}" srcId="{F4909897-8D36-41A9-8046-C6C0BF20818B}" destId="{B7DEE266-5D7D-4671-9CC3-D3476796B9E4}" srcOrd="3" destOrd="0" parTransId="{68CA2807-10F6-4078-8CC2-913AC4C84296}" sibTransId="{F102C86D-53CB-47E8-AE69-8C1D36BB99A1}"/>
    <dgm:cxn modelId="{9CC0AD9B-6692-4E01-B10D-75CE27E229D3}" type="presOf" srcId="{F4909897-8D36-41A9-8046-C6C0BF20818B}" destId="{FB33DBB3-7ABF-4ECF-880B-91A8D611A210}" srcOrd="0" destOrd="0" presId="urn:microsoft.com/office/officeart/2008/layout/LinedList"/>
    <dgm:cxn modelId="{72D30FF5-D8D9-4F77-96FF-403A67F05F63}" type="presOf" srcId="{E52598DC-2C7E-41BF-A96B-E23C1333B06D}" destId="{09483590-D0A5-41A4-A908-AE07FFB87330}" srcOrd="0" destOrd="0" presId="urn:microsoft.com/office/officeart/2008/layout/LinedList"/>
    <dgm:cxn modelId="{8B8851C0-C22E-419F-AD47-03D0C73C94A1}" type="presOf" srcId="{31B1A7FC-A87B-4CE4-9ABB-14ABD2E1C7B4}" destId="{004A4B3A-DA08-4A52-8879-A3DAA921CB31}" srcOrd="0" destOrd="0" presId="urn:microsoft.com/office/officeart/2008/layout/LinedList"/>
    <dgm:cxn modelId="{A0BE42F7-101C-4611-97DF-BDC7F725EB42}" srcId="{F4909897-8D36-41A9-8046-C6C0BF20818B}" destId="{31B1A7FC-A87B-4CE4-9ABB-14ABD2E1C7B4}" srcOrd="5" destOrd="0" parTransId="{C4F90614-C3A8-4C0B-BF4F-B838F0DEDBE2}" sibTransId="{5BBD3F4B-9C44-4B86-A8CA-D7A3DBD57DE7}"/>
    <dgm:cxn modelId="{01FA8F34-4794-410A-9919-31949B0BCCFA}" type="presOf" srcId="{FBBD044D-CCEB-465F-B21C-D096C1A8B59F}" destId="{E027410C-3D6D-44C2-82BD-37730455D8B0}" srcOrd="0" destOrd="0" presId="urn:microsoft.com/office/officeart/2008/layout/LinedList"/>
    <dgm:cxn modelId="{7DCEEB4B-9A02-448F-B234-18535B7783C5}" type="presOf" srcId="{B7DEE266-5D7D-4671-9CC3-D3476796B9E4}" destId="{AB2DE2F1-F51A-4568-8169-186DFA0BBB83}" srcOrd="0" destOrd="0" presId="urn:microsoft.com/office/officeart/2008/layout/LinedList"/>
    <dgm:cxn modelId="{D86F29C4-A898-40B7-BED2-318A993B97BD}" srcId="{F4909897-8D36-41A9-8046-C6C0BF20818B}" destId="{FBBD044D-CCEB-465F-B21C-D096C1A8B59F}" srcOrd="6" destOrd="0" parTransId="{7A42E069-DB52-4BA6-9533-C1DFA69CF00D}" sibTransId="{849B5D91-E188-4F24-85EB-B8A34258DB58}"/>
    <dgm:cxn modelId="{81B2EC8E-E9CC-4E41-A0AE-61D437ADB613}" type="presOf" srcId="{277CE975-069D-4436-836E-1BDE54825866}" destId="{C78500CE-ADA4-45FB-974D-15631CF41B39}" srcOrd="0" destOrd="0" presId="urn:microsoft.com/office/officeart/2008/layout/LinedList"/>
    <dgm:cxn modelId="{6E245BE2-B8D7-4F14-8384-428035220DAB}" type="presOf" srcId="{B0D175D0-1DBB-4774-B947-388679BB39E9}" destId="{551E2ECE-018D-4DBA-B7F9-8989714CF0D1}" srcOrd="0" destOrd="0" presId="urn:microsoft.com/office/officeart/2008/layout/LinedList"/>
    <dgm:cxn modelId="{885C1B9C-E1A1-4238-8971-0C099A9125DF}" type="presParOf" srcId="{FB33DBB3-7ABF-4ECF-880B-91A8D611A210}" destId="{8751C74A-B153-4085-9E4C-FDBDD329A35A}" srcOrd="0" destOrd="0" presId="urn:microsoft.com/office/officeart/2008/layout/LinedList"/>
    <dgm:cxn modelId="{0A00DC50-886C-4169-B9C0-1C19E4B47BD9}" type="presParOf" srcId="{FB33DBB3-7ABF-4ECF-880B-91A8D611A210}" destId="{D60E7B35-D10C-4FAC-8718-3ADC104C9B58}" srcOrd="1" destOrd="0" presId="urn:microsoft.com/office/officeart/2008/layout/LinedList"/>
    <dgm:cxn modelId="{D1644625-3706-45B1-ADF2-D291C7A940F7}" type="presParOf" srcId="{D60E7B35-D10C-4FAC-8718-3ADC104C9B58}" destId="{C78500CE-ADA4-45FB-974D-15631CF41B39}" srcOrd="0" destOrd="0" presId="urn:microsoft.com/office/officeart/2008/layout/LinedList"/>
    <dgm:cxn modelId="{2EFC03DB-5ABD-4549-ABE9-34F8521A93B7}" type="presParOf" srcId="{D60E7B35-D10C-4FAC-8718-3ADC104C9B58}" destId="{B74CF04E-D8E5-4109-BF03-3A750F330D6C}" srcOrd="1" destOrd="0" presId="urn:microsoft.com/office/officeart/2008/layout/LinedList"/>
    <dgm:cxn modelId="{1CB00AED-37C7-4B7A-B658-68980D78D80D}" type="presParOf" srcId="{FB33DBB3-7ABF-4ECF-880B-91A8D611A210}" destId="{F99B7D4F-561E-4E70-BAF9-2F41EBC69EFD}" srcOrd="2" destOrd="0" presId="urn:microsoft.com/office/officeart/2008/layout/LinedList"/>
    <dgm:cxn modelId="{5B302EE6-DD53-4FB1-AEC8-076E91029931}" type="presParOf" srcId="{FB33DBB3-7ABF-4ECF-880B-91A8D611A210}" destId="{4798E6C3-A988-4EBB-ABB0-C0F1882751EB}" srcOrd="3" destOrd="0" presId="urn:microsoft.com/office/officeart/2008/layout/LinedList"/>
    <dgm:cxn modelId="{43A9515E-9A11-4B96-93E2-2940272635F8}" type="presParOf" srcId="{4798E6C3-A988-4EBB-ABB0-C0F1882751EB}" destId="{EED62B29-D566-435F-8133-32D50190C231}" srcOrd="0" destOrd="0" presId="urn:microsoft.com/office/officeart/2008/layout/LinedList"/>
    <dgm:cxn modelId="{B72B7E19-C5A3-44A6-A6B2-02A7DFAC1B99}" type="presParOf" srcId="{4798E6C3-A988-4EBB-ABB0-C0F1882751EB}" destId="{3197FECF-96EF-43BB-B0CD-C06FAB15F947}" srcOrd="1" destOrd="0" presId="urn:microsoft.com/office/officeart/2008/layout/LinedList"/>
    <dgm:cxn modelId="{C92F3AD6-CCD9-490A-9505-B79C3C3E1495}" type="presParOf" srcId="{FB33DBB3-7ABF-4ECF-880B-91A8D611A210}" destId="{6F29A3D6-CF13-4E84-A922-82F47E03C48B}" srcOrd="4" destOrd="0" presId="urn:microsoft.com/office/officeart/2008/layout/LinedList"/>
    <dgm:cxn modelId="{AE6CEA2A-222B-48C3-8FC9-3E706140EB31}" type="presParOf" srcId="{FB33DBB3-7ABF-4ECF-880B-91A8D611A210}" destId="{67CEA290-02FF-4471-B65B-2989E6A74C2D}" srcOrd="5" destOrd="0" presId="urn:microsoft.com/office/officeart/2008/layout/LinedList"/>
    <dgm:cxn modelId="{6A6B67E0-F8D5-4FDB-BDD6-388D9613063C}" type="presParOf" srcId="{67CEA290-02FF-4471-B65B-2989E6A74C2D}" destId="{09483590-D0A5-41A4-A908-AE07FFB87330}" srcOrd="0" destOrd="0" presId="urn:microsoft.com/office/officeart/2008/layout/LinedList"/>
    <dgm:cxn modelId="{531A9D35-0C47-4D0C-8099-5164EC1F1930}" type="presParOf" srcId="{67CEA290-02FF-4471-B65B-2989E6A74C2D}" destId="{8C09F1CA-F5B1-42F8-9E45-B45F27EBCEB7}" srcOrd="1" destOrd="0" presId="urn:microsoft.com/office/officeart/2008/layout/LinedList"/>
    <dgm:cxn modelId="{885869C2-057F-4A1E-B846-FC1572C9E961}" type="presParOf" srcId="{FB33DBB3-7ABF-4ECF-880B-91A8D611A210}" destId="{0045B676-6296-41B0-8806-C383AF47C753}" srcOrd="6" destOrd="0" presId="urn:microsoft.com/office/officeart/2008/layout/LinedList"/>
    <dgm:cxn modelId="{32EE4348-EB43-49E4-A3F8-EE6E0C5D5932}" type="presParOf" srcId="{FB33DBB3-7ABF-4ECF-880B-91A8D611A210}" destId="{5A23EBA2-D3F3-42FF-A10F-BD62EC6FB739}" srcOrd="7" destOrd="0" presId="urn:microsoft.com/office/officeart/2008/layout/LinedList"/>
    <dgm:cxn modelId="{A253CE1B-5CE8-4E4F-AE5F-B84F19FBFE39}" type="presParOf" srcId="{5A23EBA2-D3F3-42FF-A10F-BD62EC6FB739}" destId="{AB2DE2F1-F51A-4568-8169-186DFA0BBB83}" srcOrd="0" destOrd="0" presId="urn:microsoft.com/office/officeart/2008/layout/LinedList"/>
    <dgm:cxn modelId="{5535C0A5-FE10-4D44-AC9D-3936FF70D79A}" type="presParOf" srcId="{5A23EBA2-D3F3-42FF-A10F-BD62EC6FB739}" destId="{7813C526-C716-4FB9-94D5-84FC9BF4EF80}" srcOrd="1" destOrd="0" presId="urn:microsoft.com/office/officeart/2008/layout/LinedList"/>
    <dgm:cxn modelId="{305D7EEA-A5F0-4CF2-B937-5333E0F8EB10}" type="presParOf" srcId="{FB33DBB3-7ABF-4ECF-880B-91A8D611A210}" destId="{BD1B5191-4326-4659-9BF0-C704693C142C}" srcOrd="8" destOrd="0" presId="urn:microsoft.com/office/officeart/2008/layout/LinedList"/>
    <dgm:cxn modelId="{0747C3F7-EB19-4924-B995-5F7E69D3EF7A}" type="presParOf" srcId="{FB33DBB3-7ABF-4ECF-880B-91A8D611A210}" destId="{F4E44870-A3B6-4E42-94E6-AE45945292FC}" srcOrd="9" destOrd="0" presId="urn:microsoft.com/office/officeart/2008/layout/LinedList"/>
    <dgm:cxn modelId="{97647891-F879-4D92-A73C-2F6E46CE36AB}" type="presParOf" srcId="{F4E44870-A3B6-4E42-94E6-AE45945292FC}" destId="{551E2ECE-018D-4DBA-B7F9-8989714CF0D1}" srcOrd="0" destOrd="0" presId="urn:microsoft.com/office/officeart/2008/layout/LinedList"/>
    <dgm:cxn modelId="{309E5D92-CD01-41F3-A0AF-3770D8577111}" type="presParOf" srcId="{F4E44870-A3B6-4E42-94E6-AE45945292FC}" destId="{F1BC5D08-7DC8-42E6-9A03-CFFD4CC29F57}" srcOrd="1" destOrd="0" presId="urn:microsoft.com/office/officeart/2008/layout/LinedList"/>
    <dgm:cxn modelId="{52CD121A-C1E9-4304-9CBA-37C8A1246C4D}" type="presParOf" srcId="{FB33DBB3-7ABF-4ECF-880B-91A8D611A210}" destId="{472F5E50-C5E7-42F5-9358-E95A653A4429}" srcOrd="10" destOrd="0" presId="urn:microsoft.com/office/officeart/2008/layout/LinedList"/>
    <dgm:cxn modelId="{84F52464-B6C6-403E-81D0-AFA04EE5B2F1}" type="presParOf" srcId="{FB33DBB3-7ABF-4ECF-880B-91A8D611A210}" destId="{38D1B870-D473-4F96-B8BC-81519E57EDCC}" srcOrd="11" destOrd="0" presId="urn:microsoft.com/office/officeart/2008/layout/LinedList"/>
    <dgm:cxn modelId="{60495880-9737-4348-A838-29E6FDE795FB}" type="presParOf" srcId="{38D1B870-D473-4F96-B8BC-81519E57EDCC}" destId="{004A4B3A-DA08-4A52-8879-A3DAA921CB31}" srcOrd="0" destOrd="0" presId="urn:microsoft.com/office/officeart/2008/layout/LinedList"/>
    <dgm:cxn modelId="{72196813-A009-4C51-8EF1-12F5B1E295FF}" type="presParOf" srcId="{38D1B870-D473-4F96-B8BC-81519E57EDCC}" destId="{0D98811C-CF85-4768-8021-0C2176CEE096}" srcOrd="1" destOrd="0" presId="urn:microsoft.com/office/officeart/2008/layout/LinedList"/>
    <dgm:cxn modelId="{6FD80D8E-1CB8-411A-8650-BFAAA018D7CB}" type="presParOf" srcId="{FB33DBB3-7ABF-4ECF-880B-91A8D611A210}" destId="{5C8B62A8-014D-4EBF-A2D2-5FC7FBC3894B}" srcOrd="12" destOrd="0" presId="urn:microsoft.com/office/officeart/2008/layout/LinedList"/>
    <dgm:cxn modelId="{50B8C7E4-551E-4CC1-8695-FAA0246AAFFA}" type="presParOf" srcId="{FB33DBB3-7ABF-4ECF-880B-91A8D611A210}" destId="{4DEE27F7-66A6-47E7-ADD6-70E0C74413BB}" srcOrd="13" destOrd="0" presId="urn:microsoft.com/office/officeart/2008/layout/LinedList"/>
    <dgm:cxn modelId="{57C54559-8B5F-49DB-96B5-960B83CE4C84}" type="presParOf" srcId="{4DEE27F7-66A6-47E7-ADD6-70E0C74413BB}" destId="{E027410C-3D6D-44C2-82BD-37730455D8B0}" srcOrd="0" destOrd="0" presId="urn:microsoft.com/office/officeart/2008/layout/LinedList"/>
    <dgm:cxn modelId="{7CE10CA1-B342-4366-9AFF-EC9683C3043E}" type="presParOf" srcId="{4DEE27F7-66A6-47E7-ADD6-70E0C74413BB}" destId="{B1443E4A-2F5F-4DEE-8963-104B3BCD947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D0887C-C521-4C53-9BEB-0513DB542D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33A40083-3EEB-41CD-AD6A-8CE29F1A4E1B}">
      <dgm:prSet/>
      <dgm:spPr/>
      <dgm:t>
        <a:bodyPr/>
        <a:lstStyle/>
        <a:p>
          <a:r>
            <a:rPr lang="id-ID"/>
            <a:t>Mengadakan pendekatan secara skala kecil</a:t>
          </a:r>
        </a:p>
      </dgm:t>
    </dgm:pt>
    <dgm:pt modelId="{FCB823F4-4FA4-4C69-A756-DA3C33010036}" type="parTrans" cxnId="{54B3731F-F36F-4610-A2AA-9484368E5B55}">
      <dgm:prSet/>
      <dgm:spPr/>
      <dgm:t>
        <a:bodyPr/>
        <a:lstStyle/>
        <a:p>
          <a:endParaRPr lang="id-ID"/>
        </a:p>
      </dgm:t>
    </dgm:pt>
    <dgm:pt modelId="{62288372-1F9B-443A-95B3-26C3F21FB03F}" type="sibTrans" cxnId="{54B3731F-F36F-4610-A2AA-9484368E5B55}">
      <dgm:prSet/>
      <dgm:spPr/>
      <dgm:t>
        <a:bodyPr/>
        <a:lstStyle/>
        <a:p>
          <a:endParaRPr lang="id-ID"/>
        </a:p>
      </dgm:t>
    </dgm:pt>
    <dgm:pt modelId="{FB23B4B5-96DD-4E7A-BFCA-B032BD60CB95}">
      <dgm:prSet/>
      <dgm:spPr/>
      <dgm:t>
        <a:bodyPr/>
        <a:lstStyle/>
        <a:p>
          <a:r>
            <a:rPr lang="id-ID"/>
            <a:t>Serikat akan membentuk partisipasi barisan yang aktif</a:t>
          </a:r>
        </a:p>
      </dgm:t>
    </dgm:pt>
    <dgm:pt modelId="{6ED97876-4B37-4903-BA8E-70E0DA7181A5}" type="parTrans" cxnId="{621566F2-018B-40E2-B40A-DF38B9E8AA24}">
      <dgm:prSet/>
      <dgm:spPr/>
      <dgm:t>
        <a:bodyPr/>
        <a:lstStyle/>
        <a:p>
          <a:endParaRPr lang="id-ID"/>
        </a:p>
      </dgm:t>
    </dgm:pt>
    <dgm:pt modelId="{03EBA4FF-9078-49A2-9422-E20693385151}" type="sibTrans" cxnId="{621566F2-018B-40E2-B40A-DF38B9E8AA24}">
      <dgm:prSet/>
      <dgm:spPr/>
      <dgm:t>
        <a:bodyPr/>
        <a:lstStyle/>
        <a:p>
          <a:endParaRPr lang="id-ID"/>
        </a:p>
      </dgm:t>
    </dgm:pt>
    <dgm:pt modelId="{D0EA7E4E-9A54-4345-93FD-F09D3B7D8EC0}">
      <dgm:prSet/>
      <dgm:spPr/>
      <dgm:t>
        <a:bodyPr/>
        <a:lstStyle/>
        <a:p>
          <a:r>
            <a:rPr lang="id-ID"/>
            <a:t>Serikat secepatnya akan membentuk proses pengorganisasian</a:t>
          </a:r>
        </a:p>
      </dgm:t>
    </dgm:pt>
    <dgm:pt modelId="{618AB42F-E942-45DD-92C2-87706AD3935A}" type="parTrans" cxnId="{B7E46C2F-6D18-4921-93A4-C57B691F0330}">
      <dgm:prSet/>
      <dgm:spPr/>
      <dgm:t>
        <a:bodyPr/>
        <a:lstStyle/>
        <a:p>
          <a:endParaRPr lang="id-ID"/>
        </a:p>
      </dgm:t>
    </dgm:pt>
    <dgm:pt modelId="{78AE3EBB-4277-4091-AE47-2FD548BF6D63}" type="sibTrans" cxnId="{B7E46C2F-6D18-4921-93A4-C57B691F0330}">
      <dgm:prSet/>
      <dgm:spPr/>
      <dgm:t>
        <a:bodyPr/>
        <a:lstStyle/>
        <a:p>
          <a:endParaRPr lang="id-ID"/>
        </a:p>
      </dgm:t>
    </dgm:pt>
    <dgm:pt modelId="{308A28B2-4429-49A0-B7E0-CF133A96044D}">
      <dgm:prSet/>
      <dgm:spPr/>
      <dgm:t>
        <a:bodyPr/>
        <a:lstStyle/>
        <a:p>
          <a:r>
            <a:rPr lang="id-ID"/>
            <a:t>Serikat pekerja akan menggunakan taktik yang menekan baik dari dalam atau luar untuk membangun komitmen pekerja dan memaksa perusahaan untuk menjalankan kampanye yang adil</a:t>
          </a:r>
        </a:p>
      </dgm:t>
    </dgm:pt>
    <dgm:pt modelId="{7769D56D-38E5-4AA1-8CDF-26255FB459BE}" type="parTrans" cxnId="{701856FB-646F-423F-AACE-CD89294F683F}">
      <dgm:prSet/>
      <dgm:spPr/>
      <dgm:t>
        <a:bodyPr/>
        <a:lstStyle/>
        <a:p>
          <a:endParaRPr lang="id-ID"/>
        </a:p>
      </dgm:t>
    </dgm:pt>
    <dgm:pt modelId="{594DF6AA-B2FB-4ECB-8C09-E7667D65B746}" type="sibTrans" cxnId="{701856FB-646F-423F-AACE-CD89294F683F}">
      <dgm:prSet/>
      <dgm:spPr/>
      <dgm:t>
        <a:bodyPr/>
        <a:lstStyle/>
        <a:p>
          <a:endParaRPr lang="id-ID"/>
        </a:p>
      </dgm:t>
    </dgm:pt>
    <dgm:pt modelId="{24E79DCB-96D1-4C0C-91F4-B2BF2A482C47}">
      <dgm:prSet/>
      <dgm:spPr/>
      <dgm:t>
        <a:bodyPr/>
        <a:lstStyle/>
        <a:p>
          <a:r>
            <a:rPr lang="id-ID"/>
            <a:t>Akan ada penekanan selama kampanye pengorganisasian pada isu-isu seperti rasa hormat, martabat, dan keadilan.</a:t>
          </a:r>
        </a:p>
      </dgm:t>
    </dgm:pt>
    <dgm:pt modelId="{12EFD5C4-FD0C-4ED6-9447-4FD54B64BB6B}" type="parTrans" cxnId="{88F8A16E-E14D-4F8D-AC47-4321553A3B84}">
      <dgm:prSet/>
      <dgm:spPr/>
      <dgm:t>
        <a:bodyPr/>
        <a:lstStyle/>
        <a:p>
          <a:endParaRPr lang="id-ID"/>
        </a:p>
      </dgm:t>
    </dgm:pt>
    <dgm:pt modelId="{FF67CD3B-154E-458E-B2F2-685F550926C4}" type="sibTrans" cxnId="{88F8A16E-E14D-4F8D-AC47-4321553A3B84}">
      <dgm:prSet/>
      <dgm:spPr/>
      <dgm:t>
        <a:bodyPr/>
        <a:lstStyle/>
        <a:p>
          <a:endParaRPr lang="id-ID"/>
        </a:p>
      </dgm:t>
    </dgm:pt>
    <dgm:pt modelId="{A698F93B-DAEF-4081-8F99-F4B03D32D255}" type="pres">
      <dgm:prSet presAssocID="{42D0887C-C521-4C53-9BEB-0513DB542DC7}" presName="linear" presStyleCnt="0">
        <dgm:presLayoutVars>
          <dgm:animLvl val="lvl"/>
          <dgm:resizeHandles val="exact"/>
        </dgm:presLayoutVars>
      </dgm:prSet>
      <dgm:spPr/>
      <dgm:t>
        <a:bodyPr/>
        <a:lstStyle/>
        <a:p>
          <a:endParaRPr lang="en-US"/>
        </a:p>
      </dgm:t>
    </dgm:pt>
    <dgm:pt modelId="{E83EEE9C-D056-464A-87F4-D4876A0ABB3D}" type="pres">
      <dgm:prSet presAssocID="{33A40083-3EEB-41CD-AD6A-8CE29F1A4E1B}" presName="parentText" presStyleLbl="node1" presStyleIdx="0" presStyleCnt="5">
        <dgm:presLayoutVars>
          <dgm:chMax val="0"/>
          <dgm:bulletEnabled val="1"/>
        </dgm:presLayoutVars>
      </dgm:prSet>
      <dgm:spPr/>
      <dgm:t>
        <a:bodyPr/>
        <a:lstStyle/>
        <a:p>
          <a:endParaRPr lang="en-US"/>
        </a:p>
      </dgm:t>
    </dgm:pt>
    <dgm:pt modelId="{48B084CD-8164-48DF-A406-F4C9D5FE5E2E}" type="pres">
      <dgm:prSet presAssocID="{62288372-1F9B-443A-95B3-26C3F21FB03F}" presName="spacer" presStyleCnt="0"/>
      <dgm:spPr/>
    </dgm:pt>
    <dgm:pt modelId="{EC3B5148-539A-4FC9-8D03-2B509D2ADA8C}" type="pres">
      <dgm:prSet presAssocID="{FB23B4B5-96DD-4E7A-BFCA-B032BD60CB95}" presName="parentText" presStyleLbl="node1" presStyleIdx="1" presStyleCnt="5">
        <dgm:presLayoutVars>
          <dgm:chMax val="0"/>
          <dgm:bulletEnabled val="1"/>
        </dgm:presLayoutVars>
      </dgm:prSet>
      <dgm:spPr/>
      <dgm:t>
        <a:bodyPr/>
        <a:lstStyle/>
        <a:p>
          <a:endParaRPr lang="en-US"/>
        </a:p>
      </dgm:t>
    </dgm:pt>
    <dgm:pt modelId="{C4714032-AEB7-497E-A3D9-FA94A7EDF9CA}" type="pres">
      <dgm:prSet presAssocID="{03EBA4FF-9078-49A2-9422-E20693385151}" presName="spacer" presStyleCnt="0"/>
      <dgm:spPr/>
    </dgm:pt>
    <dgm:pt modelId="{CE95DA38-A385-4578-AD45-7BC6CBCC4404}" type="pres">
      <dgm:prSet presAssocID="{D0EA7E4E-9A54-4345-93FD-F09D3B7D8EC0}" presName="parentText" presStyleLbl="node1" presStyleIdx="2" presStyleCnt="5">
        <dgm:presLayoutVars>
          <dgm:chMax val="0"/>
          <dgm:bulletEnabled val="1"/>
        </dgm:presLayoutVars>
      </dgm:prSet>
      <dgm:spPr/>
      <dgm:t>
        <a:bodyPr/>
        <a:lstStyle/>
        <a:p>
          <a:endParaRPr lang="en-US"/>
        </a:p>
      </dgm:t>
    </dgm:pt>
    <dgm:pt modelId="{372D69EB-A286-40B1-BDAB-69B1B365A050}" type="pres">
      <dgm:prSet presAssocID="{78AE3EBB-4277-4091-AE47-2FD548BF6D63}" presName="spacer" presStyleCnt="0"/>
      <dgm:spPr/>
    </dgm:pt>
    <dgm:pt modelId="{F965E73E-60D5-4513-A8A6-D8527133EFC2}" type="pres">
      <dgm:prSet presAssocID="{308A28B2-4429-49A0-B7E0-CF133A96044D}" presName="parentText" presStyleLbl="node1" presStyleIdx="3" presStyleCnt="5">
        <dgm:presLayoutVars>
          <dgm:chMax val="0"/>
          <dgm:bulletEnabled val="1"/>
        </dgm:presLayoutVars>
      </dgm:prSet>
      <dgm:spPr/>
      <dgm:t>
        <a:bodyPr/>
        <a:lstStyle/>
        <a:p>
          <a:endParaRPr lang="en-US"/>
        </a:p>
      </dgm:t>
    </dgm:pt>
    <dgm:pt modelId="{4DA45F43-78D4-4BB5-ABC0-59F14A80464B}" type="pres">
      <dgm:prSet presAssocID="{594DF6AA-B2FB-4ECB-8C09-E7667D65B746}" presName="spacer" presStyleCnt="0"/>
      <dgm:spPr/>
    </dgm:pt>
    <dgm:pt modelId="{ABB9EE93-A4A7-4F99-80DA-C8D2EAAC14F4}" type="pres">
      <dgm:prSet presAssocID="{24E79DCB-96D1-4C0C-91F4-B2BF2A482C47}" presName="parentText" presStyleLbl="node1" presStyleIdx="4" presStyleCnt="5">
        <dgm:presLayoutVars>
          <dgm:chMax val="0"/>
          <dgm:bulletEnabled val="1"/>
        </dgm:presLayoutVars>
      </dgm:prSet>
      <dgm:spPr/>
      <dgm:t>
        <a:bodyPr/>
        <a:lstStyle/>
        <a:p>
          <a:endParaRPr lang="en-US"/>
        </a:p>
      </dgm:t>
    </dgm:pt>
  </dgm:ptLst>
  <dgm:cxnLst>
    <dgm:cxn modelId="{821792FB-615F-425F-A657-A5B4B508C5B3}" type="presOf" srcId="{42D0887C-C521-4C53-9BEB-0513DB542DC7}" destId="{A698F93B-DAEF-4081-8F99-F4B03D32D255}" srcOrd="0" destOrd="0" presId="urn:microsoft.com/office/officeart/2005/8/layout/vList2"/>
    <dgm:cxn modelId="{903E50FA-1B24-4AD4-9DDD-EFFA3FF15AE5}" type="presOf" srcId="{24E79DCB-96D1-4C0C-91F4-B2BF2A482C47}" destId="{ABB9EE93-A4A7-4F99-80DA-C8D2EAAC14F4}" srcOrd="0" destOrd="0" presId="urn:microsoft.com/office/officeart/2005/8/layout/vList2"/>
    <dgm:cxn modelId="{2697C665-C686-444F-9063-C15D8229486B}" type="presOf" srcId="{D0EA7E4E-9A54-4345-93FD-F09D3B7D8EC0}" destId="{CE95DA38-A385-4578-AD45-7BC6CBCC4404}" srcOrd="0" destOrd="0" presId="urn:microsoft.com/office/officeart/2005/8/layout/vList2"/>
    <dgm:cxn modelId="{A1888649-BEC4-486C-ACDE-8E88798AC121}" type="presOf" srcId="{308A28B2-4429-49A0-B7E0-CF133A96044D}" destId="{F965E73E-60D5-4513-A8A6-D8527133EFC2}" srcOrd="0" destOrd="0" presId="urn:microsoft.com/office/officeart/2005/8/layout/vList2"/>
    <dgm:cxn modelId="{B7E46C2F-6D18-4921-93A4-C57B691F0330}" srcId="{42D0887C-C521-4C53-9BEB-0513DB542DC7}" destId="{D0EA7E4E-9A54-4345-93FD-F09D3B7D8EC0}" srcOrd="2" destOrd="0" parTransId="{618AB42F-E942-45DD-92C2-87706AD3935A}" sibTransId="{78AE3EBB-4277-4091-AE47-2FD548BF6D63}"/>
    <dgm:cxn modelId="{701856FB-646F-423F-AACE-CD89294F683F}" srcId="{42D0887C-C521-4C53-9BEB-0513DB542DC7}" destId="{308A28B2-4429-49A0-B7E0-CF133A96044D}" srcOrd="3" destOrd="0" parTransId="{7769D56D-38E5-4AA1-8CDF-26255FB459BE}" sibTransId="{594DF6AA-B2FB-4ECB-8C09-E7667D65B746}"/>
    <dgm:cxn modelId="{54B3731F-F36F-4610-A2AA-9484368E5B55}" srcId="{42D0887C-C521-4C53-9BEB-0513DB542DC7}" destId="{33A40083-3EEB-41CD-AD6A-8CE29F1A4E1B}" srcOrd="0" destOrd="0" parTransId="{FCB823F4-4FA4-4C69-A756-DA3C33010036}" sibTransId="{62288372-1F9B-443A-95B3-26C3F21FB03F}"/>
    <dgm:cxn modelId="{48EA9CBF-D237-4ADC-ADC0-5FBE7009001F}" type="presOf" srcId="{FB23B4B5-96DD-4E7A-BFCA-B032BD60CB95}" destId="{EC3B5148-539A-4FC9-8D03-2B509D2ADA8C}" srcOrd="0" destOrd="0" presId="urn:microsoft.com/office/officeart/2005/8/layout/vList2"/>
    <dgm:cxn modelId="{621566F2-018B-40E2-B40A-DF38B9E8AA24}" srcId="{42D0887C-C521-4C53-9BEB-0513DB542DC7}" destId="{FB23B4B5-96DD-4E7A-BFCA-B032BD60CB95}" srcOrd="1" destOrd="0" parTransId="{6ED97876-4B37-4903-BA8E-70E0DA7181A5}" sibTransId="{03EBA4FF-9078-49A2-9422-E20693385151}"/>
    <dgm:cxn modelId="{88F8A16E-E14D-4F8D-AC47-4321553A3B84}" srcId="{42D0887C-C521-4C53-9BEB-0513DB542DC7}" destId="{24E79DCB-96D1-4C0C-91F4-B2BF2A482C47}" srcOrd="4" destOrd="0" parTransId="{12EFD5C4-FD0C-4ED6-9447-4FD54B64BB6B}" sibTransId="{FF67CD3B-154E-458E-B2F2-685F550926C4}"/>
    <dgm:cxn modelId="{23E90EE8-DE11-49BB-AD5C-E05CE505E144}" type="presOf" srcId="{33A40083-3EEB-41CD-AD6A-8CE29F1A4E1B}" destId="{E83EEE9C-D056-464A-87F4-D4876A0ABB3D}" srcOrd="0" destOrd="0" presId="urn:microsoft.com/office/officeart/2005/8/layout/vList2"/>
    <dgm:cxn modelId="{07DA6603-317B-4DEB-BC4F-7B29F9978995}" type="presParOf" srcId="{A698F93B-DAEF-4081-8F99-F4B03D32D255}" destId="{E83EEE9C-D056-464A-87F4-D4876A0ABB3D}" srcOrd="0" destOrd="0" presId="urn:microsoft.com/office/officeart/2005/8/layout/vList2"/>
    <dgm:cxn modelId="{A8A93432-1B2C-42E0-9BD8-FDE2B9338E64}" type="presParOf" srcId="{A698F93B-DAEF-4081-8F99-F4B03D32D255}" destId="{48B084CD-8164-48DF-A406-F4C9D5FE5E2E}" srcOrd="1" destOrd="0" presId="urn:microsoft.com/office/officeart/2005/8/layout/vList2"/>
    <dgm:cxn modelId="{74DE4744-DC0D-43A8-9991-6D8CFD82F2FE}" type="presParOf" srcId="{A698F93B-DAEF-4081-8F99-F4B03D32D255}" destId="{EC3B5148-539A-4FC9-8D03-2B509D2ADA8C}" srcOrd="2" destOrd="0" presId="urn:microsoft.com/office/officeart/2005/8/layout/vList2"/>
    <dgm:cxn modelId="{D495F073-4E7F-42D7-902C-74D8EBC5BA23}" type="presParOf" srcId="{A698F93B-DAEF-4081-8F99-F4B03D32D255}" destId="{C4714032-AEB7-497E-A3D9-FA94A7EDF9CA}" srcOrd="3" destOrd="0" presId="urn:microsoft.com/office/officeart/2005/8/layout/vList2"/>
    <dgm:cxn modelId="{05956AFD-520B-46C7-BCED-61ACFAB62321}" type="presParOf" srcId="{A698F93B-DAEF-4081-8F99-F4B03D32D255}" destId="{CE95DA38-A385-4578-AD45-7BC6CBCC4404}" srcOrd="4" destOrd="0" presId="urn:microsoft.com/office/officeart/2005/8/layout/vList2"/>
    <dgm:cxn modelId="{E17E01A1-BE97-4DC4-A8CA-A23E2C9CB914}" type="presParOf" srcId="{A698F93B-DAEF-4081-8F99-F4B03D32D255}" destId="{372D69EB-A286-40B1-BDAB-69B1B365A050}" srcOrd="5" destOrd="0" presId="urn:microsoft.com/office/officeart/2005/8/layout/vList2"/>
    <dgm:cxn modelId="{1D9AEDC1-F340-43C5-8D48-B2B723869B37}" type="presParOf" srcId="{A698F93B-DAEF-4081-8F99-F4B03D32D255}" destId="{F965E73E-60D5-4513-A8A6-D8527133EFC2}" srcOrd="6" destOrd="0" presId="urn:microsoft.com/office/officeart/2005/8/layout/vList2"/>
    <dgm:cxn modelId="{840968DC-D744-42C8-9604-67A675DC9525}" type="presParOf" srcId="{A698F93B-DAEF-4081-8F99-F4B03D32D255}" destId="{4DA45F43-78D4-4BB5-ABC0-59F14A80464B}" srcOrd="7" destOrd="0" presId="urn:microsoft.com/office/officeart/2005/8/layout/vList2"/>
    <dgm:cxn modelId="{7589ECEB-9ECC-4AD9-AC4F-C157EA77E7BD}" type="presParOf" srcId="{A698F93B-DAEF-4081-8F99-F4B03D32D255}" destId="{ABB9EE93-A4A7-4F99-80DA-C8D2EAAC14F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47C0E0-4550-4983-A0EA-FF74D458971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BED3CE9D-FC21-4A4B-92A4-FB340D982CDA}">
      <dgm:prSet/>
      <dgm:spPr/>
      <dgm:t>
        <a:bodyPr/>
        <a:lstStyle/>
        <a:p>
          <a:r>
            <a:rPr lang="id-ID"/>
            <a:t>The Supervisor s Role</a:t>
          </a:r>
        </a:p>
      </dgm:t>
    </dgm:pt>
    <dgm:pt modelId="{CCCD6576-2759-4A91-A89C-0670F0255FD5}" type="parTrans" cxnId="{75867417-375A-4240-87AD-6D334EFA3B22}">
      <dgm:prSet/>
      <dgm:spPr/>
      <dgm:t>
        <a:bodyPr/>
        <a:lstStyle/>
        <a:p>
          <a:endParaRPr lang="id-ID"/>
        </a:p>
      </dgm:t>
    </dgm:pt>
    <dgm:pt modelId="{46F05F56-524E-45D3-9208-ADF292FC7D68}" type="sibTrans" cxnId="{75867417-375A-4240-87AD-6D334EFA3B22}">
      <dgm:prSet/>
      <dgm:spPr/>
      <dgm:t>
        <a:bodyPr/>
        <a:lstStyle/>
        <a:p>
          <a:endParaRPr lang="id-ID"/>
        </a:p>
      </dgm:t>
    </dgm:pt>
    <dgm:pt modelId="{086A08D0-B81D-4269-A409-BD51AD5A576B}">
      <dgm:prSet/>
      <dgm:spPr/>
      <dgm:t>
        <a:bodyPr/>
        <a:lstStyle/>
        <a:p>
          <a:r>
            <a:rPr lang="en-US"/>
            <a:t>Rules Regarding Literature and Solicitation</a:t>
          </a:r>
          <a:endParaRPr lang="id-ID"/>
        </a:p>
      </dgm:t>
    </dgm:pt>
    <dgm:pt modelId="{BAB1B96F-EE0D-4D30-8BC5-295065DBFA37}" type="parTrans" cxnId="{93E23016-4028-4D70-AC8B-5A43394B0152}">
      <dgm:prSet/>
      <dgm:spPr/>
      <dgm:t>
        <a:bodyPr/>
        <a:lstStyle/>
        <a:p>
          <a:endParaRPr lang="id-ID"/>
        </a:p>
      </dgm:t>
    </dgm:pt>
    <dgm:pt modelId="{8414FDAC-A25C-4495-9C68-DDC52D3345E8}" type="sibTrans" cxnId="{93E23016-4028-4D70-AC8B-5A43394B0152}">
      <dgm:prSet/>
      <dgm:spPr/>
      <dgm:t>
        <a:bodyPr/>
        <a:lstStyle/>
        <a:p>
          <a:endParaRPr lang="id-ID"/>
        </a:p>
      </dgm:t>
    </dgm:pt>
    <dgm:pt modelId="{921DB89D-4A4C-48B7-8753-296B988F2CE9}">
      <dgm:prSet/>
      <dgm:spPr/>
      <dgm:t>
        <a:bodyPr/>
        <a:lstStyle/>
        <a:p>
          <a:r>
            <a:rPr lang="en-US"/>
            <a:t>Decertification Elections: Ousting the Union</a:t>
          </a:r>
          <a:endParaRPr lang="id-ID"/>
        </a:p>
      </dgm:t>
    </dgm:pt>
    <dgm:pt modelId="{5069B592-8416-4AA1-9230-FB0BEB3AF9A6}" type="parTrans" cxnId="{A0B4FFBF-AF5B-4710-B816-64F3C7F7754F}">
      <dgm:prSet/>
      <dgm:spPr/>
      <dgm:t>
        <a:bodyPr/>
        <a:lstStyle/>
        <a:p>
          <a:endParaRPr lang="id-ID"/>
        </a:p>
      </dgm:t>
    </dgm:pt>
    <dgm:pt modelId="{8BDEB41C-7AC2-4046-96CE-73DDD3D93AE4}" type="sibTrans" cxnId="{A0B4FFBF-AF5B-4710-B816-64F3C7F7754F}">
      <dgm:prSet/>
      <dgm:spPr/>
      <dgm:t>
        <a:bodyPr/>
        <a:lstStyle/>
        <a:p>
          <a:endParaRPr lang="id-ID"/>
        </a:p>
      </dgm:t>
    </dgm:pt>
    <dgm:pt modelId="{A18B9FA5-69C3-4F55-AE4B-3F29BA4B683E}" type="pres">
      <dgm:prSet presAssocID="{7347C0E0-4550-4983-A0EA-FF74D4589715}" presName="linear" presStyleCnt="0">
        <dgm:presLayoutVars>
          <dgm:animLvl val="lvl"/>
          <dgm:resizeHandles val="exact"/>
        </dgm:presLayoutVars>
      </dgm:prSet>
      <dgm:spPr/>
      <dgm:t>
        <a:bodyPr/>
        <a:lstStyle/>
        <a:p>
          <a:endParaRPr lang="en-US"/>
        </a:p>
      </dgm:t>
    </dgm:pt>
    <dgm:pt modelId="{6026BED6-9B93-4DF3-B396-7A14061B7D99}" type="pres">
      <dgm:prSet presAssocID="{BED3CE9D-FC21-4A4B-92A4-FB340D982CDA}" presName="parentText" presStyleLbl="node1" presStyleIdx="0" presStyleCnt="3">
        <dgm:presLayoutVars>
          <dgm:chMax val="0"/>
          <dgm:bulletEnabled val="1"/>
        </dgm:presLayoutVars>
      </dgm:prSet>
      <dgm:spPr/>
      <dgm:t>
        <a:bodyPr/>
        <a:lstStyle/>
        <a:p>
          <a:endParaRPr lang="en-US"/>
        </a:p>
      </dgm:t>
    </dgm:pt>
    <dgm:pt modelId="{684D6EE9-E664-4F01-828F-F9D54D311272}" type="pres">
      <dgm:prSet presAssocID="{46F05F56-524E-45D3-9208-ADF292FC7D68}" presName="spacer" presStyleCnt="0"/>
      <dgm:spPr/>
    </dgm:pt>
    <dgm:pt modelId="{C7CE229F-1560-48B9-8F4B-7B46AB35912F}" type="pres">
      <dgm:prSet presAssocID="{086A08D0-B81D-4269-A409-BD51AD5A576B}" presName="parentText" presStyleLbl="node1" presStyleIdx="1" presStyleCnt="3">
        <dgm:presLayoutVars>
          <dgm:chMax val="0"/>
          <dgm:bulletEnabled val="1"/>
        </dgm:presLayoutVars>
      </dgm:prSet>
      <dgm:spPr/>
      <dgm:t>
        <a:bodyPr/>
        <a:lstStyle/>
        <a:p>
          <a:endParaRPr lang="en-US"/>
        </a:p>
      </dgm:t>
    </dgm:pt>
    <dgm:pt modelId="{7042836C-B9CF-49CE-BE07-9A442E93D639}" type="pres">
      <dgm:prSet presAssocID="{8414FDAC-A25C-4495-9C68-DDC52D3345E8}" presName="spacer" presStyleCnt="0"/>
      <dgm:spPr/>
    </dgm:pt>
    <dgm:pt modelId="{D81FE85C-CD27-48F8-9F45-B11F0A1C141D}" type="pres">
      <dgm:prSet presAssocID="{921DB89D-4A4C-48B7-8753-296B988F2CE9}" presName="parentText" presStyleLbl="node1" presStyleIdx="2" presStyleCnt="3">
        <dgm:presLayoutVars>
          <dgm:chMax val="0"/>
          <dgm:bulletEnabled val="1"/>
        </dgm:presLayoutVars>
      </dgm:prSet>
      <dgm:spPr/>
      <dgm:t>
        <a:bodyPr/>
        <a:lstStyle/>
        <a:p>
          <a:endParaRPr lang="en-US"/>
        </a:p>
      </dgm:t>
    </dgm:pt>
  </dgm:ptLst>
  <dgm:cxnLst>
    <dgm:cxn modelId="{75867417-375A-4240-87AD-6D334EFA3B22}" srcId="{7347C0E0-4550-4983-A0EA-FF74D4589715}" destId="{BED3CE9D-FC21-4A4B-92A4-FB340D982CDA}" srcOrd="0" destOrd="0" parTransId="{CCCD6576-2759-4A91-A89C-0670F0255FD5}" sibTransId="{46F05F56-524E-45D3-9208-ADF292FC7D68}"/>
    <dgm:cxn modelId="{8605C8C4-CEF4-4E18-BF96-0CBB42736C82}" type="presOf" srcId="{921DB89D-4A4C-48B7-8753-296B988F2CE9}" destId="{D81FE85C-CD27-48F8-9F45-B11F0A1C141D}" srcOrd="0" destOrd="0" presId="urn:microsoft.com/office/officeart/2005/8/layout/vList2"/>
    <dgm:cxn modelId="{7F4C15A3-CC23-4DFE-880D-3B13D1E6CA10}" type="presOf" srcId="{086A08D0-B81D-4269-A409-BD51AD5A576B}" destId="{C7CE229F-1560-48B9-8F4B-7B46AB35912F}" srcOrd="0" destOrd="0" presId="urn:microsoft.com/office/officeart/2005/8/layout/vList2"/>
    <dgm:cxn modelId="{8F288368-5ED0-4575-9681-450EF57E07E6}" type="presOf" srcId="{BED3CE9D-FC21-4A4B-92A4-FB340D982CDA}" destId="{6026BED6-9B93-4DF3-B396-7A14061B7D99}" srcOrd="0" destOrd="0" presId="urn:microsoft.com/office/officeart/2005/8/layout/vList2"/>
    <dgm:cxn modelId="{A0B4FFBF-AF5B-4710-B816-64F3C7F7754F}" srcId="{7347C0E0-4550-4983-A0EA-FF74D4589715}" destId="{921DB89D-4A4C-48B7-8753-296B988F2CE9}" srcOrd="2" destOrd="0" parTransId="{5069B592-8416-4AA1-9230-FB0BEB3AF9A6}" sibTransId="{8BDEB41C-7AC2-4046-96CE-73DDD3D93AE4}"/>
    <dgm:cxn modelId="{93E23016-4028-4D70-AC8B-5A43394B0152}" srcId="{7347C0E0-4550-4983-A0EA-FF74D4589715}" destId="{086A08D0-B81D-4269-A409-BD51AD5A576B}" srcOrd="1" destOrd="0" parTransId="{BAB1B96F-EE0D-4D30-8BC5-295065DBFA37}" sibTransId="{8414FDAC-A25C-4495-9C68-DDC52D3345E8}"/>
    <dgm:cxn modelId="{E178B83A-3A20-48FA-8B48-F07BD214ABC9}" type="presOf" srcId="{7347C0E0-4550-4983-A0EA-FF74D4589715}" destId="{A18B9FA5-69C3-4F55-AE4B-3F29BA4B683E}" srcOrd="0" destOrd="0" presId="urn:microsoft.com/office/officeart/2005/8/layout/vList2"/>
    <dgm:cxn modelId="{D1C9297C-B8BE-4047-A58D-17506F8E1823}" type="presParOf" srcId="{A18B9FA5-69C3-4F55-AE4B-3F29BA4B683E}" destId="{6026BED6-9B93-4DF3-B396-7A14061B7D99}" srcOrd="0" destOrd="0" presId="urn:microsoft.com/office/officeart/2005/8/layout/vList2"/>
    <dgm:cxn modelId="{60CDB265-44D5-47DB-A4A3-081B51BBAB72}" type="presParOf" srcId="{A18B9FA5-69C3-4F55-AE4B-3F29BA4B683E}" destId="{684D6EE9-E664-4F01-828F-F9D54D311272}" srcOrd="1" destOrd="0" presId="urn:microsoft.com/office/officeart/2005/8/layout/vList2"/>
    <dgm:cxn modelId="{E75FBD1B-3405-40F1-8283-CE11708E83CE}" type="presParOf" srcId="{A18B9FA5-69C3-4F55-AE4B-3F29BA4B683E}" destId="{C7CE229F-1560-48B9-8F4B-7B46AB35912F}" srcOrd="2" destOrd="0" presId="urn:microsoft.com/office/officeart/2005/8/layout/vList2"/>
    <dgm:cxn modelId="{1CC3C6A8-1705-4919-8424-A71F6E1EF318}" type="presParOf" srcId="{A18B9FA5-69C3-4F55-AE4B-3F29BA4B683E}" destId="{7042836C-B9CF-49CE-BE07-9A442E93D639}" srcOrd="3" destOrd="0" presId="urn:microsoft.com/office/officeart/2005/8/layout/vList2"/>
    <dgm:cxn modelId="{53FC3E48-C102-4CAF-AE7D-3F2AB7E087C8}" type="presParOf" srcId="{A18B9FA5-69C3-4F55-AE4B-3F29BA4B683E}" destId="{D81FE85C-CD27-48F8-9F45-B11F0A1C141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AF3C18-0F3F-4A2B-9FC1-8CE65F145CC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id-ID"/>
        </a:p>
      </dgm:t>
    </dgm:pt>
    <dgm:pt modelId="{D669C67B-9C84-4F02-890E-6C552D921416}">
      <dgm:prSet/>
      <dgm:spPr/>
      <dgm:t>
        <a:bodyPr/>
        <a:lstStyle/>
        <a:p>
          <a:endParaRPr lang="id-ID"/>
        </a:p>
      </dgm:t>
    </dgm:pt>
    <dgm:pt modelId="{6C9B36C8-3517-42CD-83D5-05B700063365}" type="parTrans" cxnId="{5B3CD440-1826-437F-A64F-DD5B88FD5DD2}">
      <dgm:prSet/>
      <dgm:spPr/>
      <dgm:t>
        <a:bodyPr/>
        <a:lstStyle/>
        <a:p>
          <a:endParaRPr lang="id-ID"/>
        </a:p>
      </dgm:t>
    </dgm:pt>
    <dgm:pt modelId="{97E411C8-EBCD-4E46-B9EC-D067E9F4E955}" type="sibTrans" cxnId="{5B3CD440-1826-437F-A64F-DD5B88FD5DD2}">
      <dgm:prSet/>
      <dgm:spPr/>
      <dgm:t>
        <a:bodyPr/>
        <a:lstStyle/>
        <a:p>
          <a:endParaRPr lang="id-ID"/>
        </a:p>
      </dgm:t>
    </dgm:pt>
    <dgm:pt modelId="{C2199E36-7369-4276-AC58-E07396A6FF6E}">
      <dgm:prSet/>
      <dgm:spPr/>
      <dgm:t>
        <a:bodyPr/>
        <a:lstStyle/>
        <a:p>
          <a:r>
            <a:rPr lang="en-ZA"/>
            <a:t>Pekerja kasar</a:t>
          </a:r>
          <a:endParaRPr lang="id-ID"/>
        </a:p>
      </dgm:t>
    </dgm:pt>
    <dgm:pt modelId="{D1588F4C-B9AA-413C-B10D-F4C46758F8A8}" type="parTrans" cxnId="{7378388F-EA1B-47E8-81E5-FCDF2B049179}">
      <dgm:prSet/>
      <dgm:spPr/>
      <dgm:t>
        <a:bodyPr/>
        <a:lstStyle/>
        <a:p>
          <a:endParaRPr lang="id-ID"/>
        </a:p>
      </dgm:t>
    </dgm:pt>
    <dgm:pt modelId="{D9ED2560-AD14-4C85-BC28-D611437547F5}" type="sibTrans" cxnId="{7378388F-EA1B-47E8-81E5-FCDF2B049179}">
      <dgm:prSet/>
      <dgm:spPr/>
      <dgm:t>
        <a:bodyPr/>
        <a:lstStyle/>
        <a:p>
          <a:endParaRPr lang="id-ID"/>
        </a:p>
      </dgm:t>
    </dgm:pt>
    <dgm:pt modelId="{BA312160-4696-4608-87CB-944C7B289C3A}">
      <dgm:prSet/>
      <dgm:spPr/>
      <dgm:t>
        <a:bodyPr/>
        <a:lstStyle/>
        <a:p>
          <a:r>
            <a:rPr lang="en-ZA"/>
            <a:t>Dokter</a:t>
          </a:r>
          <a:endParaRPr lang="id-ID"/>
        </a:p>
      </dgm:t>
    </dgm:pt>
    <dgm:pt modelId="{EE3A1422-A01B-4A19-9EF7-96DF97D8A44A}" type="parTrans" cxnId="{9C6A8E0D-A330-4394-A685-8315DFA97E00}">
      <dgm:prSet/>
      <dgm:spPr/>
      <dgm:t>
        <a:bodyPr/>
        <a:lstStyle/>
        <a:p>
          <a:endParaRPr lang="id-ID"/>
        </a:p>
      </dgm:t>
    </dgm:pt>
    <dgm:pt modelId="{2F160834-D488-4DCA-A5ED-2717538EEE79}" type="sibTrans" cxnId="{9C6A8E0D-A330-4394-A685-8315DFA97E00}">
      <dgm:prSet/>
      <dgm:spPr/>
      <dgm:t>
        <a:bodyPr/>
        <a:lstStyle/>
        <a:p>
          <a:endParaRPr lang="id-ID"/>
        </a:p>
      </dgm:t>
    </dgm:pt>
    <dgm:pt modelId="{8D70CB60-B7E7-42E2-B787-1125845C3284}">
      <dgm:prSet/>
      <dgm:spPr/>
      <dgm:t>
        <a:bodyPr/>
        <a:lstStyle/>
        <a:p>
          <a:r>
            <a:rPr lang="en-ZA"/>
            <a:t>Psikolog</a:t>
          </a:r>
          <a:endParaRPr lang="id-ID"/>
        </a:p>
      </dgm:t>
    </dgm:pt>
    <dgm:pt modelId="{70A46AAD-C680-433F-B04B-904D57191018}" type="parTrans" cxnId="{B8C716D4-1CE7-4985-8472-09AB6B1EED5E}">
      <dgm:prSet/>
      <dgm:spPr/>
      <dgm:t>
        <a:bodyPr/>
        <a:lstStyle/>
        <a:p>
          <a:endParaRPr lang="id-ID"/>
        </a:p>
      </dgm:t>
    </dgm:pt>
    <dgm:pt modelId="{03B7D07E-70F9-4202-B040-5F2E88A60B5B}" type="sibTrans" cxnId="{B8C716D4-1CE7-4985-8472-09AB6B1EED5E}">
      <dgm:prSet/>
      <dgm:spPr/>
      <dgm:t>
        <a:bodyPr/>
        <a:lstStyle/>
        <a:p>
          <a:endParaRPr lang="id-ID"/>
        </a:p>
      </dgm:t>
    </dgm:pt>
    <dgm:pt modelId="{89E032E4-272C-4106-AB54-DE8BF988194A}">
      <dgm:prSet/>
      <dgm:spPr/>
      <dgm:t>
        <a:bodyPr/>
        <a:lstStyle/>
        <a:p>
          <a:r>
            <a:rPr lang="en-ZA"/>
            <a:t>Asisten pengajar pascasarjana</a:t>
          </a:r>
          <a:endParaRPr lang="id-ID"/>
        </a:p>
      </dgm:t>
    </dgm:pt>
    <dgm:pt modelId="{9E1B3BCC-543F-49BF-8F09-CAE2C5B946D5}" type="parTrans" cxnId="{4973F980-69FE-499A-B0A6-A2A9DCD11D63}">
      <dgm:prSet/>
      <dgm:spPr/>
      <dgm:t>
        <a:bodyPr/>
        <a:lstStyle/>
        <a:p>
          <a:endParaRPr lang="id-ID"/>
        </a:p>
      </dgm:t>
    </dgm:pt>
    <dgm:pt modelId="{2A27A7EA-AB41-47AB-ABA5-F37079DEE995}" type="sibTrans" cxnId="{4973F980-69FE-499A-B0A6-A2A9DCD11D63}">
      <dgm:prSet/>
      <dgm:spPr/>
      <dgm:t>
        <a:bodyPr/>
        <a:lstStyle/>
        <a:p>
          <a:endParaRPr lang="id-ID"/>
        </a:p>
      </dgm:t>
    </dgm:pt>
    <dgm:pt modelId="{53D8DF0E-59EE-4AE2-8DA5-0F6FFAD954D3}">
      <dgm:prSet/>
      <dgm:spPr/>
      <dgm:t>
        <a:bodyPr/>
        <a:lstStyle/>
        <a:p>
          <a:r>
            <a:rPr lang="en-ZA"/>
            <a:t>Pegawai kantor pemerintah</a:t>
          </a:r>
          <a:endParaRPr lang="id-ID"/>
        </a:p>
      </dgm:t>
    </dgm:pt>
    <dgm:pt modelId="{DB3D779E-B4EB-46D1-AC65-27CBCCF2658A}" type="parTrans" cxnId="{4BB6E6F0-6CBD-4E82-8E8D-803F7255F124}">
      <dgm:prSet/>
      <dgm:spPr/>
      <dgm:t>
        <a:bodyPr/>
        <a:lstStyle/>
        <a:p>
          <a:endParaRPr lang="id-ID"/>
        </a:p>
      </dgm:t>
    </dgm:pt>
    <dgm:pt modelId="{FA15AEAB-0C67-469A-AD68-FF6CDC61EF76}" type="sibTrans" cxnId="{4BB6E6F0-6CBD-4E82-8E8D-803F7255F124}">
      <dgm:prSet/>
      <dgm:spPr/>
      <dgm:t>
        <a:bodyPr/>
        <a:lstStyle/>
        <a:p>
          <a:endParaRPr lang="id-ID"/>
        </a:p>
      </dgm:t>
    </dgm:pt>
    <dgm:pt modelId="{8DBCD814-5D92-4CB7-A6B7-93448DA9B65F}">
      <dgm:prSet/>
      <dgm:spPr/>
      <dgm:t>
        <a:bodyPr/>
        <a:lstStyle/>
        <a:p>
          <a:r>
            <a:rPr lang="en-ZA"/>
            <a:t>Model Fesyen</a:t>
          </a:r>
          <a:endParaRPr lang="id-ID"/>
        </a:p>
      </dgm:t>
    </dgm:pt>
    <dgm:pt modelId="{E512D738-90D0-4A92-8D22-77E01397E556}" type="parTrans" cxnId="{BF179AD7-E21C-4B6C-B3C0-6120FD25C850}">
      <dgm:prSet/>
      <dgm:spPr/>
      <dgm:t>
        <a:bodyPr/>
        <a:lstStyle/>
        <a:p>
          <a:endParaRPr lang="id-ID"/>
        </a:p>
      </dgm:t>
    </dgm:pt>
    <dgm:pt modelId="{5894A6A9-3B5D-43E3-99CA-B4FADC57D4B6}" type="sibTrans" cxnId="{BF179AD7-E21C-4B6C-B3C0-6120FD25C850}">
      <dgm:prSet/>
      <dgm:spPr/>
      <dgm:t>
        <a:bodyPr/>
        <a:lstStyle/>
        <a:p>
          <a:endParaRPr lang="id-ID"/>
        </a:p>
      </dgm:t>
    </dgm:pt>
    <dgm:pt modelId="{FACB0A59-7B45-4B06-B9FE-EB0873D4663A}" type="pres">
      <dgm:prSet presAssocID="{94AF3C18-0F3F-4A2B-9FC1-8CE65F145CCE}" presName="vert0" presStyleCnt="0">
        <dgm:presLayoutVars>
          <dgm:dir/>
          <dgm:animOne val="branch"/>
          <dgm:animLvl val="lvl"/>
        </dgm:presLayoutVars>
      </dgm:prSet>
      <dgm:spPr/>
      <dgm:t>
        <a:bodyPr/>
        <a:lstStyle/>
        <a:p>
          <a:endParaRPr lang="en-US"/>
        </a:p>
      </dgm:t>
    </dgm:pt>
    <dgm:pt modelId="{EF1CC80A-EE9A-4729-8745-1C41CB117015}" type="pres">
      <dgm:prSet presAssocID="{D669C67B-9C84-4F02-890E-6C552D921416}" presName="thickLine" presStyleLbl="alignNode1" presStyleIdx="0" presStyleCnt="1"/>
      <dgm:spPr/>
    </dgm:pt>
    <dgm:pt modelId="{D137B1BD-F43B-4550-8351-53DD893324B7}" type="pres">
      <dgm:prSet presAssocID="{D669C67B-9C84-4F02-890E-6C552D921416}" presName="horz1" presStyleCnt="0"/>
      <dgm:spPr/>
    </dgm:pt>
    <dgm:pt modelId="{0618AB08-8192-4358-8ED4-2FB0A8C1BE60}" type="pres">
      <dgm:prSet presAssocID="{D669C67B-9C84-4F02-890E-6C552D921416}" presName="tx1" presStyleLbl="revTx" presStyleIdx="0" presStyleCnt="7"/>
      <dgm:spPr/>
      <dgm:t>
        <a:bodyPr/>
        <a:lstStyle/>
        <a:p>
          <a:endParaRPr lang="en-US"/>
        </a:p>
      </dgm:t>
    </dgm:pt>
    <dgm:pt modelId="{2BB6D891-5DAD-46CA-8F84-E10A3C33A206}" type="pres">
      <dgm:prSet presAssocID="{D669C67B-9C84-4F02-890E-6C552D921416}" presName="vert1" presStyleCnt="0"/>
      <dgm:spPr/>
    </dgm:pt>
    <dgm:pt modelId="{F205FFF8-D6CD-4320-A39A-B60A801152F0}" type="pres">
      <dgm:prSet presAssocID="{C2199E36-7369-4276-AC58-E07396A6FF6E}" presName="vertSpace2a" presStyleCnt="0"/>
      <dgm:spPr/>
    </dgm:pt>
    <dgm:pt modelId="{DD0F7017-3537-4670-9298-A06BE91B514A}" type="pres">
      <dgm:prSet presAssocID="{C2199E36-7369-4276-AC58-E07396A6FF6E}" presName="horz2" presStyleCnt="0"/>
      <dgm:spPr/>
    </dgm:pt>
    <dgm:pt modelId="{408FDEC9-4247-4A44-AC80-B9161D39FA06}" type="pres">
      <dgm:prSet presAssocID="{C2199E36-7369-4276-AC58-E07396A6FF6E}" presName="horzSpace2" presStyleCnt="0"/>
      <dgm:spPr/>
    </dgm:pt>
    <dgm:pt modelId="{67A2CBE8-EA31-414C-8FF7-D7F995BF5393}" type="pres">
      <dgm:prSet presAssocID="{C2199E36-7369-4276-AC58-E07396A6FF6E}" presName="tx2" presStyleLbl="revTx" presStyleIdx="1" presStyleCnt="7"/>
      <dgm:spPr/>
      <dgm:t>
        <a:bodyPr/>
        <a:lstStyle/>
        <a:p>
          <a:endParaRPr lang="en-US"/>
        </a:p>
      </dgm:t>
    </dgm:pt>
    <dgm:pt modelId="{5317EDED-EFDD-4735-8F91-BB49F0B74976}" type="pres">
      <dgm:prSet presAssocID="{C2199E36-7369-4276-AC58-E07396A6FF6E}" presName="vert2" presStyleCnt="0"/>
      <dgm:spPr/>
    </dgm:pt>
    <dgm:pt modelId="{FD392605-F41C-45FC-A5D4-AAAFDA2BBD35}" type="pres">
      <dgm:prSet presAssocID="{C2199E36-7369-4276-AC58-E07396A6FF6E}" presName="thinLine2b" presStyleLbl="callout" presStyleIdx="0" presStyleCnt="6"/>
      <dgm:spPr/>
    </dgm:pt>
    <dgm:pt modelId="{CE317CFB-9C97-4A19-928E-B5187BC3E9FA}" type="pres">
      <dgm:prSet presAssocID="{C2199E36-7369-4276-AC58-E07396A6FF6E}" presName="vertSpace2b" presStyleCnt="0"/>
      <dgm:spPr/>
    </dgm:pt>
    <dgm:pt modelId="{CE711F1E-5E81-477B-A9A8-EBEA0909FB48}" type="pres">
      <dgm:prSet presAssocID="{BA312160-4696-4608-87CB-944C7B289C3A}" presName="horz2" presStyleCnt="0"/>
      <dgm:spPr/>
    </dgm:pt>
    <dgm:pt modelId="{137424BB-576B-4217-A64C-41FD2A09A1F0}" type="pres">
      <dgm:prSet presAssocID="{BA312160-4696-4608-87CB-944C7B289C3A}" presName="horzSpace2" presStyleCnt="0"/>
      <dgm:spPr/>
    </dgm:pt>
    <dgm:pt modelId="{777CA2BD-8039-4D97-8054-2C65F57805E1}" type="pres">
      <dgm:prSet presAssocID="{BA312160-4696-4608-87CB-944C7B289C3A}" presName="tx2" presStyleLbl="revTx" presStyleIdx="2" presStyleCnt="7"/>
      <dgm:spPr/>
      <dgm:t>
        <a:bodyPr/>
        <a:lstStyle/>
        <a:p>
          <a:endParaRPr lang="en-US"/>
        </a:p>
      </dgm:t>
    </dgm:pt>
    <dgm:pt modelId="{DF2B017B-8891-4D3E-849C-4F2AC4B7A479}" type="pres">
      <dgm:prSet presAssocID="{BA312160-4696-4608-87CB-944C7B289C3A}" presName="vert2" presStyleCnt="0"/>
      <dgm:spPr/>
    </dgm:pt>
    <dgm:pt modelId="{07BE204F-85BA-4A44-992C-5E3A2AFE6044}" type="pres">
      <dgm:prSet presAssocID="{BA312160-4696-4608-87CB-944C7B289C3A}" presName="thinLine2b" presStyleLbl="callout" presStyleIdx="1" presStyleCnt="6"/>
      <dgm:spPr/>
    </dgm:pt>
    <dgm:pt modelId="{92F92369-AD0F-443C-A3DC-052DED6698C6}" type="pres">
      <dgm:prSet presAssocID="{BA312160-4696-4608-87CB-944C7B289C3A}" presName="vertSpace2b" presStyleCnt="0"/>
      <dgm:spPr/>
    </dgm:pt>
    <dgm:pt modelId="{D9646CE9-EC27-46F9-A25F-838D41E6F331}" type="pres">
      <dgm:prSet presAssocID="{8D70CB60-B7E7-42E2-B787-1125845C3284}" presName="horz2" presStyleCnt="0"/>
      <dgm:spPr/>
    </dgm:pt>
    <dgm:pt modelId="{2709B66C-EF1D-4D7C-AA70-B01B806EE0E3}" type="pres">
      <dgm:prSet presAssocID="{8D70CB60-B7E7-42E2-B787-1125845C3284}" presName="horzSpace2" presStyleCnt="0"/>
      <dgm:spPr/>
    </dgm:pt>
    <dgm:pt modelId="{DAC12887-A12E-4C14-941D-76CEF9F04EB4}" type="pres">
      <dgm:prSet presAssocID="{8D70CB60-B7E7-42E2-B787-1125845C3284}" presName="tx2" presStyleLbl="revTx" presStyleIdx="3" presStyleCnt="7"/>
      <dgm:spPr/>
      <dgm:t>
        <a:bodyPr/>
        <a:lstStyle/>
        <a:p>
          <a:endParaRPr lang="en-US"/>
        </a:p>
      </dgm:t>
    </dgm:pt>
    <dgm:pt modelId="{6EA8C0C3-ECBB-49AB-B045-F72011B2689F}" type="pres">
      <dgm:prSet presAssocID="{8D70CB60-B7E7-42E2-B787-1125845C3284}" presName="vert2" presStyleCnt="0"/>
      <dgm:spPr/>
    </dgm:pt>
    <dgm:pt modelId="{82ADDD8E-1CAD-49B0-A0DB-09F943E7C835}" type="pres">
      <dgm:prSet presAssocID="{8D70CB60-B7E7-42E2-B787-1125845C3284}" presName="thinLine2b" presStyleLbl="callout" presStyleIdx="2" presStyleCnt="6"/>
      <dgm:spPr/>
    </dgm:pt>
    <dgm:pt modelId="{1ACC51FA-5AC3-4E5D-8158-12D32A9F926D}" type="pres">
      <dgm:prSet presAssocID="{8D70CB60-B7E7-42E2-B787-1125845C3284}" presName="vertSpace2b" presStyleCnt="0"/>
      <dgm:spPr/>
    </dgm:pt>
    <dgm:pt modelId="{B8EDE652-7B05-47F4-B96E-E88A470C22A9}" type="pres">
      <dgm:prSet presAssocID="{89E032E4-272C-4106-AB54-DE8BF988194A}" presName="horz2" presStyleCnt="0"/>
      <dgm:spPr/>
    </dgm:pt>
    <dgm:pt modelId="{4B8B4B72-860A-4C68-8E4E-91992022F258}" type="pres">
      <dgm:prSet presAssocID="{89E032E4-272C-4106-AB54-DE8BF988194A}" presName="horzSpace2" presStyleCnt="0"/>
      <dgm:spPr/>
    </dgm:pt>
    <dgm:pt modelId="{1D1A2FC4-EF12-4373-B6EA-5252362C6B9A}" type="pres">
      <dgm:prSet presAssocID="{89E032E4-272C-4106-AB54-DE8BF988194A}" presName="tx2" presStyleLbl="revTx" presStyleIdx="4" presStyleCnt="7"/>
      <dgm:spPr/>
      <dgm:t>
        <a:bodyPr/>
        <a:lstStyle/>
        <a:p>
          <a:endParaRPr lang="en-US"/>
        </a:p>
      </dgm:t>
    </dgm:pt>
    <dgm:pt modelId="{B1ECEEE5-36E9-4905-BBA8-E3E642A4DBEA}" type="pres">
      <dgm:prSet presAssocID="{89E032E4-272C-4106-AB54-DE8BF988194A}" presName="vert2" presStyleCnt="0"/>
      <dgm:spPr/>
    </dgm:pt>
    <dgm:pt modelId="{5FECE866-EA1C-4A7E-80FB-B3D6BC8D554D}" type="pres">
      <dgm:prSet presAssocID="{89E032E4-272C-4106-AB54-DE8BF988194A}" presName="thinLine2b" presStyleLbl="callout" presStyleIdx="3" presStyleCnt="6"/>
      <dgm:spPr/>
    </dgm:pt>
    <dgm:pt modelId="{F9C86F91-7564-4A10-A04E-6DE3FB53CAA3}" type="pres">
      <dgm:prSet presAssocID="{89E032E4-272C-4106-AB54-DE8BF988194A}" presName="vertSpace2b" presStyleCnt="0"/>
      <dgm:spPr/>
    </dgm:pt>
    <dgm:pt modelId="{3D722663-9B9E-4D79-81C3-DC51749B1FAB}" type="pres">
      <dgm:prSet presAssocID="{53D8DF0E-59EE-4AE2-8DA5-0F6FFAD954D3}" presName="horz2" presStyleCnt="0"/>
      <dgm:spPr/>
    </dgm:pt>
    <dgm:pt modelId="{DC06FA89-FF37-49B0-9702-A0203FDA35D2}" type="pres">
      <dgm:prSet presAssocID="{53D8DF0E-59EE-4AE2-8DA5-0F6FFAD954D3}" presName="horzSpace2" presStyleCnt="0"/>
      <dgm:spPr/>
    </dgm:pt>
    <dgm:pt modelId="{5E4F99B8-0B0C-4FD1-9647-E22BC7377741}" type="pres">
      <dgm:prSet presAssocID="{53D8DF0E-59EE-4AE2-8DA5-0F6FFAD954D3}" presName="tx2" presStyleLbl="revTx" presStyleIdx="5" presStyleCnt="7"/>
      <dgm:spPr/>
      <dgm:t>
        <a:bodyPr/>
        <a:lstStyle/>
        <a:p>
          <a:endParaRPr lang="en-US"/>
        </a:p>
      </dgm:t>
    </dgm:pt>
    <dgm:pt modelId="{9E6B721C-9A69-4EB4-885B-F1AEC08E2996}" type="pres">
      <dgm:prSet presAssocID="{53D8DF0E-59EE-4AE2-8DA5-0F6FFAD954D3}" presName="vert2" presStyleCnt="0"/>
      <dgm:spPr/>
    </dgm:pt>
    <dgm:pt modelId="{88E3BB74-34D4-4D59-8741-6A14C3E6F13D}" type="pres">
      <dgm:prSet presAssocID="{53D8DF0E-59EE-4AE2-8DA5-0F6FFAD954D3}" presName="thinLine2b" presStyleLbl="callout" presStyleIdx="4" presStyleCnt="6"/>
      <dgm:spPr/>
    </dgm:pt>
    <dgm:pt modelId="{940FA267-8FBA-4F76-805A-97EF16C988D8}" type="pres">
      <dgm:prSet presAssocID="{53D8DF0E-59EE-4AE2-8DA5-0F6FFAD954D3}" presName="vertSpace2b" presStyleCnt="0"/>
      <dgm:spPr/>
    </dgm:pt>
    <dgm:pt modelId="{EDEAA6CE-7746-43C2-A467-080F5FE2046E}" type="pres">
      <dgm:prSet presAssocID="{8DBCD814-5D92-4CB7-A6B7-93448DA9B65F}" presName="horz2" presStyleCnt="0"/>
      <dgm:spPr/>
    </dgm:pt>
    <dgm:pt modelId="{4DE56934-1E2E-4A27-917A-3DE28FA331F2}" type="pres">
      <dgm:prSet presAssocID="{8DBCD814-5D92-4CB7-A6B7-93448DA9B65F}" presName="horzSpace2" presStyleCnt="0"/>
      <dgm:spPr/>
    </dgm:pt>
    <dgm:pt modelId="{4E2D9C70-CF9C-43BA-B227-9F5E93F8AA52}" type="pres">
      <dgm:prSet presAssocID="{8DBCD814-5D92-4CB7-A6B7-93448DA9B65F}" presName="tx2" presStyleLbl="revTx" presStyleIdx="6" presStyleCnt="7"/>
      <dgm:spPr/>
      <dgm:t>
        <a:bodyPr/>
        <a:lstStyle/>
        <a:p>
          <a:endParaRPr lang="en-US"/>
        </a:p>
      </dgm:t>
    </dgm:pt>
    <dgm:pt modelId="{2DC6F628-C3DC-4928-A6A7-0FE266806E9D}" type="pres">
      <dgm:prSet presAssocID="{8DBCD814-5D92-4CB7-A6B7-93448DA9B65F}" presName="vert2" presStyleCnt="0"/>
      <dgm:spPr/>
    </dgm:pt>
    <dgm:pt modelId="{4398DC0C-76C6-464E-B75C-A6A700ED0B25}" type="pres">
      <dgm:prSet presAssocID="{8DBCD814-5D92-4CB7-A6B7-93448DA9B65F}" presName="thinLine2b" presStyleLbl="callout" presStyleIdx="5" presStyleCnt="6"/>
      <dgm:spPr/>
    </dgm:pt>
    <dgm:pt modelId="{DA42BE74-1774-4C5E-A3A7-1ACBCED129F6}" type="pres">
      <dgm:prSet presAssocID="{8DBCD814-5D92-4CB7-A6B7-93448DA9B65F}" presName="vertSpace2b" presStyleCnt="0"/>
      <dgm:spPr/>
    </dgm:pt>
  </dgm:ptLst>
  <dgm:cxnLst>
    <dgm:cxn modelId="{B8C716D4-1CE7-4985-8472-09AB6B1EED5E}" srcId="{D669C67B-9C84-4F02-890E-6C552D921416}" destId="{8D70CB60-B7E7-42E2-B787-1125845C3284}" srcOrd="2" destOrd="0" parTransId="{70A46AAD-C680-433F-B04B-904D57191018}" sibTransId="{03B7D07E-70F9-4202-B040-5F2E88A60B5B}"/>
    <dgm:cxn modelId="{FF947E9C-0179-4BA7-AFD2-C692906218B6}" type="presOf" srcId="{8DBCD814-5D92-4CB7-A6B7-93448DA9B65F}" destId="{4E2D9C70-CF9C-43BA-B227-9F5E93F8AA52}" srcOrd="0" destOrd="0" presId="urn:microsoft.com/office/officeart/2008/layout/LinedList"/>
    <dgm:cxn modelId="{4973F980-69FE-499A-B0A6-A2A9DCD11D63}" srcId="{D669C67B-9C84-4F02-890E-6C552D921416}" destId="{89E032E4-272C-4106-AB54-DE8BF988194A}" srcOrd="3" destOrd="0" parTransId="{9E1B3BCC-543F-49BF-8F09-CAE2C5B946D5}" sibTransId="{2A27A7EA-AB41-47AB-ABA5-F37079DEE995}"/>
    <dgm:cxn modelId="{A952839F-35B2-4744-B942-43E701D98D47}" type="presOf" srcId="{94AF3C18-0F3F-4A2B-9FC1-8CE65F145CCE}" destId="{FACB0A59-7B45-4B06-B9FE-EB0873D4663A}" srcOrd="0" destOrd="0" presId="urn:microsoft.com/office/officeart/2008/layout/LinedList"/>
    <dgm:cxn modelId="{9C6A8E0D-A330-4394-A685-8315DFA97E00}" srcId="{D669C67B-9C84-4F02-890E-6C552D921416}" destId="{BA312160-4696-4608-87CB-944C7B289C3A}" srcOrd="1" destOrd="0" parTransId="{EE3A1422-A01B-4A19-9EF7-96DF97D8A44A}" sibTransId="{2F160834-D488-4DCA-A5ED-2717538EEE79}"/>
    <dgm:cxn modelId="{CB7BA700-FBCF-4E97-990C-A9ADB7808A19}" type="presOf" srcId="{89E032E4-272C-4106-AB54-DE8BF988194A}" destId="{1D1A2FC4-EF12-4373-B6EA-5252362C6B9A}" srcOrd="0" destOrd="0" presId="urn:microsoft.com/office/officeart/2008/layout/LinedList"/>
    <dgm:cxn modelId="{5B3CD440-1826-437F-A64F-DD5B88FD5DD2}" srcId="{94AF3C18-0F3F-4A2B-9FC1-8CE65F145CCE}" destId="{D669C67B-9C84-4F02-890E-6C552D921416}" srcOrd="0" destOrd="0" parTransId="{6C9B36C8-3517-42CD-83D5-05B700063365}" sibTransId="{97E411C8-EBCD-4E46-B9EC-D067E9F4E955}"/>
    <dgm:cxn modelId="{B5180F59-25BF-417E-8F76-E4AA6C91FE86}" type="presOf" srcId="{BA312160-4696-4608-87CB-944C7B289C3A}" destId="{777CA2BD-8039-4D97-8054-2C65F57805E1}" srcOrd="0" destOrd="0" presId="urn:microsoft.com/office/officeart/2008/layout/LinedList"/>
    <dgm:cxn modelId="{BF179AD7-E21C-4B6C-B3C0-6120FD25C850}" srcId="{D669C67B-9C84-4F02-890E-6C552D921416}" destId="{8DBCD814-5D92-4CB7-A6B7-93448DA9B65F}" srcOrd="5" destOrd="0" parTransId="{E512D738-90D0-4A92-8D22-77E01397E556}" sibTransId="{5894A6A9-3B5D-43E3-99CA-B4FADC57D4B6}"/>
    <dgm:cxn modelId="{91D84852-69A3-4320-BA83-20868BB0AE36}" type="presOf" srcId="{D669C67B-9C84-4F02-890E-6C552D921416}" destId="{0618AB08-8192-4358-8ED4-2FB0A8C1BE60}" srcOrd="0" destOrd="0" presId="urn:microsoft.com/office/officeart/2008/layout/LinedList"/>
    <dgm:cxn modelId="{A88A7ED5-3DE3-4802-A098-968C8FE1FC9E}" type="presOf" srcId="{53D8DF0E-59EE-4AE2-8DA5-0F6FFAD954D3}" destId="{5E4F99B8-0B0C-4FD1-9647-E22BC7377741}" srcOrd="0" destOrd="0" presId="urn:microsoft.com/office/officeart/2008/layout/LinedList"/>
    <dgm:cxn modelId="{5827F7A6-A2E6-48A6-B23A-18D9850F196C}" type="presOf" srcId="{C2199E36-7369-4276-AC58-E07396A6FF6E}" destId="{67A2CBE8-EA31-414C-8FF7-D7F995BF5393}" srcOrd="0" destOrd="0" presId="urn:microsoft.com/office/officeart/2008/layout/LinedList"/>
    <dgm:cxn modelId="{4BB6E6F0-6CBD-4E82-8E8D-803F7255F124}" srcId="{D669C67B-9C84-4F02-890E-6C552D921416}" destId="{53D8DF0E-59EE-4AE2-8DA5-0F6FFAD954D3}" srcOrd="4" destOrd="0" parTransId="{DB3D779E-B4EB-46D1-AC65-27CBCCF2658A}" sibTransId="{FA15AEAB-0C67-469A-AD68-FF6CDC61EF76}"/>
    <dgm:cxn modelId="{1320E7E0-D8A7-4859-A347-8175E1602B84}" type="presOf" srcId="{8D70CB60-B7E7-42E2-B787-1125845C3284}" destId="{DAC12887-A12E-4C14-941D-76CEF9F04EB4}" srcOrd="0" destOrd="0" presId="urn:microsoft.com/office/officeart/2008/layout/LinedList"/>
    <dgm:cxn modelId="{7378388F-EA1B-47E8-81E5-FCDF2B049179}" srcId="{D669C67B-9C84-4F02-890E-6C552D921416}" destId="{C2199E36-7369-4276-AC58-E07396A6FF6E}" srcOrd="0" destOrd="0" parTransId="{D1588F4C-B9AA-413C-B10D-F4C46758F8A8}" sibTransId="{D9ED2560-AD14-4C85-BC28-D611437547F5}"/>
    <dgm:cxn modelId="{A5C12B52-D5ED-439E-AB4D-B5415B15B3BF}" type="presParOf" srcId="{FACB0A59-7B45-4B06-B9FE-EB0873D4663A}" destId="{EF1CC80A-EE9A-4729-8745-1C41CB117015}" srcOrd="0" destOrd="0" presId="urn:microsoft.com/office/officeart/2008/layout/LinedList"/>
    <dgm:cxn modelId="{F51597A0-7CB5-414F-948A-3EC063F9D3E2}" type="presParOf" srcId="{FACB0A59-7B45-4B06-B9FE-EB0873D4663A}" destId="{D137B1BD-F43B-4550-8351-53DD893324B7}" srcOrd="1" destOrd="0" presId="urn:microsoft.com/office/officeart/2008/layout/LinedList"/>
    <dgm:cxn modelId="{8DD973A8-BA72-4585-8652-0005716A054D}" type="presParOf" srcId="{D137B1BD-F43B-4550-8351-53DD893324B7}" destId="{0618AB08-8192-4358-8ED4-2FB0A8C1BE60}" srcOrd="0" destOrd="0" presId="urn:microsoft.com/office/officeart/2008/layout/LinedList"/>
    <dgm:cxn modelId="{DA7434D8-2F4B-4B82-940E-0917207DD80B}" type="presParOf" srcId="{D137B1BD-F43B-4550-8351-53DD893324B7}" destId="{2BB6D891-5DAD-46CA-8F84-E10A3C33A206}" srcOrd="1" destOrd="0" presId="urn:microsoft.com/office/officeart/2008/layout/LinedList"/>
    <dgm:cxn modelId="{EF33E895-AB29-47BE-8C69-ED3B2A70C2B2}" type="presParOf" srcId="{2BB6D891-5DAD-46CA-8F84-E10A3C33A206}" destId="{F205FFF8-D6CD-4320-A39A-B60A801152F0}" srcOrd="0" destOrd="0" presId="urn:microsoft.com/office/officeart/2008/layout/LinedList"/>
    <dgm:cxn modelId="{A8EE5AE2-9566-4396-8A16-A31A1F215242}" type="presParOf" srcId="{2BB6D891-5DAD-46CA-8F84-E10A3C33A206}" destId="{DD0F7017-3537-4670-9298-A06BE91B514A}" srcOrd="1" destOrd="0" presId="urn:microsoft.com/office/officeart/2008/layout/LinedList"/>
    <dgm:cxn modelId="{4F25A12C-A9E3-4678-AAB3-1FCFA45E253E}" type="presParOf" srcId="{DD0F7017-3537-4670-9298-A06BE91B514A}" destId="{408FDEC9-4247-4A44-AC80-B9161D39FA06}" srcOrd="0" destOrd="0" presId="urn:microsoft.com/office/officeart/2008/layout/LinedList"/>
    <dgm:cxn modelId="{2E40A5A0-E9A7-43E5-923A-59CFA0664AE5}" type="presParOf" srcId="{DD0F7017-3537-4670-9298-A06BE91B514A}" destId="{67A2CBE8-EA31-414C-8FF7-D7F995BF5393}" srcOrd="1" destOrd="0" presId="urn:microsoft.com/office/officeart/2008/layout/LinedList"/>
    <dgm:cxn modelId="{7C8676D8-3F24-4886-9817-62705F342225}" type="presParOf" srcId="{DD0F7017-3537-4670-9298-A06BE91B514A}" destId="{5317EDED-EFDD-4735-8F91-BB49F0B74976}" srcOrd="2" destOrd="0" presId="urn:microsoft.com/office/officeart/2008/layout/LinedList"/>
    <dgm:cxn modelId="{45FB6AA7-F233-4B74-A0D0-E9698949993E}" type="presParOf" srcId="{2BB6D891-5DAD-46CA-8F84-E10A3C33A206}" destId="{FD392605-F41C-45FC-A5D4-AAAFDA2BBD35}" srcOrd="2" destOrd="0" presId="urn:microsoft.com/office/officeart/2008/layout/LinedList"/>
    <dgm:cxn modelId="{6B7346D9-E1AD-4E3D-A104-5CA9650C0ACC}" type="presParOf" srcId="{2BB6D891-5DAD-46CA-8F84-E10A3C33A206}" destId="{CE317CFB-9C97-4A19-928E-B5187BC3E9FA}" srcOrd="3" destOrd="0" presId="urn:microsoft.com/office/officeart/2008/layout/LinedList"/>
    <dgm:cxn modelId="{1BBD1D28-9367-4E04-9D16-372A567FA67E}" type="presParOf" srcId="{2BB6D891-5DAD-46CA-8F84-E10A3C33A206}" destId="{CE711F1E-5E81-477B-A9A8-EBEA0909FB48}" srcOrd="4" destOrd="0" presId="urn:microsoft.com/office/officeart/2008/layout/LinedList"/>
    <dgm:cxn modelId="{49E9F6CD-1F52-4EA0-9BEE-FAFA0DB06351}" type="presParOf" srcId="{CE711F1E-5E81-477B-A9A8-EBEA0909FB48}" destId="{137424BB-576B-4217-A64C-41FD2A09A1F0}" srcOrd="0" destOrd="0" presId="urn:microsoft.com/office/officeart/2008/layout/LinedList"/>
    <dgm:cxn modelId="{64BDF17E-4B7A-4601-BC94-200DA78E694B}" type="presParOf" srcId="{CE711F1E-5E81-477B-A9A8-EBEA0909FB48}" destId="{777CA2BD-8039-4D97-8054-2C65F57805E1}" srcOrd="1" destOrd="0" presId="urn:microsoft.com/office/officeart/2008/layout/LinedList"/>
    <dgm:cxn modelId="{E033D202-DC1E-47D5-A62E-E469DE4E8D3F}" type="presParOf" srcId="{CE711F1E-5E81-477B-A9A8-EBEA0909FB48}" destId="{DF2B017B-8891-4D3E-849C-4F2AC4B7A479}" srcOrd="2" destOrd="0" presId="urn:microsoft.com/office/officeart/2008/layout/LinedList"/>
    <dgm:cxn modelId="{F28C7287-4003-47D9-B794-30282EF907DE}" type="presParOf" srcId="{2BB6D891-5DAD-46CA-8F84-E10A3C33A206}" destId="{07BE204F-85BA-4A44-992C-5E3A2AFE6044}" srcOrd="5" destOrd="0" presId="urn:microsoft.com/office/officeart/2008/layout/LinedList"/>
    <dgm:cxn modelId="{AD67980C-70B4-4E6F-AC57-6C27ECC80DF6}" type="presParOf" srcId="{2BB6D891-5DAD-46CA-8F84-E10A3C33A206}" destId="{92F92369-AD0F-443C-A3DC-052DED6698C6}" srcOrd="6" destOrd="0" presId="urn:microsoft.com/office/officeart/2008/layout/LinedList"/>
    <dgm:cxn modelId="{0EAFCA5A-D508-4363-99B5-A97F41F2051F}" type="presParOf" srcId="{2BB6D891-5DAD-46CA-8F84-E10A3C33A206}" destId="{D9646CE9-EC27-46F9-A25F-838D41E6F331}" srcOrd="7" destOrd="0" presId="urn:microsoft.com/office/officeart/2008/layout/LinedList"/>
    <dgm:cxn modelId="{DC17BDB8-C067-4FC9-8A84-4C830526BCA7}" type="presParOf" srcId="{D9646CE9-EC27-46F9-A25F-838D41E6F331}" destId="{2709B66C-EF1D-4D7C-AA70-B01B806EE0E3}" srcOrd="0" destOrd="0" presId="urn:microsoft.com/office/officeart/2008/layout/LinedList"/>
    <dgm:cxn modelId="{3606F4C6-B0E7-4DC7-A64B-687E328994CE}" type="presParOf" srcId="{D9646CE9-EC27-46F9-A25F-838D41E6F331}" destId="{DAC12887-A12E-4C14-941D-76CEF9F04EB4}" srcOrd="1" destOrd="0" presId="urn:microsoft.com/office/officeart/2008/layout/LinedList"/>
    <dgm:cxn modelId="{0B2CEDD7-2B84-47BE-981C-28AA87E73951}" type="presParOf" srcId="{D9646CE9-EC27-46F9-A25F-838D41E6F331}" destId="{6EA8C0C3-ECBB-49AB-B045-F72011B2689F}" srcOrd="2" destOrd="0" presId="urn:microsoft.com/office/officeart/2008/layout/LinedList"/>
    <dgm:cxn modelId="{AD91A2AD-F594-47C1-9382-888B342A64E8}" type="presParOf" srcId="{2BB6D891-5DAD-46CA-8F84-E10A3C33A206}" destId="{82ADDD8E-1CAD-49B0-A0DB-09F943E7C835}" srcOrd="8" destOrd="0" presId="urn:microsoft.com/office/officeart/2008/layout/LinedList"/>
    <dgm:cxn modelId="{36963597-DEA1-4BE4-BAC3-D053D1F2C099}" type="presParOf" srcId="{2BB6D891-5DAD-46CA-8F84-E10A3C33A206}" destId="{1ACC51FA-5AC3-4E5D-8158-12D32A9F926D}" srcOrd="9" destOrd="0" presId="urn:microsoft.com/office/officeart/2008/layout/LinedList"/>
    <dgm:cxn modelId="{9E1BCE2D-2DC5-464A-83E1-6710289AF23D}" type="presParOf" srcId="{2BB6D891-5DAD-46CA-8F84-E10A3C33A206}" destId="{B8EDE652-7B05-47F4-B96E-E88A470C22A9}" srcOrd="10" destOrd="0" presId="urn:microsoft.com/office/officeart/2008/layout/LinedList"/>
    <dgm:cxn modelId="{2BB93555-B461-466C-A18F-399F9EF1762B}" type="presParOf" srcId="{B8EDE652-7B05-47F4-B96E-E88A470C22A9}" destId="{4B8B4B72-860A-4C68-8E4E-91992022F258}" srcOrd="0" destOrd="0" presId="urn:microsoft.com/office/officeart/2008/layout/LinedList"/>
    <dgm:cxn modelId="{58187C23-805C-4C86-A7A7-B75D0A049FE9}" type="presParOf" srcId="{B8EDE652-7B05-47F4-B96E-E88A470C22A9}" destId="{1D1A2FC4-EF12-4373-B6EA-5252362C6B9A}" srcOrd="1" destOrd="0" presId="urn:microsoft.com/office/officeart/2008/layout/LinedList"/>
    <dgm:cxn modelId="{6E6FDCD0-BEE6-4F07-9866-6B3EAEE7AADE}" type="presParOf" srcId="{B8EDE652-7B05-47F4-B96E-E88A470C22A9}" destId="{B1ECEEE5-36E9-4905-BBA8-E3E642A4DBEA}" srcOrd="2" destOrd="0" presId="urn:microsoft.com/office/officeart/2008/layout/LinedList"/>
    <dgm:cxn modelId="{935A4FC1-EC10-4D6C-A4CA-B369E2937DB3}" type="presParOf" srcId="{2BB6D891-5DAD-46CA-8F84-E10A3C33A206}" destId="{5FECE866-EA1C-4A7E-80FB-B3D6BC8D554D}" srcOrd="11" destOrd="0" presId="urn:microsoft.com/office/officeart/2008/layout/LinedList"/>
    <dgm:cxn modelId="{D24B3E06-472B-4DCE-9B1E-6884A5CB2FB3}" type="presParOf" srcId="{2BB6D891-5DAD-46CA-8F84-E10A3C33A206}" destId="{F9C86F91-7564-4A10-A04E-6DE3FB53CAA3}" srcOrd="12" destOrd="0" presId="urn:microsoft.com/office/officeart/2008/layout/LinedList"/>
    <dgm:cxn modelId="{CED35D35-D772-471D-810C-1FA45627E66C}" type="presParOf" srcId="{2BB6D891-5DAD-46CA-8F84-E10A3C33A206}" destId="{3D722663-9B9E-4D79-81C3-DC51749B1FAB}" srcOrd="13" destOrd="0" presId="urn:microsoft.com/office/officeart/2008/layout/LinedList"/>
    <dgm:cxn modelId="{DC8459AD-119E-445B-BD14-D65562F8C220}" type="presParOf" srcId="{3D722663-9B9E-4D79-81C3-DC51749B1FAB}" destId="{DC06FA89-FF37-49B0-9702-A0203FDA35D2}" srcOrd="0" destOrd="0" presId="urn:microsoft.com/office/officeart/2008/layout/LinedList"/>
    <dgm:cxn modelId="{DAE9338A-9E40-4C3E-8216-8D46B7F710AD}" type="presParOf" srcId="{3D722663-9B9E-4D79-81C3-DC51749B1FAB}" destId="{5E4F99B8-0B0C-4FD1-9647-E22BC7377741}" srcOrd="1" destOrd="0" presId="urn:microsoft.com/office/officeart/2008/layout/LinedList"/>
    <dgm:cxn modelId="{BAB28BC7-5274-453A-9979-D69581B8AD3F}" type="presParOf" srcId="{3D722663-9B9E-4D79-81C3-DC51749B1FAB}" destId="{9E6B721C-9A69-4EB4-885B-F1AEC08E2996}" srcOrd="2" destOrd="0" presId="urn:microsoft.com/office/officeart/2008/layout/LinedList"/>
    <dgm:cxn modelId="{F863291A-731A-4571-81C0-E79C1D529670}" type="presParOf" srcId="{2BB6D891-5DAD-46CA-8F84-E10A3C33A206}" destId="{88E3BB74-34D4-4D59-8741-6A14C3E6F13D}" srcOrd="14" destOrd="0" presId="urn:microsoft.com/office/officeart/2008/layout/LinedList"/>
    <dgm:cxn modelId="{B78909A6-7A55-41F5-8887-39E71F606911}" type="presParOf" srcId="{2BB6D891-5DAD-46CA-8F84-E10A3C33A206}" destId="{940FA267-8FBA-4F76-805A-97EF16C988D8}" srcOrd="15" destOrd="0" presId="urn:microsoft.com/office/officeart/2008/layout/LinedList"/>
    <dgm:cxn modelId="{1E0DF48A-A0A7-475C-9AA4-0CDEA4257BE9}" type="presParOf" srcId="{2BB6D891-5DAD-46CA-8F84-E10A3C33A206}" destId="{EDEAA6CE-7746-43C2-A467-080F5FE2046E}" srcOrd="16" destOrd="0" presId="urn:microsoft.com/office/officeart/2008/layout/LinedList"/>
    <dgm:cxn modelId="{449D70D8-2517-4497-BC58-7BD2DB2A7486}" type="presParOf" srcId="{EDEAA6CE-7746-43C2-A467-080F5FE2046E}" destId="{4DE56934-1E2E-4A27-917A-3DE28FA331F2}" srcOrd="0" destOrd="0" presId="urn:microsoft.com/office/officeart/2008/layout/LinedList"/>
    <dgm:cxn modelId="{07E27B23-95B9-412C-B18D-00CE21C1CC90}" type="presParOf" srcId="{EDEAA6CE-7746-43C2-A467-080F5FE2046E}" destId="{4E2D9C70-CF9C-43BA-B227-9F5E93F8AA52}" srcOrd="1" destOrd="0" presId="urn:microsoft.com/office/officeart/2008/layout/LinedList"/>
    <dgm:cxn modelId="{EAA520AD-19D1-4EC7-8FC3-12EC6E9ED0C9}" type="presParOf" srcId="{EDEAA6CE-7746-43C2-A467-080F5FE2046E}" destId="{2DC6F628-C3DC-4928-A6A7-0FE266806E9D}" srcOrd="2" destOrd="0" presId="urn:microsoft.com/office/officeart/2008/layout/LinedList"/>
    <dgm:cxn modelId="{F9C7F1F6-0604-4405-886E-B0E5E6198E67}" type="presParOf" srcId="{2BB6D891-5DAD-46CA-8F84-E10A3C33A206}" destId="{4398DC0C-76C6-464E-B75C-A6A700ED0B25}" srcOrd="17" destOrd="0" presId="urn:microsoft.com/office/officeart/2008/layout/LinedList"/>
    <dgm:cxn modelId="{6E00E9B1-11AB-4BC7-8CCF-47455A77E550}" type="presParOf" srcId="{2BB6D891-5DAD-46CA-8F84-E10A3C33A206}" destId="{DA42BE74-1774-4C5E-A3A7-1ACBCED129F6}" srcOrd="18"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FE430F-8D2B-469A-BA77-14EDFD02F39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d-ID"/>
        </a:p>
      </dgm:t>
    </dgm:pt>
    <dgm:pt modelId="{98C09A74-5909-42FF-BA0C-6A6BCF92FD32}">
      <dgm:prSet custT="1"/>
      <dgm:spPr/>
      <dgm:t>
        <a:bodyPr/>
        <a:lstStyle/>
        <a:p>
          <a:r>
            <a:rPr lang="en-ZA" sz="1800" dirty="0" err="1"/>
            <a:t>Menerima</a:t>
          </a:r>
          <a:r>
            <a:rPr lang="en-ZA" sz="1800" dirty="0"/>
            <a:t> </a:t>
          </a:r>
          <a:r>
            <a:rPr lang="en-ZA" sz="1800" dirty="0" err="1"/>
            <a:t>lebih</a:t>
          </a:r>
          <a:r>
            <a:rPr lang="en-ZA" sz="1800" dirty="0"/>
            <a:t> </a:t>
          </a:r>
          <a:r>
            <a:rPr lang="en-ZA" sz="1800" dirty="0" err="1"/>
            <a:t>banyak</a:t>
          </a:r>
          <a:r>
            <a:rPr lang="en-ZA" sz="1800" dirty="0"/>
            <a:t> </a:t>
          </a:r>
          <a:r>
            <a:rPr lang="en-ZA" sz="1800" dirty="0" err="1"/>
            <a:t>hari</a:t>
          </a:r>
          <a:r>
            <a:rPr lang="en-ZA" sz="1800" dirty="0"/>
            <a:t> </a:t>
          </a:r>
          <a:r>
            <a:rPr lang="en-ZA" sz="1800" dirty="0" err="1"/>
            <a:t>libur</a:t>
          </a:r>
          <a:endParaRPr lang="id-ID" sz="1800" dirty="0"/>
        </a:p>
      </dgm:t>
    </dgm:pt>
    <dgm:pt modelId="{1C99B5CF-51BC-4F3D-93BE-0759BE1CB794}" type="parTrans" cxnId="{C05D9AAB-22E7-48FC-9A33-5A6C7AA30AC1}">
      <dgm:prSet/>
      <dgm:spPr/>
      <dgm:t>
        <a:bodyPr/>
        <a:lstStyle/>
        <a:p>
          <a:endParaRPr lang="id-ID"/>
        </a:p>
      </dgm:t>
    </dgm:pt>
    <dgm:pt modelId="{99EB4E22-E4B8-4B4F-BF2B-710EA325FE48}" type="sibTrans" cxnId="{C05D9AAB-22E7-48FC-9A33-5A6C7AA30AC1}">
      <dgm:prSet/>
      <dgm:spPr/>
      <dgm:t>
        <a:bodyPr/>
        <a:lstStyle/>
        <a:p>
          <a:endParaRPr lang="id-ID"/>
        </a:p>
      </dgm:t>
    </dgm:pt>
    <dgm:pt modelId="{925A2E72-6579-4B29-A92E-0888A8730BAF}">
      <dgm:prSet custT="1"/>
      <dgm:spPr/>
      <dgm:t>
        <a:bodyPr/>
        <a:lstStyle/>
        <a:p>
          <a:r>
            <a:rPr lang="en-ZA" sz="1800" dirty="0" err="1"/>
            <a:t>Cuti</a:t>
          </a:r>
          <a:r>
            <a:rPr lang="en-ZA" sz="1800" dirty="0"/>
            <a:t> </a:t>
          </a:r>
          <a:r>
            <a:rPr lang="en-ZA" sz="1800" dirty="0" err="1"/>
            <a:t>sakit</a:t>
          </a:r>
          <a:r>
            <a:rPr lang="en-ZA" sz="2300" dirty="0"/>
            <a:t>, </a:t>
          </a:r>
          <a:endParaRPr lang="id-ID" sz="2300" dirty="0"/>
        </a:p>
      </dgm:t>
    </dgm:pt>
    <dgm:pt modelId="{5EB3424A-F926-49F4-9DB3-B19FF6E3F022}" type="parTrans" cxnId="{BC5E8A95-A44E-4211-83D2-0D324431F953}">
      <dgm:prSet/>
      <dgm:spPr/>
      <dgm:t>
        <a:bodyPr/>
        <a:lstStyle/>
        <a:p>
          <a:endParaRPr lang="id-ID"/>
        </a:p>
      </dgm:t>
    </dgm:pt>
    <dgm:pt modelId="{E244769A-EFE2-499F-B709-4D7E4C036D79}" type="sibTrans" cxnId="{BC5E8A95-A44E-4211-83D2-0D324431F953}">
      <dgm:prSet/>
      <dgm:spPr/>
      <dgm:t>
        <a:bodyPr/>
        <a:lstStyle/>
        <a:p>
          <a:endParaRPr lang="id-ID"/>
        </a:p>
      </dgm:t>
    </dgm:pt>
    <dgm:pt modelId="{60FE2879-AA47-4F0F-A367-E357A5AC860A}">
      <dgm:prSet custT="1"/>
      <dgm:spPr/>
      <dgm:t>
        <a:bodyPr/>
        <a:lstStyle/>
        <a:p>
          <a:r>
            <a:rPr lang="en-ZA" sz="1800" dirty="0" err="1"/>
            <a:t>Cuti</a:t>
          </a:r>
          <a:r>
            <a:rPr lang="en-ZA" sz="1800" dirty="0"/>
            <a:t> </a:t>
          </a:r>
          <a:r>
            <a:rPr lang="en-ZA" sz="1800" dirty="0" err="1"/>
            <a:t>tidak</a:t>
          </a:r>
          <a:r>
            <a:rPr lang="en-ZA" sz="1800" dirty="0"/>
            <a:t> </a:t>
          </a:r>
          <a:r>
            <a:rPr lang="en-ZA" sz="1800" dirty="0" err="1"/>
            <a:t>dibayar</a:t>
          </a:r>
          <a:endParaRPr lang="id-ID" sz="1800" dirty="0"/>
        </a:p>
      </dgm:t>
    </dgm:pt>
    <dgm:pt modelId="{C8CAA7E6-C5D5-42F9-A28C-D04618FD2F09}" type="parTrans" cxnId="{D365BC35-5FC4-4CCC-85C8-CBBCB2A3F0CD}">
      <dgm:prSet/>
      <dgm:spPr/>
      <dgm:t>
        <a:bodyPr/>
        <a:lstStyle/>
        <a:p>
          <a:endParaRPr lang="id-ID"/>
        </a:p>
      </dgm:t>
    </dgm:pt>
    <dgm:pt modelId="{7A47E8E4-BAF0-47E5-B34B-731041D62E22}" type="sibTrans" cxnId="{D365BC35-5FC4-4CCC-85C8-CBBCB2A3F0CD}">
      <dgm:prSet/>
      <dgm:spPr/>
      <dgm:t>
        <a:bodyPr/>
        <a:lstStyle/>
        <a:p>
          <a:endParaRPr lang="id-ID"/>
        </a:p>
      </dgm:t>
    </dgm:pt>
    <dgm:pt modelId="{59D8C780-3F76-465A-B6F5-46A46C6A0E3E}">
      <dgm:prSet custT="1"/>
      <dgm:spPr/>
      <dgm:t>
        <a:bodyPr/>
        <a:lstStyle/>
        <a:p>
          <a:r>
            <a:rPr lang="en-ZA" sz="1800" dirty="0" err="1"/>
            <a:t>Rencana</a:t>
          </a:r>
          <a:r>
            <a:rPr lang="en-ZA" sz="1800" dirty="0"/>
            <a:t> </a:t>
          </a:r>
          <a:r>
            <a:rPr lang="en-ZA" sz="1800" dirty="0" err="1"/>
            <a:t>manfaat</a:t>
          </a:r>
          <a:r>
            <a:rPr lang="en-ZA" sz="1800" dirty="0"/>
            <a:t> </a:t>
          </a:r>
          <a:r>
            <a:rPr lang="en-ZA" sz="1800" dirty="0" err="1"/>
            <a:t>asuransi</a:t>
          </a:r>
          <a:r>
            <a:rPr lang="en-ZA" sz="1800" dirty="0"/>
            <a:t> </a:t>
          </a:r>
          <a:endParaRPr lang="id-ID" sz="1800" dirty="0"/>
        </a:p>
      </dgm:t>
    </dgm:pt>
    <dgm:pt modelId="{66B43F76-508C-42EC-B37A-4F7C087A78C0}" type="parTrans" cxnId="{A9FCE345-168F-4779-9A6E-AEBF4468379D}">
      <dgm:prSet/>
      <dgm:spPr/>
      <dgm:t>
        <a:bodyPr/>
        <a:lstStyle/>
        <a:p>
          <a:endParaRPr lang="id-ID"/>
        </a:p>
      </dgm:t>
    </dgm:pt>
    <dgm:pt modelId="{66C13362-8537-4B7F-B784-B5708B79FB9F}" type="sibTrans" cxnId="{A9FCE345-168F-4779-9A6E-AEBF4468379D}">
      <dgm:prSet/>
      <dgm:spPr/>
      <dgm:t>
        <a:bodyPr/>
        <a:lstStyle/>
        <a:p>
          <a:endParaRPr lang="id-ID"/>
        </a:p>
      </dgm:t>
    </dgm:pt>
    <dgm:pt modelId="{C6F1EF50-A04A-4095-AC69-24BCC28330B9}">
      <dgm:prSet custT="1"/>
      <dgm:spPr/>
      <dgm:t>
        <a:bodyPr/>
        <a:lstStyle/>
        <a:p>
          <a:r>
            <a:rPr lang="en-ZA" sz="1800" dirty="0" err="1"/>
            <a:t>Tunjangan</a:t>
          </a:r>
          <a:r>
            <a:rPr lang="en-ZA" sz="1800" dirty="0"/>
            <a:t> </a:t>
          </a:r>
          <a:r>
            <a:rPr lang="en-ZA" sz="1800" dirty="0" err="1"/>
            <a:t>cacat</a:t>
          </a:r>
          <a:r>
            <a:rPr lang="en-ZA" sz="1800" dirty="0"/>
            <a:t> </a:t>
          </a:r>
          <a:r>
            <a:rPr lang="en-ZA" sz="1800" dirty="0" err="1"/>
            <a:t>jangka</a:t>
          </a:r>
          <a:r>
            <a:rPr lang="en-ZA" sz="1800" dirty="0"/>
            <a:t> </a:t>
          </a:r>
          <a:r>
            <a:rPr lang="en-ZA" sz="1800" dirty="0" err="1"/>
            <a:t>panjang</a:t>
          </a:r>
          <a:endParaRPr lang="id-ID" sz="1800" dirty="0"/>
        </a:p>
      </dgm:t>
    </dgm:pt>
    <dgm:pt modelId="{E0106B94-423D-433E-89C5-4870BE09AC9F}" type="parTrans" cxnId="{6940188E-A803-4055-B9EB-33A494D9AEC8}">
      <dgm:prSet/>
      <dgm:spPr/>
      <dgm:t>
        <a:bodyPr/>
        <a:lstStyle/>
        <a:p>
          <a:endParaRPr lang="id-ID"/>
        </a:p>
      </dgm:t>
    </dgm:pt>
    <dgm:pt modelId="{462C8650-BACA-4B75-AAFA-7290825C026F}" type="sibTrans" cxnId="{6940188E-A803-4055-B9EB-33A494D9AEC8}">
      <dgm:prSet/>
      <dgm:spPr/>
      <dgm:t>
        <a:bodyPr/>
        <a:lstStyle/>
        <a:p>
          <a:endParaRPr lang="id-ID"/>
        </a:p>
      </dgm:t>
    </dgm:pt>
    <dgm:pt modelId="{19824BDD-3B2C-408B-82D9-9C672BD8D7C4}">
      <dgm:prSet custT="1"/>
      <dgm:spPr/>
      <dgm:t>
        <a:bodyPr/>
        <a:lstStyle/>
        <a:p>
          <a:r>
            <a:rPr lang="en-ZA" sz="1800" dirty="0" err="1"/>
            <a:t>Serikat</a:t>
          </a:r>
          <a:r>
            <a:rPr lang="en-ZA" sz="1800" dirty="0"/>
            <a:t> </a:t>
          </a:r>
          <a:r>
            <a:rPr lang="en-ZA" sz="1800" dirty="0" err="1"/>
            <a:t>pekerja</a:t>
          </a:r>
          <a:r>
            <a:rPr lang="en-ZA" sz="1800" dirty="0"/>
            <a:t> juga </a:t>
          </a:r>
          <a:r>
            <a:rPr lang="en-ZA" sz="1800" dirty="0" err="1"/>
            <a:t>bisa</a:t>
          </a:r>
          <a:r>
            <a:rPr lang="en-ZA" sz="1800" dirty="0"/>
            <a:t> </a:t>
          </a:r>
          <a:r>
            <a:rPr lang="en-ZA" sz="1800" dirty="0" err="1"/>
            <a:t>mengurangi</a:t>
          </a:r>
          <a:r>
            <a:rPr lang="en-ZA" sz="1800" dirty="0"/>
            <a:t> </a:t>
          </a:r>
          <a:r>
            <a:rPr lang="en-ZA" sz="1800" dirty="0" err="1"/>
            <a:t>dampak</a:t>
          </a:r>
          <a:r>
            <a:rPr lang="en-ZA" sz="1800" dirty="0"/>
            <a:t> </a:t>
          </a:r>
          <a:r>
            <a:rPr lang="en-ZA" sz="1800" dirty="0" err="1"/>
            <a:t>dari</a:t>
          </a:r>
          <a:r>
            <a:rPr lang="en-ZA" sz="1800" dirty="0"/>
            <a:t> </a:t>
          </a:r>
          <a:r>
            <a:rPr lang="id-ID" sz="1800" dirty="0"/>
            <a:t>perampingan atau pemotongan gaji diindustri</a:t>
          </a:r>
        </a:p>
      </dgm:t>
    </dgm:pt>
    <dgm:pt modelId="{B4F79887-680B-4D63-B043-60C37F72CDFD}" type="parTrans" cxnId="{451D91FC-7299-4AAC-8229-0F441899C93A}">
      <dgm:prSet/>
      <dgm:spPr/>
      <dgm:t>
        <a:bodyPr/>
        <a:lstStyle/>
        <a:p>
          <a:endParaRPr lang="id-ID"/>
        </a:p>
      </dgm:t>
    </dgm:pt>
    <dgm:pt modelId="{9B8221E4-22B6-45EA-8B07-927A515C6404}" type="sibTrans" cxnId="{451D91FC-7299-4AAC-8229-0F441899C93A}">
      <dgm:prSet/>
      <dgm:spPr/>
      <dgm:t>
        <a:bodyPr/>
        <a:lstStyle/>
        <a:p>
          <a:endParaRPr lang="id-ID"/>
        </a:p>
      </dgm:t>
    </dgm:pt>
    <dgm:pt modelId="{F184565A-9513-4C08-8E16-848A892D7D4E}" type="pres">
      <dgm:prSet presAssocID="{80FE430F-8D2B-469A-BA77-14EDFD02F395}" presName="vert0" presStyleCnt="0">
        <dgm:presLayoutVars>
          <dgm:dir/>
          <dgm:animOne val="branch"/>
          <dgm:animLvl val="lvl"/>
        </dgm:presLayoutVars>
      </dgm:prSet>
      <dgm:spPr/>
      <dgm:t>
        <a:bodyPr/>
        <a:lstStyle/>
        <a:p>
          <a:endParaRPr lang="en-US"/>
        </a:p>
      </dgm:t>
    </dgm:pt>
    <dgm:pt modelId="{68D0743E-0471-403C-BA74-133F35352D4D}" type="pres">
      <dgm:prSet presAssocID="{98C09A74-5909-42FF-BA0C-6A6BCF92FD32}" presName="thickLine" presStyleLbl="alignNode1" presStyleIdx="0" presStyleCnt="6"/>
      <dgm:spPr/>
    </dgm:pt>
    <dgm:pt modelId="{5FCBF2A0-809D-4FDA-9DD6-53A194844EA0}" type="pres">
      <dgm:prSet presAssocID="{98C09A74-5909-42FF-BA0C-6A6BCF92FD32}" presName="horz1" presStyleCnt="0"/>
      <dgm:spPr/>
    </dgm:pt>
    <dgm:pt modelId="{938A0C82-5BB4-4B51-80D4-E11CD0388DAC}" type="pres">
      <dgm:prSet presAssocID="{98C09A74-5909-42FF-BA0C-6A6BCF92FD32}" presName="tx1" presStyleLbl="revTx" presStyleIdx="0" presStyleCnt="6"/>
      <dgm:spPr/>
      <dgm:t>
        <a:bodyPr/>
        <a:lstStyle/>
        <a:p>
          <a:endParaRPr lang="en-US"/>
        </a:p>
      </dgm:t>
    </dgm:pt>
    <dgm:pt modelId="{0A4BA87B-172A-4AAA-BCD6-D8FD29ECA141}" type="pres">
      <dgm:prSet presAssocID="{98C09A74-5909-42FF-BA0C-6A6BCF92FD32}" presName="vert1" presStyleCnt="0"/>
      <dgm:spPr/>
    </dgm:pt>
    <dgm:pt modelId="{5FAAA293-8188-4A6E-86E4-27B19B7658DD}" type="pres">
      <dgm:prSet presAssocID="{925A2E72-6579-4B29-A92E-0888A8730BAF}" presName="thickLine" presStyleLbl="alignNode1" presStyleIdx="1" presStyleCnt="6"/>
      <dgm:spPr/>
    </dgm:pt>
    <dgm:pt modelId="{F813C746-29FA-4BC9-89D9-CBD09B1B6E05}" type="pres">
      <dgm:prSet presAssocID="{925A2E72-6579-4B29-A92E-0888A8730BAF}" presName="horz1" presStyleCnt="0"/>
      <dgm:spPr/>
    </dgm:pt>
    <dgm:pt modelId="{08C671D3-D1BE-4948-A2D0-DB0AB35E3BAD}" type="pres">
      <dgm:prSet presAssocID="{925A2E72-6579-4B29-A92E-0888A8730BAF}" presName="tx1" presStyleLbl="revTx" presStyleIdx="1" presStyleCnt="6"/>
      <dgm:spPr/>
      <dgm:t>
        <a:bodyPr/>
        <a:lstStyle/>
        <a:p>
          <a:endParaRPr lang="en-US"/>
        </a:p>
      </dgm:t>
    </dgm:pt>
    <dgm:pt modelId="{1E3DED3F-B525-4C6E-8985-C5B1A9C72B0F}" type="pres">
      <dgm:prSet presAssocID="{925A2E72-6579-4B29-A92E-0888A8730BAF}" presName="vert1" presStyleCnt="0"/>
      <dgm:spPr/>
    </dgm:pt>
    <dgm:pt modelId="{A6914C10-8658-4FAE-A876-2CB40F71FF54}" type="pres">
      <dgm:prSet presAssocID="{60FE2879-AA47-4F0F-A367-E357A5AC860A}" presName="thickLine" presStyleLbl="alignNode1" presStyleIdx="2" presStyleCnt="6"/>
      <dgm:spPr/>
    </dgm:pt>
    <dgm:pt modelId="{86C216F5-04D1-4722-A773-496DBEB22222}" type="pres">
      <dgm:prSet presAssocID="{60FE2879-AA47-4F0F-A367-E357A5AC860A}" presName="horz1" presStyleCnt="0"/>
      <dgm:spPr/>
    </dgm:pt>
    <dgm:pt modelId="{FE89B00D-E69F-4CD1-ACE1-5329F6B2144C}" type="pres">
      <dgm:prSet presAssocID="{60FE2879-AA47-4F0F-A367-E357A5AC860A}" presName="tx1" presStyleLbl="revTx" presStyleIdx="2" presStyleCnt="6"/>
      <dgm:spPr/>
      <dgm:t>
        <a:bodyPr/>
        <a:lstStyle/>
        <a:p>
          <a:endParaRPr lang="en-US"/>
        </a:p>
      </dgm:t>
    </dgm:pt>
    <dgm:pt modelId="{D4A573BB-1BF5-463B-9400-B66FEDB83015}" type="pres">
      <dgm:prSet presAssocID="{60FE2879-AA47-4F0F-A367-E357A5AC860A}" presName="vert1" presStyleCnt="0"/>
      <dgm:spPr/>
    </dgm:pt>
    <dgm:pt modelId="{0AB18B1A-82AD-4C09-A495-9F7F9938EE02}" type="pres">
      <dgm:prSet presAssocID="{59D8C780-3F76-465A-B6F5-46A46C6A0E3E}" presName="thickLine" presStyleLbl="alignNode1" presStyleIdx="3" presStyleCnt="6"/>
      <dgm:spPr/>
    </dgm:pt>
    <dgm:pt modelId="{312145C3-E149-462B-B2ED-F365F44CC976}" type="pres">
      <dgm:prSet presAssocID="{59D8C780-3F76-465A-B6F5-46A46C6A0E3E}" presName="horz1" presStyleCnt="0"/>
      <dgm:spPr/>
    </dgm:pt>
    <dgm:pt modelId="{CA0BEE78-467C-48FB-B15F-C306A9A9EC46}" type="pres">
      <dgm:prSet presAssocID="{59D8C780-3F76-465A-B6F5-46A46C6A0E3E}" presName="tx1" presStyleLbl="revTx" presStyleIdx="3" presStyleCnt="6"/>
      <dgm:spPr/>
      <dgm:t>
        <a:bodyPr/>
        <a:lstStyle/>
        <a:p>
          <a:endParaRPr lang="en-US"/>
        </a:p>
      </dgm:t>
    </dgm:pt>
    <dgm:pt modelId="{2EEB27E3-71BD-451A-A71D-7E9F6A423001}" type="pres">
      <dgm:prSet presAssocID="{59D8C780-3F76-465A-B6F5-46A46C6A0E3E}" presName="vert1" presStyleCnt="0"/>
      <dgm:spPr/>
    </dgm:pt>
    <dgm:pt modelId="{57C8837A-2717-4178-891C-E90437F7EB86}" type="pres">
      <dgm:prSet presAssocID="{C6F1EF50-A04A-4095-AC69-24BCC28330B9}" presName="thickLine" presStyleLbl="alignNode1" presStyleIdx="4" presStyleCnt="6"/>
      <dgm:spPr/>
    </dgm:pt>
    <dgm:pt modelId="{7D6AAC21-DD27-4A00-ADB4-E6723D8ADE85}" type="pres">
      <dgm:prSet presAssocID="{C6F1EF50-A04A-4095-AC69-24BCC28330B9}" presName="horz1" presStyleCnt="0"/>
      <dgm:spPr/>
    </dgm:pt>
    <dgm:pt modelId="{2BF67AAD-AEB3-49FA-ACCA-943C2A4F36BB}" type="pres">
      <dgm:prSet presAssocID="{C6F1EF50-A04A-4095-AC69-24BCC28330B9}" presName="tx1" presStyleLbl="revTx" presStyleIdx="4" presStyleCnt="6"/>
      <dgm:spPr/>
      <dgm:t>
        <a:bodyPr/>
        <a:lstStyle/>
        <a:p>
          <a:endParaRPr lang="en-US"/>
        </a:p>
      </dgm:t>
    </dgm:pt>
    <dgm:pt modelId="{CC28A638-BF71-4042-9556-51B245205735}" type="pres">
      <dgm:prSet presAssocID="{C6F1EF50-A04A-4095-AC69-24BCC28330B9}" presName="vert1" presStyleCnt="0"/>
      <dgm:spPr/>
    </dgm:pt>
    <dgm:pt modelId="{BD444073-34BE-44E6-8115-5F7A51ADCCF0}" type="pres">
      <dgm:prSet presAssocID="{19824BDD-3B2C-408B-82D9-9C672BD8D7C4}" presName="thickLine" presStyleLbl="alignNode1" presStyleIdx="5" presStyleCnt="6"/>
      <dgm:spPr/>
    </dgm:pt>
    <dgm:pt modelId="{6015148D-B006-495F-A8CB-3D613DC2EA79}" type="pres">
      <dgm:prSet presAssocID="{19824BDD-3B2C-408B-82D9-9C672BD8D7C4}" presName="horz1" presStyleCnt="0"/>
      <dgm:spPr/>
    </dgm:pt>
    <dgm:pt modelId="{8442B722-CF12-4A5F-A53B-F4217285009C}" type="pres">
      <dgm:prSet presAssocID="{19824BDD-3B2C-408B-82D9-9C672BD8D7C4}" presName="tx1" presStyleLbl="revTx" presStyleIdx="5" presStyleCnt="6"/>
      <dgm:spPr/>
      <dgm:t>
        <a:bodyPr/>
        <a:lstStyle/>
        <a:p>
          <a:endParaRPr lang="en-US"/>
        </a:p>
      </dgm:t>
    </dgm:pt>
    <dgm:pt modelId="{0E24C709-99EF-4083-A94A-F9543637E165}" type="pres">
      <dgm:prSet presAssocID="{19824BDD-3B2C-408B-82D9-9C672BD8D7C4}" presName="vert1" presStyleCnt="0"/>
      <dgm:spPr/>
    </dgm:pt>
  </dgm:ptLst>
  <dgm:cxnLst>
    <dgm:cxn modelId="{BC5E8A95-A44E-4211-83D2-0D324431F953}" srcId="{80FE430F-8D2B-469A-BA77-14EDFD02F395}" destId="{925A2E72-6579-4B29-A92E-0888A8730BAF}" srcOrd="1" destOrd="0" parTransId="{5EB3424A-F926-49F4-9DB3-B19FF6E3F022}" sibTransId="{E244769A-EFE2-499F-B709-4D7E4C036D79}"/>
    <dgm:cxn modelId="{6940188E-A803-4055-B9EB-33A494D9AEC8}" srcId="{80FE430F-8D2B-469A-BA77-14EDFD02F395}" destId="{C6F1EF50-A04A-4095-AC69-24BCC28330B9}" srcOrd="4" destOrd="0" parTransId="{E0106B94-423D-433E-89C5-4870BE09AC9F}" sibTransId="{462C8650-BACA-4B75-AAFA-7290825C026F}"/>
    <dgm:cxn modelId="{D365BC35-5FC4-4CCC-85C8-CBBCB2A3F0CD}" srcId="{80FE430F-8D2B-469A-BA77-14EDFD02F395}" destId="{60FE2879-AA47-4F0F-A367-E357A5AC860A}" srcOrd="2" destOrd="0" parTransId="{C8CAA7E6-C5D5-42F9-A28C-D04618FD2F09}" sibTransId="{7A47E8E4-BAF0-47E5-B34B-731041D62E22}"/>
    <dgm:cxn modelId="{287249F6-0CF1-446B-B894-F99A864E3F1A}" type="presOf" srcId="{98C09A74-5909-42FF-BA0C-6A6BCF92FD32}" destId="{938A0C82-5BB4-4B51-80D4-E11CD0388DAC}" srcOrd="0" destOrd="0" presId="urn:microsoft.com/office/officeart/2008/layout/LinedList"/>
    <dgm:cxn modelId="{90DB8D41-DC15-4295-B326-0A0AA48EE061}" type="presOf" srcId="{59D8C780-3F76-465A-B6F5-46A46C6A0E3E}" destId="{CA0BEE78-467C-48FB-B15F-C306A9A9EC46}" srcOrd="0" destOrd="0" presId="urn:microsoft.com/office/officeart/2008/layout/LinedList"/>
    <dgm:cxn modelId="{C05D9AAB-22E7-48FC-9A33-5A6C7AA30AC1}" srcId="{80FE430F-8D2B-469A-BA77-14EDFD02F395}" destId="{98C09A74-5909-42FF-BA0C-6A6BCF92FD32}" srcOrd="0" destOrd="0" parTransId="{1C99B5CF-51BC-4F3D-93BE-0759BE1CB794}" sibTransId="{99EB4E22-E4B8-4B4F-BF2B-710EA325FE48}"/>
    <dgm:cxn modelId="{A9FCE345-168F-4779-9A6E-AEBF4468379D}" srcId="{80FE430F-8D2B-469A-BA77-14EDFD02F395}" destId="{59D8C780-3F76-465A-B6F5-46A46C6A0E3E}" srcOrd="3" destOrd="0" parTransId="{66B43F76-508C-42EC-B37A-4F7C087A78C0}" sibTransId="{66C13362-8537-4B7F-B784-B5708B79FB9F}"/>
    <dgm:cxn modelId="{451D91FC-7299-4AAC-8229-0F441899C93A}" srcId="{80FE430F-8D2B-469A-BA77-14EDFD02F395}" destId="{19824BDD-3B2C-408B-82D9-9C672BD8D7C4}" srcOrd="5" destOrd="0" parTransId="{B4F79887-680B-4D63-B043-60C37F72CDFD}" sibTransId="{9B8221E4-22B6-45EA-8B07-927A515C6404}"/>
    <dgm:cxn modelId="{0AFB0016-7159-446E-BA66-5FAE9605423E}" type="presOf" srcId="{C6F1EF50-A04A-4095-AC69-24BCC28330B9}" destId="{2BF67AAD-AEB3-49FA-ACCA-943C2A4F36BB}" srcOrd="0" destOrd="0" presId="urn:microsoft.com/office/officeart/2008/layout/LinedList"/>
    <dgm:cxn modelId="{CC1903D3-CD49-49BE-AEE2-3B178B095A90}" type="presOf" srcId="{80FE430F-8D2B-469A-BA77-14EDFD02F395}" destId="{F184565A-9513-4C08-8E16-848A892D7D4E}" srcOrd="0" destOrd="0" presId="urn:microsoft.com/office/officeart/2008/layout/LinedList"/>
    <dgm:cxn modelId="{FC241CFB-ED15-4FF3-8764-9FD67BBB1C1C}" type="presOf" srcId="{19824BDD-3B2C-408B-82D9-9C672BD8D7C4}" destId="{8442B722-CF12-4A5F-A53B-F4217285009C}" srcOrd="0" destOrd="0" presId="urn:microsoft.com/office/officeart/2008/layout/LinedList"/>
    <dgm:cxn modelId="{3F47C2CF-3A70-4666-9C19-C08F55395E6A}" type="presOf" srcId="{60FE2879-AA47-4F0F-A367-E357A5AC860A}" destId="{FE89B00D-E69F-4CD1-ACE1-5329F6B2144C}" srcOrd="0" destOrd="0" presId="urn:microsoft.com/office/officeart/2008/layout/LinedList"/>
    <dgm:cxn modelId="{4D1A5918-E7D2-4A2C-8AF7-EAC958445509}" type="presOf" srcId="{925A2E72-6579-4B29-A92E-0888A8730BAF}" destId="{08C671D3-D1BE-4948-A2D0-DB0AB35E3BAD}" srcOrd="0" destOrd="0" presId="urn:microsoft.com/office/officeart/2008/layout/LinedList"/>
    <dgm:cxn modelId="{E34A44D1-6A2E-4E4F-8D91-5247E5D90FD7}" type="presParOf" srcId="{F184565A-9513-4C08-8E16-848A892D7D4E}" destId="{68D0743E-0471-403C-BA74-133F35352D4D}" srcOrd="0" destOrd="0" presId="urn:microsoft.com/office/officeart/2008/layout/LinedList"/>
    <dgm:cxn modelId="{D1F25566-977B-4C61-A1FD-A9F9721EB3AA}" type="presParOf" srcId="{F184565A-9513-4C08-8E16-848A892D7D4E}" destId="{5FCBF2A0-809D-4FDA-9DD6-53A194844EA0}" srcOrd="1" destOrd="0" presId="urn:microsoft.com/office/officeart/2008/layout/LinedList"/>
    <dgm:cxn modelId="{73C4246D-A4F1-4EF6-B991-08C0FA36537B}" type="presParOf" srcId="{5FCBF2A0-809D-4FDA-9DD6-53A194844EA0}" destId="{938A0C82-5BB4-4B51-80D4-E11CD0388DAC}" srcOrd="0" destOrd="0" presId="urn:microsoft.com/office/officeart/2008/layout/LinedList"/>
    <dgm:cxn modelId="{A845ECD0-08BF-401B-933B-1E22D05DC823}" type="presParOf" srcId="{5FCBF2A0-809D-4FDA-9DD6-53A194844EA0}" destId="{0A4BA87B-172A-4AAA-BCD6-D8FD29ECA141}" srcOrd="1" destOrd="0" presId="urn:microsoft.com/office/officeart/2008/layout/LinedList"/>
    <dgm:cxn modelId="{1C4DAE30-81A2-43FF-B0BD-19F5136A21FE}" type="presParOf" srcId="{F184565A-9513-4C08-8E16-848A892D7D4E}" destId="{5FAAA293-8188-4A6E-86E4-27B19B7658DD}" srcOrd="2" destOrd="0" presId="urn:microsoft.com/office/officeart/2008/layout/LinedList"/>
    <dgm:cxn modelId="{EA6F812E-E519-4EA2-B285-920BF0CFC347}" type="presParOf" srcId="{F184565A-9513-4C08-8E16-848A892D7D4E}" destId="{F813C746-29FA-4BC9-89D9-CBD09B1B6E05}" srcOrd="3" destOrd="0" presId="urn:microsoft.com/office/officeart/2008/layout/LinedList"/>
    <dgm:cxn modelId="{29D5E280-4101-4530-8A00-76514C6AE7E3}" type="presParOf" srcId="{F813C746-29FA-4BC9-89D9-CBD09B1B6E05}" destId="{08C671D3-D1BE-4948-A2D0-DB0AB35E3BAD}" srcOrd="0" destOrd="0" presId="urn:microsoft.com/office/officeart/2008/layout/LinedList"/>
    <dgm:cxn modelId="{6D4714FF-0771-40B3-9573-B9683AAFD75E}" type="presParOf" srcId="{F813C746-29FA-4BC9-89D9-CBD09B1B6E05}" destId="{1E3DED3F-B525-4C6E-8985-C5B1A9C72B0F}" srcOrd="1" destOrd="0" presId="urn:microsoft.com/office/officeart/2008/layout/LinedList"/>
    <dgm:cxn modelId="{2FECE729-B349-4EEA-8ED5-8291A9F27C98}" type="presParOf" srcId="{F184565A-9513-4C08-8E16-848A892D7D4E}" destId="{A6914C10-8658-4FAE-A876-2CB40F71FF54}" srcOrd="4" destOrd="0" presId="urn:microsoft.com/office/officeart/2008/layout/LinedList"/>
    <dgm:cxn modelId="{A890A3C5-1E61-48CB-A521-66735BDA48A3}" type="presParOf" srcId="{F184565A-9513-4C08-8E16-848A892D7D4E}" destId="{86C216F5-04D1-4722-A773-496DBEB22222}" srcOrd="5" destOrd="0" presId="urn:microsoft.com/office/officeart/2008/layout/LinedList"/>
    <dgm:cxn modelId="{C0D76DA4-4E87-45D4-B253-8F1DCB611604}" type="presParOf" srcId="{86C216F5-04D1-4722-A773-496DBEB22222}" destId="{FE89B00D-E69F-4CD1-ACE1-5329F6B2144C}" srcOrd="0" destOrd="0" presId="urn:microsoft.com/office/officeart/2008/layout/LinedList"/>
    <dgm:cxn modelId="{5C4995CB-0831-4BD3-90CC-0D7B550511E0}" type="presParOf" srcId="{86C216F5-04D1-4722-A773-496DBEB22222}" destId="{D4A573BB-1BF5-463B-9400-B66FEDB83015}" srcOrd="1" destOrd="0" presId="urn:microsoft.com/office/officeart/2008/layout/LinedList"/>
    <dgm:cxn modelId="{6E343AC8-537D-43CB-AEE0-E19EA69025A6}" type="presParOf" srcId="{F184565A-9513-4C08-8E16-848A892D7D4E}" destId="{0AB18B1A-82AD-4C09-A495-9F7F9938EE02}" srcOrd="6" destOrd="0" presId="urn:microsoft.com/office/officeart/2008/layout/LinedList"/>
    <dgm:cxn modelId="{75D9C2AF-139F-45B9-93C4-8788EA78804C}" type="presParOf" srcId="{F184565A-9513-4C08-8E16-848A892D7D4E}" destId="{312145C3-E149-462B-B2ED-F365F44CC976}" srcOrd="7" destOrd="0" presId="urn:microsoft.com/office/officeart/2008/layout/LinedList"/>
    <dgm:cxn modelId="{07E49399-FC0F-4E2E-8BD0-5A3951FC4006}" type="presParOf" srcId="{312145C3-E149-462B-B2ED-F365F44CC976}" destId="{CA0BEE78-467C-48FB-B15F-C306A9A9EC46}" srcOrd="0" destOrd="0" presId="urn:microsoft.com/office/officeart/2008/layout/LinedList"/>
    <dgm:cxn modelId="{0AB28018-05E6-488D-A09B-4C9CAD77D361}" type="presParOf" srcId="{312145C3-E149-462B-B2ED-F365F44CC976}" destId="{2EEB27E3-71BD-451A-A71D-7E9F6A423001}" srcOrd="1" destOrd="0" presId="urn:microsoft.com/office/officeart/2008/layout/LinedList"/>
    <dgm:cxn modelId="{2F0E8D95-8877-4543-A443-C5E8E0A4508A}" type="presParOf" srcId="{F184565A-9513-4C08-8E16-848A892D7D4E}" destId="{57C8837A-2717-4178-891C-E90437F7EB86}" srcOrd="8" destOrd="0" presId="urn:microsoft.com/office/officeart/2008/layout/LinedList"/>
    <dgm:cxn modelId="{54ED534C-9A41-4B4B-9CA0-4AF7F350335B}" type="presParOf" srcId="{F184565A-9513-4C08-8E16-848A892D7D4E}" destId="{7D6AAC21-DD27-4A00-ADB4-E6723D8ADE85}" srcOrd="9" destOrd="0" presId="urn:microsoft.com/office/officeart/2008/layout/LinedList"/>
    <dgm:cxn modelId="{727C7AC3-BEA3-4309-82CD-63015E69E192}" type="presParOf" srcId="{7D6AAC21-DD27-4A00-ADB4-E6723D8ADE85}" destId="{2BF67AAD-AEB3-49FA-ACCA-943C2A4F36BB}" srcOrd="0" destOrd="0" presId="urn:microsoft.com/office/officeart/2008/layout/LinedList"/>
    <dgm:cxn modelId="{8601BD9A-0945-4A32-BB8D-F244BCFE93F6}" type="presParOf" srcId="{7D6AAC21-DD27-4A00-ADB4-E6723D8ADE85}" destId="{CC28A638-BF71-4042-9556-51B245205735}" srcOrd="1" destOrd="0" presId="urn:microsoft.com/office/officeart/2008/layout/LinedList"/>
    <dgm:cxn modelId="{50DFC4A7-191F-4155-BD4B-40EB7A2F44EA}" type="presParOf" srcId="{F184565A-9513-4C08-8E16-848A892D7D4E}" destId="{BD444073-34BE-44E6-8115-5F7A51ADCCF0}" srcOrd="10" destOrd="0" presId="urn:microsoft.com/office/officeart/2008/layout/LinedList"/>
    <dgm:cxn modelId="{EFA9EC90-5174-4BC6-BC7C-6FE04B4AF656}" type="presParOf" srcId="{F184565A-9513-4C08-8E16-848A892D7D4E}" destId="{6015148D-B006-495F-A8CB-3D613DC2EA79}" srcOrd="11" destOrd="0" presId="urn:microsoft.com/office/officeart/2008/layout/LinedList"/>
    <dgm:cxn modelId="{0F1925E3-0C63-4944-BF5E-E468A34CF661}" type="presParOf" srcId="{6015148D-B006-495F-A8CB-3D613DC2EA79}" destId="{8442B722-CF12-4A5F-A53B-F4217285009C}" srcOrd="0" destOrd="0" presId="urn:microsoft.com/office/officeart/2008/layout/LinedList"/>
    <dgm:cxn modelId="{A438449D-B9E0-4493-A20A-79F7B86CEB43}" type="presParOf" srcId="{6015148D-B006-495F-A8CB-3D613DC2EA79}" destId="{0E24C709-99EF-4083-A94A-F9543637E16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3DBDC6-290B-41E5-B1C8-90D126E0D96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4F19A921-7B81-4D08-ACA1-45F0F4EE37BB}">
      <dgm:prSet/>
      <dgm:spPr/>
      <dgm:t>
        <a:bodyPr/>
        <a:lstStyle/>
        <a:p>
          <a:r>
            <a:rPr lang="en-US"/>
            <a:t>Ada 5 tipe Union Security yang bisa diketahui :</a:t>
          </a:r>
          <a:endParaRPr lang="id-ID"/>
        </a:p>
      </dgm:t>
    </dgm:pt>
    <dgm:pt modelId="{9C8E7B30-C27E-4772-AA14-BA4BF84E28AC}" type="parTrans" cxnId="{C5093718-2B2A-4043-B9EA-6C35AE362F97}">
      <dgm:prSet/>
      <dgm:spPr/>
      <dgm:t>
        <a:bodyPr/>
        <a:lstStyle/>
        <a:p>
          <a:endParaRPr lang="id-ID"/>
        </a:p>
      </dgm:t>
    </dgm:pt>
    <dgm:pt modelId="{8CC59E8A-3D23-4204-9157-AE6EFE519DAB}" type="sibTrans" cxnId="{C5093718-2B2A-4043-B9EA-6C35AE362F97}">
      <dgm:prSet/>
      <dgm:spPr/>
      <dgm:t>
        <a:bodyPr/>
        <a:lstStyle/>
        <a:p>
          <a:endParaRPr lang="id-ID"/>
        </a:p>
      </dgm:t>
    </dgm:pt>
    <dgm:pt modelId="{0BCC5FC6-C62C-4F63-857C-25B24A3FA538}">
      <dgm:prSet/>
      <dgm:spPr/>
      <dgm:t>
        <a:bodyPr/>
        <a:lstStyle/>
        <a:p>
          <a:r>
            <a:rPr lang="en-US"/>
            <a:t>Closed shop</a:t>
          </a:r>
          <a:endParaRPr lang="id-ID"/>
        </a:p>
      </dgm:t>
    </dgm:pt>
    <dgm:pt modelId="{B4C3A585-94AF-4C68-8957-051CBEBB44F7}" type="parTrans" cxnId="{E8D1BA89-FD12-4B25-B62C-9BE953F7C8EF}">
      <dgm:prSet/>
      <dgm:spPr/>
      <dgm:t>
        <a:bodyPr/>
        <a:lstStyle/>
        <a:p>
          <a:endParaRPr lang="id-ID"/>
        </a:p>
      </dgm:t>
    </dgm:pt>
    <dgm:pt modelId="{57B23D80-F3C6-4C57-B393-B585C4EE8843}" type="sibTrans" cxnId="{E8D1BA89-FD12-4B25-B62C-9BE953F7C8EF}">
      <dgm:prSet/>
      <dgm:spPr/>
      <dgm:t>
        <a:bodyPr/>
        <a:lstStyle/>
        <a:p>
          <a:endParaRPr lang="id-ID"/>
        </a:p>
      </dgm:t>
    </dgm:pt>
    <dgm:pt modelId="{A3B0706A-62AC-4403-B70E-D881FBB890EE}">
      <dgm:prSet/>
      <dgm:spPr/>
      <dgm:t>
        <a:bodyPr/>
        <a:lstStyle/>
        <a:p>
          <a:r>
            <a:rPr lang="en-US"/>
            <a:t>Union shop</a:t>
          </a:r>
          <a:endParaRPr lang="id-ID"/>
        </a:p>
      </dgm:t>
    </dgm:pt>
    <dgm:pt modelId="{A8F31886-EF30-46FA-A1D0-B3CA98694CE3}" type="parTrans" cxnId="{F30C852C-9F57-48BF-B345-26BC2778FAB4}">
      <dgm:prSet/>
      <dgm:spPr/>
      <dgm:t>
        <a:bodyPr/>
        <a:lstStyle/>
        <a:p>
          <a:endParaRPr lang="id-ID"/>
        </a:p>
      </dgm:t>
    </dgm:pt>
    <dgm:pt modelId="{591B568E-AAB4-4F90-8E99-8AE34DDF1547}" type="sibTrans" cxnId="{F30C852C-9F57-48BF-B345-26BC2778FAB4}">
      <dgm:prSet/>
      <dgm:spPr/>
      <dgm:t>
        <a:bodyPr/>
        <a:lstStyle/>
        <a:p>
          <a:endParaRPr lang="id-ID"/>
        </a:p>
      </dgm:t>
    </dgm:pt>
    <dgm:pt modelId="{B26B0F85-B6CF-4C21-B32D-79320473BA00}">
      <dgm:prSet/>
      <dgm:spPr/>
      <dgm:t>
        <a:bodyPr/>
        <a:lstStyle/>
        <a:p>
          <a:r>
            <a:rPr lang="en-US"/>
            <a:t>Agency shop</a:t>
          </a:r>
          <a:endParaRPr lang="id-ID"/>
        </a:p>
      </dgm:t>
    </dgm:pt>
    <dgm:pt modelId="{ED574904-2327-41BC-B2BA-4FB37B48632A}" type="parTrans" cxnId="{15F42BA7-14CB-4A89-9966-BB65FAA36A1C}">
      <dgm:prSet/>
      <dgm:spPr/>
      <dgm:t>
        <a:bodyPr/>
        <a:lstStyle/>
        <a:p>
          <a:endParaRPr lang="id-ID"/>
        </a:p>
      </dgm:t>
    </dgm:pt>
    <dgm:pt modelId="{D2A98018-35A1-4C1E-B8F7-9B05FB10D3D9}" type="sibTrans" cxnId="{15F42BA7-14CB-4A89-9966-BB65FAA36A1C}">
      <dgm:prSet/>
      <dgm:spPr/>
      <dgm:t>
        <a:bodyPr/>
        <a:lstStyle/>
        <a:p>
          <a:endParaRPr lang="id-ID"/>
        </a:p>
      </dgm:t>
    </dgm:pt>
    <dgm:pt modelId="{2CD603FE-3171-4645-B5D0-E414536FFC32}">
      <dgm:prSet/>
      <dgm:spPr/>
      <dgm:t>
        <a:bodyPr/>
        <a:lstStyle/>
        <a:p>
          <a:r>
            <a:rPr lang="en-US"/>
            <a:t>Preferential shop</a:t>
          </a:r>
          <a:endParaRPr lang="id-ID"/>
        </a:p>
      </dgm:t>
    </dgm:pt>
    <dgm:pt modelId="{40F8583A-7524-49DD-9A46-A0907F1462D5}" type="parTrans" cxnId="{8DFE8DDD-982E-470A-97C2-4A96EF8AD756}">
      <dgm:prSet/>
      <dgm:spPr/>
      <dgm:t>
        <a:bodyPr/>
        <a:lstStyle/>
        <a:p>
          <a:endParaRPr lang="id-ID"/>
        </a:p>
      </dgm:t>
    </dgm:pt>
    <dgm:pt modelId="{05F6C38F-F7BA-4EAE-8AA5-DF367ABD9A1F}" type="sibTrans" cxnId="{8DFE8DDD-982E-470A-97C2-4A96EF8AD756}">
      <dgm:prSet/>
      <dgm:spPr/>
      <dgm:t>
        <a:bodyPr/>
        <a:lstStyle/>
        <a:p>
          <a:endParaRPr lang="id-ID"/>
        </a:p>
      </dgm:t>
    </dgm:pt>
    <dgm:pt modelId="{7E7CF925-E5AB-49C8-8C24-6953D86675CC}">
      <dgm:prSet/>
      <dgm:spPr/>
      <dgm:t>
        <a:bodyPr/>
        <a:lstStyle/>
        <a:p>
          <a:r>
            <a:rPr lang="en-US"/>
            <a:t>Maintenance of membership arrangement</a:t>
          </a:r>
          <a:endParaRPr lang="id-ID"/>
        </a:p>
      </dgm:t>
    </dgm:pt>
    <dgm:pt modelId="{2BE4BB0A-9871-47FD-9F55-D79192FFA673}" type="parTrans" cxnId="{7626402C-D048-48CA-AD2C-4DBB91202796}">
      <dgm:prSet/>
      <dgm:spPr/>
      <dgm:t>
        <a:bodyPr/>
        <a:lstStyle/>
        <a:p>
          <a:endParaRPr lang="id-ID"/>
        </a:p>
      </dgm:t>
    </dgm:pt>
    <dgm:pt modelId="{C07DD000-F425-4387-A911-5D74038E4E27}" type="sibTrans" cxnId="{7626402C-D048-48CA-AD2C-4DBB91202796}">
      <dgm:prSet/>
      <dgm:spPr/>
      <dgm:t>
        <a:bodyPr/>
        <a:lstStyle/>
        <a:p>
          <a:endParaRPr lang="id-ID"/>
        </a:p>
      </dgm:t>
    </dgm:pt>
    <dgm:pt modelId="{0F64DBC3-180B-4A16-A554-A0D071D57036}" type="pres">
      <dgm:prSet presAssocID="{7E3DBDC6-290B-41E5-B1C8-90D126E0D960}" presName="linear" presStyleCnt="0">
        <dgm:presLayoutVars>
          <dgm:animLvl val="lvl"/>
          <dgm:resizeHandles val="exact"/>
        </dgm:presLayoutVars>
      </dgm:prSet>
      <dgm:spPr/>
      <dgm:t>
        <a:bodyPr/>
        <a:lstStyle/>
        <a:p>
          <a:endParaRPr lang="en-US"/>
        </a:p>
      </dgm:t>
    </dgm:pt>
    <dgm:pt modelId="{B85B1FE9-4832-4459-86AB-1BAF0C420F87}" type="pres">
      <dgm:prSet presAssocID="{4F19A921-7B81-4D08-ACA1-45F0F4EE37BB}" presName="parentText" presStyleLbl="node1" presStyleIdx="0" presStyleCnt="6">
        <dgm:presLayoutVars>
          <dgm:chMax val="0"/>
          <dgm:bulletEnabled val="1"/>
        </dgm:presLayoutVars>
      </dgm:prSet>
      <dgm:spPr/>
      <dgm:t>
        <a:bodyPr/>
        <a:lstStyle/>
        <a:p>
          <a:endParaRPr lang="en-US"/>
        </a:p>
      </dgm:t>
    </dgm:pt>
    <dgm:pt modelId="{18EFED24-A2DB-49DC-8384-34F751E8EEB4}" type="pres">
      <dgm:prSet presAssocID="{8CC59E8A-3D23-4204-9157-AE6EFE519DAB}" presName="spacer" presStyleCnt="0"/>
      <dgm:spPr/>
    </dgm:pt>
    <dgm:pt modelId="{D5A9800A-6782-4C56-B20D-46820D8026A2}" type="pres">
      <dgm:prSet presAssocID="{0BCC5FC6-C62C-4F63-857C-25B24A3FA538}" presName="parentText" presStyleLbl="node1" presStyleIdx="1" presStyleCnt="6">
        <dgm:presLayoutVars>
          <dgm:chMax val="0"/>
          <dgm:bulletEnabled val="1"/>
        </dgm:presLayoutVars>
      </dgm:prSet>
      <dgm:spPr/>
      <dgm:t>
        <a:bodyPr/>
        <a:lstStyle/>
        <a:p>
          <a:endParaRPr lang="en-US"/>
        </a:p>
      </dgm:t>
    </dgm:pt>
    <dgm:pt modelId="{CF337420-BD24-4121-BEBC-BC0B0E29FBF7}" type="pres">
      <dgm:prSet presAssocID="{57B23D80-F3C6-4C57-B393-B585C4EE8843}" presName="spacer" presStyleCnt="0"/>
      <dgm:spPr/>
    </dgm:pt>
    <dgm:pt modelId="{6BAF15C5-6428-4061-9445-BB99D65F5067}" type="pres">
      <dgm:prSet presAssocID="{A3B0706A-62AC-4403-B70E-D881FBB890EE}" presName="parentText" presStyleLbl="node1" presStyleIdx="2" presStyleCnt="6">
        <dgm:presLayoutVars>
          <dgm:chMax val="0"/>
          <dgm:bulletEnabled val="1"/>
        </dgm:presLayoutVars>
      </dgm:prSet>
      <dgm:spPr/>
      <dgm:t>
        <a:bodyPr/>
        <a:lstStyle/>
        <a:p>
          <a:endParaRPr lang="en-US"/>
        </a:p>
      </dgm:t>
    </dgm:pt>
    <dgm:pt modelId="{5C9DD33D-BFEB-4C0F-BC03-179A0745B81B}" type="pres">
      <dgm:prSet presAssocID="{591B568E-AAB4-4F90-8E99-8AE34DDF1547}" presName="spacer" presStyleCnt="0"/>
      <dgm:spPr/>
    </dgm:pt>
    <dgm:pt modelId="{5F1D70C5-D54B-49A6-AA71-EAE2E6A56659}" type="pres">
      <dgm:prSet presAssocID="{B26B0F85-B6CF-4C21-B32D-79320473BA00}" presName="parentText" presStyleLbl="node1" presStyleIdx="3" presStyleCnt="6">
        <dgm:presLayoutVars>
          <dgm:chMax val="0"/>
          <dgm:bulletEnabled val="1"/>
        </dgm:presLayoutVars>
      </dgm:prSet>
      <dgm:spPr/>
      <dgm:t>
        <a:bodyPr/>
        <a:lstStyle/>
        <a:p>
          <a:endParaRPr lang="en-US"/>
        </a:p>
      </dgm:t>
    </dgm:pt>
    <dgm:pt modelId="{0CE3712A-2B01-41E2-AE1A-C921D40B4EE1}" type="pres">
      <dgm:prSet presAssocID="{D2A98018-35A1-4C1E-B8F7-9B05FB10D3D9}" presName="spacer" presStyleCnt="0"/>
      <dgm:spPr/>
    </dgm:pt>
    <dgm:pt modelId="{660B5DB8-202B-48C7-946B-7C0A369E717B}" type="pres">
      <dgm:prSet presAssocID="{2CD603FE-3171-4645-B5D0-E414536FFC32}" presName="parentText" presStyleLbl="node1" presStyleIdx="4" presStyleCnt="6">
        <dgm:presLayoutVars>
          <dgm:chMax val="0"/>
          <dgm:bulletEnabled val="1"/>
        </dgm:presLayoutVars>
      </dgm:prSet>
      <dgm:spPr/>
      <dgm:t>
        <a:bodyPr/>
        <a:lstStyle/>
        <a:p>
          <a:endParaRPr lang="en-US"/>
        </a:p>
      </dgm:t>
    </dgm:pt>
    <dgm:pt modelId="{EF15F7E0-7133-4718-BE29-6BBFED0B7D14}" type="pres">
      <dgm:prSet presAssocID="{05F6C38F-F7BA-4EAE-8AA5-DF367ABD9A1F}" presName="spacer" presStyleCnt="0"/>
      <dgm:spPr/>
    </dgm:pt>
    <dgm:pt modelId="{31C7D84C-DE6A-490A-8BF9-3B4230DD4690}" type="pres">
      <dgm:prSet presAssocID="{7E7CF925-E5AB-49C8-8C24-6953D86675CC}" presName="parentText" presStyleLbl="node1" presStyleIdx="5" presStyleCnt="6">
        <dgm:presLayoutVars>
          <dgm:chMax val="0"/>
          <dgm:bulletEnabled val="1"/>
        </dgm:presLayoutVars>
      </dgm:prSet>
      <dgm:spPr/>
      <dgm:t>
        <a:bodyPr/>
        <a:lstStyle/>
        <a:p>
          <a:endParaRPr lang="en-US"/>
        </a:p>
      </dgm:t>
    </dgm:pt>
  </dgm:ptLst>
  <dgm:cxnLst>
    <dgm:cxn modelId="{C8C5A157-2F84-4B40-8800-58626253B217}" type="presOf" srcId="{A3B0706A-62AC-4403-B70E-D881FBB890EE}" destId="{6BAF15C5-6428-4061-9445-BB99D65F5067}" srcOrd="0" destOrd="0" presId="urn:microsoft.com/office/officeart/2005/8/layout/vList2"/>
    <dgm:cxn modelId="{4BAC5191-90BB-4128-A539-27E205F858B0}" type="presOf" srcId="{7E3DBDC6-290B-41E5-B1C8-90D126E0D960}" destId="{0F64DBC3-180B-4A16-A554-A0D071D57036}" srcOrd="0" destOrd="0" presId="urn:microsoft.com/office/officeart/2005/8/layout/vList2"/>
    <dgm:cxn modelId="{15F42BA7-14CB-4A89-9966-BB65FAA36A1C}" srcId="{7E3DBDC6-290B-41E5-B1C8-90D126E0D960}" destId="{B26B0F85-B6CF-4C21-B32D-79320473BA00}" srcOrd="3" destOrd="0" parTransId="{ED574904-2327-41BC-B2BA-4FB37B48632A}" sibTransId="{D2A98018-35A1-4C1E-B8F7-9B05FB10D3D9}"/>
    <dgm:cxn modelId="{199F37F7-33B5-4A3A-8D18-BDC7C6A8E14E}" type="presOf" srcId="{0BCC5FC6-C62C-4F63-857C-25B24A3FA538}" destId="{D5A9800A-6782-4C56-B20D-46820D8026A2}" srcOrd="0" destOrd="0" presId="urn:microsoft.com/office/officeart/2005/8/layout/vList2"/>
    <dgm:cxn modelId="{28A74828-E314-454B-BC02-B7E65D01823E}" type="presOf" srcId="{B26B0F85-B6CF-4C21-B32D-79320473BA00}" destId="{5F1D70C5-D54B-49A6-AA71-EAE2E6A56659}" srcOrd="0" destOrd="0" presId="urn:microsoft.com/office/officeart/2005/8/layout/vList2"/>
    <dgm:cxn modelId="{8DFE8DDD-982E-470A-97C2-4A96EF8AD756}" srcId="{7E3DBDC6-290B-41E5-B1C8-90D126E0D960}" destId="{2CD603FE-3171-4645-B5D0-E414536FFC32}" srcOrd="4" destOrd="0" parTransId="{40F8583A-7524-49DD-9A46-A0907F1462D5}" sibTransId="{05F6C38F-F7BA-4EAE-8AA5-DF367ABD9A1F}"/>
    <dgm:cxn modelId="{F30C852C-9F57-48BF-B345-26BC2778FAB4}" srcId="{7E3DBDC6-290B-41E5-B1C8-90D126E0D960}" destId="{A3B0706A-62AC-4403-B70E-D881FBB890EE}" srcOrd="2" destOrd="0" parTransId="{A8F31886-EF30-46FA-A1D0-B3CA98694CE3}" sibTransId="{591B568E-AAB4-4F90-8E99-8AE34DDF1547}"/>
    <dgm:cxn modelId="{FF37F3ED-3915-4D79-B18E-7BB1FC8152EA}" type="presOf" srcId="{7E7CF925-E5AB-49C8-8C24-6953D86675CC}" destId="{31C7D84C-DE6A-490A-8BF9-3B4230DD4690}" srcOrd="0" destOrd="0" presId="urn:microsoft.com/office/officeart/2005/8/layout/vList2"/>
    <dgm:cxn modelId="{7626402C-D048-48CA-AD2C-4DBB91202796}" srcId="{7E3DBDC6-290B-41E5-B1C8-90D126E0D960}" destId="{7E7CF925-E5AB-49C8-8C24-6953D86675CC}" srcOrd="5" destOrd="0" parTransId="{2BE4BB0A-9871-47FD-9F55-D79192FFA673}" sibTransId="{C07DD000-F425-4387-A911-5D74038E4E27}"/>
    <dgm:cxn modelId="{57B8B76D-FC1A-4F2E-B08E-CE8D3A6F696D}" type="presOf" srcId="{4F19A921-7B81-4D08-ACA1-45F0F4EE37BB}" destId="{B85B1FE9-4832-4459-86AB-1BAF0C420F87}" srcOrd="0" destOrd="0" presId="urn:microsoft.com/office/officeart/2005/8/layout/vList2"/>
    <dgm:cxn modelId="{E8D1BA89-FD12-4B25-B62C-9BE953F7C8EF}" srcId="{7E3DBDC6-290B-41E5-B1C8-90D126E0D960}" destId="{0BCC5FC6-C62C-4F63-857C-25B24A3FA538}" srcOrd="1" destOrd="0" parTransId="{B4C3A585-94AF-4C68-8957-051CBEBB44F7}" sibTransId="{57B23D80-F3C6-4C57-B393-B585C4EE8843}"/>
    <dgm:cxn modelId="{53CF8EC2-A6D1-49D6-8A73-210F12E51C85}" type="presOf" srcId="{2CD603FE-3171-4645-B5D0-E414536FFC32}" destId="{660B5DB8-202B-48C7-946B-7C0A369E717B}" srcOrd="0" destOrd="0" presId="urn:microsoft.com/office/officeart/2005/8/layout/vList2"/>
    <dgm:cxn modelId="{C5093718-2B2A-4043-B9EA-6C35AE362F97}" srcId="{7E3DBDC6-290B-41E5-B1C8-90D126E0D960}" destId="{4F19A921-7B81-4D08-ACA1-45F0F4EE37BB}" srcOrd="0" destOrd="0" parTransId="{9C8E7B30-C27E-4772-AA14-BA4BF84E28AC}" sibTransId="{8CC59E8A-3D23-4204-9157-AE6EFE519DAB}"/>
    <dgm:cxn modelId="{B51D01CF-2BD4-42FB-9276-3643797D5D34}" type="presParOf" srcId="{0F64DBC3-180B-4A16-A554-A0D071D57036}" destId="{B85B1FE9-4832-4459-86AB-1BAF0C420F87}" srcOrd="0" destOrd="0" presId="urn:microsoft.com/office/officeart/2005/8/layout/vList2"/>
    <dgm:cxn modelId="{4647FBEC-DBDC-45B0-AC08-47537F8C40C4}" type="presParOf" srcId="{0F64DBC3-180B-4A16-A554-A0D071D57036}" destId="{18EFED24-A2DB-49DC-8384-34F751E8EEB4}" srcOrd="1" destOrd="0" presId="urn:microsoft.com/office/officeart/2005/8/layout/vList2"/>
    <dgm:cxn modelId="{79C9B32D-E70B-4AC3-AC94-48B5F9D8BB85}" type="presParOf" srcId="{0F64DBC3-180B-4A16-A554-A0D071D57036}" destId="{D5A9800A-6782-4C56-B20D-46820D8026A2}" srcOrd="2" destOrd="0" presId="urn:microsoft.com/office/officeart/2005/8/layout/vList2"/>
    <dgm:cxn modelId="{66CF5FB8-8BCE-412C-B9B1-42EDD42262EC}" type="presParOf" srcId="{0F64DBC3-180B-4A16-A554-A0D071D57036}" destId="{CF337420-BD24-4121-BEBC-BC0B0E29FBF7}" srcOrd="3" destOrd="0" presId="urn:microsoft.com/office/officeart/2005/8/layout/vList2"/>
    <dgm:cxn modelId="{430493F9-4E85-40FE-8E63-5A78D4901C6F}" type="presParOf" srcId="{0F64DBC3-180B-4A16-A554-A0D071D57036}" destId="{6BAF15C5-6428-4061-9445-BB99D65F5067}" srcOrd="4" destOrd="0" presId="urn:microsoft.com/office/officeart/2005/8/layout/vList2"/>
    <dgm:cxn modelId="{FD5C8AAC-952D-48E9-8754-A022A13EBF03}" type="presParOf" srcId="{0F64DBC3-180B-4A16-A554-A0D071D57036}" destId="{5C9DD33D-BFEB-4C0F-BC03-179A0745B81B}" srcOrd="5" destOrd="0" presId="urn:microsoft.com/office/officeart/2005/8/layout/vList2"/>
    <dgm:cxn modelId="{108776B8-A46B-457E-A4E1-B8E964FE2C92}" type="presParOf" srcId="{0F64DBC3-180B-4A16-A554-A0D071D57036}" destId="{5F1D70C5-D54B-49A6-AA71-EAE2E6A56659}" srcOrd="6" destOrd="0" presId="urn:microsoft.com/office/officeart/2005/8/layout/vList2"/>
    <dgm:cxn modelId="{D41CB066-0A59-464E-BF8B-66D40C0CF9A3}" type="presParOf" srcId="{0F64DBC3-180B-4A16-A554-A0D071D57036}" destId="{0CE3712A-2B01-41E2-AE1A-C921D40B4EE1}" srcOrd="7" destOrd="0" presId="urn:microsoft.com/office/officeart/2005/8/layout/vList2"/>
    <dgm:cxn modelId="{432341BE-9B3F-4F18-B6DF-F3365738A7AD}" type="presParOf" srcId="{0F64DBC3-180B-4A16-A554-A0D071D57036}" destId="{660B5DB8-202B-48C7-946B-7C0A369E717B}" srcOrd="8" destOrd="0" presId="urn:microsoft.com/office/officeart/2005/8/layout/vList2"/>
    <dgm:cxn modelId="{A56A420E-6196-4AAB-8017-07FF41A878F8}" type="presParOf" srcId="{0F64DBC3-180B-4A16-A554-A0D071D57036}" destId="{EF15F7E0-7133-4718-BE29-6BBFED0B7D14}" srcOrd="9" destOrd="0" presId="urn:microsoft.com/office/officeart/2005/8/layout/vList2"/>
    <dgm:cxn modelId="{835DC129-9C26-46E9-B05C-EF90E87BAE93}" type="presParOf" srcId="{0F64DBC3-180B-4A16-A554-A0D071D57036}" destId="{31C7D84C-DE6A-490A-8BF9-3B4230DD4690}"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0026CC-2B8A-44AD-996F-1744522A13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d-ID"/>
        </a:p>
      </dgm:t>
    </dgm:pt>
    <dgm:pt modelId="{B11CBD15-182E-4C38-8EAA-41C04D2AD54E}">
      <dgm:prSet/>
      <dgm:spPr/>
      <dgm:t>
        <a:bodyPr/>
        <a:lstStyle/>
        <a:p>
          <a:r>
            <a:rPr lang="id-ID" dirty="0"/>
            <a:t>Pemberi kerja melakukan interaksi tidak selayaknya seperti menahan, atau memaksa karyawan dalam menjalankan hak mereka secara hukum dalam organisasi.</a:t>
          </a:r>
        </a:p>
      </dgm:t>
    </dgm:pt>
    <dgm:pt modelId="{493B1BCD-B991-4584-9A96-A23288F8DF3D}" type="parTrans" cxnId="{6D4BB7C2-A435-4A0B-ADE9-50BDA1341DBB}">
      <dgm:prSet/>
      <dgm:spPr/>
      <dgm:t>
        <a:bodyPr/>
        <a:lstStyle/>
        <a:p>
          <a:endParaRPr lang="id-ID"/>
        </a:p>
      </dgm:t>
    </dgm:pt>
    <dgm:pt modelId="{0272EF3F-955E-41F5-977B-B9E84DC37E35}" type="sibTrans" cxnId="{6D4BB7C2-A435-4A0B-ADE9-50BDA1341DBB}">
      <dgm:prSet/>
      <dgm:spPr/>
      <dgm:t>
        <a:bodyPr/>
        <a:lstStyle/>
        <a:p>
          <a:endParaRPr lang="id-ID"/>
        </a:p>
      </dgm:t>
    </dgm:pt>
    <dgm:pt modelId="{4DB5651A-491A-4B02-B078-B338B9724705}">
      <dgm:prSet/>
      <dgm:spPr/>
      <dgm:t>
        <a:bodyPr/>
        <a:lstStyle/>
        <a:p>
          <a:r>
            <a:rPr lang="id-ID"/>
            <a:t>Perwakilan perusahaan yang mengintervensi serikat pekerja dengan mendominasi atau mengganggu formasi dan administrasi pada serikat pekerja. (Program suap, mata-mata)</a:t>
          </a:r>
        </a:p>
      </dgm:t>
    </dgm:pt>
    <dgm:pt modelId="{09924F24-9140-408F-8725-13B231027140}" type="parTrans" cxnId="{FCF7E32A-5C1D-4C32-8588-4163F4557FA5}">
      <dgm:prSet/>
      <dgm:spPr/>
      <dgm:t>
        <a:bodyPr/>
        <a:lstStyle/>
        <a:p>
          <a:endParaRPr lang="id-ID"/>
        </a:p>
      </dgm:t>
    </dgm:pt>
    <dgm:pt modelId="{A1C21634-38EB-4723-93D3-5FC5074021CB}" type="sibTrans" cxnId="{FCF7E32A-5C1D-4C32-8588-4163F4557FA5}">
      <dgm:prSet/>
      <dgm:spPr/>
      <dgm:t>
        <a:bodyPr/>
        <a:lstStyle/>
        <a:p>
          <a:endParaRPr lang="id-ID"/>
        </a:p>
      </dgm:t>
    </dgm:pt>
    <dgm:pt modelId="{7D5C5372-7549-45F8-A506-D3391348F05E}">
      <dgm:prSet/>
      <dgm:spPr/>
      <dgm:t>
        <a:bodyPr/>
        <a:lstStyle/>
        <a:p>
          <a:r>
            <a:rPr lang="id-ID"/>
            <a:t>Pengusaha dilarang melakukan diskriminasi dengan cara apa pun terhadap karyawan dalam aktivitas serikat pekerja yang resmi.</a:t>
          </a:r>
        </a:p>
      </dgm:t>
    </dgm:pt>
    <dgm:pt modelId="{6F94689D-B675-44A2-B900-14F1F49890BB}" type="parTrans" cxnId="{89CBED8B-2513-4E74-A4E2-1102C909582F}">
      <dgm:prSet/>
      <dgm:spPr/>
      <dgm:t>
        <a:bodyPr/>
        <a:lstStyle/>
        <a:p>
          <a:endParaRPr lang="id-ID"/>
        </a:p>
      </dgm:t>
    </dgm:pt>
    <dgm:pt modelId="{167479A8-4B49-40CB-AEFD-30FE91FC7B00}" type="sibTrans" cxnId="{89CBED8B-2513-4E74-A4E2-1102C909582F}">
      <dgm:prSet/>
      <dgm:spPr/>
      <dgm:t>
        <a:bodyPr/>
        <a:lstStyle/>
        <a:p>
          <a:endParaRPr lang="id-ID"/>
        </a:p>
      </dgm:t>
    </dgm:pt>
    <dgm:pt modelId="{4C47350A-BE58-442B-B45B-84B8557035F7}">
      <dgm:prSet/>
      <dgm:spPr/>
      <dgm:t>
        <a:bodyPr/>
        <a:lstStyle/>
        <a:p>
          <a:r>
            <a:rPr lang="id-ID"/>
            <a:t>Pengusaha dilarang untuk melepaskan atau mendiskriminasi karyawan hanya karena yang terakhir mengajukan tuntutan yang tidak adil terhadap perusahaan.</a:t>
          </a:r>
        </a:p>
      </dgm:t>
    </dgm:pt>
    <dgm:pt modelId="{329AE9F5-7033-4F5C-830B-CCA5948CD140}" type="parTrans" cxnId="{7C67E6FF-E451-4F49-849A-9DCE92E42C58}">
      <dgm:prSet/>
      <dgm:spPr/>
      <dgm:t>
        <a:bodyPr/>
        <a:lstStyle/>
        <a:p>
          <a:endParaRPr lang="id-ID"/>
        </a:p>
      </dgm:t>
    </dgm:pt>
    <dgm:pt modelId="{B3220F31-72C8-4382-9D10-FF157A7FBB90}" type="sibTrans" cxnId="{7C67E6FF-E451-4F49-849A-9DCE92E42C58}">
      <dgm:prSet/>
      <dgm:spPr/>
      <dgm:t>
        <a:bodyPr/>
        <a:lstStyle/>
        <a:p>
          <a:endParaRPr lang="id-ID"/>
        </a:p>
      </dgm:t>
    </dgm:pt>
    <dgm:pt modelId="{4B11FEFA-0388-4983-A44F-CB2641AECCBF}">
      <dgm:prSet/>
      <dgm:spPr/>
      <dgm:t>
        <a:bodyPr/>
        <a:lstStyle/>
        <a:p>
          <a:r>
            <a:rPr lang="id-ID" dirty="0"/>
            <a:t>Menolak berunding secara kolektif dengan karyawan mereka atau perwakilan yang dipilih.</a:t>
          </a:r>
        </a:p>
      </dgm:t>
    </dgm:pt>
    <dgm:pt modelId="{DA195911-8AB9-4A53-8E78-A169BB68FB73}" type="parTrans" cxnId="{102EA2AC-E940-464E-8C1F-939798905A7C}">
      <dgm:prSet/>
      <dgm:spPr/>
      <dgm:t>
        <a:bodyPr/>
        <a:lstStyle/>
        <a:p>
          <a:endParaRPr lang="id-ID"/>
        </a:p>
      </dgm:t>
    </dgm:pt>
    <dgm:pt modelId="{E1B01B01-80E3-4859-96E6-982F72423F2E}" type="sibTrans" cxnId="{102EA2AC-E940-464E-8C1F-939798905A7C}">
      <dgm:prSet/>
      <dgm:spPr/>
      <dgm:t>
        <a:bodyPr/>
        <a:lstStyle/>
        <a:p>
          <a:endParaRPr lang="id-ID"/>
        </a:p>
      </dgm:t>
    </dgm:pt>
    <dgm:pt modelId="{CF5A5ED5-607D-481F-9D7C-894FBEE5BC5B}" type="pres">
      <dgm:prSet presAssocID="{3F0026CC-2B8A-44AD-996F-1744522A133E}" presName="linear" presStyleCnt="0">
        <dgm:presLayoutVars>
          <dgm:animLvl val="lvl"/>
          <dgm:resizeHandles val="exact"/>
        </dgm:presLayoutVars>
      </dgm:prSet>
      <dgm:spPr/>
      <dgm:t>
        <a:bodyPr/>
        <a:lstStyle/>
        <a:p>
          <a:endParaRPr lang="en-US"/>
        </a:p>
      </dgm:t>
    </dgm:pt>
    <dgm:pt modelId="{4FB2558B-A6DF-42B7-B70A-ED8AB2B898EE}" type="pres">
      <dgm:prSet presAssocID="{B11CBD15-182E-4C38-8EAA-41C04D2AD54E}" presName="parentText" presStyleLbl="node1" presStyleIdx="0" presStyleCnt="5">
        <dgm:presLayoutVars>
          <dgm:chMax val="0"/>
          <dgm:bulletEnabled val="1"/>
        </dgm:presLayoutVars>
      </dgm:prSet>
      <dgm:spPr/>
      <dgm:t>
        <a:bodyPr/>
        <a:lstStyle/>
        <a:p>
          <a:endParaRPr lang="en-US"/>
        </a:p>
      </dgm:t>
    </dgm:pt>
    <dgm:pt modelId="{6BCEF446-CC86-46EE-A8ED-25D3C10D65DC}" type="pres">
      <dgm:prSet presAssocID="{0272EF3F-955E-41F5-977B-B9E84DC37E35}" presName="spacer" presStyleCnt="0"/>
      <dgm:spPr/>
    </dgm:pt>
    <dgm:pt modelId="{A05A671B-B327-4942-9066-C5E8A0CDE802}" type="pres">
      <dgm:prSet presAssocID="{4DB5651A-491A-4B02-B078-B338B9724705}" presName="parentText" presStyleLbl="node1" presStyleIdx="1" presStyleCnt="5">
        <dgm:presLayoutVars>
          <dgm:chMax val="0"/>
          <dgm:bulletEnabled val="1"/>
        </dgm:presLayoutVars>
      </dgm:prSet>
      <dgm:spPr/>
      <dgm:t>
        <a:bodyPr/>
        <a:lstStyle/>
        <a:p>
          <a:endParaRPr lang="en-US"/>
        </a:p>
      </dgm:t>
    </dgm:pt>
    <dgm:pt modelId="{46E93C12-188C-466B-A9D6-617DFEB13BA3}" type="pres">
      <dgm:prSet presAssocID="{A1C21634-38EB-4723-93D3-5FC5074021CB}" presName="spacer" presStyleCnt="0"/>
      <dgm:spPr/>
    </dgm:pt>
    <dgm:pt modelId="{C91D3C9F-98DB-459B-81F8-10DB7A290A27}" type="pres">
      <dgm:prSet presAssocID="{7D5C5372-7549-45F8-A506-D3391348F05E}" presName="parentText" presStyleLbl="node1" presStyleIdx="2" presStyleCnt="5">
        <dgm:presLayoutVars>
          <dgm:chMax val="0"/>
          <dgm:bulletEnabled val="1"/>
        </dgm:presLayoutVars>
      </dgm:prSet>
      <dgm:spPr/>
      <dgm:t>
        <a:bodyPr/>
        <a:lstStyle/>
        <a:p>
          <a:endParaRPr lang="en-US"/>
        </a:p>
      </dgm:t>
    </dgm:pt>
    <dgm:pt modelId="{AE114358-48E1-4EBF-B8A7-00DB15FE1B96}" type="pres">
      <dgm:prSet presAssocID="{167479A8-4B49-40CB-AEFD-30FE91FC7B00}" presName="spacer" presStyleCnt="0"/>
      <dgm:spPr/>
    </dgm:pt>
    <dgm:pt modelId="{0372CDAE-F816-4AA0-925D-B49A4E25607E}" type="pres">
      <dgm:prSet presAssocID="{4C47350A-BE58-442B-B45B-84B8557035F7}" presName="parentText" presStyleLbl="node1" presStyleIdx="3" presStyleCnt="5">
        <dgm:presLayoutVars>
          <dgm:chMax val="0"/>
          <dgm:bulletEnabled val="1"/>
        </dgm:presLayoutVars>
      </dgm:prSet>
      <dgm:spPr/>
      <dgm:t>
        <a:bodyPr/>
        <a:lstStyle/>
        <a:p>
          <a:endParaRPr lang="en-US"/>
        </a:p>
      </dgm:t>
    </dgm:pt>
    <dgm:pt modelId="{FA03B4AD-46D7-4DB0-AB62-8CDB05B9C02F}" type="pres">
      <dgm:prSet presAssocID="{B3220F31-72C8-4382-9D10-FF157A7FBB90}" presName="spacer" presStyleCnt="0"/>
      <dgm:spPr/>
    </dgm:pt>
    <dgm:pt modelId="{53EC87D0-BCD6-40F5-AF1E-F5FD88FF751B}" type="pres">
      <dgm:prSet presAssocID="{4B11FEFA-0388-4983-A44F-CB2641AECCBF}" presName="parentText" presStyleLbl="node1" presStyleIdx="4" presStyleCnt="5">
        <dgm:presLayoutVars>
          <dgm:chMax val="0"/>
          <dgm:bulletEnabled val="1"/>
        </dgm:presLayoutVars>
      </dgm:prSet>
      <dgm:spPr/>
      <dgm:t>
        <a:bodyPr/>
        <a:lstStyle/>
        <a:p>
          <a:endParaRPr lang="en-US"/>
        </a:p>
      </dgm:t>
    </dgm:pt>
  </dgm:ptLst>
  <dgm:cxnLst>
    <dgm:cxn modelId="{FCF7E32A-5C1D-4C32-8588-4163F4557FA5}" srcId="{3F0026CC-2B8A-44AD-996F-1744522A133E}" destId="{4DB5651A-491A-4B02-B078-B338B9724705}" srcOrd="1" destOrd="0" parTransId="{09924F24-9140-408F-8725-13B231027140}" sibTransId="{A1C21634-38EB-4723-93D3-5FC5074021CB}"/>
    <dgm:cxn modelId="{DE1E8B04-8372-4EB5-97C6-BFDED32E097E}" type="presOf" srcId="{B11CBD15-182E-4C38-8EAA-41C04D2AD54E}" destId="{4FB2558B-A6DF-42B7-B70A-ED8AB2B898EE}" srcOrd="0" destOrd="0" presId="urn:microsoft.com/office/officeart/2005/8/layout/vList2"/>
    <dgm:cxn modelId="{467D7498-870C-4ECD-9DE2-6BEEEF0C50D7}" type="presOf" srcId="{7D5C5372-7549-45F8-A506-D3391348F05E}" destId="{C91D3C9F-98DB-459B-81F8-10DB7A290A27}" srcOrd="0" destOrd="0" presId="urn:microsoft.com/office/officeart/2005/8/layout/vList2"/>
    <dgm:cxn modelId="{137CC1A4-0E53-439C-B43F-E2BE4E6954DC}" type="presOf" srcId="{4B11FEFA-0388-4983-A44F-CB2641AECCBF}" destId="{53EC87D0-BCD6-40F5-AF1E-F5FD88FF751B}" srcOrd="0" destOrd="0" presId="urn:microsoft.com/office/officeart/2005/8/layout/vList2"/>
    <dgm:cxn modelId="{89CBED8B-2513-4E74-A4E2-1102C909582F}" srcId="{3F0026CC-2B8A-44AD-996F-1744522A133E}" destId="{7D5C5372-7549-45F8-A506-D3391348F05E}" srcOrd="2" destOrd="0" parTransId="{6F94689D-B675-44A2-B900-14F1F49890BB}" sibTransId="{167479A8-4B49-40CB-AEFD-30FE91FC7B00}"/>
    <dgm:cxn modelId="{7C67E6FF-E451-4F49-849A-9DCE92E42C58}" srcId="{3F0026CC-2B8A-44AD-996F-1744522A133E}" destId="{4C47350A-BE58-442B-B45B-84B8557035F7}" srcOrd="3" destOrd="0" parTransId="{329AE9F5-7033-4F5C-830B-CCA5948CD140}" sibTransId="{B3220F31-72C8-4382-9D10-FF157A7FBB90}"/>
    <dgm:cxn modelId="{20B8C48A-3FE9-41E5-8E02-191D874F17AA}" type="presOf" srcId="{3F0026CC-2B8A-44AD-996F-1744522A133E}" destId="{CF5A5ED5-607D-481F-9D7C-894FBEE5BC5B}" srcOrd="0" destOrd="0" presId="urn:microsoft.com/office/officeart/2005/8/layout/vList2"/>
    <dgm:cxn modelId="{102EA2AC-E940-464E-8C1F-939798905A7C}" srcId="{3F0026CC-2B8A-44AD-996F-1744522A133E}" destId="{4B11FEFA-0388-4983-A44F-CB2641AECCBF}" srcOrd="4" destOrd="0" parTransId="{DA195911-8AB9-4A53-8E78-A169BB68FB73}" sibTransId="{E1B01B01-80E3-4859-96E6-982F72423F2E}"/>
    <dgm:cxn modelId="{1ECE6539-27BF-4B6E-A41E-67AC70C80D07}" type="presOf" srcId="{4DB5651A-491A-4B02-B078-B338B9724705}" destId="{A05A671B-B327-4942-9066-C5E8A0CDE802}" srcOrd="0" destOrd="0" presId="urn:microsoft.com/office/officeart/2005/8/layout/vList2"/>
    <dgm:cxn modelId="{4FB0F863-3FD3-4ED1-AFFF-9BA3BD87C753}" type="presOf" srcId="{4C47350A-BE58-442B-B45B-84B8557035F7}" destId="{0372CDAE-F816-4AA0-925D-B49A4E25607E}" srcOrd="0" destOrd="0" presId="urn:microsoft.com/office/officeart/2005/8/layout/vList2"/>
    <dgm:cxn modelId="{6D4BB7C2-A435-4A0B-ADE9-50BDA1341DBB}" srcId="{3F0026CC-2B8A-44AD-996F-1744522A133E}" destId="{B11CBD15-182E-4C38-8EAA-41C04D2AD54E}" srcOrd="0" destOrd="0" parTransId="{493B1BCD-B991-4584-9A96-A23288F8DF3D}" sibTransId="{0272EF3F-955E-41F5-977B-B9E84DC37E35}"/>
    <dgm:cxn modelId="{5605E558-6BD0-4C10-8233-964D58391751}" type="presParOf" srcId="{CF5A5ED5-607D-481F-9D7C-894FBEE5BC5B}" destId="{4FB2558B-A6DF-42B7-B70A-ED8AB2B898EE}" srcOrd="0" destOrd="0" presId="urn:microsoft.com/office/officeart/2005/8/layout/vList2"/>
    <dgm:cxn modelId="{4FA68776-9129-49F9-87D6-5CD4164D9BD6}" type="presParOf" srcId="{CF5A5ED5-607D-481F-9D7C-894FBEE5BC5B}" destId="{6BCEF446-CC86-46EE-A8ED-25D3C10D65DC}" srcOrd="1" destOrd="0" presId="urn:microsoft.com/office/officeart/2005/8/layout/vList2"/>
    <dgm:cxn modelId="{64F1AFE1-E4AC-4C48-8DCB-7965017D709A}" type="presParOf" srcId="{CF5A5ED5-607D-481F-9D7C-894FBEE5BC5B}" destId="{A05A671B-B327-4942-9066-C5E8A0CDE802}" srcOrd="2" destOrd="0" presId="urn:microsoft.com/office/officeart/2005/8/layout/vList2"/>
    <dgm:cxn modelId="{2C465B5A-C355-4961-9BDF-ED603E99EB74}" type="presParOf" srcId="{CF5A5ED5-607D-481F-9D7C-894FBEE5BC5B}" destId="{46E93C12-188C-466B-A9D6-617DFEB13BA3}" srcOrd="3" destOrd="0" presId="urn:microsoft.com/office/officeart/2005/8/layout/vList2"/>
    <dgm:cxn modelId="{72613414-8C6C-4B4B-B148-7D58967E883B}" type="presParOf" srcId="{CF5A5ED5-607D-481F-9D7C-894FBEE5BC5B}" destId="{C91D3C9F-98DB-459B-81F8-10DB7A290A27}" srcOrd="4" destOrd="0" presId="urn:microsoft.com/office/officeart/2005/8/layout/vList2"/>
    <dgm:cxn modelId="{8143555F-FD0C-4324-BB9A-22D710659ECE}" type="presParOf" srcId="{CF5A5ED5-607D-481F-9D7C-894FBEE5BC5B}" destId="{AE114358-48E1-4EBF-B8A7-00DB15FE1B96}" srcOrd="5" destOrd="0" presId="urn:microsoft.com/office/officeart/2005/8/layout/vList2"/>
    <dgm:cxn modelId="{2ABD1C50-5492-45B6-A65D-8093F8079844}" type="presParOf" srcId="{CF5A5ED5-607D-481F-9D7C-894FBEE5BC5B}" destId="{0372CDAE-F816-4AA0-925D-B49A4E25607E}" srcOrd="6" destOrd="0" presId="urn:microsoft.com/office/officeart/2005/8/layout/vList2"/>
    <dgm:cxn modelId="{0A46818A-7009-43BC-A87C-667BED2C8497}" type="presParOf" srcId="{CF5A5ED5-607D-481F-9D7C-894FBEE5BC5B}" destId="{FA03B4AD-46D7-4DB0-AB62-8CDB05B9C02F}" srcOrd="7" destOrd="0" presId="urn:microsoft.com/office/officeart/2005/8/layout/vList2"/>
    <dgm:cxn modelId="{A1E18D37-C8B3-40ED-B6BA-E2460D1CBB3B}" type="presParOf" srcId="{CF5A5ED5-607D-481F-9D7C-894FBEE5BC5B}" destId="{53EC87D0-BCD6-40F5-AF1E-F5FD88FF751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FE64C8-5B37-4780-A489-871EFC50103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EEB996F5-24AC-4F94-8EA9-F2BDE98A85B5}">
      <dgm:prSet/>
      <dgm:spPr/>
      <dgm:t>
        <a:bodyPr/>
        <a:lstStyle/>
        <a:p>
          <a:r>
            <a:rPr lang="id-ID"/>
            <a:t>RIGHTS OF EMPLOYEES</a:t>
          </a:r>
        </a:p>
      </dgm:t>
    </dgm:pt>
    <dgm:pt modelId="{8794C5E9-D02E-49EF-B230-8B3EF3EDD6E3}" type="parTrans" cxnId="{2FF86319-6E73-4144-96DA-763EF57EDF5E}">
      <dgm:prSet/>
      <dgm:spPr/>
      <dgm:t>
        <a:bodyPr/>
        <a:lstStyle/>
        <a:p>
          <a:endParaRPr lang="id-ID"/>
        </a:p>
      </dgm:t>
    </dgm:pt>
    <dgm:pt modelId="{A1AC9A25-B8E2-4A9A-BAF5-E029F20A828B}" type="sibTrans" cxnId="{2FF86319-6E73-4144-96DA-763EF57EDF5E}">
      <dgm:prSet/>
      <dgm:spPr/>
      <dgm:t>
        <a:bodyPr/>
        <a:lstStyle/>
        <a:p>
          <a:endParaRPr lang="id-ID"/>
        </a:p>
      </dgm:t>
    </dgm:pt>
    <dgm:pt modelId="{BA66AAF6-0BF9-49A8-AE54-CBA22771922F}">
      <dgm:prSet/>
      <dgm:spPr/>
      <dgm:t>
        <a:bodyPr/>
        <a:lstStyle/>
        <a:p>
          <a:r>
            <a:rPr lang="id-ID"/>
            <a:t>RIGHTS OF EMPLOYERS</a:t>
          </a:r>
        </a:p>
      </dgm:t>
    </dgm:pt>
    <dgm:pt modelId="{D5A231B3-CB72-4FF7-9141-C51632B89B7A}" type="parTrans" cxnId="{CDA2485B-2CFA-42F9-9DA7-DDC9FE464B57}">
      <dgm:prSet/>
      <dgm:spPr/>
      <dgm:t>
        <a:bodyPr/>
        <a:lstStyle/>
        <a:p>
          <a:endParaRPr lang="id-ID"/>
        </a:p>
      </dgm:t>
    </dgm:pt>
    <dgm:pt modelId="{66A8EF78-448B-4AD9-A7FC-F62CCB7CA7CA}" type="sibTrans" cxnId="{CDA2485B-2CFA-42F9-9DA7-DDC9FE464B57}">
      <dgm:prSet/>
      <dgm:spPr/>
      <dgm:t>
        <a:bodyPr/>
        <a:lstStyle/>
        <a:p>
          <a:endParaRPr lang="id-ID"/>
        </a:p>
      </dgm:t>
    </dgm:pt>
    <dgm:pt modelId="{F9C1FDBF-CE78-4D61-8050-87F21B36BBF7}">
      <dgm:prSet/>
      <dgm:spPr/>
      <dgm:t>
        <a:bodyPr/>
        <a:lstStyle/>
        <a:p>
          <a:r>
            <a:rPr lang="id-ID"/>
            <a:t>NATIONAL EMERGENCY STRIKES</a:t>
          </a:r>
        </a:p>
      </dgm:t>
    </dgm:pt>
    <dgm:pt modelId="{EB3E8E2B-324A-4B49-8F69-F3D8C664968A}" type="parTrans" cxnId="{AF44AA98-C945-46FC-8CCD-4E50908EC4BD}">
      <dgm:prSet/>
      <dgm:spPr/>
      <dgm:t>
        <a:bodyPr/>
        <a:lstStyle/>
        <a:p>
          <a:endParaRPr lang="id-ID"/>
        </a:p>
      </dgm:t>
    </dgm:pt>
    <dgm:pt modelId="{F8E6EC75-DD97-42D2-94D7-56251C26D241}" type="sibTrans" cxnId="{AF44AA98-C945-46FC-8CCD-4E50908EC4BD}">
      <dgm:prSet/>
      <dgm:spPr/>
      <dgm:t>
        <a:bodyPr/>
        <a:lstStyle/>
        <a:p>
          <a:endParaRPr lang="id-ID"/>
        </a:p>
      </dgm:t>
    </dgm:pt>
    <dgm:pt modelId="{7A9470C8-6591-4B3D-8925-62C3F6501A4A}" type="pres">
      <dgm:prSet presAssocID="{ABFE64C8-5B37-4780-A489-871EFC501037}" presName="linear" presStyleCnt="0">
        <dgm:presLayoutVars>
          <dgm:animLvl val="lvl"/>
          <dgm:resizeHandles val="exact"/>
        </dgm:presLayoutVars>
      </dgm:prSet>
      <dgm:spPr/>
      <dgm:t>
        <a:bodyPr/>
        <a:lstStyle/>
        <a:p>
          <a:endParaRPr lang="en-US"/>
        </a:p>
      </dgm:t>
    </dgm:pt>
    <dgm:pt modelId="{F8278110-F1B0-4B63-9A6F-6A1C8307896D}" type="pres">
      <dgm:prSet presAssocID="{EEB996F5-24AC-4F94-8EA9-F2BDE98A85B5}" presName="parentText" presStyleLbl="node1" presStyleIdx="0" presStyleCnt="3">
        <dgm:presLayoutVars>
          <dgm:chMax val="0"/>
          <dgm:bulletEnabled val="1"/>
        </dgm:presLayoutVars>
      </dgm:prSet>
      <dgm:spPr/>
      <dgm:t>
        <a:bodyPr/>
        <a:lstStyle/>
        <a:p>
          <a:endParaRPr lang="en-US"/>
        </a:p>
      </dgm:t>
    </dgm:pt>
    <dgm:pt modelId="{0E23DDB9-AD6B-4102-AAC3-696066C10558}" type="pres">
      <dgm:prSet presAssocID="{A1AC9A25-B8E2-4A9A-BAF5-E029F20A828B}" presName="spacer" presStyleCnt="0"/>
      <dgm:spPr/>
    </dgm:pt>
    <dgm:pt modelId="{8D952CF2-09B0-458E-8685-307C4777FE8C}" type="pres">
      <dgm:prSet presAssocID="{BA66AAF6-0BF9-49A8-AE54-CBA22771922F}" presName="parentText" presStyleLbl="node1" presStyleIdx="1" presStyleCnt="3">
        <dgm:presLayoutVars>
          <dgm:chMax val="0"/>
          <dgm:bulletEnabled val="1"/>
        </dgm:presLayoutVars>
      </dgm:prSet>
      <dgm:spPr/>
      <dgm:t>
        <a:bodyPr/>
        <a:lstStyle/>
        <a:p>
          <a:endParaRPr lang="en-US"/>
        </a:p>
      </dgm:t>
    </dgm:pt>
    <dgm:pt modelId="{19EB8770-4901-409E-90A9-08EC08338176}" type="pres">
      <dgm:prSet presAssocID="{66A8EF78-448B-4AD9-A7FC-F62CCB7CA7CA}" presName="spacer" presStyleCnt="0"/>
      <dgm:spPr/>
    </dgm:pt>
    <dgm:pt modelId="{C6AD09CC-02AE-4B6A-875A-5199721C8544}" type="pres">
      <dgm:prSet presAssocID="{F9C1FDBF-CE78-4D61-8050-87F21B36BBF7}" presName="parentText" presStyleLbl="node1" presStyleIdx="2" presStyleCnt="3">
        <dgm:presLayoutVars>
          <dgm:chMax val="0"/>
          <dgm:bulletEnabled val="1"/>
        </dgm:presLayoutVars>
      </dgm:prSet>
      <dgm:spPr/>
      <dgm:t>
        <a:bodyPr/>
        <a:lstStyle/>
        <a:p>
          <a:endParaRPr lang="en-US"/>
        </a:p>
      </dgm:t>
    </dgm:pt>
  </dgm:ptLst>
  <dgm:cxnLst>
    <dgm:cxn modelId="{8F84744C-C15C-477F-BDBA-D912C61D5B30}" type="presOf" srcId="{EEB996F5-24AC-4F94-8EA9-F2BDE98A85B5}" destId="{F8278110-F1B0-4B63-9A6F-6A1C8307896D}" srcOrd="0" destOrd="0" presId="urn:microsoft.com/office/officeart/2005/8/layout/vList2"/>
    <dgm:cxn modelId="{9BD8C3D1-54AD-4326-87A0-718CBE27E0AF}" type="presOf" srcId="{BA66AAF6-0BF9-49A8-AE54-CBA22771922F}" destId="{8D952CF2-09B0-458E-8685-307C4777FE8C}" srcOrd="0" destOrd="0" presId="urn:microsoft.com/office/officeart/2005/8/layout/vList2"/>
    <dgm:cxn modelId="{2041CA97-4545-426E-B60E-E903C5E25F29}" type="presOf" srcId="{F9C1FDBF-CE78-4D61-8050-87F21B36BBF7}" destId="{C6AD09CC-02AE-4B6A-875A-5199721C8544}" srcOrd="0" destOrd="0" presId="urn:microsoft.com/office/officeart/2005/8/layout/vList2"/>
    <dgm:cxn modelId="{2FF86319-6E73-4144-96DA-763EF57EDF5E}" srcId="{ABFE64C8-5B37-4780-A489-871EFC501037}" destId="{EEB996F5-24AC-4F94-8EA9-F2BDE98A85B5}" srcOrd="0" destOrd="0" parTransId="{8794C5E9-D02E-49EF-B230-8B3EF3EDD6E3}" sibTransId="{A1AC9A25-B8E2-4A9A-BAF5-E029F20A828B}"/>
    <dgm:cxn modelId="{AF44AA98-C945-46FC-8CCD-4E50908EC4BD}" srcId="{ABFE64C8-5B37-4780-A489-871EFC501037}" destId="{F9C1FDBF-CE78-4D61-8050-87F21B36BBF7}" srcOrd="2" destOrd="0" parTransId="{EB3E8E2B-324A-4B49-8F69-F3D8C664968A}" sibTransId="{F8E6EC75-DD97-42D2-94D7-56251C26D241}"/>
    <dgm:cxn modelId="{DF16C02E-23DF-4AA2-925E-EA5F334B9B50}" type="presOf" srcId="{ABFE64C8-5B37-4780-A489-871EFC501037}" destId="{7A9470C8-6591-4B3D-8925-62C3F6501A4A}" srcOrd="0" destOrd="0" presId="urn:microsoft.com/office/officeart/2005/8/layout/vList2"/>
    <dgm:cxn modelId="{CDA2485B-2CFA-42F9-9DA7-DDC9FE464B57}" srcId="{ABFE64C8-5B37-4780-A489-871EFC501037}" destId="{BA66AAF6-0BF9-49A8-AE54-CBA22771922F}" srcOrd="1" destOrd="0" parTransId="{D5A231B3-CB72-4FF7-9141-C51632B89B7A}" sibTransId="{66A8EF78-448B-4AD9-A7FC-F62CCB7CA7CA}"/>
    <dgm:cxn modelId="{D4B327F2-4C44-4C2A-9404-7579AAA69556}" type="presParOf" srcId="{7A9470C8-6591-4B3D-8925-62C3F6501A4A}" destId="{F8278110-F1B0-4B63-9A6F-6A1C8307896D}" srcOrd="0" destOrd="0" presId="urn:microsoft.com/office/officeart/2005/8/layout/vList2"/>
    <dgm:cxn modelId="{AA4AAC12-64C8-4280-90E4-D2EF679A952D}" type="presParOf" srcId="{7A9470C8-6591-4B3D-8925-62C3F6501A4A}" destId="{0E23DDB9-AD6B-4102-AAC3-696066C10558}" srcOrd="1" destOrd="0" presId="urn:microsoft.com/office/officeart/2005/8/layout/vList2"/>
    <dgm:cxn modelId="{62EA6765-1251-483F-B63D-D8673998AC69}" type="presParOf" srcId="{7A9470C8-6591-4B3D-8925-62C3F6501A4A}" destId="{8D952CF2-09B0-458E-8685-307C4777FE8C}" srcOrd="2" destOrd="0" presId="urn:microsoft.com/office/officeart/2005/8/layout/vList2"/>
    <dgm:cxn modelId="{9ECA8C4A-B15C-4923-BD7A-14521C05CB7D}" type="presParOf" srcId="{7A9470C8-6591-4B3D-8925-62C3F6501A4A}" destId="{19EB8770-4901-409E-90A9-08EC08338176}" srcOrd="3" destOrd="0" presId="urn:microsoft.com/office/officeart/2005/8/layout/vList2"/>
    <dgm:cxn modelId="{2D7AC31B-796F-4DFE-BFF7-33336A716C89}" type="presParOf" srcId="{7A9470C8-6591-4B3D-8925-62C3F6501A4A}" destId="{C6AD09CC-02AE-4B6A-875A-5199721C854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8D10E6-BB2E-4E26-99EB-2535AAE131C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id-ID"/>
        </a:p>
      </dgm:t>
    </dgm:pt>
    <dgm:pt modelId="{E83A9102-00E9-4363-80A8-DD52148D5108}">
      <dgm:prSet/>
      <dgm:spPr/>
      <dgm:t>
        <a:bodyPr/>
        <a:lstStyle/>
        <a:p>
          <a:r>
            <a:rPr lang="en-US" b="1" u="sng"/>
            <a:t>PERIOD OF DETAILED REGULATION OF INTERNAL UNION AFFAIRS:</a:t>
          </a:r>
          <a:r>
            <a:rPr lang="id-ID" b="1" u="sng"/>
            <a:t> </a:t>
          </a:r>
          <a:r>
            <a:rPr lang="en-US" b="1" u="sng"/>
            <a:t>THE LANDRUM-GRIFFIN ACT (1959)</a:t>
          </a:r>
          <a:endParaRPr lang="id-ID"/>
        </a:p>
      </dgm:t>
    </dgm:pt>
    <dgm:pt modelId="{D06A8953-FBF8-4294-85DE-2FA2A5015B5F}" type="parTrans" cxnId="{E82BCA85-1C55-4102-B4C8-46B84CB92D24}">
      <dgm:prSet/>
      <dgm:spPr/>
      <dgm:t>
        <a:bodyPr/>
        <a:lstStyle/>
        <a:p>
          <a:endParaRPr lang="id-ID"/>
        </a:p>
      </dgm:t>
    </dgm:pt>
    <dgm:pt modelId="{B6DB3B08-6EE9-43D9-BDE1-87B6FD0762AA}" type="sibTrans" cxnId="{E82BCA85-1C55-4102-B4C8-46B84CB92D24}">
      <dgm:prSet/>
      <dgm:spPr/>
      <dgm:t>
        <a:bodyPr/>
        <a:lstStyle/>
        <a:p>
          <a:endParaRPr lang="id-ID"/>
        </a:p>
      </dgm:t>
    </dgm:pt>
    <dgm:pt modelId="{C09163E5-6DEE-401B-859E-7101ECBD17AB}">
      <dgm:prSet custT="1"/>
      <dgm:spPr/>
      <dgm:t>
        <a:bodyPr/>
        <a:lstStyle/>
        <a:p>
          <a:pPr algn="l"/>
          <a:r>
            <a:rPr lang="id-ID" sz="1600" dirty="0"/>
            <a:t>Pada 1950-an, investigasi oleh Senat mengungkapkan praktik buruk di pihak serikat pekerja, dan hasilnya adalah Undang-undang Landrum-Griffin Tahun 1959. Tujuan dari undang-undang ini adalah untuk melindungi anggota serikat pekerja dari kemungkinan pelanggaran oleh serikat pekerja. Seperti Taft-Harley undang-undang ini juga mengamandemen Undang-undang Relasi Tenaga Kerja Nasional (Wagner).</a:t>
          </a:r>
        </a:p>
      </dgm:t>
    </dgm:pt>
    <dgm:pt modelId="{7828D91E-FA79-49F2-BF46-5765D44D8203}" type="parTrans" cxnId="{CB85C059-9B19-497D-A018-12A34BF1C7A4}">
      <dgm:prSet/>
      <dgm:spPr/>
      <dgm:t>
        <a:bodyPr/>
        <a:lstStyle/>
        <a:p>
          <a:endParaRPr lang="id-ID"/>
        </a:p>
      </dgm:t>
    </dgm:pt>
    <dgm:pt modelId="{CA6D7B00-46A7-4AC8-AF34-3BB4F165A629}" type="sibTrans" cxnId="{CB85C059-9B19-497D-A018-12A34BF1C7A4}">
      <dgm:prSet/>
      <dgm:spPr/>
      <dgm:t>
        <a:bodyPr/>
        <a:lstStyle/>
        <a:p>
          <a:endParaRPr lang="id-ID"/>
        </a:p>
      </dgm:t>
    </dgm:pt>
    <dgm:pt modelId="{5AE7A05E-D240-4733-96E2-E743D487B533}" type="pres">
      <dgm:prSet presAssocID="{0E8D10E6-BB2E-4E26-99EB-2535AAE131CE}" presName="compositeShape" presStyleCnt="0">
        <dgm:presLayoutVars>
          <dgm:chMax val="7"/>
          <dgm:dir/>
          <dgm:resizeHandles val="exact"/>
        </dgm:presLayoutVars>
      </dgm:prSet>
      <dgm:spPr/>
      <dgm:t>
        <a:bodyPr/>
        <a:lstStyle/>
        <a:p>
          <a:endParaRPr lang="en-US"/>
        </a:p>
      </dgm:t>
    </dgm:pt>
    <dgm:pt modelId="{7B9754CD-E7C3-40AB-8691-3C1430EB86F0}" type="pres">
      <dgm:prSet presAssocID="{E83A9102-00E9-4363-80A8-DD52148D5108}" presName="circ1" presStyleLbl="vennNode1" presStyleIdx="0" presStyleCnt="2" custLinFactNeighborX="1056" custLinFactNeighborY="18446"/>
      <dgm:spPr/>
      <dgm:t>
        <a:bodyPr/>
        <a:lstStyle/>
        <a:p>
          <a:endParaRPr lang="en-US"/>
        </a:p>
      </dgm:t>
    </dgm:pt>
    <dgm:pt modelId="{1A1F725E-F42F-46ED-A957-48E8D40870F5}" type="pres">
      <dgm:prSet presAssocID="{E83A9102-00E9-4363-80A8-DD52148D5108}" presName="circ1Tx" presStyleLbl="revTx" presStyleIdx="0" presStyleCnt="0">
        <dgm:presLayoutVars>
          <dgm:chMax val="0"/>
          <dgm:chPref val="0"/>
          <dgm:bulletEnabled val="1"/>
        </dgm:presLayoutVars>
      </dgm:prSet>
      <dgm:spPr/>
      <dgm:t>
        <a:bodyPr/>
        <a:lstStyle/>
        <a:p>
          <a:endParaRPr lang="en-US"/>
        </a:p>
      </dgm:t>
    </dgm:pt>
    <dgm:pt modelId="{0D04AAD7-FAFE-44BA-B220-CFD22821B7DB}" type="pres">
      <dgm:prSet presAssocID="{C09163E5-6DEE-401B-859E-7101ECBD17AB}" presName="circ2" presStyleLbl="vennNode1" presStyleIdx="1" presStyleCnt="2" custScaleX="138385" custScaleY="134545" custLinFactNeighborX="-7097" custLinFactNeighborY="-19662"/>
      <dgm:spPr/>
      <dgm:t>
        <a:bodyPr/>
        <a:lstStyle/>
        <a:p>
          <a:endParaRPr lang="en-US"/>
        </a:p>
      </dgm:t>
    </dgm:pt>
    <dgm:pt modelId="{B049AE2A-E138-4847-8A09-A91D7C1A3CE1}" type="pres">
      <dgm:prSet presAssocID="{C09163E5-6DEE-401B-859E-7101ECBD17AB}" presName="circ2Tx" presStyleLbl="revTx" presStyleIdx="0" presStyleCnt="0">
        <dgm:presLayoutVars>
          <dgm:chMax val="0"/>
          <dgm:chPref val="0"/>
          <dgm:bulletEnabled val="1"/>
        </dgm:presLayoutVars>
      </dgm:prSet>
      <dgm:spPr/>
      <dgm:t>
        <a:bodyPr/>
        <a:lstStyle/>
        <a:p>
          <a:endParaRPr lang="en-US"/>
        </a:p>
      </dgm:t>
    </dgm:pt>
  </dgm:ptLst>
  <dgm:cxnLst>
    <dgm:cxn modelId="{1288CA7A-6208-44DF-BC12-2C0E357F4C5B}" type="presOf" srcId="{C09163E5-6DEE-401B-859E-7101ECBD17AB}" destId="{B049AE2A-E138-4847-8A09-A91D7C1A3CE1}" srcOrd="1" destOrd="0" presId="urn:microsoft.com/office/officeart/2005/8/layout/venn1"/>
    <dgm:cxn modelId="{CB85C059-9B19-497D-A018-12A34BF1C7A4}" srcId="{0E8D10E6-BB2E-4E26-99EB-2535AAE131CE}" destId="{C09163E5-6DEE-401B-859E-7101ECBD17AB}" srcOrd="1" destOrd="0" parTransId="{7828D91E-FA79-49F2-BF46-5765D44D8203}" sibTransId="{CA6D7B00-46A7-4AC8-AF34-3BB4F165A629}"/>
    <dgm:cxn modelId="{FE2F02D6-C754-4AEA-B93E-45DD775CDD26}" type="presOf" srcId="{C09163E5-6DEE-401B-859E-7101ECBD17AB}" destId="{0D04AAD7-FAFE-44BA-B220-CFD22821B7DB}" srcOrd="0" destOrd="0" presId="urn:microsoft.com/office/officeart/2005/8/layout/venn1"/>
    <dgm:cxn modelId="{71A2CC82-FECA-445E-9474-7E839CAC75D7}" type="presOf" srcId="{0E8D10E6-BB2E-4E26-99EB-2535AAE131CE}" destId="{5AE7A05E-D240-4733-96E2-E743D487B533}" srcOrd="0" destOrd="0" presId="urn:microsoft.com/office/officeart/2005/8/layout/venn1"/>
    <dgm:cxn modelId="{AB6E9E66-5478-418E-8C62-227CFA237EC2}" type="presOf" srcId="{E83A9102-00E9-4363-80A8-DD52148D5108}" destId="{1A1F725E-F42F-46ED-A957-48E8D40870F5}" srcOrd="1" destOrd="0" presId="urn:microsoft.com/office/officeart/2005/8/layout/venn1"/>
    <dgm:cxn modelId="{E82BCA85-1C55-4102-B4C8-46B84CB92D24}" srcId="{0E8D10E6-BB2E-4E26-99EB-2535AAE131CE}" destId="{E83A9102-00E9-4363-80A8-DD52148D5108}" srcOrd="0" destOrd="0" parTransId="{D06A8953-FBF8-4294-85DE-2FA2A5015B5F}" sibTransId="{B6DB3B08-6EE9-43D9-BDE1-87B6FD0762AA}"/>
    <dgm:cxn modelId="{263B3CB8-5D89-4BED-AC74-FA320E58FE32}" type="presOf" srcId="{E83A9102-00E9-4363-80A8-DD52148D5108}" destId="{7B9754CD-E7C3-40AB-8691-3C1430EB86F0}" srcOrd="0" destOrd="0" presId="urn:microsoft.com/office/officeart/2005/8/layout/venn1"/>
    <dgm:cxn modelId="{03A3C085-5647-4393-8F5D-DF5B327CB8D6}" type="presParOf" srcId="{5AE7A05E-D240-4733-96E2-E743D487B533}" destId="{7B9754CD-E7C3-40AB-8691-3C1430EB86F0}" srcOrd="0" destOrd="0" presId="urn:microsoft.com/office/officeart/2005/8/layout/venn1"/>
    <dgm:cxn modelId="{9C29A353-0C46-4506-AA4D-A37246ABF9CA}" type="presParOf" srcId="{5AE7A05E-D240-4733-96E2-E743D487B533}" destId="{1A1F725E-F42F-46ED-A957-48E8D40870F5}" srcOrd="1" destOrd="0" presId="urn:microsoft.com/office/officeart/2005/8/layout/venn1"/>
    <dgm:cxn modelId="{40B6E9A6-E13D-40B3-86EF-FB5DD4AB5895}" type="presParOf" srcId="{5AE7A05E-D240-4733-96E2-E743D487B533}" destId="{0D04AAD7-FAFE-44BA-B220-CFD22821B7DB}" srcOrd="2" destOrd="0" presId="urn:microsoft.com/office/officeart/2005/8/layout/venn1"/>
    <dgm:cxn modelId="{6B498EAC-E3BA-4B77-BBD2-C3157C6E0783}" type="presParOf" srcId="{5AE7A05E-D240-4733-96E2-E743D487B533}" destId="{B049AE2A-E138-4847-8A09-A91D7C1A3CE1}"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53F768B-E7CE-46F5-B6EF-D008D5BE7AEB}"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id-ID"/>
        </a:p>
      </dgm:t>
    </dgm:pt>
    <dgm:pt modelId="{799C3894-58EC-4DAE-96CB-B80D4D19353E}">
      <dgm:prSet/>
      <dgm:spPr/>
      <dgm:t>
        <a:bodyPr/>
        <a:lstStyle/>
        <a:p>
          <a:r>
            <a:rPr lang="id-ID"/>
            <a:t>Kontak Awal</a:t>
          </a:r>
        </a:p>
      </dgm:t>
    </dgm:pt>
    <dgm:pt modelId="{F32E2498-69CC-4F7C-9FB5-810FB207BD29}" type="parTrans" cxnId="{50DE3D3F-8F5C-465B-B771-4E70AC7FAE00}">
      <dgm:prSet/>
      <dgm:spPr/>
      <dgm:t>
        <a:bodyPr/>
        <a:lstStyle/>
        <a:p>
          <a:endParaRPr lang="id-ID"/>
        </a:p>
      </dgm:t>
    </dgm:pt>
    <dgm:pt modelId="{CF9AED82-ADAE-4193-8C18-E37AE39D6D2A}" type="sibTrans" cxnId="{50DE3D3F-8F5C-465B-B771-4E70AC7FAE00}">
      <dgm:prSet/>
      <dgm:spPr/>
      <dgm:t>
        <a:bodyPr/>
        <a:lstStyle/>
        <a:p>
          <a:endParaRPr lang="id-ID"/>
        </a:p>
      </dgm:t>
    </dgm:pt>
    <dgm:pt modelId="{29DC5AEC-14E2-4EF8-9750-3341524FDCE2}">
      <dgm:prSet/>
      <dgm:spPr/>
      <dgm:t>
        <a:bodyPr/>
        <a:lstStyle/>
        <a:p>
          <a:r>
            <a:rPr lang="id-ID"/>
            <a:t>Memperoleh Kartu Otorisasi</a:t>
          </a:r>
        </a:p>
      </dgm:t>
    </dgm:pt>
    <dgm:pt modelId="{CD25DC44-EA87-4A31-87FB-C938E2214213}" type="parTrans" cxnId="{CB84127E-C2CB-4617-AE14-A6AAD5A9AEED}">
      <dgm:prSet/>
      <dgm:spPr/>
      <dgm:t>
        <a:bodyPr/>
        <a:lstStyle/>
        <a:p>
          <a:endParaRPr lang="id-ID"/>
        </a:p>
      </dgm:t>
    </dgm:pt>
    <dgm:pt modelId="{890B9DAA-2DFE-4062-B628-745BCE6D08C3}" type="sibTrans" cxnId="{CB84127E-C2CB-4617-AE14-A6AAD5A9AEED}">
      <dgm:prSet/>
      <dgm:spPr/>
      <dgm:t>
        <a:bodyPr/>
        <a:lstStyle/>
        <a:p>
          <a:endParaRPr lang="id-ID"/>
        </a:p>
      </dgm:t>
    </dgm:pt>
    <dgm:pt modelId="{A96504AA-5CED-493F-8162-9ED461A2A3F0}">
      <dgm:prSet/>
      <dgm:spPr/>
      <dgm:t>
        <a:bodyPr/>
        <a:lstStyle/>
        <a:p>
          <a:r>
            <a:rPr lang="id-ID"/>
            <a:t>Mengadakan Dengar Pendapat</a:t>
          </a:r>
        </a:p>
      </dgm:t>
    </dgm:pt>
    <dgm:pt modelId="{11D1D89A-4B89-432A-B1BF-B567EC1BD162}" type="parTrans" cxnId="{DC6F49E7-C886-487A-9194-033F73A444BB}">
      <dgm:prSet/>
      <dgm:spPr/>
      <dgm:t>
        <a:bodyPr/>
        <a:lstStyle/>
        <a:p>
          <a:endParaRPr lang="id-ID"/>
        </a:p>
      </dgm:t>
    </dgm:pt>
    <dgm:pt modelId="{451BCDD5-9337-4138-BB68-5174C03F62B7}" type="sibTrans" cxnId="{DC6F49E7-C886-487A-9194-033F73A444BB}">
      <dgm:prSet/>
      <dgm:spPr/>
      <dgm:t>
        <a:bodyPr/>
        <a:lstStyle/>
        <a:p>
          <a:endParaRPr lang="id-ID"/>
        </a:p>
      </dgm:t>
    </dgm:pt>
    <dgm:pt modelId="{D2586796-AB3F-4CA6-8AE4-79A3820FA7F4}">
      <dgm:prSet/>
      <dgm:spPr/>
      <dgm:t>
        <a:bodyPr/>
        <a:lstStyle/>
        <a:p>
          <a:r>
            <a:rPr lang="id-ID"/>
            <a:t>Kampanye</a:t>
          </a:r>
        </a:p>
      </dgm:t>
    </dgm:pt>
    <dgm:pt modelId="{6D76ABE9-FE99-4475-92E9-18846956D042}" type="parTrans" cxnId="{DB5A903F-8AB7-4153-B0FB-E115A82D4E48}">
      <dgm:prSet/>
      <dgm:spPr/>
      <dgm:t>
        <a:bodyPr/>
        <a:lstStyle/>
        <a:p>
          <a:endParaRPr lang="id-ID"/>
        </a:p>
      </dgm:t>
    </dgm:pt>
    <dgm:pt modelId="{E3DC2213-E46F-461B-9DC1-45161DE4B529}" type="sibTrans" cxnId="{DB5A903F-8AB7-4153-B0FB-E115A82D4E48}">
      <dgm:prSet/>
      <dgm:spPr/>
      <dgm:t>
        <a:bodyPr/>
        <a:lstStyle/>
        <a:p>
          <a:endParaRPr lang="id-ID"/>
        </a:p>
      </dgm:t>
    </dgm:pt>
    <dgm:pt modelId="{C473E2CA-113C-4C41-9F27-A987A3E9F4F2}">
      <dgm:prSet/>
      <dgm:spPr/>
      <dgm:t>
        <a:bodyPr/>
        <a:lstStyle/>
        <a:p>
          <a:r>
            <a:rPr lang="id-ID"/>
            <a:t>Pemilihan Umum</a:t>
          </a:r>
        </a:p>
      </dgm:t>
    </dgm:pt>
    <dgm:pt modelId="{2F06B456-0274-4FA9-B4E6-D32D077E7958}" type="parTrans" cxnId="{824D6223-4B82-4B7A-A66C-297DA6133093}">
      <dgm:prSet/>
      <dgm:spPr/>
      <dgm:t>
        <a:bodyPr/>
        <a:lstStyle/>
        <a:p>
          <a:endParaRPr lang="id-ID"/>
        </a:p>
      </dgm:t>
    </dgm:pt>
    <dgm:pt modelId="{E0B70D70-1D77-4DF8-82D3-4B7320E70BD3}" type="sibTrans" cxnId="{824D6223-4B82-4B7A-A66C-297DA6133093}">
      <dgm:prSet/>
      <dgm:spPr/>
      <dgm:t>
        <a:bodyPr/>
        <a:lstStyle/>
        <a:p>
          <a:endParaRPr lang="id-ID"/>
        </a:p>
      </dgm:t>
    </dgm:pt>
    <dgm:pt modelId="{B0E1524E-379F-403A-A1DB-8791358EF43A}" type="pres">
      <dgm:prSet presAssocID="{753F768B-E7CE-46F5-B6EF-D008D5BE7AEB}" presName="Name0" presStyleCnt="0">
        <dgm:presLayoutVars>
          <dgm:dir/>
          <dgm:resizeHandles val="exact"/>
        </dgm:presLayoutVars>
      </dgm:prSet>
      <dgm:spPr/>
      <dgm:t>
        <a:bodyPr/>
        <a:lstStyle/>
        <a:p>
          <a:endParaRPr lang="en-US"/>
        </a:p>
      </dgm:t>
    </dgm:pt>
    <dgm:pt modelId="{55C17BB8-7007-4B0D-B675-92C32A64DAE0}" type="pres">
      <dgm:prSet presAssocID="{753F768B-E7CE-46F5-B6EF-D008D5BE7AEB}" presName="arrow" presStyleLbl="bgShp" presStyleIdx="0" presStyleCnt="1"/>
      <dgm:spPr/>
    </dgm:pt>
    <dgm:pt modelId="{1897EF43-809F-4876-930B-7DA15F5022C1}" type="pres">
      <dgm:prSet presAssocID="{753F768B-E7CE-46F5-B6EF-D008D5BE7AEB}" presName="points" presStyleCnt="0"/>
      <dgm:spPr/>
    </dgm:pt>
    <dgm:pt modelId="{09D071A3-CBC0-4BDB-B126-E8637DDB9AD5}" type="pres">
      <dgm:prSet presAssocID="{799C3894-58EC-4DAE-96CB-B80D4D19353E}" presName="compositeA" presStyleCnt="0"/>
      <dgm:spPr/>
    </dgm:pt>
    <dgm:pt modelId="{662E61BF-00A9-42FA-984C-BCDAE00148C9}" type="pres">
      <dgm:prSet presAssocID="{799C3894-58EC-4DAE-96CB-B80D4D19353E}" presName="textA" presStyleLbl="revTx" presStyleIdx="0" presStyleCnt="5">
        <dgm:presLayoutVars>
          <dgm:bulletEnabled val="1"/>
        </dgm:presLayoutVars>
      </dgm:prSet>
      <dgm:spPr/>
      <dgm:t>
        <a:bodyPr/>
        <a:lstStyle/>
        <a:p>
          <a:endParaRPr lang="en-US"/>
        </a:p>
      </dgm:t>
    </dgm:pt>
    <dgm:pt modelId="{F7641FED-CF5B-4585-8B64-6AE0125C94B5}" type="pres">
      <dgm:prSet presAssocID="{799C3894-58EC-4DAE-96CB-B80D4D19353E}" presName="circleA" presStyleLbl="node1" presStyleIdx="0" presStyleCnt="5"/>
      <dgm:spPr/>
    </dgm:pt>
    <dgm:pt modelId="{C4731ADD-8AAE-41FA-AF07-648DF7705679}" type="pres">
      <dgm:prSet presAssocID="{799C3894-58EC-4DAE-96CB-B80D4D19353E}" presName="spaceA" presStyleCnt="0"/>
      <dgm:spPr/>
    </dgm:pt>
    <dgm:pt modelId="{1BB3F081-8252-4747-9843-3CC694F9EF6E}" type="pres">
      <dgm:prSet presAssocID="{CF9AED82-ADAE-4193-8C18-E37AE39D6D2A}" presName="space" presStyleCnt="0"/>
      <dgm:spPr/>
    </dgm:pt>
    <dgm:pt modelId="{7AFDD1F8-2D26-41AF-A66B-E9916FD670E5}" type="pres">
      <dgm:prSet presAssocID="{29DC5AEC-14E2-4EF8-9750-3341524FDCE2}" presName="compositeB" presStyleCnt="0"/>
      <dgm:spPr/>
    </dgm:pt>
    <dgm:pt modelId="{795CBE36-5F8E-405E-AF42-8CA7ABBCA33E}" type="pres">
      <dgm:prSet presAssocID="{29DC5AEC-14E2-4EF8-9750-3341524FDCE2}" presName="textB" presStyleLbl="revTx" presStyleIdx="1" presStyleCnt="5">
        <dgm:presLayoutVars>
          <dgm:bulletEnabled val="1"/>
        </dgm:presLayoutVars>
      </dgm:prSet>
      <dgm:spPr/>
      <dgm:t>
        <a:bodyPr/>
        <a:lstStyle/>
        <a:p>
          <a:endParaRPr lang="en-US"/>
        </a:p>
      </dgm:t>
    </dgm:pt>
    <dgm:pt modelId="{E0426734-1E17-401D-B1DD-FF5B73FE0098}" type="pres">
      <dgm:prSet presAssocID="{29DC5AEC-14E2-4EF8-9750-3341524FDCE2}" presName="circleB" presStyleLbl="node1" presStyleIdx="1" presStyleCnt="5"/>
      <dgm:spPr/>
    </dgm:pt>
    <dgm:pt modelId="{BF060CCB-94C1-4D6F-8518-CDE750F75A21}" type="pres">
      <dgm:prSet presAssocID="{29DC5AEC-14E2-4EF8-9750-3341524FDCE2}" presName="spaceB" presStyleCnt="0"/>
      <dgm:spPr/>
    </dgm:pt>
    <dgm:pt modelId="{D44700F6-20BA-4E74-BCAA-F6346B783423}" type="pres">
      <dgm:prSet presAssocID="{890B9DAA-2DFE-4062-B628-745BCE6D08C3}" presName="space" presStyleCnt="0"/>
      <dgm:spPr/>
    </dgm:pt>
    <dgm:pt modelId="{96B39C5E-BB66-4D97-87D3-C4370AD512BE}" type="pres">
      <dgm:prSet presAssocID="{A96504AA-5CED-493F-8162-9ED461A2A3F0}" presName="compositeA" presStyleCnt="0"/>
      <dgm:spPr/>
    </dgm:pt>
    <dgm:pt modelId="{62C3CC5C-DFEF-4DBD-9052-5C3EADDB7E21}" type="pres">
      <dgm:prSet presAssocID="{A96504AA-5CED-493F-8162-9ED461A2A3F0}" presName="textA" presStyleLbl="revTx" presStyleIdx="2" presStyleCnt="5">
        <dgm:presLayoutVars>
          <dgm:bulletEnabled val="1"/>
        </dgm:presLayoutVars>
      </dgm:prSet>
      <dgm:spPr/>
      <dgm:t>
        <a:bodyPr/>
        <a:lstStyle/>
        <a:p>
          <a:endParaRPr lang="en-US"/>
        </a:p>
      </dgm:t>
    </dgm:pt>
    <dgm:pt modelId="{90E341D3-3F2B-4AD5-9462-E8CB9D1C84D0}" type="pres">
      <dgm:prSet presAssocID="{A96504AA-5CED-493F-8162-9ED461A2A3F0}" presName="circleA" presStyleLbl="node1" presStyleIdx="2" presStyleCnt="5"/>
      <dgm:spPr/>
    </dgm:pt>
    <dgm:pt modelId="{0D83A554-B3E2-472F-91A1-888582AD1931}" type="pres">
      <dgm:prSet presAssocID="{A96504AA-5CED-493F-8162-9ED461A2A3F0}" presName="spaceA" presStyleCnt="0"/>
      <dgm:spPr/>
    </dgm:pt>
    <dgm:pt modelId="{97CB1565-68A6-413D-A62B-7CDB9AAD1291}" type="pres">
      <dgm:prSet presAssocID="{451BCDD5-9337-4138-BB68-5174C03F62B7}" presName="space" presStyleCnt="0"/>
      <dgm:spPr/>
    </dgm:pt>
    <dgm:pt modelId="{8F888E93-0163-4671-B632-958265474A87}" type="pres">
      <dgm:prSet presAssocID="{D2586796-AB3F-4CA6-8AE4-79A3820FA7F4}" presName="compositeB" presStyleCnt="0"/>
      <dgm:spPr/>
    </dgm:pt>
    <dgm:pt modelId="{D84D5E8B-6336-48F5-922A-CFCB98734DD5}" type="pres">
      <dgm:prSet presAssocID="{D2586796-AB3F-4CA6-8AE4-79A3820FA7F4}" presName="textB" presStyleLbl="revTx" presStyleIdx="3" presStyleCnt="5">
        <dgm:presLayoutVars>
          <dgm:bulletEnabled val="1"/>
        </dgm:presLayoutVars>
      </dgm:prSet>
      <dgm:spPr/>
      <dgm:t>
        <a:bodyPr/>
        <a:lstStyle/>
        <a:p>
          <a:endParaRPr lang="en-US"/>
        </a:p>
      </dgm:t>
    </dgm:pt>
    <dgm:pt modelId="{8FD7A079-CE6C-492F-AFED-5DDA08A1ED75}" type="pres">
      <dgm:prSet presAssocID="{D2586796-AB3F-4CA6-8AE4-79A3820FA7F4}" presName="circleB" presStyleLbl="node1" presStyleIdx="3" presStyleCnt="5"/>
      <dgm:spPr/>
    </dgm:pt>
    <dgm:pt modelId="{FDCF59AE-E381-45D7-A352-35D18CB6769A}" type="pres">
      <dgm:prSet presAssocID="{D2586796-AB3F-4CA6-8AE4-79A3820FA7F4}" presName="spaceB" presStyleCnt="0"/>
      <dgm:spPr/>
    </dgm:pt>
    <dgm:pt modelId="{CA8FA4FB-973B-427A-9F3D-F6F4981AEA5D}" type="pres">
      <dgm:prSet presAssocID="{E3DC2213-E46F-461B-9DC1-45161DE4B529}" presName="space" presStyleCnt="0"/>
      <dgm:spPr/>
    </dgm:pt>
    <dgm:pt modelId="{9291B5EB-AFBC-4CAC-9231-E9A7761F9262}" type="pres">
      <dgm:prSet presAssocID="{C473E2CA-113C-4C41-9F27-A987A3E9F4F2}" presName="compositeA" presStyleCnt="0"/>
      <dgm:spPr/>
    </dgm:pt>
    <dgm:pt modelId="{D8CDED09-820C-447E-9E21-DD2B1C93010C}" type="pres">
      <dgm:prSet presAssocID="{C473E2CA-113C-4C41-9F27-A987A3E9F4F2}" presName="textA" presStyleLbl="revTx" presStyleIdx="4" presStyleCnt="5">
        <dgm:presLayoutVars>
          <dgm:bulletEnabled val="1"/>
        </dgm:presLayoutVars>
      </dgm:prSet>
      <dgm:spPr/>
      <dgm:t>
        <a:bodyPr/>
        <a:lstStyle/>
        <a:p>
          <a:endParaRPr lang="en-US"/>
        </a:p>
      </dgm:t>
    </dgm:pt>
    <dgm:pt modelId="{7DB2A9A0-C651-4220-8852-A7B402B4A29E}" type="pres">
      <dgm:prSet presAssocID="{C473E2CA-113C-4C41-9F27-A987A3E9F4F2}" presName="circleA" presStyleLbl="node1" presStyleIdx="4" presStyleCnt="5"/>
      <dgm:spPr/>
    </dgm:pt>
    <dgm:pt modelId="{1E775F50-548A-47C3-A32A-C76814D155B2}" type="pres">
      <dgm:prSet presAssocID="{C473E2CA-113C-4C41-9F27-A987A3E9F4F2}" presName="spaceA" presStyleCnt="0"/>
      <dgm:spPr/>
    </dgm:pt>
  </dgm:ptLst>
  <dgm:cxnLst>
    <dgm:cxn modelId="{A2E56067-941A-4277-8A71-629A454AA920}" type="presOf" srcId="{C473E2CA-113C-4C41-9F27-A987A3E9F4F2}" destId="{D8CDED09-820C-447E-9E21-DD2B1C93010C}" srcOrd="0" destOrd="0" presId="urn:microsoft.com/office/officeart/2005/8/layout/hProcess11"/>
    <dgm:cxn modelId="{9866CD3D-8B86-448E-B819-3886F711A362}" type="presOf" srcId="{799C3894-58EC-4DAE-96CB-B80D4D19353E}" destId="{662E61BF-00A9-42FA-984C-BCDAE00148C9}" srcOrd="0" destOrd="0" presId="urn:microsoft.com/office/officeart/2005/8/layout/hProcess11"/>
    <dgm:cxn modelId="{C1D1D23D-922A-4401-890C-64BC6221FA3F}" type="presOf" srcId="{29DC5AEC-14E2-4EF8-9750-3341524FDCE2}" destId="{795CBE36-5F8E-405E-AF42-8CA7ABBCA33E}" srcOrd="0" destOrd="0" presId="urn:microsoft.com/office/officeart/2005/8/layout/hProcess11"/>
    <dgm:cxn modelId="{824D6223-4B82-4B7A-A66C-297DA6133093}" srcId="{753F768B-E7CE-46F5-B6EF-D008D5BE7AEB}" destId="{C473E2CA-113C-4C41-9F27-A987A3E9F4F2}" srcOrd="4" destOrd="0" parTransId="{2F06B456-0274-4FA9-B4E6-D32D077E7958}" sibTransId="{E0B70D70-1D77-4DF8-82D3-4B7320E70BD3}"/>
    <dgm:cxn modelId="{46B45743-0D23-414B-B48D-D76DB72F59F1}" type="presOf" srcId="{D2586796-AB3F-4CA6-8AE4-79A3820FA7F4}" destId="{D84D5E8B-6336-48F5-922A-CFCB98734DD5}" srcOrd="0" destOrd="0" presId="urn:microsoft.com/office/officeart/2005/8/layout/hProcess11"/>
    <dgm:cxn modelId="{DC6F49E7-C886-487A-9194-033F73A444BB}" srcId="{753F768B-E7CE-46F5-B6EF-D008D5BE7AEB}" destId="{A96504AA-5CED-493F-8162-9ED461A2A3F0}" srcOrd="2" destOrd="0" parTransId="{11D1D89A-4B89-432A-B1BF-B567EC1BD162}" sibTransId="{451BCDD5-9337-4138-BB68-5174C03F62B7}"/>
    <dgm:cxn modelId="{50DE3D3F-8F5C-465B-B771-4E70AC7FAE00}" srcId="{753F768B-E7CE-46F5-B6EF-D008D5BE7AEB}" destId="{799C3894-58EC-4DAE-96CB-B80D4D19353E}" srcOrd="0" destOrd="0" parTransId="{F32E2498-69CC-4F7C-9FB5-810FB207BD29}" sibTransId="{CF9AED82-ADAE-4193-8C18-E37AE39D6D2A}"/>
    <dgm:cxn modelId="{DB5A903F-8AB7-4153-B0FB-E115A82D4E48}" srcId="{753F768B-E7CE-46F5-B6EF-D008D5BE7AEB}" destId="{D2586796-AB3F-4CA6-8AE4-79A3820FA7F4}" srcOrd="3" destOrd="0" parTransId="{6D76ABE9-FE99-4475-92E9-18846956D042}" sibTransId="{E3DC2213-E46F-461B-9DC1-45161DE4B529}"/>
    <dgm:cxn modelId="{0E7A8783-2E1D-440F-9B58-360A8043B303}" type="presOf" srcId="{753F768B-E7CE-46F5-B6EF-D008D5BE7AEB}" destId="{B0E1524E-379F-403A-A1DB-8791358EF43A}" srcOrd="0" destOrd="0" presId="urn:microsoft.com/office/officeart/2005/8/layout/hProcess11"/>
    <dgm:cxn modelId="{CB84127E-C2CB-4617-AE14-A6AAD5A9AEED}" srcId="{753F768B-E7CE-46F5-B6EF-D008D5BE7AEB}" destId="{29DC5AEC-14E2-4EF8-9750-3341524FDCE2}" srcOrd="1" destOrd="0" parTransId="{CD25DC44-EA87-4A31-87FB-C938E2214213}" sibTransId="{890B9DAA-2DFE-4062-B628-745BCE6D08C3}"/>
    <dgm:cxn modelId="{D9235FBA-4111-46B5-A713-B9AEE77BB0CB}" type="presOf" srcId="{A96504AA-5CED-493F-8162-9ED461A2A3F0}" destId="{62C3CC5C-DFEF-4DBD-9052-5C3EADDB7E21}" srcOrd="0" destOrd="0" presId="urn:microsoft.com/office/officeart/2005/8/layout/hProcess11"/>
    <dgm:cxn modelId="{C865D8C3-4C4D-477B-9FF1-B05EF7804A1B}" type="presParOf" srcId="{B0E1524E-379F-403A-A1DB-8791358EF43A}" destId="{55C17BB8-7007-4B0D-B675-92C32A64DAE0}" srcOrd="0" destOrd="0" presId="urn:microsoft.com/office/officeart/2005/8/layout/hProcess11"/>
    <dgm:cxn modelId="{9E413F3C-E471-469F-A4AD-C09D6F239879}" type="presParOf" srcId="{B0E1524E-379F-403A-A1DB-8791358EF43A}" destId="{1897EF43-809F-4876-930B-7DA15F5022C1}" srcOrd="1" destOrd="0" presId="urn:microsoft.com/office/officeart/2005/8/layout/hProcess11"/>
    <dgm:cxn modelId="{EC4194C1-377E-45BA-B331-AEDAEF2A068F}" type="presParOf" srcId="{1897EF43-809F-4876-930B-7DA15F5022C1}" destId="{09D071A3-CBC0-4BDB-B126-E8637DDB9AD5}" srcOrd="0" destOrd="0" presId="urn:microsoft.com/office/officeart/2005/8/layout/hProcess11"/>
    <dgm:cxn modelId="{8A71035D-5B24-4324-88F6-2E972DFFA341}" type="presParOf" srcId="{09D071A3-CBC0-4BDB-B126-E8637DDB9AD5}" destId="{662E61BF-00A9-42FA-984C-BCDAE00148C9}" srcOrd="0" destOrd="0" presId="urn:microsoft.com/office/officeart/2005/8/layout/hProcess11"/>
    <dgm:cxn modelId="{4C9F38FC-AD91-443F-9974-C7E5EA9094AF}" type="presParOf" srcId="{09D071A3-CBC0-4BDB-B126-E8637DDB9AD5}" destId="{F7641FED-CF5B-4585-8B64-6AE0125C94B5}" srcOrd="1" destOrd="0" presId="urn:microsoft.com/office/officeart/2005/8/layout/hProcess11"/>
    <dgm:cxn modelId="{3AB02E14-FB4F-4407-ABAA-29F6283F76DC}" type="presParOf" srcId="{09D071A3-CBC0-4BDB-B126-E8637DDB9AD5}" destId="{C4731ADD-8AAE-41FA-AF07-648DF7705679}" srcOrd="2" destOrd="0" presId="urn:microsoft.com/office/officeart/2005/8/layout/hProcess11"/>
    <dgm:cxn modelId="{2DD69629-5603-459A-A606-02F278DA2F73}" type="presParOf" srcId="{1897EF43-809F-4876-930B-7DA15F5022C1}" destId="{1BB3F081-8252-4747-9843-3CC694F9EF6E}" srcOrd="1" destOrd="0" presId="urn:microsoft.com/office/officeart/2005/8/layout/hProcess11"/>
    <dgm:cxn modelId="{9747B86F-1418-47FD-8517-9630B93DC9DF}" type="presParOf" srcId="{1897EF43-809F-4876-930B-7DA15F5022C1}" destId="{7AFDD1F8-2D26-41AF-A66B-E9916FD670E5}" srcOrd="2" destOrd="0" presId="urn:microsoft.com/office/officeart/2005/8/layout/hProcess11"/>
    <dgm:cxn modelId="{1A5DF8F1-4C5A-4680-B6C7-E12E8185DA1F}" type="presParOf" srcId="{7AFDD1F8-2D26-41AF-A66B-E9916FD670E5}" destId="{795CBE36-5F8E-405E-AF42-8CA7ABBCA33E}" srcOrd="0" destOrd="0" presId="urn:microsoft.com/office/officeart/2005/8/layout/hProcess11"/>
    <dgm:cxn modelId="{DE1929EA-D400-422B-A7D8-99A1620A9FCC}" type="presParOf" srcId="{7AFDD1F8-2D26-41AF-A66B-E9916FD670E5}" destId="{E0426734-1E17-401D-B1DD-FF5B73FE0098}" srcOrd="1" destOrd="0" presId="urn:microsoft.com/office/officeart/2005/8/layout/hProcess11"/>
    <dgm:cxn modelId="{E47A187A-29F9-456B-BD9D-48E0ED28C0BE}" type="presParOf" srcId="{7AFDD1F8-2D26-41AF-A66B-E9916FD670E5}" destId="{BF060CCB-94C1-4D6F-8518-CDE750F75A21}" srcOrd="2" destOrd="0" presId="urn:microsoft.com/office/officeart/2005/8/layout/hProcess11"/>
    <dgm:cxn modelId="{AB5E2342-88FA-488E-8E6D-FBB0363EEF42}" type="presParOf" srcId="{1897EF43-809F-4876-930B-7DA15F5022C1}" destId="{D44700F6-20BA-4E74-BCAA-F6346B783423}" srcOrd="3" destOrd="0" presId="urn:microsoft.com/office/officeart/2005/8/layout/hProcess11"/>
    <dgm:cxn modelId="{4EC28659-775E-48C3-BFBA-6D59BF9D0435}" type="presParOf" srcId="{1897EF43-809F-4876-930B-7DA15F5022C1}" destId="{96B39C5E-BB66-4D97-87D3-C4370AD512BE}" srcOrd="4" destOrd="0" presId="urn:microsoft.com/office/officeart/2005/8/layout/hProcess11"/>
    <dgm:cxn modelId="{439C7172-4B81-4488-A387-363FEF222703}" type="presParOf" srcId="{96B39C5E-BB66-4D97-87D3-C4370AD512BE}" destId="{62C3CC5C-DFEF-4DBD-9052-5C3EADDB7E21}" srcOrd="0" destOrd="0" presId="urn:microsoft.com/office/officeart/2005/8/layout/hProcess11"/>
    <dgm:cxn modelId="{FA353698-FDF5-4F7D-B1CE-F0EC8BF68B88}" type="presParOf" srcId="{96B39C5E-BB66-4D97-87D3-C4370AD512BE}" destId="{90E341D3-3F2B-4AD5-9462-E8CB9D1C84D0}" srcOrd="1" destOrd="0" presId="urn:microsoft.com/office/officeart/2005/8/layout/hProcess11"/>
    <dgm:cxn modelId="{E9A27EEA-376B-4D34-93A4-EA194EFCAA74}" type="presParOf" srcId="{96B39C5E-BB66-4D97-87D3-C4370AD512BE}" destId="{0D83A554-B3E2-472F-91A1-888582AD1931}" srcOrd="2" destOrd="0" presId="urn:microsoft.com/office/officeart/2005/8/layout/hProcess11"/>
    <dgm:cxn modelId="{7B82792F-A6B9-405A-8015-595F0FF2ACD4}" type="presParOf" srcId="{1897EF43-809F-4876-930B-7DA15F5022C1}" destId="{97CB1565-68A6-413D-A62B-7CDB9AAD1291}" srcOrd="5" destOrd="0" presId="urn:microsoft.com/office/officeart/2005/8/layout/hProcess11"/>
    <dgm:cxn modelId="{D440CC42-D005-4EFE-9A2A-3B439FA85504}" type="presParOf" srcId="{1897EF43-809F-4876-930B-7DA15F5022C1}" destId="{8F888E93-0163-4671-B632-958265474A87}" srcOrd="6" destOrd="0" presId="urn:microsoft.com/office/officeart/2005/8/layout/hProcess11"/>
    <dgm:cxn modelId="{6027BB52-9489-4F61-814E-ADE326CFDDC3}" type="presParOf" srcId="{8F888E93-0163-4671-B632-958265474A87}" destId="{D84D5E8B-6336-48F5-922A-CFCB98734DD5}" srcOrd="0" destOrd="0" presId="urn:microsoft.com/office/officeart/2005/8/layout/hProcess11"/>
    <dgm:cxn modelId="{5D1AB139-023C-44BE-899A-C2CEB5782A55}" type="presParOf" srcId="{8F888E93-0163-4671-B632-958265474A87}" destId="{8FD7A079-CE6C-492F-AFED-5DDA08A1ED75}" srcOrd="1" destOrd="0" presId="urn:microsoft.com/office/officeart/2005/8/layout/hProcess11"/>
    <dgm:cxn modelId="{BF33E07D-93F7-4020-AE0C-D1558E7D5F61}" type="presParOf" srcId="{8F888E93-0163-4671-B632-958265474A87}" destId="{FDCF59AE-E381-45D7-A352-35D18CB6769A}" srcOrd="2" destOrd="0" presId="urn:microsoft.com/office/officeart/2005/8/layout/hProcess11"/>
    <dgm:cxn modelId="{3111111F-E310-4F11-8886-5B513E5CE377}" type="presParOf" srcId="{1897EF43-809F-4876-930B-7DA15F5022C1}" destId="{CA8FA4FB-973B-427A-9F3D-F6F4981AEA5D}" srcOrd="7" destOrd="0" presId="urn:microsoft.com/office/officeart/2005/8/layout/hProcess11"/>
    <dgm:cxn modelId="{AAA8664A-0550-4823-9D05-9218B335F473}" type="presParOf" srcId="{1897EF43-809F-4876-930B-7DA15F5022C1}" destId="{9291B5EB-AFBC-4CAC-9231-E9A7761F9262}" srcOrd="8" destOrd="0" presId="urn:microsoft.com/office/officeart/2005/8/layout/hProcess11"/>
    <dgm:cxn modelId="{9D6931D2-CDCF-41DE-A64C-BF576620CD84}" type="presParOf" srcId="{9291B5EB-AFBC-4CAC-9231-E9A7761F9262}" destId="{D8CDED09-820C-447E-9E21-DD2B1C93010C}" srcOrd="0" destOrd="0" presId="urn:microsoft.com/office/officeart/2005/8/layout/hProcess11"/>
    <dgm:cxn modelId="{88326E39-D7F6-4D59-9C54-3445490EE89C}" type="presParOf" srcId="{9291B5EB-AFBC-4CAC-9231-E9A7761F9262}" destId="{7DB2A9A0-C651-4220-8852-A7B402B4A29E}" srcOrd="1" destOrd="0" presId="urn:microsoft.com/office/officeart/2005/8/layout/hProcess11"/>
    <dgm:cxn modelId="{6DFD7D94-12CA-4D21-8110-B89BBD5EF1DF}" type="presParOf" srcId="{9291B5EB-AFBC-4CAC-9231-E9A7761F9262}" destId="{1E775F50-548A-47C3-A32A-C76814D155B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70D72D-51FC-4F6D-BAD7-7FBEA4FD48F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id-ID"/>
        </a:p>
      </dgm:t>
    </dgm:pt>
    <dgm:pt modelId="{F3D08C77-39C4-4A58-928E-108934A67C57}">
      <dgm:prSet/>
      <dgm:spPr/>
      <dgm:t>
        <a:bodyPr/>
        <a:lstStyle/>
        <a:p>
          <a:r>
            <a:rPr lang="id-ID"/>
            <a:t>Tidak sadar atas perubahan Serikat pekerja yang terkait</a:t>
          </a:r>
        </a:p>
      </dgm:t>
    </dgm:pt>
    <dgm:pt modelId="{99822998-4B98-4D56-887C-AEAA1494BFEB}" type="parTrans" cxnId="{A7723149-B1B2-400D-9082-67D465CF25D4}">
      <dgm:prSet/>
      <dgm:spPr/>
      <dgm:t>
        <a:bodyPr/>
        <a:lstStyle/>
        <a:p>
          <a:endParaRPr lang="id-ID"/>
        </a:p>
      </dgm:t>
    </dgm:pt>
    <dgm:pt modelId="{1DAEE58B-7C4C-40FD-8565-EA66F4480F3D}" type="sibTrans" cxnId="{A7723149-B1B2-400D-9082-67D465CF25D4}">
      <dgm:prSet/>
      <dgm:spPr/>
      <dgm:t>
        <a:bodyPr/>
        <a:lstStyle/>
        <a:p>
          <a:endParaRPr lang="id-ID"/>
        </a:p>
      </dgm:t>
    </dgm:pt>
    <dgm:pt modelId="{EB26DA0B-D4D5-48B7-816A-8482D221B4A6}">
      <dgm:prSet/>
      <dgm:spPr/>
      <dgm:t>
        <a:bodyPr/>
        <a:lstStyle/>
        <a:p>
          <a:r>
            <a:rPr lang="id-ID" dirty="0"/>
            <a:t>Menyusun Panitia</a:t>
          </a:r>
        </a:p>
      </dgm:t>
    </dgm:pt>
    <dgm:pt modelId="{EBECF209-FA3B-4DFD-A036-BA0F327FE838}" type="parTrans" cxnId="{31B877FA-8427-4F73-9CB1-AF0060E63581}">
      <dgm:prSet/>
      <dgm:spPr/>
      <dgm:t>
        <a:bodyPr/>
        <a:lstStyle/>
        <a:p>
          <a:endParaRPr lang="id-ID"/>
        </a:p>
      </dgm:t>
    </dgm:pt>
    <dgm:pt modelId="{31FB9114-9D7B-4BC2-B7FC-23CDCC39AC44}" type="sibTrans" cxnId="{31B877FA-8427-4F73-9CB1-AF0060E63581}">
      <dgm:prSet/>
      <dgm:spPr/>
      <dgm:t>
        <a:bodyPr/>
        <a:lstStyle/>
        <a:p>
          <a:endParaRPr lang="id-ID"/>
        </a:p>
      </dgm:t>
    </dgm:pt>
    <dgm:pt modelId="{EF68E4B9-740F-4C43-8AFC-D5DBAC7FF559}">
      <dgm:prSet/>
      <dgm:spPr/>
      <dgm:t>
        <a:bodyPr/>
        <a:lstStyle/>
        <a:p>
          <a:r>
            <a:rPr lang="id-ID"/>
            <a:t>Terlalu fokus terhadap uang dan tunjangan</a:t>
          </a:r>
        </a:p>
      </dgm:t>
    </dgm:pt>
    <dgm:pt modelId="{2709FB4B-A8E3-4DAD-AA18-0995C1676C6D}" type="parTrans" cxnId="{53D480B4-051E-41F1-A977-E7A6C1817310}">
      <dgm:prSet/>
      <dgm:spPr/>
      <dgm:t>
        <a:bodyPr/>
        <a:lstStyle/>
        <a:p>
          <a:endParaRPr lang="id-ID"/>
        </a:p>
      </dgm:t>
    </dgm:pt>
    <dgm:pt modelId="{AD59412C-303A-4089-833D-D407DB731DA3}" type="sibTrans" cxnId="{53D480B4-051E-41F1-A977-E7A6C1817310}">
      <dgm:prSet/>
      <dgm:spPr/>
      <dgm:t>
        <a:bodyPr/>
        <a:lstStyle/>
        <a:p>
          <a:endParaRPr lang="id-ID"/>
        </a:p>
      </dgm:t>
    </dgm:pt>
    <dgm:pt modelId="{AB174EAC-CB57-404C-B453-C77F829D7652}">
      <dgm:prSet/>
      <dgm:spPr/>
      <dgm:t>
        <a:bodyPr/>
        <a:lstStyle/>
        <a:p>
          <a:r>
            <a:rPr lang="id-ID"/>
            <a:t>Terlalu banyak mendelegasikan divisi</a:t>
          </a:r>
        </a:p>
      </dgm:t>
    </dgm:pt>
    <dgm:pt modelId="{0C7C6DFA-9C2F-4639-924B-FDD644E4352B}" type="parTrans" cxnId="{7AC559F8-85DE-4AD1-8618-5CA903075717}">
      <dgm:prSet/>
      <dgm:spPr/>
      <dgm:t>
        <a:bodyPr/>
        <a:lstStyle/>
        <a:p>
          <a:endParaRPr lang="id-ID"/>
        </a:p>
      </dgm:t>
    </dgm:pt>
    <dgm:pt modelId="{78A2D8B8-F05D-47C8-A5B6-5E6DC257CFAC}" type="sibTrans" cxnId="{7AC559F8-85DE-4AD1-8618-5CA903075717}">
      <dgm:prSet/>
      <dgm:spPr/>
      <dgm:t>
        <a:bodyPr/>
        <a:lstStyle/>
        <a:p>
          <a:endParaRPr lang="id-ID"/>
        </a:p>
      </dgm:t>
    </dgm:pt>
    <dgm:pt modelId="{530147E0-EBA2-49D0-AFB6-8F03CDA441C0}" type="pres">
      <dgm:prSet presAssocID="{A070D72D-51FC-4F6D-BAD7-7FBEA4FD48F7}" presName="Name0" presStyleCnt="0">
        <dgm:presLayoutVars>
          <dgm:dir/>
          <dgm:resizeHandles val="exact"/>
        </dgm:presLayoutVars>
      </dgm:prSet>
      <dgm:spPr/>
      <dgm:t>
        <a:bodyPr/>
        <a:lstStyle/>
        <a:p>
          <a:endParaRPr lang="en-US"/>
        </a:p>
      </dgm:t>
    </dgm:pt>
    <dgm:pt modelId="{7B8F3E0F-1936-419C-809D-622049CD7AA0}" type="pres">
      <dgm:prSet presAssocID="{F3D08C77-39C4-4A58-928E-108934A67C57}" presName="node" presStyleLbl="node1" presStyleIdx="0" presStyleCnt="4">
        <dgm:presLayoutVars>
          <dgm:bulletEnabled val="1"/>
        </dgm:presLayoutVars>
      </dgm:prSet>
      <dgm:spPr/>
      <dgm:t>
        <a:bodyPr/>
        <a:lstStyle/>
        <a:p>
          <a:endParaRPr lang="en-US"/>
        </a:p>
      </dgm:t>
    </dgm:pt>
    <dgm:pt modelId="{95C9B915-DA75-499E-90FD-69B77744280A}" type="pres">
      <dgm:prSet presAssocID="{1DAEE58B-7C4C-40FD-8565-EA66F4480F3D}" presName="sibTrans" presStyleLbl="sibTrans2D1" presStyleIdx="0" presStyleCnt="3"/>
      <dgm:spPr/>
      <dgm:t>
        <a:bodyPr/>
        <a:lstStyle/>
        <a:p>
          <a:endParaRPr lang="en-US"/>
        </a:p>
      </dgm:t>
    </dgm:pt>
    <dgm:pt modelId="{9369D432-FDD3-4A5D-8A2A-5A708157E5BD}" type="pres">
      <dgm:prSet presAssocID="{1DAEE58B-7C4C-40FD-8565-EA66F4480F3D}" presName="connectorText" presStyleLbl="sibTrans2D1" presStyleIdx="0" presStyleCnt="3"/>
      <dgm:spPr/>
      <dgm:t>
        <a:bodyPr/>
        <a:lstStyle/>
        <a:p>
          <a:endParaRPr lang="en-US"/>
        </a:p>
      </dgm:t>
    </dgm:pt>
    <dgm:pt modelId="{428EA7E3-CB9E-461E-9256-E81C092823D4}" type="pres">
      <dgm:prSet presAssocID="{EB26DA0B-D4D5-48B7-816A-8482D221B4A6}" presName="node" presStyleLbl="node1" presStyleIdx="1" presStyleCnt="4">
        <dgm:presLayoutVars>
          <dgm:bulletEnabled val="1"/>
        </dgm:presLayoutVars>
      </dgm:prSet>
      <dgm:spPr/>
      <dgm:t>
        <a:bodyPr/>
        <a:lstStyle/>
        <a:p>
          <a:endParaRPr lang="en-US"/>
        </a:p>
      </dgm:t>
    </dgm:pt>
    <dgm:pt modelId="{61CF94F5-DE56-4719-8713-9E8F1F03C463}" type="pres">
      <dgm:prSet presAssocID="{31FB9114-9D7B-4BC2-B7FC-23CDCC39AC44}" presName="sibTrans" presStyleLbl="sibTrans2D1" presStyleIdx="1" presStyleCnt="3"/>
      <dgm:spPr/>
      <dgm:t>
        <a:bodyPr/>
        <a:lstStyle/>
        <a:p>
          <a:endParaRPr lang="en-US"/>
        </a:p>
      </dgm:t>
    </dgm:pt>
    <dgm:pt modelId="{6947B2F7-2146-4807-BE38-1CF152B3C8F0}" type="pres">
      <dgm:prSet presAssocID="{31FB9114-9D7B-4BC2-B7FC-23CDCC39AC44}" presName="connectorText" presStyleLbl="sibTrans2D1" presStyleIdx="1" presStyleCnt="3"/>
      <dgm:spPr/>
      <dgm:t>
        <a:bodyPr/>
        <a:lstStyle/>
        <a:p>
          <a:endParaRPr lang="en-US"/>
        </a:p>
      </dgm:t>
    </dgm:pt>
    <dgm:pt modelId="{50A77CCA-2CFD-42E8-A836-E09FF1A9A123}" type="pres">
      <dgm:prSet presAssocID="{EF68E4B9-740F-4C43-8AFC-D5DBAC7FF559}" presName="node" presStyleLbl="node1" presStyleIdx="2" presStyleCnt="4">
        <dgm:presLayoutVars>
          <dgm:bulletEnabled val="1"/>
        </dgm:presLayoutVars>
      </dgm:prSet>
      <dgm:spPr/>
      <dgm:t>
        <a:bodyPr/>
        <a:lstStyle/>
        <a:p>
          <a:endParaRPr lang="en-US"/>
        </a:p>
      </dgm:t>
    </dgm:pt>
    <dgm:pt modelId="{8A498597-68D1-43F4-AEB2-A0E42B006304}" type="pres">
      <dgm:prSet presAssocID="{AD59412C-303A-4089-833D-D407DB731DA3}" presName="sibTrans" presStyleLbl="sibTrans2D1" presStyleIdx="2" presStyleCnt="3"/>
      <dgm:spPr/>
      <dgm:t>
        <a:bodyPr/>
        <a:lstStyle/>
        <a:p>
          <a:endParaRPr lang="en-US"/>
        </a:p>
      </dgm:t>
    </dgm:pt>
    <dgm:pt modelId="{B25A5821-F0F0-4FAA-A7CC-4B00D64E3700}" type="pres">
      <dgm:prSet presAssocID="{AD59412C-303A-4089-833D-D407DB731DA3}" presName="connectorText" presStyleLbl="sibTrans2D1" presStyleIdx="2" presStyleCnt="3"/>
      <dgm:spPr/>
      <dgm:t>
        <a:bodyPr/>
        <a:lstStyle/>
        <a:p>
          <a:endParaRPr lang="en-US"/>
        </a:p>
      </dgm:t>
    </dgm:pt>
    <dgm:pt modelId="{E124DBB1-3CEF-470A-82AD-F109E30A09D0}" type="pres">
      <dgm:prSet presAssocID="{AB174EAC-CB57-404C-B453-C77F829D7652}" presName="node" presStyleLbl="node1" presStyleIdx="3" presStyleCnt="4">
        <dgm:presLayoutVars>
          <dgm:bulletEnabled val="1"/>
        </dgm:presLayoutVars>
      </dgm:prSet>
      <dgm:spPr/>
      <dgm:t>
        <a:bodyPr/>
        <a:lstStyle/>
        <a:p>
          <a:endParaRPr lang="en-US"/>
        </a:p>
      </dgm:t>
    </dgm:pt>
  </dgm:ptLst>
  <dgm:cxnLst>
    <dgm:cxn modelId="{8B274196-E134-4DA6-89B3-58053C8C01FF}" type="presOf" srcId="{AD59412C-303A-4089-833D-D407DB731DA3}" destId="{B25A5821-F0F0-4FAA-A7CC-4B00D64E3700}" srcOrd="1" destOrd="0" presId="urn:microsoft.com/office/officeart/2005/8/layout/process1"/>
    <dgm:cxn modelId="{B83B6319-5D07-48B3-B632-06A925A4EDF7}" type="presOf" srcId="{EB26DA0B-D4D5-48B7-816A-8482D221B4A6}" destId="{428EA7E3-CB9E-461E-9256-E81C092823D4}" srcOrd="0" destOrd="0" presId="urn:microsoft.com/office/officeart/2005/8/layout/process1"/>
    <dgm:cxn modelId="{7AC559F8-85DE-4AD1-8618-5CA903075717}" srcId="{A070D72D-51FC-4F6D-BAD7-7FBEA4FD48F7}" destId="{AB174EAC-CB57-404C-B453-C77F829D7652}" srcOrd="3" destOrd="0" parTransId="{0C7C6DFA-9C2F-4639-924B-FDD644E4352B}" sibTransId="{78A2D8B8-F05D-47C8-A5B6-5E6DC257CFAC}"/>
    <dgm:cxn modelId="{420EA6AA-0878-4DFD-A4ED-CA1EF04457E9}" type="presOf" srcId="{AB174EAC-CB57-404C-B453-C77F829D7652}" destId="{E124DBB1-3CEF-470A-82AD-F109E30A09D0}" srcOrd="0" destOrd="0" presId="urn:microsoft.com/office/officeart/2005/8/layout/process1"/>
    <dgm:cxn modelId="{31B877FA-8427-4F73-9CB1-AF0060E63581}" srcId="{A070D72D-51FC-4F6D-BAD7-7FBEA4FD48F7}" destId="{EB26DA0B-D4D5-48B7-816A-8482D221B4A6}" srcOrd="1" destOrd="0" parTransId="{EBECF209-FA3B-4DFD-A036-BA0F327FE838}" sibTransId="{31FB9114-9D7B-4BC2-B7FC-23CDCC39AC44}"/>
    <dgm:cxn modelId="{01D5C8AC-4895-47EE-99D2-1ABEDF911E3F}" type="presOf" srcId="{F3D08C77-39C4-4A58-928E-108934A67C57}" destId="{7B8F3E0F-1936-419C-809D-622049CD7AA0}" srcOrd="0" destOrd="0" presId="urn:microsoft.com/office/officeart/2005/8/layout/process1"/>
    <dgm:cxn modelId="{54EF8FC0-4702-480E-8AB2-436EFF4FE63E}" type="presOf" srcId="{31FB9114-9D7B-4BC2-B7FC-23CDCC39AC44}" destId="{6947B2F7-2146-4807-BE38-1CF152B3C8F0}" srcOrd="1" destOrd="0" presId="urn:microsoft.com/office/officeart/2005/8/layout/process1"/>
    <dgm:cxn modelId="{53D480B4-051E-41F1-A977-E7A6C1817310}" srcId="{A070D72D-51FC-4F6D-BAD7-7FBEA4FD48F7}" destId="{EF68E4B9-740F-4C43-8AFC-D5DBAC7FF559}" srcOrd="2" destOrd="0" parTransId="{2709FB4B-A8E3-4DAD-AA18-0995C1676C6D}" sibTransId="{AD59412C-303A-4089-833D-D407DB731DA3}"/>
    <dgm:cxn modelId="{D118A5AC-02D7-4A40-A557-F88830592B05}" type="presOf" srcId="{EF68E4B9-740F-4C43-8AFC-D5DBAC7FF559}" destId="{50A77CCA-2CFD-42E8-A836-E09FF1A9A123}" srcOrd="0" destOrd="0" presId="urn:microsoft.com/office/officeart/2005/8/layout/process1"/>
    <dgm:cxn modelId="{00AB7661-9FEF-4ABA-AF93-FE9816483D55}" type="presOf" srcId="{A070D72D-51FC-4F6D-BAD7-7FBEA4FD48F7}" destId="{530147E0-EBA2-49D0-AFB6-8F03CDA441C0}" srcOrd="0" destOrd="0" presId="urn:microsoft.com/office/officeart/2005/8/layout/process1"/>
    <dgm:cxn modelId="{A38A0717-5F27-4AAA-BF42-31ECCB3EC08D}" type="presOf" srcId="{31FB9114-9D7B-4BC2-B7FC-23CDCC39AC44}" destId="{61CF94F5-DE56-4719-8713-9E8F1F03C463}" srcOrd="0" destOrd="0" presId="urn:microsoft.com/office/officeart/2005/8/layout/process1"/>
    <dgm:cxn modelId="{D428133C-273F-4406-9DA7-4AC3109D0F77}" type="presOf" srcId="{1DAEE58B-7C4C-40FD-8565-EA66F4480F3D}" destId="{9369D432-FDD3-4A5D-8A2A-5A708157E5BD}" srcOrd="1" destOrd="0" presId="urn:microsoft.com/office/officeart/2005/8/layout/process1"/>
    <dgm:cxn modelId="{827605B8-B174-45B2-A4E6-9D18CA187DB8}" type="presOf" srcId="{1DAEE58B-7C4C-40FD-8565-EA66F4480F3D}" destId="{95C9B915-DA75-499E-90FD-69B77744280A}" srcOrd="0" destOrd="0" presId="urn:microsoft.com/office/officeart/2005/8/layout/process1"/>
    <dgm:cxn modelId="{96F89470-3E1A-4918-8484-B9C55A025F72}" type="presOf" srcId="{AD59412C-303A-4089-833D-D407DB731DA3}" destId="{8A498597-68D1-43F4-AEB2-A0E42B006304}" srcOrd="0" destOrd="0" presId="urn:microsoft.com/office/officeart/2005/8/layout/process1"/>
    <dgm:cxn modelId="{A7723149-B1B2-400D-9082-67D465CF25D4}" srcId="{A070D72D-51FC-4F6D-BAD7-7FBEA4FD48F7}" destId="{F3D08C77-39C4-4A58-928E-108934A67C57}" srcOrd="0" destOrd="0" parTransId="{99822998-4B98-4D56-887C-AEAA1494BFEB}" sibTransId="{1DAEE58B-7C4C-40FD-8565-EA66F4480F3D}"/>
    <dgm:cxn modelId="{9F3D0F3C-63B1-4609-9939-924F8DAD0926}" type="presParOf" srcId="{530147E0-EBA2-49D0-AFB6-8F03CDA441C0}" destId="{7B8F3E0F-1936-419C-809D-622049CD7AA0}" srcOrd="0" destOrd="0" presId="urn:microsoft.com/office/officeart/2005/8/layout/process1"/>
    <dgm:cxn modelId="{90A3536F-2A01-4FAF-A8DE-BDDD3D2BD74B}" type="presParOf" srcId="{530147E0-EBA2-49D0-AFB6-8F03CDA441C0}" destId="{95C9B915-DA75-499E-90FD-69B77744280A}" srcOrd="1" destOrd="0" presId="urn:microsoft.com/office/officeart/2005/8/layout/process1"/>
    <dgm:cxn modelId="{51B0E881-3C6B-4C2A-AE94-CCE66303E6F8}" type="presParOf" srcId="{95C9B915-DA75-499E-90FD-69B77744280A}" destId="{9369D432-FDD3-4A5D-8A2A-5A708157E5BD}" srcOrd="0" destOrd="0" presId="urn:microsoft.com/office/officeart/2005/8/layout/process1"/>
    <dgm:cxn modelId="{2301F203-352C-4DA0-94B5-BE755EC1AFD2}" type="presParOf" srcId="{530147E0-EBA2-49D0-AFB6-8F03CDA441C0}" destId="{428EA7E3-CB9E-461E-9256-E81C092823D4}" srcOrd="2" destOrd="0" presId="urn:microsoft.com/office/officeart/2005/8/layout/process1"/>
    <dgm:cxn modelId="{A93FAD2D-B6BD-40C0-9B74-791965E67645}" type="presParOf" srcId="{530147E0-EBA2-49D0-AFB6-8F03CDA441C0}" destId="{61CF94F5-DE56-4719-8713-9E8F1F03C463}" srcOrd="3" destOrd="0" presId="urn:microsoft.com/office/officeart/2005/8/layout/process1"/>
    <dgm:cxn modelId="{E281D2E4-6FF6-42CE-8921-42DAFE5F16CD}" type="presParOf" srcId="{61CF94F5-DE56-4719-8713-9E8F1F03C463}" destId="{6947B2F7-2146-4807-BE38-1CF152B3C8F0}" srcOrd="0" destOrd="0" presId="urn:microsoft.com/office/officeart/2005/8/layout/process1"/>
    <dgm:cxn modelId="{14D2DED4-C01A-4DDA-A0D5-FE497EADD3CA}" type="presParOf" srcId="{530147E0-EBA2-49D0-AFB6-8F03CDA441C0}" destId="{50A77CCA-2CFD-42E8-A836-E09FF1A9A123}" srcOrd="4" destOrd="0" presId="urn:microsoft.com/office/officeart/2005/8/layout/process1"/>
    <dgm:cxn modelId="{90D4DF9F-2488-46E4-8DB4-C4FF3FA20EE0}" type="presParOf" srcId="{530147E0-EBA2-49D0-AFB6-8F03CDA441C0}" destId="{8A498597-68D1-43F4-AEB2-A0E42B006304}" srcOrd="5" destOrd="0" presId="urn:microsoft.com/office/officeart/2005/8/layout/process1"/>
    <dgm:cxn modelId="{74BE1CEB-FBC0-4DFD-9F37-F6375EDDF264}" type="presParOf" srcId="{8A498597-68D1-43F4-AEB2-A0E42B006304}" destId="{B25A5821-F0F0-4FAA-A7CC-4B00D64E3700}" srcOrd="0" destOrd="0" presId="urn:microsoft.com/office/officeart/2005/8/layout/process1"/>
    <dgm:cxn modelId="{D87CD8AA-F69A-487C-AA8C-1D829D33F5D9}" type="presParOf" srcId="{530147E0-EBA2-49D0-AFB6-8F03CDA441C0}" destId="{E124DBB1-3CEF-470A-82AD-F109E30A09D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1C74A-B153-4085-9E4C-FDBDD329A35A}">
      <dsp:nvSpPr>
        <dsp:cNvPr id="0" name=""/>
        <dsp:cNvSpPr/>
      </dsp:nvSpPr>
      <dsp:spPr>
        <a:xfrm>
          <a:off x="0" y="654"/>
          <a:ext cx="62001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500CE-ADA4-45FB-974D-15631CF41B39}">
      <dsp:nvSpPr>
        <dsp:cNvPr id="0" name=""/>
        <dsp:cNvSpPr/>
      </dsp:nvSpPr>
      <dsp:spPr>
        <a:xfrm>
          <a:off x="0" y="654"/>
          <a:ext cx="6200131" cy="76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a:t>1. </a:t>
          </a:r>
          <a:r>
            <a:rPr lang="id-ID" sz="1800" kern="1200" dirty="0"/>
            <a:t>S</a:t>
          </a:r>
          <a:r>
            <a:rPr lang="en-ZA" sz="1800" kern="1200" dirty="0" err="1"/>
            <a:t>ejarah</a:t>
          </a:r>
          <a:r>
            <a:rPr lang="en-ZA" sz="1800" kern="1200" dirty="0"/>
            <a:t> </a:t>
          </a:r>
          <a:r>
            <a:rPr lang="en-ZA" sz="1800" kern="1200" dirty="0" err="1"/>
            <a:t>singkat</a:t>
          </a:r>
          <a:r>
            <a:rPr lang="en-ZA" sz="1800" kern="1200" dirty="0"/>
            <a:t> </a:t>
          </a:r>
          <a:r>
            <a:rPr lang="en-ZA" sz="1800" kern="1200" dirty="0" err="1"/>
            <a:t>tentang</a:t>
          </a:r>
          <a:r>
            <a:rPr lang="en-ZA" sz="1800" kern="1200" dirty="0"/>
            <a:t> </a:t>
          </a:r>
          <a:r>
            <a:rPr lang="en-ZA" sz="1800" kern="1200" dirty="0" err="1"/>
            <a:t>gerakan</a:t>
          </a:r>
          <a:r>
            <a:rPr lang="en-ZA" sz="1800" kern="1200" dirty="0"/>
            <a:t> </a:t>
          </a:r>
          <a:r>
            <a:rPr lang="en-ZA" sz="1800" kern="1200" dirty="0" err="1"/>
            <a:t>buruh</a:t>
          </a:r>
          <a:r>
            <a:rPr lang="en-ZA" sz="1800" kern="1200" dirty="0"/>
            <a:t> </a:t>
          </a:r>
          <a:r>
            <a:rPr lang="id-ID" sz="1800" kern="1200" dirty="0"/>
            <a:t>di </a:t>
          </a:r>
          <a:r>
            <a:rPr lang="en-ZA" sz="1800" kern="1200" dirty="0"/>
            <a:t>Amerika</a:t>
          </a:r>
          <a:r>
            <a:rPr lang="id-ID" sz="1800" kern="1200" dirty="0"/>
            <a:t> Serikat</a:t>
          </a:r>
          <a:r>
            <a:rPr lang="en-ZA" sz="1800" kern="1200" dirty="0"/>
            <a:t>.</a:t>
          </a:r>
          <a:endParaRPr lang="id-ID" sz="1800" kern="1200" dirty="0"/>
        </a:p>
      </dsp:txBody>
      <dsp:txXfrm>
        <a:off x="0" y="654"/>
        <a:ext cx="6200131" cy="765846"/>
      </dsp:txXfrm>
    </dsp:sp>
    <dsp:sp modelId="{F99B7D4F-561E-4E70-BAF9-2F41EBC69EFD}">
      <dsp:nvSpPr>
        <dsp:cNvPr id="0" name=""/>
        <dsp:cNvSpPr/>
      </dsp:nvSpPr>
      <dsp:spPr>
        <a:xfrm>
          <a:off x="0" y="766500"/>
          <a:ext cx="62001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D62B29-D566-435F-8133-32D50190C231}">
      <dsp:nvSpPr>
        <dsp:cNvPr id="0" name=""/>
        <dsp:cNvSpPr/>
      </dsp:nvSpPr>
      <dsp:spPr>
        <a:xfrm>
          <a:off x="0" y="766500"/>
          <a:ext cx="6200131" cy="76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a:t>2. </a:t>
          </a:r>
          <a:r>
            <a:rPr lang="id-ID" sz="1800" kern="1200"/>
            <a:t>Membahas</a:t>
          </a:r>
          <a:r>
            <a:rPr lang="en-ZA" sz="1800" kern="1200"/>
            <a:t> fitur utama setidaknya tiga bagian utama</a:t>
          </a:r>
          <a:r>
            <a:rPr lang="id-ID" sz="1800" kern="1200"/>
            <a:t> </a:t>
          </a:r>
          <a:r>
            <a:rPr lang="en-ZA" sz="1800" kern="1200"/>
            <a:t>undang-undang tenaga kerja.</a:t>
          </a:r>
          <a:endParaRPr lang="id-ID" sz="1800" kern="1200"/>
        </a:p>
      </dsp:txBody>
      <dsp:txXfrm>
        <a:off x="0" y="766500"/>
        <a:ext cx="6200131" cy="765846"/>
      </dsp:txXfrm>
    </dsp:sp>
    <dsp:sp modelId="{6F29A3D6-CF13-4E84-A922-82F47E03C48B}">
      <dsp:nvSpPr>
        <dsp:cNvPr id="0" name=""/>
        <dsp:cNvSpPr/>
      </dsp:nvSpPr>
      <dsp:spPr>
        <a:xfrm>
          <a:off x="0" y="1532347"/>
          <a:ext cx="62001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83590-D0A5-41A4-A908-AE07FFB87330}">
      <dsp:nvSpPr>
        <dsp:cNvPr id="0" name=""/>
        <dsp:cNvSpPr/>
      </dsp:nvSpPr>
      <dsp:spPr>
        <a:xfrm>
          <a:off x="0" y="1532347"/>
          <a:ext cx="6200131" cy="76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a:t>3. </a:t>
          </a:r>
          <a:r>
            <a:rPr lang="id-ID" sz="1800" kern="1200" dirty="0"/>
            <a:t>Memberikan </a:t>
          </a:r>
          <a:r>
            <a:rPr lang="en-ZA" sz="1800" kern="1200" dirty="0" err="1"/>
            <a:t>contoh-contoh</a:t>
          </a:r>
          <a:r>
            <a:rPr lang="en-ZA" sz="1800" kern="1200" dirty="0"/>
            <a:t> </a:t>
          </a:r>
          <a:r>
            <a:rPr lang="en-ZA" sz="1800" kern="1200" dirty="0" err="1"/>
            <a:t>dari</a:t>
          </a:r>
          <a:r>
            <a:rPr lang="en-ZA" sz="1800" kern="1200" dirty="0"/>
            <a:t> </a:t>
          </a:r>
          <a:r>
            <a:rPr lang="en-ZA" sz="1800" kern="1200" dirty="0" err="1"/>
            <a:t>apa</a:t>
          </a:r>
          <a:r>
            <a:rPr lang="en-ZA" sz="1800" kern="1200" dirty="0"/>
            <a:t> yang </a:t>
          </a:r>
          <a:r>
            <a:rPr lang="en-ZA" sz="1800" kern="1200" dirty="0" err="1"/>
            <a:t>diharapkan</a:t>
          </a:r>
          <a:r>
            <a:rPr lang="en-ZA" sz="1800" kern="1200" dirty="0"/>
            <a:t> d</a:t>
          </a:r>
          <a:r>
            <a:rPr lang="id-ID" sz="1800" kern="1200" dirty="0"/>
            <a:t>alam dorongan untuk serikat pekerja serta proses</a:t>
          </a:r>
          <a:r>
            <a:rPr lang="en-ZA" sz="1800" kern="1200" dirty="0"/>
            <a:t> </a:t>
          </a:r>
          <a:r>
            <a:rPr lang="en-ZA" sz="1800" kern="1200" dirty="0" err="1"/>
            <a:t>pemilihan</a:t>
          </a:r>
          <a:r>
            <a:rPr lang="en-ZA" sz="1800" kern="1200" dirty="0"/>
            <a:t>.</a:t>
          </a:r>
          <a:endParaRPr lang="id-ID" sz="1800" kern="1200" dirty="0"/>
        </a:p>
      </dsp:txBody>
      <dsp:txXfrm>
        <a:off x="0" y="1532347"/>
        <a:ext cx="6200131" cy="765846"/>
      </dsp:txXfrm>
    </dsp:sp>
    <dsp:sp modelId="{0045B676-6296-41B0-8806-C383AF47C753}">
      <dsp:nvSpPr>
        <dsp:cNvPr id="0" name=""/>
        <dsp:cNvSpPr/>
      </dsp:nvSpPr>
      <dsp:spPr>
        <a:xfrm>
          <a:off x="0" y="2298193"/>
          <a:ext cx="62001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DE2F1-F51A-4568-8169-186DFA0BBB83}">
      <dsp:nvSpPr>
        <dsp:cNvPr id="0" name=""/>
        <dsp:cNvSpPr/>
      </dsp:nvSpPr>
      <dsp:spPr>
        <a:xfrm>
          <a:off x="0" y="2298193"/>
          <a:ext cx="6200131" cy="76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a:t>4. lima cara untuk kehilangan pemilihan NLRB.</a:t>
          </a:r>
          <a:endParaRPr lang="id-ID" sz="1800" kern="1200"/>
        </a:p>
      </dsp:txBody>
      <dsp:txXfrm>
        <a:off x="0" y="2298193"/>
        <a:ext cx="6200131" cy="765846"/>
      </dsp:txXfrm>
    </dsp:sp>
    <dsp:sp modelId="{BD1B5191-4326-4659-9BF0-C704693C142C}">
      <dsp:nvSpPr>
        <dsp:cNvPr id="0" name=""/>
        <dsp:cNvSpPr/>
      </dsp:nvSpPr>
      <dsp:spPr>
        <a:xfrm>
          <a:off x="0" y="3064039"/>
          <a:ext cx="62001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E2ECE-018D-4DBA-B7F9-8989714CF0D1}">
      <dsp:nvSpPr>
        <dsp:cNvPr id="0" name=""/>
        <dsp:cNvSpPr/>
      </dsp:nvSpPr>
      <dsp:spPr>
        <a:xfrm>
          <a:off x="0" y="3064039"/>
          <a:ext cx="6200131" cy="76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a:t>5. </a:t>
          </a:r>
          <a:r>
            <a:rPr lang="id-ID" sz="1800" kern="1200" dirty="0"/>
            <a:t>Memberikan ilustrasi </a:t>
          </a:r>
          <a:r>
            <a:rPr lang="en-ZA" sz="1800" kern="1200" dirty="0" err="1"/>
            <a:t>tawar-menawar</a:t>
          </a:r>
          <a:r>
            <a:rPr lang="id-ID" sz="1800" kern="1200" dirty="0"/>
            <a:t> dengan itikad yang tidak baik</a:t>
          </a:r>
        </a:p>
      </dsp:txBody>
      <dsp:txXfrm>
        <a:off x="0" y="3064039"/>
        <a:ext cx="6200131" cy="765846"/>
      </dsp:txXfrm>
    </dsp:sp>
    <dsp:sp modelId="{472F5E50-C5E7-42F5-9358-E95A653A4429}">
      <dsp:nvSpPr>
        <dsp:cNvPr id="0" name=""/>
        <dsp:cNvSpPr/>
      </dsp:nvSpPr>
      <dsp:spPr>
        <a:xfrm>
          <a:off x="0" y="3829885"/>
          <a:ext cx="62001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4A4B3A-DA08-4A52-8879-A3DAA921CB31}">
      <dsp:nvSpPr>
        <dsp:cNvPr id="0" name=""/>
        <dsp:cNvSpPr/>
      </dsp:nvSpPr>
      <dsp:spPr>
        <a:xfrm>
          <a:off x="0" y="3829885"/>
          <a:ext cx="6200131" cy="76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a:t>.</a:t>
          </a:r>
          <a:endParaRPr lang="id-ID" sz="1800" kern="1200" dirty="0"/>
        </a:p>
      </dsp:txBody>
      <dsp:txXfrm>
        <a:off x="0" y="3829885"/>
        <a:ext cx="6200131" cy="765846"/>
      </dsp:txXfrm>
    </dsp:sp>
    <dsp:sp modelId="{5C8B62A8-014D-4EBF-A2D2-5FC7FBC3894B}">
      <dsp:nvSpPr>
        <dsp:cNvPr id="0" name=""/>
        <dsp:cNvSpPr/>
      </dsp:nvSpPr>
      <dsp:spPr>
        <a:xfrm>
          <a:off x="0" y="4595732"/>
          <a:ext cx="62001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27410C-3D6D-44C2-82BD-37730455D8B0}">
      <dsp:nvSpPr>
        <dsp:cNvPr id="0" name=""/>
        <dsp:cNvSpPr/>
      </dsp:nvSpPr>
      <dsp:spPr>
        <a:xfrm>
          <a:off x="0" y="3778130"/>
          <a:ext cx="6200131" cy="765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a:t>6. </a:t>
          </a:r>
          <a:r>
            <a:rPr lang="id-ID" sz="1800" kern="1200" dirty="0"/>
            <a:t>Pengembangan </a:t>
          </a:r>
          <a:r>
            <a:rPr lang="en-ZA" sz="1800" kern="1200" dirty="0" err="1"/>
            <a:t>prosedur</a:t>
          </a:r>
          <a:r>
            <a:rPr lang="id-ID" sz="1800" kern="1200" dirty="0"/>
            <a:t> dalam </a:t>
          </a:r>
          <a:r>
            <a:rPr lang="en-ZA" sz="1800" kern="1200" dirty="0" err="1"/>
            <a:t>penyampaian</a:t>
          </a:r>
          <a:r>
            <a:rPr lang="en-ZA" sz="1800" kern="1200" dirty="0"/>
            <a:t> </a:t>
          </a:r>
          <a:r>
            <a:rPr lang="en-ZA" sz="1800" kern="1200" dirty="0" err="1"/>
            <a:t>keluhan</a:t>
          </a:r>
          <a:r>
            <a:rPr lang="en-ZA" sz="1800" kern="1200" dirty="0"/>
            <a:t>.</a:t>
          </a:r>
          <a:endParaRPr lang="id-ID" sz="1800" kern="1200" dirty="0"/>
        </a:p>
      </dsp:txBody>
      <dsp:txXfrm>
        <a:off x="0" y="3778130"/>
        <a:ext cx="6200131" cy="7658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EEE9C-D056-464A-87F4-D4876A0ABB3D}">
      <dsp:nvSpPr>
        <dsp:cNvPr id="0" name=""/>
        <dsp:cNvSpPr/>
      </dsp:nvSpPr>
      <dsp:spPr>
        <a:xfrm>
          <a:off x="0" y="133094"/>
          <a:ext cx="113280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id-ID" sz="2100" kern="1200"/>
            <a:t>Mengadakan pendekatan secara skala kecil</a:t>
          </a:r>
        </a:p>
      </dsp:txBody>
      <dsp:txXfrm>
        <a:off x="40724" y="173818"/>
        <a:ext cx="11246552" cy="752780"/>
      </dsp:txXfrm>
    </dsp:sp>
    <dsp:sp modelId="{EC3B5148-539A-4FC9-8D03-2B509D2ADA8C}">
      <dsp:nvSpPr>
        <dsp:cNvPr id="0" name=""/>
        <dsp:cNvSpPr/>
      </dsp:nvSpPr>
      <dsp:spPr>
        <a:xfrm>
          <a:off x="0" y="1027802"/>
          <a:ext cx="113280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id-ID" sz="2100" kern="1200"/>
            <a:t>Serikat akan membentuk partisipasi barisan yang aktif</a:t>
          </a:r>
        </a:p>
      </dsp:txBody>
      <dsp:txXfrm>
        <a:off x="40724" y="1068526"/>
        <a:ext cx="11246552" cy="752780"/>
      </dsp:txXfrm>
    </dsp:sp>
    <dsp:sp modelId="{CE95DA38-A385-4578-AD45-7BC6CBCC4404}">
      <dsp:nvSpPr>
        <dsp:cNvPr id="0" name=""/>
        <dsp:cNvSpPr/>
      </dsp:nvSpPr>
      <dsp:spPr>
        <a:xfrm>
          <a:off x="0" y="1922510"/>
          <a:ext cx="113280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id-ID" sz="2100" kern="1200"/>
            <a:t>Serikat secepatnya akan membentuk proses pengorganisasian</a:t>
          </a:r>
        </a:p>
      </dsp:txBody>
      <dsp:txXfrm>
        <a:off x="40724" y="1963234"/>
        <a:ext cx="11246552" cy="752780"/>
      </dsp:txXfrm>
    </dsp:sp>
    <dsp:sp modelId="{F965E73E-60D5-4513-A8A6-D8527133EFC2}">
      <dsp:nvSpPr>
        <dsp:cNvPr id="0" name=""/>
        <dsp:cNvSpPr/>
      </dsp:nvSpPr>
      <dsp:spPr>
        <a:xfrm>
          <a:off x="0" y="2817219"/>
          <a:ext cx="113280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id-ID" sz="2100" kern="1200"/>
            <a:t>Serikat pekerja akan menggunakan taktik yang menekan baik dari dalam atau luar untuk membangun komitmen pekerja dan memaksa perusahaan untuk menjalankan kampanye yang adil</a:t>
          </a:r>
        </a:p>
      </dsp:txBody>
      <dsp:txXfrm>
        <a:off x="40724" y="2857943"/>
        <a:ext cx="11246552" cy="752780"/>
      </dsp:txXfrm>
    </dsp:sp>
    <dsp:sp modelId="{ABB9EE93-A4A7-4F99-80DA-C8D2EAAC14F4}">
      <dsp:nvSpPr>
        <dsp:cNvPr id="0" name=""/>
        <dsp:cNvSpPr/>
      </dsp:nvSpPr>
      <dsp:spPr>
        <a:xfrm>
          <a:off x="0" y="3711927"/>
          <a:ext cx="11328000" cy="83422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id-ID" sz="2100" kern="1200"/>
            <a:t>Akan ada penekanan selama kampanye pengorganisasian pada isu-isu seperti rasa hormat, martabat, dan keadilan.</a:t>
          </a:r>
        </a:p>
      </dsp:txBody>
      <dsp:txXfrm>
        <a:off x="40724" y="3752651"/>
        <a:ext cx="11246552" cy="7527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BED6-9B93-4DF3-B396-7A14061B7D99}">
      <dsp:nvSpPr>
        <dsp:cNvPr id="0" name=""/>
        <dsp:cNvSpPr/>
      </dsp:nvSpPr>
      <dsp:spPr>
        <a:xfrm>
          <a:off x="0" y="804179"/>
          <a:ext cx="113280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id-ID" sz="4600" kern="1200"/>
            <a:t>The Supervisor s Role</a:t>
          </a:r>
        </a:p>
      </dsp:txBody>
      <dsp:txXfrm>
        <a:off x="53859" y="858038"/>
        <a:ext cx="11220282" cy="995592"/>
      </dsp:txXfrm>
    </dsp:sp>
    <dsp:sp modelId="{C7CE229F-1560-48B9-8F4B-7B46AB35912F}">
      <dsp:nvSpPr>
        <dsp:cNvPr id="0" name=""/>
        <dsp:cNvSpPr/>
      </dsp:nvSpPr>
      <dsp:spPr>
        <a:xfrm>
          <a:off x="0" y="2039969"/>
          <a:ext cx="113280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kern="1200"/>
            <a:t>Rules Regarding Literature and Solicitation</a:t>
          </a:r>
          <a:endParaRPr lang="id-ID" sz="4600" kern="1200"/>
        </a:p>
      </dsp:txBody>
      <dsp:txXfrm>
        <a:off x="53859" y="2093828"/>
        <a:ext cx="11220282" cy="995592"/>
      </dsp:txXfrm>
    </dsp:sp>
    <dsp:sp modelId="{D81FE85C-CD27-48F8-9F45-B11F0A1C141D}">
      <dsp:nvSpPr>
        <dsp:cNvPr id="0" name=""/>
        <dsp:cNvSpPr/>
      </dsp:nvSpPr>
      <dsp:spPr>
        <a:xfrm>
          <a:off x="0" y="3275759"/>
          <a:ext cx="11328000"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kern="1200"/>
            <a:t>Decertification Elections: Ousting the Union</a:t>
          </a:r>
          <a:endParaRPr lang="id-ID" sz="4600" kern="1200"/>
        </a:p>
      </dsp:txBody>
      <dsp:txXfrm>
        <a:off x="53859" y="3329618"/>
        <a:ext cx="11220282" cy="995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CC80A-EE9A-4729-8745-1C41CB117015}">
      <dsp:nvSpPr>
        <dsp:cNvPr id="0" name=""/>
        <dsp:cNvSpPr/>
      </dsp:nvSpPr>
      <dsp:spPr>
        <a:xfrm>
          <a:off x="0" y="0"/>
          <a:ext cx="4723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18AB08-8192-4358-8ED4-2FB0A8C1BE60}">
      <dsp:nvSpPr>
        <dsp:cNvPr id="0" name=""/>
        <dsp:cNvSpPr/>
      </dsp:nvSpPr>
      <dsp:spPr>
        <a:xfrm>
          <a:off x="0" y="0"/>
          <a:ext cx="944619" cy="2418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id-ID" sz="6500" kern="1200"/>
        </a:p>
      </dsp:txBody>
      <dsp:txXfrm>
        <a:off x="0" y="0"/>
        <a:ext cx="944619" cy="2418924"/>
      </dsp:txXfrm>
    </dsp:sp>
    <dsp:sp modelId="{67A2CBE8-EA31-414C-8FF7-D7F995BF5393}">
      <dsp:nvSpPr>
        <dsp:cNvPr id="0" name=""/>
        <dsp:cNvSpPr/>
      </dsp:nvSpPr>
      <dsp:spPr>
        <a:xfrm>
          <a:off x="1015465" y="19045"/>
          <a:ext cx="3707629" cy="380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kern="1200"/>
            <a:t>Pekerja kasar</a:t>
          </a:r>
          <a:endParaRPr lang="id-ID" sz="1700" kern="1200"/>
        </a:p>
      </dsp:txBody>
      <dsp:txXfrm>
        <a:off x="1015465" y="19045"/>
        <a:ext cx="3707629" cy="380909"/>
      </dsp:txXfrm>
    </dsp:sp>
    <dsp:sp modelId="{FD392605-F41C-45FC-A5D4-AAAFDA2BBD35}">
      <dsp:nvSpPr>
        <dsp:cNvPr id="0" name=""/>
        <dsp:cNvSpPr/>
      </dsp:nvSpPr>
      <dsp:spPr>
        <a:xfrm>
          <a:off x="944618" y="399955"/>
          <a:ext cx="37784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7CA2BD-8039-4D97-8054-2C65F57805E1}">
      <dsp:nvSpPr>
        <dsp:cNvPr id="0" name=""/>
        <dsp:cNvSpPr/>
      </dsp:nvSpPr>
      <dsp:spPr>
        <a:xfrm>
          <a:off x="1015465" y="419000"/>
          <a:ext cx="3707629" cy="380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kern="1200"/>
            <a:t>Dokter</a:t>
          </a:r>
          <a:endParaRPr lang="id-ID" sz="1700" kern="1200"/>
        </a:p>
      </dsp:txBody>
      <dsp:txXfrm>
        <a:off x="1015465" y="419000"/>
        <a:ext cx="3707629" cy="380909"/>
      </dsp:txXfrm>
    </dsp:sp>
    <dsp:sp modelId="{07BE204F-85BA-4A44-992C-5E3A2AFE6044}">
      <dsp:nvSpPr>
        <dsp:cNvPr id="0" name=""/>
        <dsp:cNvSpPr/>
      </dsp:nvSpPr>
      <dsp:spPr>
        <a:xfrm>
          <a:off x="944618" y="799910"/>
          <a:ext cx="37784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C12887-A12E-4C14-941D-76CEF9F04EB4}">
      <dsp:nvSpPr>
        <dsp:cNvPr id="0" name=""/>
        <dsp:cNvSpPr/>
      </dsp:nvSpPr>
      <dsp:spPr>
        <a:xfrm>
          <a:off x="1015465" y="818955"/>
          <a:ext cx="3707629" cy="380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kern="1200"/>
            <a:t>Psikolog</a:t>
          </a:r>
          <a:endParaRPr lang="id-ID" sz="1700" kern="1200"/>
        </a:p>
      </dsp:txBody>
      <dsp:txXfrm>
        <a:off x="1015465" y="818955"/>
        <a:ext cx="3707629" cy="380909"/>
      </dsp:txXfrm>
    </dsp:sp>
    <dsp:sp modelId="{82ADDD8E-1CAD-49B0-A0DB-09F943E7C835}">
      <dsp:nvSpPr>
        <dsp:cNvPr id="0" name=""/>
        <dsp:cNvSpPr/>
      </dsp:nvSpPr>
      <dsp:spPr>
        <a:xfrm>
          <a:off x="944618" y="1199865"/>
          <a:ext cx="37784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1A2FC4-EF12-4373-B6EA-5252362C6B9A}">
      <dsp:nvSpPr>
        <dsp:cNvPr id="0" name=""/>
        <dsp:cNvSpPr/>
      </dsp:nvSpPr>
      <dsp:spPr>
        <a:xfrm>
          <a:off x="1015465" y="1218910"/>
          <a:ext cx="3707629" cy="380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kern="1200"/>
            <a:t>Asisten pengajar pascasarjana</a:t>
          </a:r>
          <a:endParaRPr lang="id-ID" sz="1700" kern="1200"/>
        </a:p>
      </dsp:txBody>
      <dsp:txXfrm>
        <a:off x="1015465" y="1218910"/>
        <a:ext cx="3707629" cy="380909"/>
      </dsp:txXfrm>
    </dsp:sp>
    <dsp:sp modelId="{5FECE866-EA1C-4A7E-80FB-B3D6BC8D554D}">
      <dsp:nvSpPr>
        <dsp:cNvPr id="0" name=""/>
        <dsp:cNvSpPr/>
      </dsp:nvSpPr>
      <dsp:spPr>
        <a:xfrm>
          <a:off x="944618" y="1599820"/>
          <a:ext cx="37784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4F99B8-0B0C-4FD1-9647-E22BC7377741}">
      <dsp:nvSpPr>
        <dsp:cNvPr id="0" name=""/>
        <dsp:cNvSpPr/>
      </dsp:nvSpPr>
      <dsp:spPr>
        <a:xfrm>
          <a:off x="1015465" y="1618866"/>
          <a:ext cx="3707629" cy="380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kern="1200"/>
            <a:t>Pegawai kantor pemerintah</a:t>
          </a:r>
          <a:endParaRPr lang="id-ID" sz="1700" kern="1200"/>
        </a:p>
      </dsp:txBody>
      <dsp:txXfrm>
        <a:off x="1015465" y="1618866"/>
        <a:ext cx="3707629" cy="380909"/>
      </dsp:txXfrm>
    </dsp:sp>
    <dsp:sp modelId="{88E3BB74-34D4-4D59-8741-6A14C3E6F13D}">
      <dsp:nvSpPr>
        <dsp:cNvPr id="0" name=""/>
        <dsp:cNvSpPr/>
      </dsp:nvSpPr>
      <dsp:spPr>
        <a:xfrm>
          <a:off x="944618" y="1999775"/>
          <a:ext cx="37784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2D9C70-CF9C-43BA-B227-9F5E93F8AA52}">
      <dsp:nvSpPr>
        <dsp:cNvPr id="0" name=""/>
        <dsp:cNvSpPr/>
      </dsp:nvSpPr>
      <dsp:spPr>
        <a:xfrm>
          <a:off x="1015465" y="2018821"/>
          <a:ext cx="3707629" cy="380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ZA" sz="1700" kern="1200"/>
            <a:t>Model Fesyen</a:t>
          </a:r>
          <a:endParaRPr lang="id-ID" sz="1700" kern="1200"/>
        </a:p>
      </dsp:txBody>
      <dsp:txXfrm>
        <a:off x="1015465" y="2018821"/>
        <a:ext cx="3707629" cy="380909"/>
      </dsp:txXfrm>
    </dsp:sp>
    <dsp:sp modelId="{4398DC0C-76C6-464E-B75C-A6A700ED0B25}">
      <dsp:nvSpPr>
        <dsp:cNvPr id="0" name=""/>
        <dsp:cNvSpPr/>
      </dsp:nvSpPr>
      <dsp:spPr>
        <a:xfrm>
          <a:off x="944618" y="2399730"/>
          <a:ext cx="377847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0743E-0471-403C-BA74-133F35352D4D}">
      <dsp:nvSpPr>
        <dsp:cNvPr id="0" name=""/>
        <dsp:cNvSpPr/>
      </dsp:nvSpPr>
      <dsp:spPr>
        <a:xfrm>
          <a:off x="0" y="1395"/>
          <a:ext cx="5775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A0C82-5BB4-4B51-80D4-E11CD0388DAC}">
      <dsp:nvSpPr>
        <dsp:cNvPr id="0" name=""/>
        <dsp:cNvSpPr/>
      </dsp:nvSpPr>
      <dsp:spPr>
        <a:xfrm>
          <a:off x="0" y="1395"/>
          <a:ext cx="5775548" cy="4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err="1"/>
            <a:t>Menerima</a:t>
          </a:r>
          <a:r>
            <a:rPr lang="en-ZA" sz="1800" kern="1200" dirty="0"/>
            <a:t> </a:t>
          </a:r>
          <a:r>
            <a:rPr lang="en-ZA" sz="1800" kern="1200" dirty="0" err="1"/>
            <a:t>lebih</a:t>
          </a:r>
          <a:r>
            <a:rPr lang="en-ZA" sz="1800" kern="1200" dirty="0"/>
            <a:t> </a:t>
          </a:r>
          <a:r>
            <a:rPr lang="en-ZA" sz="1800" kern="1200" dirty="0" err="1"/>
            <a:t>banyak</a:t>
          </a:r>
          <a:r>
            <a:rPr lang="en-ZA" sz="1800" kern="1200" dirty="0"/>
            <a:t> </a:t>
          </a:r>
          <a:r>
            <a:rPr lang="en-ZA" sz="1800" kern="1200" dirty="0" err="1"/>
            <a:t>hari</a:t>
          </a:r>
          <a:r>
            <a:rPr lang="en-ZA" sz="1800" kern="1200" dirty="0"/>
            <a:t> </a:t>
          </a:r>
          <a:r>
            <a:rPr lang="en-ZA" sz="1800" kern="1200" dirty="0" err="1"/>
            <a:t>libur</a:t>
          </a:r>
          <a:endParaRPr lang="id-ID" sz="1800" kern="1200" dirty="0"/>
        </a:p>
      </dsp:txBody>
      <dsp:txXfrm>
        <a:off x="0" y="1395"/>
        <a:ext cx="5775548" cy="475733"/>
      </dsp:txXfrm>
    </dsp:sp>
    <dsp:sp modelId="{5FAAA293-8188-4A6E-86E4-27B19B7658DD}">
      <dsp:nvSpPr>
        <dsp:cNvPr id="0" name=""/>
        <dsp:cNvSpPr/>
      </dsp:nvSpPr>
      <dsp:spPr>
        <a:xfrm>
          <a:off x="0" y="477128"/>
          <a:ext cx="5775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C671D3-D1BE-4948-A2D0-DB0AB35E3BAD}">
      <dsp:nvSpPr>
        <dsp:cNvPr id="0" name=""/>
        <dsp:cNvSpPr/>
      </dsp:nvSpPr>
      <dsp:spPr>
        <a:xfrm>
          <a:off x="0" y="477128"/>
          <a:ext cx="5775548" cy="4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err="1"/>
            <a:t>Cuti</a:t>
          </a:r>
          <a:r>
            <a:rPr lang="en-ZA" sz="1800" kern="1200" dirty="0"/>
            <a:t> </a:t>
          </a:r>
          <a:r>
            <a:rPr lang="en-ZA" sz="1800" kern="1200" dirty="0" err="1"/>
            <a:t>sakit</a:t>
          </a:r>
          <a:r>
            <a:rPr lang="en-ZA" sz="2300" kern="1200" dirty="0"/>
            <a:t>, </a:t>
          </a:r>
          <a:endParaRPr lang="id-ID" sz="2300" kern="1200" dirty="0"/>
        </a:p>
      </dsp:txBody>
      <dsp:txXfrm>
        <a:off x="0" y="477128"/>
        <a:ext cx="5775548" cy="475733"/>
      </dsp:txXfrm>
    </dsp:sp>
    <dsp:sp modelId="{A6914C10-8658-4FAE-A876-2CB40F71FF54}">
      <dsp:nvSpPr>
        <dsp:cNvPr id="0" name=""/>
        <dsp:cNvSpPr/>
      </dsp:nvSpPr>
      <dsp:spPr>
        <a:xfrm>
          <a:off x="0" y="952862"/>
          <a:ext cx="5775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89B00D-E69F-4CD1-ACE1-5329F6B2144C}">
      <dsp:nvSpPr>
        <dsp:cNvPr id="0" name=""/>
        <dsp:cNvSpPr/>
      </dsp:nvSpPr>
      <dsp:spPr>
        <a:xfrm>
          <a:off x="0" y="952862"/>
          <a:ext cx="5775548" cy="4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err="1"/>
            <a:t>Cuti</a:t>
          </a:r>
          <a:r>
            <a:rPr lang="en-ZA" sz="1800" kern="1200" dirty="0"/>
            <a:t> </a:t>
          </a:r>
          <a:r>
            <a:rPr lang="en-ZA" sz="1800" kern="1200" dirty="0" err="1"/>
            <a:t>tidak</a:t>
          </a:r>
          <a:r>
            <a:rPr lang="en-ZA" sz="1800" kern="1200" dirty="0"/>
            <a:t> </a:t>
          </a:r>
          <a:r>
            <a:rPr lang="en-ZA" sz="1800" kern="1200" dirty="0" err="1"/>
            <a:t>dibayar</a:t>
          </a:r>
          <a:endParaRPr lang="id-ID" sz="1800" kern="1200" dirty="0"/>
        </a:p>
      </dsp:txBody>
      <dsp:txXfrm>
        <a:off x="0" y="952862"/>
        <a:ext cx="5775548" cy="475733"/>
      </dsp:txXfrm>
    </dsp:sp>
    <dsp:sp modelId="{0AB18B1A-82AD-4C09-A495-9F7F9938EE02}">
      <dsp:nvSpPr>
        <dsp:cNvPr id="0" name=""/>
        <dsp:cNvSpPr/>
      </dsp:nvSpPr>
      <dsp:spPr>
        <a:xfrm>
          <a:off x="0" y="1428595"/>
          <a:ext cx="5775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0BEE78-467C-48FB-B15F-C306A9A9EC46}">
      <dsp:nvSpPr>
        <dsp:cNvPr id="0" name=""/>
        <dsp:cNvSpPr/>
      </dsp:nvSpPr>
      <dsp:spPr>
        <a:xfrm>
          <a:off x="0" y="1428595"/>
          <a:ext cx="5775548" cy="4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err="1"/>
            <a:t>Rencana</a:t>
          </a:r>
          <a:r>
            <a:rPr lang="en-ZA" sz="1800" kern="1200" dirty="0"/>
            <a:t> </a:t>
          </a:r>
          <a:r>
            <a:rPr lang="en-ZA" sz="1800" kern="1200" dirty="0" err="1"/>
            <a:t>manfaat</a:t>
          </a:r>
          <a:r>
            <a:rPr lang="en-ZA" sz="1800" kern="1200" dirty="0"/>
            <a:t> </a:t>
          </a:r>
          <a:r>
            <a:rPr lang="en-ZA" sz="1800" kern="1200" dirty="0" err="1"/>
            <a:t>asuransi</a:t>
          </a:r>
          <a:r>
            <a:rPr lang="en-ZA" sz="1800" kern="1200" dirty="0"/>
            <a:t> </a:t>
          </a:r>
          <a:endParaRPr lang="id-ID" sz="1800" kern="1200" dirty="0"/>
        </a:p>
      </dsp:txBody>
      <dsp:txXfrm>
        <a:off x="0" y="1428595"/>
        <a:ext cx="5775548" cy="475733"/>
      </dsp:txXfrm>
    </dsp:sp>
    <dsp:sp modelId="{57C8837A-2717-4178-891C-E90437F7EB86}">
      <dsp:nvSpPr>
        <dsp:cNvPr id="0" name=""/>
        <dsp:cNvSpPr/>
      </dsp:nvSpPr>
      <dsp:spPr>
        <a:xfrm>
          <a:off x="0" y="1904328"/>
          <a:ext cx="5775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67AAD-AEB3-49FA-ACCA-943C2A4F36BB}">
      <dsp:nvSpPr>
        <dsp:cNvPr id="0" name=""/>
        <dsp:cNvSpPr/>
      </dsp:nvSpPr>
      <dsp:spPr>
        <a:xfrm>
          <a:off x="0" y="1904328"/>
          <a:ext cx="5775548" cy="4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err="1"/>
            <a:t>Tunjangan</a:t>
          </a:r>
          <a:r>
            <a:rPr lang="en-ZA" sz="1800" kern="1200" dirty="0"/>
            <a:t> </a:t>
          </a:r>
          <a:r>
            <a:rPr lang="en-ZA" sz="1800" kern="1200" dirty="0" err="1"/>
            <a:t>cacat</a:t>
          </a:r>
          <a:r>
            <a:rPr lang="en-ZA" sz="1800" kern="1200" dirty="0"/>
            <a:t> </a:t>
          </a:r>
          <a:r>
            <a:rPr lang="en-ZA" sz="1800" kern="1200" dirty="0" err="1"/>
            <a:t>jangka</a:t>
          </a:r>
          <a:r>
            <a:rPr lang="en-ZA" sz="1800" kern="1200" dirty="0"/>
            <a:t> </a:t>
          </a:r>
          <a:r>
            <a:rPr lang="en-ZA" sz="1800" kern="1200" dirty="0" err="1"/>
            <a:t>panjang</a:t>
          </a:r>
          <a:endParaRPr lang="id-ID" sz="1800" kern="1200" dirty="0"/>
        </a:p>
      </dsp:txBody>
      <dsp:txXfrm>
        <a:off x="0" y="1904328"/>
        <a:ext cx="5775548" cy="475733"/>
      </dsp:txXfrm>
    </dsp:sp>
    <dsp:sp modelId="{BD444073-34BE-44E6-8115-5F7A51ADCCF0}">
      <dsp:nvSpPr>
        <dsp:cNvPr id="0" name=""/>
        <dsp:cNvSpPr/>
      </dsp:nvSpPr>
      <dsp:spPr>
        <a:xfrm>
          <a:off x="0" y="2380062"/>
          <a:ext cx="577554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2B722-CF12-4A5F-A53B-F4217285009C}">
      <dsp:nvSpPr>
        <dsp:cNvPr id="0" name=""/>
        <dsp:cNvSpPr/>
      </dsp:nvSpPr>
      <dsp:spPr>
        <a:xfrm>
          <a:off x="0" y="2380062"/>
          <a:ext cx="5775548" cy="475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kern="1200" dirty="0" err="1"/>
            <a:t>Serikat</a:t>
          </a:r>
          <a:r>
            <a:rPr lang="en-ZA" sz="1800" kern="1200" dirty="0"/>
            <a:t> </a:t>
          </a:r>
          <a:r>
            <a:rPr lang="en-ZA" sz="1800" kern="1200" dirty="0" err="1"/>
            <a:t>pekerja</a:t>
          </a:r>
          <a:r>
            <a:rPr lang="en-ZA" sz="1800" kern="1200" dirty="0"/>
            <a:t> juga </a:t>
          </a:r>
          <a:r>
            <a:rPr lang="en-ZA" sz="1800" kern="1200" dirty="0" err="1"/>
            <a:t>bisa</a:t>
          </a:r>
          <a:r>
            <a:rPr lang="en-ZA" sz="1800" kern="1200" dirty="0"/>
            <a:t> </a:t>
          </a:r>
          <a:r>
            <a:rPr lang="en-ZA" sz="1800" kern="1200" dirty="0" err="1"/>
            <a:t>mengurangi</a:t>
          </a:r>
          <a:r>
            <a:rPr lang="en-ZA" sz="1800" kern="1200" dirty="0"/>
            <a:t> </a:t>
          </a:r>
          <a:r>
            <a:rPr lang="en-ZA" sz="1800" kern="1200" dirty="0" err="1"/>
            <a:t>dampak</a:t>
          </a:r>
          <a:r>
            <a:rPr lang="en-ZA" sz="1800" kern="1200" dirty="0"/>
            <a:t> </a:t>
          </a:r>
          <a:r>
            <a:rPr lang="en-ZA" sz="1800" kern="1200" dirty="0" err="1"/>
            <a:t>dari</a:t>
          </a:r>
          <a:r>
            <a:rPr lang="en-ZA" sz="1800" kern="1200" dirty="0"/>
            <a:t> </a:t>
          </a:r>
          <a:r>
            <a:rPr lang="id-ID" sz="1800" kern="1200" dirty="0"/>
            <a:t>perampingan atau pemotongan gaji diindustri</a:t>
          </a:r>
        </a:p>
      </dsp:txBody>
      <dsp:txXfrm>
        <a:off x="0" y="2380062"/>
        <a:ext cx="5775548" cy="475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B1FE9-4832-4459-86AB-1BAF0C420F87}">
      <dsp:nvSpPr>
        <dsp:cNvPr id="0" name=""/>
        <dsp:cNvSpPr/>
      </dsp:nvSpPr>
      <dsp:spPr>
        <a:xfrm>
          <a:off x="0" y="33296"/>
          <a:ext cx="5137877"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Ada 5 tipe Union Security yang bisa diketahui :</a:t>
          </a:r>
          <a:endParaRPr lang="id-ID" sz="2000" kern="1200"/>
        </a:p>
      </dsp:txBody>
      <dsp:txXfrm>
        <a:off x="23417" y="56713"/>
        <a:ext cx="5091043" cy="432866"/>
      </dsp:txXfrm>
    </dsp:sp>
    <dsp:sp modelId="{D5A9800A-6782-4C56-B20D-46820D8026A2}">
      <dsp:nvSpPr>
        <dsp:cNvPr id="0" name=""/>
        <dsp:cNvSpPr/>
      </dsp:nvSpPr>
      <dsp:spPr>
        <a:xfrm>
          <a:off x="0" y="570596"/>
          <a:ext cx="5137877"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Closed shop</a:t>
          </a:r>
          <a:endParaRPr lang="id-ID" sz="2000" kern="1200"/>
        </a:p>
      </dsp:txBody>
      <dsp:txXfrm>
        <a:off x="23417" y="594013"/>
        <a:ext cx="5091043" cy="432866"/>
      </dsp:txXfrm>
    </dsp:sp>
    <dsp:sp modelId="{6BAF15C5-6428-4061-9445-BB99D65F5067}">
      <dsp:nvSpPr>
        <dsp:cNvPr id="0" name=""/>
        <dsp:cNvSpPr/>
      </dsp:nvSpPr>
      <dsp:spPr>
        <a:xfrm>
          <a:off x="0" y="1107896"/>
          <a:ext cx="5137877"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Union shop</a:t>
          </a:r>
          <a:endParaRPr lang="id-ID" sz="2000" kern="1200"/>
        </a:p>
      </dsp:txBody>
      <dsp:txXfrm>
        <a:off x="23417" y="1131313"/>
        <a:ext cx="5091043" cy="432866"/>
      </dsp:txXfrm>
    </dsp:sp>
    <dsp:sp modelId="{5F1D70C5-D54B-49A6-AA71-EAE2E6A56659}">
      <dsp:nvSpPr>
        <dsp:cNvPr id="0" name=""/>
        <dsp:cNvSpPr/>
      </dsp:nvSpPr>
      <dsp:spPr>
        <a:xfrm>
          <a:off x="0" y="1645196"/>
          <a:ext cx="5137877"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Agency shop</a:t>
          </a:r>
          <a:endParaRPr lang="id-ID" sz="2000" kern="1200"/>
        </a:p>
      </dsp:txBody>
      <dsp:txXfrm>
        <a:off x="23417" y="1668613"/>
        <a:ext cx="5091043" cy="432866"/>
      </dsp:txXfrm>
    </dsp:sp>
    <dsp:sp modelId="{660B5DB8-202B-48C7-946B-7C0A369E717B}">
      <dsp:nvSpPr>
        <dsp:cNvPr id="0" name=""/>
        <dsp:cNvSpPr/>
      </dsp:nvSpPr>
      <dsp:spPr>
        <a:xfrm>
          <a:off x="0" y="2182496"/>
          <a:ext cx="5137877"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Preferential shop</a:t>
          </a:r>
          <a:endParaRPr lang="id-ID" sz="2000" kern="1200"/>
        </a:p>
      </dsp:txBody>
      <dsp:txXfrm>
        <a:off x="23417" y="2205913"/>
        <a:ext cx="5091043" cy="432866"/>
      </dsp:txXfrm>
    </dsp:sp>
    <dsp:sp modelId="{31C7D84C-DE6A-490A-8BF9-3B4230DD4690}">
      <dsp:nvSpPr>
        <dsp:cNvPr id="0" name=""/>
        <dsp:cNvSpPr/>
      </dsp:nvSpPr>
      <dsp:spPr>
        <a:xfrm>
          <a:off x="0" y="2719796"/>
          <a:ext cx="5137877" cy="47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Maintenance of membership arrangement</a:t>
          </a:r>
          <a:endParaRPr lang="id-ID" sz="2000" kern="1200"/>
        </a:p>
      </dsp:txBody>
      <dsp:txXfrm>
        <a:off x="23417" y="2743213"/>
        <a:ext cx="5091043" cy="432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B2558B-A6DF-42B7-B70A-ED8AB2B898EE}">
      <dsp:nvSpPr>
        <dsp:cNvPr id="0" name=""/>
        <dsp:cNvSpPr/>
      </dsp:nvSpPr>
      <dsp:spPr>
        <a:xfrm>
          <a:off x="0" y="86714"/>
          <a:ext cx="10694505"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d-ID" sz="1900" kern="1200" dirty="0"/>
            <a:t>Pemberi kerja melakukan interaksi tidak selayaknya seperti menahan, atau memaksa karyawan dalam menjalankan hak mereka secara hukum dalam organisasi.</a:t>
          </a:r>
        </a:p>
      </dsp:txBody>
      <dsp:txXfrm>
        <a:off x="36896" y="123610"/>
        <a:ext cx="10620713" cy="682028"/>
      </dsp:txXfrm>
    </dsp:sp>
    <dsp:sp modelId="{A05A671B-B327-4942-9066-C5E8A0CDE802}">
      <dsp:nvSpPr>
        <dsp:cNvPr id="0" name=""/>
        <dsp:cNvSpPr/>
      </dsp:nvSpPr>
      <dsp:spPr>
        <a:xfrm>
          <a:off x="0" y="897254"/>
          <a:ext cx="10694505"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d-ID" sz="1900" kern="1200"/>
            <a:t>Perwakilan perusahaan yang mengintervensi serikat pekerja dengan mendominasi atau mengganggu formasi dan administrasi pada serikat pekerja. (Program suap, mata-mata)</a:t>
          </a:r>
        </a:p>
      </dsp:txBody>
      <dsp:txXfrm>
        <a:off x="36896" y="934150"/>
        <a:ext cx="10620713" cy="682028"/>
      </dsp:txXfrm>
    </dsp:sp>
    <dsp:sp modelId="{C91D3C9F-98DB-459B-81F8-10DB7A290A27}">
      <dsp:nvSpPr>
        <dsp:cNvPr id="0" name=""/>
        <dsp:cNvSpPr/>
      </dsp:nvSpPr>
      <dsp:spPr>
        <a:xfrm>
          <a:off x="0" y="1707794"/>
          <a:ext cx="10694505"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d-ID" sz="1900" kern="1200"/>
            <a:t>Pengusaha dilarang melakukan diskriminasi dengan cara apa pun terhadap karyawan dalam aktivitas serikat pekerja yang resmi.</a:t>
          </a:r>
        </a:p>
      </dsp:txBody>
      <dsp:txXfrm>
        <a:off x="36896" y="1744690"/>
        <a:ext cx="10620713" cy="682028"/>
      </dsp:txXfrm>
    </dsp:sp>
    <dsp:sp modelId="{0372CDAE-F816-4AA0-925D-B49A4E25607E}">
      <dsp:nvSpPr>
        <dsp:cNvPr id="0" name=""/>
        <dsp:cNvSpPr/>
      </dsp:nvSpPr>
      <dsp:spPr>
        <a:xfrm>
          <a:off x="0" y="2518334"/>
          <a:ext cx="10694505"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d-ID" sz="1900" kern="1200"/>
            <a:t>Pengusaha dilarang untuk melepaskan atau mendiskriminasi karyawan hanya karena yang terakhir mengajukan tuntutan yang tidak adil terhadap perusahaan.</a:t>
          </a:r>
        </a:p>
      </dsp:txBody>
      <dsp:txXfrm>
        <a:off x="36896" y="2555230"/>
        <a:ext cx="10620713" cy="682028"/>
      </dsp:txXfrm>
    </dsp:sp>
    <dsp:sp modelId="{53EC87D0-BCD6-40F5-AF1E-F5FD88FF751B}">
      <dsp:nvSpPr>
        <dsp:cNvPr id="0" name=""/>
        <dsp:cNvSpPr/>
      </dsp:nvSpPr>
      <dsp:spPr>
        <a:xfrm>
          <a:off x="0" y="3328874"/>
          <a:ext cx="10694505" cy="7558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id-ID" sz="1900" kern="1200" dirty="0"/>
            <a:t>Menolak berunding secara kolektif dengan karyawan mereka atau perwakilan yang dipilih.</a:t>
          </a:r>
        </a:p>
      </dsp:txBody>
      <dsp:txXfrm>
        <a:off x="36896" y="3365770"/>
        <a:ext cx="10620713" cy="682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78110-F1B0-4B63-9A6F-6A1C8307896D}">
      <dsp:nvSpPr>
        <dsp:cNvPr id="0" name=""/>
        <dsp:cNvSpPr/>
      </dsp:nvSpPr>
      <dsp:spPr>
        <a:xfrm>
          <a:off x="0" y="28693"/>
          <a:ext cx="5472000" cy="1469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id-ID" sz="3700" kern="1200"/>
            <a:t>RIGHTS OF EMPLOYEES</a:t>
          </a:r>
        </a:p>
      </dsp:txBody>
      <dsp:txXfrm>
        <a:off x="71751" y="100444"/>
        <a:ext cx="5328498" cy="1326328"/>
      </dsp:txXfrm>
    </dsp:sp>
    <dsp:sp modelId="{8D952CF2-09B0-458E-8685-307C4777FE8C}">
      <dsp:nvSpPr>
        <dsp:cNvPr id="0" name=""/>
        <dsp:cNvSpPr/>
      </dsp:nvSpPr>
      <dsp:spPr>
        <a:xfrm>
          <a:off x="0" y="1605084"/>
          <a:ext cx="5472000" cy="1469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id-ID" sz="3700" kern="1200"/>
            <a:t>RIGHTS OF EMPLOYERS</a:t>
          </a:r>
        </a:p>
      </dsp:txBody>
      <dsp:txXfrm>
        <a:off x="71751" y="1676835"/>
        <a:ext cx="5328498" cy="1326328"/>
      </dsp:txXfrm>
    </dsp:sp>
    <dsp:sp modelId="{C6AD09CC-02AE-4B6A-875A-5199721C8544}">
      <dsp:nvSpPr>
        <dsp:cNvPr id="0" name=""/>
        <dsp:cNvSpPr/>
      </dsp:nvSpPr>
      <dsp:spPr>
        <a:xfrm>
          <a:off x="0" y="3181475"/>
          <a:ext cx="5472000" cy="1469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id-ID" sz="3700" kern="1200"/>
            <a:t>NATIONAL EMERGENCY STRIKES</a:t>
          </a:r>
        </a:p>
      </dsp:txBody>
      <dsp:txXfrm>
        <a:off x="71751" y="3253226"/>
        <a:ext cx="5328498" cy="13263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9754CD-E7C3-40AB-8691-3C1430EB86F0}">
      <dsp:nvSpPr>
        <dsp:cNvPr id="0" name=""/>
        <dsp:cNvSpPr/>
      </dsp:nvSpPr>
      <dsp:spPr>
        <a:xfrm>
          <a:off x="-151481" y="2301982"/>
          <a:ext cx="3376620" cy="33766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u="sng" kern="1200"/>
            <a:t>PERIOD OF DETAILED REGULATION OF INTERNAL UNION AFFAIRS:</a:t>
          </a:r>
          <a:r>
            <a:rPr lang="id-ID" sz="2100" b="1" u="sng" kern="1200"/>
            <a:t> </a:t>
          </a:r>
          <a:r>
            <a:rPr lang="en-US" sz="2100" b="1" u="sng" kern="1200"/>
            <a:t>THE LANDRUM-GRIFFIN ACT (1959)</a:t>
          </a:r>
          <a:endParaRPr lang="id-ID" sz="2100" kern="1200"/>
        </a:p>
      </dsp:txBody>
      <dsp:txXfrm>
        <a:off x="320028" y="2700158"/>
        <a:ext cx="1946880" cy="2580267"/>
      </dsp:txXfrm>
    </dsp:sp>
    <dsp:sp modelId="{0D04AAD7-FAFE-44BA-B220-CFD22821B7DB}">
      <dsp:nvSpPr>
        <dsp:cNvPr id="0" name=""/>
        <dsp:cNvSpPr/>
      </dsp:nvSpPr>
      <dsp:spPr>
        <a:xfrm>
          <a:off x="1358764" y="431993"/>
          <a:ext cx="4672735" cy="454307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711200">
            <a:lnSpc>
              <a:spcPct val="90000"/>
            </a:lnSpc>
            <a:spcBef>
              <a:spcPct val="0"/>
            </a:spcBef>
            <a:spcAft>
              <a:spcPct val="35000"/>
            </a:spcAft>
          </a:pPr>
          <a:r>
            <a:rPr lang="id-ID" sz="1600" kern="1200" dirty="0"/>
            <a:t>Pada 1950-an, investigasi oleh Senat mengungkapkan praktik buruk di pihak serikat pekerja, dan hasilnya adalah Undang-undang Landrum-Griffin Tahun 1959. Tujuan dari undang-undang ini adalah untuk melindungi anggota serikat pekerja dari kemungkinan pelanggaran oleh serikat pekerja. Seperti Taft-Harley undang-undang ini juga mengamandemen Undang-undang Relasi Tenaga Kerja Nasional (Wagner).</a:t>
          </a:r>
        </a:p>
      </dsp:txBody>
      <dsp:txXfrm>
        <a:off x="2684811" y="967719"/>
        <a:ext cx="2694189" cy="34716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17BB8-7007-4B0D-B675-92C32A64DAE0}">
      <dsp:nvSpPr>
        <dsp:cNvPr id="0" name=""/>
        <dsp:cNvSpPr/>
      </dsp:nvSpPr>
      <dsp:spPr>
        <a:xfrm>
          <a:off x="0" y="1554974"/>
          <a:ext cx="11328000" cy="20733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2E61BF-00A9-42FA-984C-BCDAE00148C9}">
      <dsp:nvSpPr>
        <dsp:cNvPr id="0" name=""/>
        <dsp:cNvSpPr/>
      </dsp:nvSpPr>
      <dsp:spPr>
        <a:xfrm>
          <a:off x="4480" y="0"/>
          <a:ext cx="1958892" cy="207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id-ID" sz="2300" kern="1200"/>
            <a:t>Kontak Awal</a:t>
          </a:r>
        </a:p>
      </dsp:txBody>
      <dsp:txXfrm>
        <a:off x="4480" y="0"/>
        <a:ext cx="1958892" cy="2073300"/>
      </dsp:txXfrm>
    </dsp:sp>
    <dsp:sp modelId="{F7641FED-CF5B-4585-8B64-6AE0125C94B5}">
      <dsp:nvSpPr>
        <dsp:cNvPr id="0" name=""/>
        <dsp:cNvSpPr/>
      </dsp:nvSpPr>
      <dsp:spPr>
        <a:xfrm>
          <a:off x="724763" y="2332462"/>
          <a:ext cx="518325" cy="518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CBE36-5F8E-405E-AF42-8CA7ABBCA33E}">
      <dsp:nvSpPr>
        <dsp:cNvPr id="0" name=""/>
        <dsp:cNvSpPr/>
      </dsp:nvSpPr>
      <dsp:spPr>
        <a:xfrm>
          <a:off x="2061317" y="3109949"/>
          <a:ext cx="1958892" cy="207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id-ID" sz="2300" kern="1200"/>
            <a:t>Memperoleh Kartu Otorisasi</a:t>
          </a:r>
        </a:p>
      </dsp:txBody>
      <dsp:txXfrm>
        <a:off x="2061317" y="3109949"/>
        <a:ext cx="1958892" cy="2073300"/>
      </dsp:txXfrm>
    </dsp:sp>
    <dsp:sp modelId="{E0426734-1E17-401D-B1DD-FF5B73FE0098}">
      <dsp:nvSpPr>
        <dsp:cNvPr id="0" name=""/>
        <dsp:cNvSpPr/>
      </dsp:nvSpPr>
      <dsp:spPr>
        <a:xfrm>
          <a:off x="2781600" y="2332462"/>
          <a:ext cx="518325" cy="518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3CC5C-DFEF-4DBD-9052-5C3EADDB7E21}">
      <dsp:nvSpPr>
        <dsp:cNvPr id="0" name=""/>
        <dsp:cNvSpPr/>
      </dsp:nvSpPr>
      <dsp:spPr>
        <a:xfrm>
          <a:off x="4118153" y="0"/>
          <a:ext cx="1958892" cy="207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id-ID" sz="2300" kern="1200"/>
            <a:t>Mengadakan Dengar Pendapat</a:t>
          </a:r>
        </a:p>
      </dsp:txBody>
      <dsp:txXfrm>
        <a:off x="4118153" y="0"/>
        <a:ext cx="1958892" cy="2073300"/>
      </dsp:txXfrm>
    </dsp:sp>
    <dsp:sp modelId="{90E341D3-3F2B-4AD5-9462-E8CB9D1C84D0}">
      <dsp:nvSpPr>
        <dsp:cNvPr id="0" name=""/>
        <dsp:cNvSpPr/>
      </dsp:nvSpPr>
      <dsp:spPr>
        <a:xfrm>
          <a:off x="4838437" y="2332462"/>
          <a:ext cx="518325" cy="518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4D5E8B-6336-48F5-922A-CFCB98734DD5}">
      <dsp:nvSpPr>
        <dsp:cNvPr id="0" name=""/>
        <dsp:cNvSpPr/>
      </dsp:nvSpPr>
      <dsp:spPr>
        <a:xfrm>
          <a:off x="6174990" y="3109949"/>
          <a:ext cx="1958892" cy="207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id-ID" sz="2300" kern="1200"/>
            <a:t>Kampanye</a:t>
          </a:r>
        </a:p>
      </dsp:txBody>
      <dsp:txXfrm>
        <a:off x="6174990" y="3109949"/>
        <a:ext cx="1958892" cy="2073300"/>
      </dsp:txXfrm>
    </dsp:sp>
    <dsp:sp modelId="{8FD7A079-CE6C-492F-AFED-5DDA08A1ED75}">
      <dsp:nvSpPr>
        <dsp:cNvPr id="0" name=""/>
        <dsp:cNvSpPr/>
      </dsp:nvSpPr>
      <dsp:spPr>
        <a:xfrm>
          <a:off x="6895274" y="2332462"/>
          <a:ext cx="518325" cy="518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CDED09-820C-447E-9E21-DD2B1C93010C}">
      <dsp:nvSpPr>
        <dsp:cNvPr id="0" name=""/>
        <dsp:cNvSpPr/>
      </dsp:nvSpPr>
      <dsp:spPr>
        <a:xfrm>
          <a:off x="8231827" y="0"/>
          <a:ext cx="1958892" cy="2073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b" anchorCtr="0">
          <a:noAutofit/>
        </a:bodyPr>
        <a:lstStyle/>
        <a:p>
          <a:pPr lvl="0" algn="ctr" defTabSz="1022350">
            <a:lnSpc>
              <a:spcPct val="90000"/>
            </a:lnSpc>
            <a:spcBef>
              <a:spcPct val="0"/>
            </a:spcBef>
            <a:spcAft>
              <a:spcPct val="35000"/>
            </a:spcAft>
          </a:pPr>
          <a:r>
            <a:rPr lang="id-ID" sz="2300" kern="1200"/>
            <a:t>Pemilihan Umum</a:t>
          </a:r>
        </a:p>
      </dsp:txBody>
      <dsp:txXfrm>
        <a:off x="8231827" y="0"/>
        <a:ext cx="1958892" cy="2073300"/>
      </dsp:txXfrm>
    </dsp:sp>
    <dsp:sp modelId="{7DB2A9A0-C651-4220-8852-A7B402B4A29E}">
      <dsp:nvSpPr>
        <dsp:cNvPr id="0" name=""/>
        <dsp:cNvSpPr/>
      </dsp:nvSpPr>
      <dsp:spPr>
        <a:xfrm>
          <a:off x="8952111" y="2332462"/>
          <a:ext cx="518325" cy="51832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F3E0F-1936-419C-809D-622049CD7AA0}">
      <dsp:nvSpPr>
        <dsp:cNvPr id="0" name=""/>
        <dsp:cNvSpPr/>
      </dsp:nvSpPr>
      <dsp:spPr>
        <a:xfrm>
          <a:off x="4978" y="1938660"/>
          <a:ext cx="2176546" cy="1305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a:t>Tidak sadar atas perubahan Serikat pekerja yang terkait</a:t>
          </a:r>
        </a:p>
      </dsp:txBody>
      <dsp:txXfrm>
        <a:off x="43227" y="1976909"/>
        <a:ext cx="2100048" cy="1229430"/>
      </dsp:txXfrm>
    </dsp:sp>
    <dsp:sp modelId="{95C9B915-DA75-499E-90FD-69B77744280A}">
      <dsp:nvSpPr>
        <dsp:cNvPr id="0" name=""/>
        <dsp:cNvSpPr/>
      </dsp:nvSpPr>
      <dsp:spPr>
        <a:xfrm>
          <a:off x="2399179" y="2321733"/>
          <a:ext cx="461427" cy="5397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d-ID" sz="1600" kern="1200"/>
        </a:p>
      </dsp:txBody>
      <dsp:txXfrm>
        <a:off x="2399179" y="2429690"/>
        <a:ext cx="322999" cy="323869"/>
      </dsp:txXfrm>
    </dsp:sp>
    <dsp:sp modelId="{428EA7E3-CB9E-461E-9256-E81C092823D4}">
      <dsp:nvSpPr>
        <dsp:cNvPr id="0" name=""/>
        <dsp:cNvSpPr/>
      </dsp:nvSpPr>
      <dsp:spPr>
        <a:xfrm>
          <a:off x="3052143" y="1938660"/>
          <a:ext cx="2176546" cy="1305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dirty="0"/>
            <a:t>Menyusun Panitia</a:t>
          </a:r>
        </a:p>
      </dsp:txBody>
      <dsp:txXfrm>
        <a:off x="3090392" y="1976909"/>
        <a:ext cx="2100048" cy="1229430"/>
      </dsp:txXfrm>
    </dsp:sp>
    <dsp:sp modelId="{61CF94F5-DE56-4719-8713-9E8F1F03C463}">
      <dsp:nvSpPr>
        <dsp:cNvPr id="0" name=""/>
        <dsp:cNvSpPr/>
      </dsp:nvSpPr>
      <dsp:spPr>
        <a:xfrm>
          <a:off x="5446345" y="2321733"/>
          <a:ext cx="461427" cy="5397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d-ID" sz="1600" kern="1200"/>
        </a:p>
      </dsp:txBody>
      <dsp:txXfrm>
        <a:off x="5446345" y="2429690"/>
        <a:ext cx="322999" cy="323869"/>
      </dsp:txXfrm>
    </dsp:sp>
    <dsp:sp modelId="{50A77CCA-2CFD-42E8-A836-E09FF1A9A123}">
      <dsp:nvSpPr>
        <dsp:cNvPr id="0" name=""/>
        <dsp:cNvSpPr/>
      </dsp:nvSpPr>
      <dsp:spPr>
        <a:xfrm>
          <a:off x="6099309" y="1938660"/>
          <a:ext cx="2176546" cy="1305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a:t>Terlalu fokus terhadap uang dan tunjangan</a:t>
          </a:r>
        </a:p>
      </dsp:txBody>
      <dsp:txXfrm>
        <a:off x="6137558" y="1976909"/>
        <a:ext cx="2100048" cy="1229430"/>
      </dsp:txXfrm>
    </dsp:sp>
    <dsp:sp modelId="{8A498597-68D1-43F4-AEB2-A0E42B006304}">
      <dsp:nvSpPr>
        <dsp:cNvPr id="0" name=""/>
        <dsp:cNvSpPr/>
      </dsp:nvSpPr>
      <dsp:spPr>
        <a:xfrm>
          <a:off x="8493510" y="2321733"/>
          <a:ext cx="461427" cy="53978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id-ID" sz="1600" kern="1200"/>
        </a:p>
      </dsp:txBody>
      <dsp:txXfrm>
        <a:off x="8493510" y="2429690"/>
        <a:ext cx="322999" cy="323869"/>
      </dsp:txXfrm>
    </dsp:sp>
    <dsp:sp modelId="{E124DBB1-3CEF-470A-82AD-F109E30A09D0}">
      <dsp:nvSpPr>
        <dsp:cNvPr id="0" name=""/>
        <dsp:cNvSpPr/>
      </dsp:nvSpPr>
      <dsp:spPr>
        <a:xfrm>
          <a:off x="9146475" y="1938660"/>
          <a:ext cx="2176546" cy="13059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id-ID" sz="1900" kern="1200"/>
            <a:t>Terlalu banyak mendelegasikan divisi</a:t>
          </a:r>
        </a:p>
      </dsp:txBody>
      <dsp:txXfrm>
        <a:off x="9184724" y="1976909"/>
        <a:ext cx="2100048" cy="12294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ZA" smtClean="0"/>
              <a:t>10/8/18</a:t>
            </a:fld>
            <a:endParaRPr lang="en-ZA" dirty="0"/>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ZA" smtClean="0"/>
              <a:t>‹#›</a:t>
            </a:fld>
            <a:endParaRPr lang="en-ZA"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ZA" smtClean="0"/>
              <a:t>10/8/18</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ZA" smtClean="0"/>
              <a:t>‹#›</a:t>
            </a:fld>
            <a:endParaRPr lang="en-ZA"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D22290-A4AF-384C-A8B5-E463CABF29B2}" type="slidenum">
              <a:rPr lang="en-US" smtClean="0"/>
              <a:t>16</a:t>
            </a:fld>
            <a:endParaRPr lang="en-US"/>
          </a:p>
        </p:txBody>
      </p:sp>
    </p:spTree>
    <p:extLst>
      <p:ext uri="{BB962C8B-B14F-4D97-AF65-F5344CB8AC3E}">
        <p14:creationId xmlns:p14="http://schemas.microsoft.com/office/powerpoint/2010/main" val="91079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and Drop 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dirty="0"/>
              <a:t>Click to edit 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a:t>Click to edit Master subtitle style</a:t>
            </a:r>
            <a:endParaRPr lang="en-ZA"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6" name="Text Placeholder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6299887" y="1511250"/>
            <a:ext cx="5472113"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4301550" y="1511476"/>
            <a:ext cx="3600450" cy="4679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1" name="Text Placeholder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8171550" y="1511475"/>
            <a:ext cx="3600450"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10" name="Subtitle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Text Placeholder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726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3" name="Text Placeholder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5021412" y="1512000"/>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5" name="Text Placeholder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7316412" y="1507535"/>
            <a:ext cx="2160588" cy="4679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7" name="Text Placeholder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9611412" y="1507535"/>
            <a:ext cx="2160588" cy="46837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dirty="0"/>
              <a:t>Click to edit presentation title</a:t>
            </a:r>
            <a:endParaRPr lang="en-ZA" dirty="0"/>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a:t>Click to edit Master subtitle style</a:t>
            </a:r>
            <a:endParaRPr lang="en-ZA"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ZA" dirty="0"/>
              <a:t>Click to edit section divider</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ZA" dirty="0"/>
              <a:t>Add a footer</a:t>
            </a:r>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ZA" smtClean="0"/>
              <a:pPr/>
              <a:t>‹#›</a:t>
            </a:fld>
            <a:endParaRPr lang="en-ZA" dirty="0"/>
          </a:p>
        </p:txBody>
      </p:sp>
      <p:sp>
        <p:nvSpPr>
          <p:cNvPr id="11" name="Text Placeholder 2">
            <a:extLst>
              <a:ext uri="{FF2B5EF4-FFF2-40B4-BE49-F238E27FC236}">
                <a16:creationId xmlns:a16="http://schemas.microsoft.com/office/drawing/2014/main" xmlns=""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a:t>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9" name="Content Placeholder 3">
            <a:extLst>
              <a:ext uri="{FF2B5EF4-FFF2-40B4-BE49-F238E27FC236}">
                <a16:creationId xmlns:a16="http://schemas.microsoft.com/office/drawing/2014/main" xmlns="" id="{EE1E0B79-3CC8-4DCF-8AEC-AC43BC9A3048}"/>
              </a:ext>
            </a:extLst>
          </p:cNvPr>
          <p:cNvSpPr>
            <a:spLocks noGrp="1"/>
          </p:cNvSpPr>
          <p:nvPr>
            <p:ph sz="half" idx="2"/>
          </p:nvPr>
        </p:nvSpPr>
        <p:spPr>
          <a:xfrm>
            <a:off x="6311886" y="1007250"/>
            <a:ext cx="5460114" cy="5169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xmlns="" id="{15546508-E26C-46CD-8939-D20E71BF4ED7}"/>
              </a:ext>
            </a:extLst>
          </p:cNvPr>
          <p:cNvSpPr>
            <a:spLocks noGrp="1"/>
          </p:cNvSpPr>
          <p:nvPr>
            <p:ph sz="half" idx="1"/>
          </p:nvPr>
        </p:nvSpPr>
        <p:spPr>
          <a:xfrm>
            <a:off x="431999" y="1007250"/>
            <a:ext cx="5448115" cy="51697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12" name="Rectangle 11" descr="Accent bar right&#10;">
            <a:extLst>
              <a:ext uri="{FF2B5EF4-FFF2-40B4-BE49-F238E27FC236}">
                <a16:creationId xmlns:a16="http://schemas.microsoft.com/office/drawing/2014/main" xmlns="" id="{3E8A46E0-47C2-4441-B7DD-F621A80F1FC8}"/>
              </a:ext>
              <a:ext uri="{C183D7F6-B498-43B3-948B-1728B52AA6E4}">
                <adec:decorative xmlns:adec="http://schemas.microsoft.com/office/drawing/2017/decorative" xmlns=""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14" name="Text Placeholder 2">
            <a:extLst>
              <a:ext uri="{FF2B5EF4-FFF2-40B4-BE49-F238E27FC236}">
                <a16:creationId xmlns:a16="http://schemas.microsoft.com/office/drawing/2014/main" xmlns=""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xmlns=""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5">
            <a:extLst>
              <a:ext uri="{FF2B5EF4-FFF2-40B4-BE49-F238E27FC236}">
                <a16:creationId xmlns:a16="http://schemas.microsoft.com/office/drawing/2014/main" xmlns="" id="{12AC6878-44C6-4445-A225-70C0DC482EDF}"/>
              </a:ext>
            </a:extLst>
          </p:cNvPr>
          <p:cNvSpPr>
            <a:spLocks noGrp="1"/>
          </p:cNvSpPr>
          <p:nvPr>
            <p:ph sz="quarter" idx="4"/>
          </p:nvPr>
        </p:nvSpPr>
        <p:spPr>
          <a:xfrm>
            <a:off x="6299886" y="1955731"/>
            <a:ext cx="5447914" cy="42339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xmlns="" id="{6D675DA8-374F-4915-973A-53612A41FFC1}"/>
              </a:ext>
            </a:extLst>
          </p:cNvPr>
          <p:cNvSpPr>
            <a:spLocks noGrp="1"/>
          </p:cNvSpPr>
          <p:nvPr>
            <p:ph sz="half" idx="2"/>
          </p:nvPr>
        </p:nvSpPr>
        <p:spPr>
          <a:xfrm>
            <a:off x="431800" y="1943031"/>
            <a:ext cx="5447914" cy="4246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14" name="Content Placeholder 2">
            <a:extLst>
              <a:ext uri="{FF2B5EF4-FFF2-40B4-BE49-F238E27FC236}">
                <a16:creationId xmlns:a16="http://schemas.microsoft.com/office/drawing/2014/main" xmlns=""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xmlns=""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ZA" dirty="0"/>
              <a:t>Click to edit page title</a:t>
            </a:r>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1" name="Rectangle 10" descr="Accent block left">
            <a:extLst>
              <a:ext uri="{FF2B5EF4-FFF2-40B4-BE49-F238E27FC236}">
                <a16:creationId xmlns:a16="http://schemas.microsoft.com/office/drawing/2014/main" xmlns="" id="{48A1A904-FE62-4BE3-BAE9-0EEAE7B1E38C}"/>
              </a:ext>
              <a:ext uri="{C183D7F6-B498-43B3-948B-1728B52AA6E4}">
                <adec:decorative xmlns:adec="http://schemas.microsoft.com/office/drawing/2017/decorative" xmlns=""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9" name="Text Placeholder 3">
            <a:extLst>
              <a:ext uri="{FF2B5EF4-FFF2-40B4-BE49-F238E27FC236}">
                <a16:creationId xmlns:a16="http://schemas.microsoft.com/office/drawing/2014/main" xmlns=""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xmlns=""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and Drop </a:t>
            </a:r>
            <a:br>
              <a:rPr lang="en-ZA" dirty="0"/>
            </a:br>
            <a:r>
              <a:rPr lang="en-ZA" dirty="0"/>
              <a:t>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ZA" dirty="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ZA" dirty="0"/>
              <a:t>Click to edit Master subtitle style</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ZA" dirty="0"/>
              <a:t>Add a footer</a:t>
            </a:r>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5" name="Subtitle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Footer Placeholder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a:lstStyle/>
          <a:p>
            <a:r>
              <a:rPr lang="en-ZA" dirty="0"/>
              <a:t>Add a footer</a:t>
            </a:r>
          </a:p>
        </p:txBody>
      </p:sp>
      <p:sp>
        <p:nvSpPr>
          <p:cNvPr id="4" name="Slide Number Placeholder 3">
            <a:extLst>
              <a:ext uri="{FF2B5EF4-FFF2-40B4-BE49-F238E27FC236}">
                <a16:creationId xmlns:a16="http://schemas.microsoft.com/office/drawing/2014/main" xmlns="" id="{853CF994-8B2C-443F-B695-7378DD360DAA}"/>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a:lstStyle/>
          <a:p>
            <a:fld id="{19B51A1E-902D-48AF-9020-955120F399B6}" type="slidenum">
              <a:rPr lang="en-ZA" smtClean="0"/>
              <a:pPr/>
              <a:t>‹#›</a:t>
            </a:fld>
            <a:endParaRPr lang="en-ZA" dirty="0"/>
          </a:p>
        </p:txBody>
      </p:sp>
      <p:sp>
        <p:nvSpPr>
          <p:cNvPr id="4" name="Title 3">
            <a:extLst>
              <a:ext uri="{FF2B5EF4-FFF2-40B4-BE49-F238E27FC236}">
                <a16:creationId xmlns:a16="http://schemas.microsoft.com/office/drawing/2014/main" xmlns="" id="{90694D9D-C633-4D52-965E-E5BBD98830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a:lstStyle/>
          <a:p>
            <a:r>
              <a:rPr lang="en-ZA" dirty="0"/>
              <a:t>Add a footer</a:t>
            </a:r>
          </a:p>
        </p:txBody>
      </p:sp>
      <p:sp>
        <p:nvSpPr>
          <p:cNvPr id="3" name="Slide Number Placeholder 2">
            <a:extLst>
              <a:ext uri="{FF2B5EF4-FFF2-40B4-BE49-F238E27FC236}">
                <a16:creationId xmlns:a16="http://schemas.microsoft.com/office/drawing/2014/main" xmlns="" id="{A95CDFA7-DEA3-4BBE-8D70-0AF654A1E6FF}"/>
              </a:ext>
            </a:extLst>
          </p:cNvPr>
          <p:cNvSpPr>
            <a:spLocks noGrp="1"/>
          </p:cNvSpPr>
          <p:nvPr>
            <p:ph type="sldNum" sz="quarter" idx="1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and Drop </a:t>
            </a:r>
            <a:br>
              <a:rPr lang="en-ZA" dirty="0"/>
            </a:br>
            <a:r>
              <a:rPr lang="en-ZA" dirty="0"/>
              <a:t>your Photo Here</a:t>
            </a:r>
          </a:p>
        </p:txBody>
      </p:sp>
      <p:sp>
        <p:nvSpPr>
          <p:cNvPr id="3" name="Title 1">
            <a:extLst>
              <a:ext uri="{FF2B5EF4-FFF2-40B4-BE49-F238E27FC236}">
                <a16:creationId xmlns:a16="http://schemas.microsoft.com/office/drawing/2014/main" xmlns=""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ZA" dirty="0"/>
              <a:t>Click to edit section divider</a:t>
            </a:r>
          </a:p>
        </p:txBody>
      </p:sp>
      <p:sp>
        <p:nvSpPr>
          <p:cNvPr id="7" name="Subtitle 2">
            <a:extLst>
              <a:ext uri="{FF2B5EF4-FFF2-40B4-BE49-F238E27FC236}">
                <a16:creationId xmlns:a16="http://schemas.microsoft.com/office/drawing/2014/main" xmlns=""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ZA" dirty="0"/>
              <a:t>Click to edit Master subtitle style</a:t>
            </a:r>
          </a:p>
        </p:txBody>
      </p:sp>
      <p:sp>
        <p:nvSpPr>
          <p:cNvPr id="4" name="Footer Placeholder 3">
            <a:extLst>
              <a:ext uri="{FF2B5EF4-FFF2-40B4-BE49-F238E27FC236}">
                <a16:creationId xmlns:a16="http://schemas.microsoft.com/office/drawing/2014/main" xmlns="" id="{6816FE98-6A12-44EC-8485-8B5EFABDF9B2}"/>
              </a:ext>
            </a:extLst>
          </p:cNvPr>
          <p:cNvSpPr>
            <a:spLocks noGrp="1"/>
          </p:cNvSpPr>
          <p:nvPr>
            <p:ph type="ftr" sz="quarter" idx="11"/>
          </p:nvPr>
        </p:nvSpPr>
        <p:spPr/>
        <p:txBody>
          <a:bodyPr/>
          <a:lstStyle/>
          <a:p>
            <a:r>
              <a:rPr lang="en-ZA" dirty="0"/>
              <a:t>Add a footer</a:t>
            </a:r>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xmlns="" id="{F50EF489-F21B-4E7C-9A44-D3CC8DC34F5F}"/>
              </a:ext>
            </a:extLst>
          </p:cNvPr>
          <p:cNvSpPr>
            <a:spLocks noGrp="1"/>
          </p:cNvSpPr>
          <p:nvPr>
            <p:ph type="sldNum" sz="quarter" idx="12"/>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dirty="0"/>
              <a:t>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Rectangle 7">
            <a:extLst>
              <a:ext uri="{FF2B5EF4-FFF2-40B4-BE49-F238E27FC236}">
                <a16:creationId xmlns:a16="http://schemas.microsoft.com/office/drawing/2014/main" xmlns=""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8" name="Rectangle 7">
            <a:extLst>
              <a:ext uri="{FF2B5EF4-FFF2-40B4-BE49-F238E27FC236}">
                <a16:creationId xmlns:a16="http://schemas.microsoft.com/office/drawing/2014/main" xmlns=""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ZA" dirty="0"/>
              <a:t>Click to edit page title</a:t>
            </a:r>
          </a:p>
        </p:txBody>
      </p:sp>
      <p:sp>
        <p:nvSpPr>
          <p:cNvPr id="9" name="Subtitle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mparison Left Placeholder 1">
            <a:extLst>
              <a:ext uri="{FF2B5EF4-FFF2-40B4-BE49-F238E27FC236}">
                <a16:creationId xmlns:a16="http://schemas.microsoft.com/office/drawing/2014/main" xmlns=""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2">
            <a:extLst>
              <a:ext uri="{FF2B5EF4-FFF2-40B4-BE49-F238E27FC236}">
                <a16:creationId xmlns:a16="http://schemas.microsoft.com/office/drawing/2014/main" xmlns=""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12" name="Comparison Left Placeholder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a:t>Edit Master text styles</a:t>
            </a:r>
          </a:p>
        </p:txBody>
      </p:sp>
      <p:sp>
        <p:nvSpPr>
          <p:cNvPr id="8" name="Text Placeholder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6299887" y="2812214"/>
            <a:ext cx="5472113" cy="33790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5" name="Footer Placeholder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a:lstStyle/>
          <a:p>
            <a:r>
              <a:rPr lang="en-ZA" dirty="0"/>
              <a:t>Add a footer</a:t>
            </a:r>
          </a:p>
        </p:txBody>
      </p:sp>
      <p:sp>
        <p:nvSpPr>
          <p:cNvPr id="6" name="Slide Number Placeholder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a:lstStyle/>
          <a:p>
            <a:fld id="{19B51A1E-902D-48AF-9020-955120F399B6}" type="slidenum">
              <a:rPr lang="en-ZA" smtClean="0"/>
              <a:pPr/>
              <a:t>‹#›</a:t>
            </a:fld>
            <a:endParaRPr lang="en-ZA" dirty="0"/>
          </a:p>
        </p:txBody>
      </p:sp>
      <p:sp>
        <p:nvSpPr>
          <p:cNvPr id="10" name="Rectangle 9" descr="Accent block left">
            <a:extLst>
              <a:ext uri="{FF2B5EF4-FFF2-40B4-BE49-F238E27FC236}">
                <a16:creationId xmlns:a16="http://schemas.microsoft.com/office/drawing/2014/main" xmlns="" id="{BBC0CAF5-0DE6-4BEA-824E-124A54A76AC6}"/>
              </a:ext>
              <a:ext uri="{C183D7F6-B498-43B3-948B-1728B52AA6E4}">
                <adec:decorative xmlns:adec="http://schemas.microsoft.com/office/drawing/2017/decorative" xmlns=""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11" name="Rectangle 10" descr="Accent bar right&#10;">
            <a:extLst>
              <a:ext uri="{FF2B5EF4-FFF2-40B4-BE49-F238E27FC236}">
                <a16:creationId xmlns:a16="http://schemas.microsoft.com/office/drawing/2014/main" xmlns="" id="{ED008080-B2F5-441A-8B15-30AE86BBF943}"/>
              </a:ext>
              <a:ext uri="{C183D7F6-B498-43B3-948B-1728B52AA6E4}">
                <adec:decorative xmlns:adec="http://schemas.microsoft.com/office/drawing/2017/decorative" xmlns=""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Enter your caption</a:t>
            </a:r>
            <a:endParaRPr lang="en-ZA" dirty="0"/>
          </a:p>
        </p:txBody>
      </p:sp>
      <p:sp>
        <p:nvSpPr>
          <p:cNvPr id="4" name="Footer Placeholder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a:lstStyle/>
          <a:p>
            <a:r>
              <a:rPr lang="en-ZA" dirty="0"/>
              <a:t>Add a footer</a:t>
            </a:r>
          </a:p>
        </p:txBody>
      </p:sp>
      <p:sp>
        <p:nvSpPr>
          <p:cNvPr id="2" name="Slide Number Placeholder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a:lstStyle/>
          <a:p>
            <a:fld id="{19B51A1E-902D-48AF-9020-955120F399B6}" type="slidenum">
              <a:rPr lang="en-ZA" smtClean="0"/>
              <a:pPr/>
              <a:t>‹#›</a:t>
            </a:fld>
            <a:endParaRPr lang="en-ZA" dirty="0"/>
          </a:p>
        </p:txBody>
      </p:sp>
      <p:sp>
        <p:nvSpPr>
          <p:cNvPr id="5" name="Title 4">
            <a:extLst>
              <a:ext uri="{FF2B5EF4-FFF2-40B4-BE49-F238E27FC236}">
                <a16:creationId xmlns:a16="http://schemas.microsoft.com/office/drawing/2014/main" xmlns="" id="{7F8E7C83-06D7-4C5B-85B7-0E5713B4FA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xmlns=""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ZA" dirty="0"/>
              <a:t>Insert or Drag and Drop your Photo Here</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dirty="0"/>
              <a:t>Thank You</a:t>
            </a:r>
            <a:endParaRPr lang="en-ZA" dirty="0"/>
          </a:p>
        </p:txBody>
      </p:sp>
      <p:sp>
        <p:nvSpPr>
          <p:cNvPr id="9" name="Text Placeholder 5">
            <a:extLst>
              <a:ext uri="{FF2B5EF4-FFF2-40B4-BE49-F238E27FC236}">
                <a16:creationId xmlns:a16="http://schemas.microsoft.com/office/drawing/2014/main" xmlns=""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Full Name</a:t>
            </a:r>
            <a:endParaRPr lang="en-ZA" dirty="0"/>
          </a:p>
        </p:txBody>
      </p:sp>
      <p:sp>
        <p:nvSpPr>
          <p:cNvPr id="10" name="Text Placeholder 6">
            <a:extLst>
              <a:ext uri="{FF2B5EF4-FFF2-40B4-BE49-F238E27FC236}">
                <a16:creationId xmlns:a16="http://schemas.microsoft.com/office/drawing/2014/main" xmlns=""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 Number</a:t>
            </a:r>
            <a:endParaRPr lang="en-ZA" dirty="0"/>
          </a:p>
        </p:txBody>
      </p:sp>
      <p:sp>
        <p:nvSpPr>
          <p:cNvPr id="11" name="Text Placeholder 7">
            <a:extLst>
              <a:ext uri="{FF2B5EF4-FFF2-40B4-BE49-F238E27FC236}">
                <a16:creationId xmlns:a16="http://schemas.microsoft.com/office/drawing/2014/main" xmlns=""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Email or Social Media Handle</a:t>
            </a:r>
            <a:endParaRPr lang="en-ZA" dirty="0"/>
          </a:p>
        </p:txBody>
      </p:sp>
      <p:sp>
        <p:nvSpPr>
          <p:cNvPr id="12" name="Text Placeholder 8">
            <a:extLst>
              <a:ext uri="{FF2B5EF4-FFF2-40B4-BE49-F238E27FC236}">
                <a16:creationId xmlns:a16="http://schemas.microsoft.com/office/drawing/2014/main" xmlns=""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Company Website</a:t>
            </a:r>
            <a:endParaRPr lang="en-ZA" dirty="0"/>
          </a:p>
        </p:txBody>
      </p:sp>
      <p:sp>
        <p:nvSpPr>
          <p:cNvPr id="15" name="Rectangle 14">
            <a:extLst>
              <a:ext uri="{FF2B5EF4-FFF2-40B4-BE49-F238E27FC236}">
                <a16:creationId xmlns:a16="http://schemas.microsoft.com/office/drawing/2014/main" xmlns=""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a:extLst>
              <a:ext uri="{FF2B5EF4-FFF2-40B4-BE49-F238E27FC236}">
                <a16:creationId xmlns:a16="http://schemas.microsoft.com/office/drawing/2014/main" xmlns=""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a:extLst>
              <a:ext uri="{FF2B5EF4-FFF2-40B4-BE49-F238E27FC236}">
                <a16:creationId xmlns:a16="http://schemas.microsoft.com/office/drawing/2014/main" xmlns=""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 name="Rectangle 7">
            <a:extLst>
              <a:ext uri="{FF2B5EF4-FFF2-40B4-BE49-F238E27FC236}">
                <a16:creationId xmlns:a16="http://schemas.microsoft.com/office/drawing/2014/main" xmlns=""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Slide Number Placeholder 4">
            <a:extLst>
              <a:ext uri="{FF2B5EF4-FFF2-40B4-BE49-F238E27FC236}">
                <a16:creationId xmlns:a16="http://schemas.microsoft.com/office/drawing/2014/main" xmlns="" id="{222FB6A7-1E80-487C-93E6-DCAA8751EF21}"/>
              </a:ext>
            </a:extLst>
          </p:cNvPr>
          <p:cNvSpPr>
            <a:spLocks noGrp="1"/>
          </p:cNvSpPr>
          <p:nvPr>
            <p:ph type="sldNum" sz="quarter" idx="20"/>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ZA" dirty="0"/>
              <a:t>Click to edit page title</a:t>
            </a:r>
          </a:p>
        </p:txBody>
      </p:sp>
      <p:sp>
        <p:nvSpPr>
          <p:cNvPr id="7" name="Subtitle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xmlns=""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a:lstStyle/>
          <a:p>
            <a:r>
              <a:rPr lang="en-ZA" dirty="0"/>
              <a:t>Add a footer</a:t>
            </a:r>
          </a:p>
        </p:txBody>
      </p:sp>
      <p:sp>
        <p:nvSpPr>
          <p:cNvPr id="5" name="Slide Number Placeholder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8" name="Rectangle 27">
            <a:extLst>
              <a:ext uri="{FF2B5EF4-FFF2-40B4-BE49-F238E27FC236}">
                <a16:creationId xmlns:a16="http://schemas.microsoft.com/office/drawing/2014/main" xmlns=""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Freeform: Shape 30">
            <a:extLst>
              <a:ext uri="{FF2B5EF4-FFF2-40B4-BE49-F238E27FC236}">
                <a16:creationId xmlns:a16="http://schemas.microsoft.com/office/drawing/2014/main" xmlns=""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dirty="0"/>
              <a:t>Click to edit page title</a:t>
            </a:r>
            <a:endParaRPr lang="en-ZA" dirty="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ZA" dirty="0"/>
              <a:t>Add a footer</a:t>
            </a:r>
          </a:p>
        </p:txBody>
      </p:sp>
      <p:sp>
        <p:nvSpPr>
          <p:cNvPr id="6" name="Slide Number Placeholder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ZA" smtClean="0"/>
              <a:pPr/>
              <a:t>‹#›</a:t>
            </a:fld>
            <a:endParaRPr lang="en-ZA" dirty="0"/>
          </a:p>
        </p:txBody>
      </p:sp>
      <p:sp>
        <p:nvSpPr>
          <p:cNvPr id="4" name="TextBox 3">
            <a:extLst>
              <a:ext uri="{FF2B5EF4-FFF2-40B4-BE49-F238E27FC236}">
                <a16:creationId xmlns:a16="http://schemas.microsoft.com/office/drawing/2014/main" xmlns=""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ZA" sz="2500" b="1" i="0" spc="-100" baseline="0" dirty="0">
                <a:solidFill>
                  <a:schemeClr val="accent1"/>
                </a:solidFill>
                <a:latin typeface="+mj-lt"/>
              </a:rPr>
              <a:t>TREY</a:t>
            </a:r>
            <a:r>
              <a:rPr lang="en-ZA" sz="1600" b="1" i="0" spc="-100" baseline="0" dirty="0">
                <a:solidFill>
                  <a:schemeClr val="accent1"/>
                </a:solidFill>
                <a:latin typeface="+mj-lt"/>
              </a:rPr>
              <a:t> </a:t>
            </a:r>
            <a:br>
              <a:rPr lang="en-ZA" sz="1600" b="1" i="0" spc="-100" baseline="0" dirty="0">
                <a:solidFill>
                  <a:schemeClr val="accent1"/>
                </a:solidFill>
                <a:latin typeface="+mj-lt"/>
              </a:rPr>
            </a:br>
            <a:r>
              <a:rPr lang="en-ZA" sz="1200" b="0" i="0" spc="140" baseline="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xmlns=""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9" name="Rectangle 28">
            <a:extLst>
              <a:ext uri="{FF2B5EF4-FFF2-40B4-BE49-F238E27FC236}">
                <a16:creationId xmlns:a16="http://schemas.microsoft.com/office/drawing/2014/main" xmlns=""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cxnSp>
        <p:nvCxnSpPr>
          <p:cNvPr id="18" name="Straight Connector 17">
            <a:extLst>
              <a:ext uri="{FF2B5EF4-FFF2-40B4-BE49-F238E27FC236}">
                <a16:creationId xmlns:a16="http://schemas.microsoft.com/office/drawing/2014/main" xmlns=""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2" r:id="rId22"/>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 Id="rId11" Type="http://schemas.microsoft.com/office/2007/relationships/diagramDrawing" Target="../diagrams/drawing7.xml"/><Relationship Id="rId1" Type="http://schemas.openxmlformats.org/officeDocument/2006/relationships/slideLayout" Target="../slideLayouts/slideLayout10.xml"/><Relationship Id="rId2"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15.xml"/><Relationship Id="rId2"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15.xml"/><Relationship Id="rId2"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9.xml"/><Relationship Id="rId2"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15.xml"/><Relationship Id="rId2"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5.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3.png"/><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5.png"/><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png"/><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5.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5.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9.xml"/><Relationship Id="rId2"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xmlns="" id="{AA8A1CBA-9BB5-2246-9F4B-98EAD7C90158}"/>
              </a:ext>
            </a:extLst>
          </p:cNvPr>
          <p:cNvPicPr>
            <a:picLocks noGrp="1" noChangeAspect="1"/>
          </p:cNvPicPr>
          <p:nvPr>
            <p:ph type="pic" sz="quarter" idx="10"/>
          </p:nvPr>
        </p:nvPicPr>
        <p:blipFill>
          <a:blip r:embed="rId2"/>
          <a:stretch>
            <a:fillRect/>
          </a:stretch>
        </p:blipFill>
        <p:spPr>
          <a:xfrm>
            <a:off x="0" y="7282"/>
            <a:ext cx="9780588" cy="6789460"/>
          </a:xfrm>
        </p:spPr>
      </p:pic>
      <p:sp>
        <p:nvSpPr>
          <p:cNvPr id="3" name="Title 2">
            <a:extLst>
              <a:ext uri="{FF2B5EF4-FFF2-40B4-BE49-F238E27FC236}">
                <a16:creationId xmlns:a16="http://schemas.microsoft.com/office/drawing/2014/main" xmlns="" id="{200B3D2B-613A-41BE-987D-E6A1324B456D}"/>
              </a:ext>
            </a:extLst>
          </p:cNvPr>
          <p:cNvSpPr>
            <a:spLocks noGrp="1"/>
          </p:cNvSpPr>
          <p:nvPr>
            <p:ph type="ctrTitle"/>
          </p:nvPr>
        </p:nvSpPr>
        <p:spPr>
          <a:xfrm>
            <a:off x="3425687" y="2811053"/>
            <a:ext cx="8766313" cy="1825136"/>
          </a:xfrm>
        </p:spPr>
        <p:txBody>
          <a:bodyPr/>
          <a:lstStyle/>
          <a:p>
            <a:r>
              <a:rPr lang="id-ID" dirty="0"/>
              <a:t>Labor Relations and Collective Barganing</a:t>
            </a:r>
            <a:endParaRPr lang="en-ZA" dirty="0"/>
          </a:p>
        </p:txBody>
      </p:sp>
      <p:sp>
        <p:nvSpPr>
          <p:cNvPr id="4" name="Subtitle 3">
            <a:extLst>
              <a:ext uri="{FF2B5EF4-FFF2-40B4-BE49-F238E27FC236}">
                <a16:creationId xmlns:a16="http://schemas.microsoft.com/office/drawing/2014/main" xmlns="" id="{4772945D-CA91-4CFE-8EB7-941C7618C994}"/>
              </a:ext>
            </a:extLst>
          </p:cNvPr>
          <p:cNvSpPr>
            <a:spLocks noGrp="1"/>
          </p:cNvSpPr>
          <p:nvPr>
            <p:ph type="subTitle" idx="1"/>
          </p:nvPr>
        </p:nvSpPr>
        <p:spPr>
          <a:xfrm>
            <a:off x="3425687" y="4636189"/>
            <a:ext cx="6354901" cy="1429760"/>
          </a:xfrm>
        </p:spPr>
        <p:txBody>
          <a:bodyPr/>
          <a:lstStyle/>
          <a:p>
            <a:r>
              <a:rPr lang="id-ID" dirty="0"/>
              <a:t>Reyhand Ichramsyah Pane 2016031031</a:t>
            </a:r>
          </a:p>
          <a:p>
            <a:r>
              <a:rPr lang="id-ID" dirty="0"/>
              <a:t>Ines Patricia </a:t>
            </a:r>
            <a:r>
              <a:rPr lang="id-ID" dirty="0" smtClean="0"/>
              <a:t>2016031017</a:t>
            </a:r>
            <a:endParaRPr lang="en-ZA" dirty="0"/>
          </a:p>
        </p:txBody>
      </p:sp>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CCAD0-E1EE-4BAE-A064-D017BBE70D37}"/>
              </a:ext>
            </a:extLst>
          </p:cNvPr>
          <p:cNvSpPr>
            <a:spLocks noGrp="1"/>
          </p:cNvSpPr>
          <p:nvPr>
            <p:ph type="title"/>
          </p:nvPr>
        </p:nvSpPr>
        <p:spPr/>
        <p:txBody>
          <a:bodyPr/>
          <a:lstStyle/>
          <a:p>
            <a:r>
              <a:rPr lang="en-US" dirty="0"/>
              <a:t>Period of Modified Encouragement Coupled with</a:t>
            </a:r>
            <a:br>
              <a:rPr lang="en-US" dirty="0"/>
            </a:br>
            <a:r>
              <a:rPr lang="en-US" dirty="0"/>
              <a:t>Regulation: The Taft-Hartley Act (1947)</a:t>
            </a:r>
            <a:endParaRPr lang="id-ID" dirty="0"/>
          </a:p>
        </p:txBody>
      </p:sp>
      <p:sp>
        <p:nvSpPr>
          <p:cNvPr id="4" name="Content Placeholder 3">
            <a:extLst>
              <a:ext uri="{FF2B5EF4-FFF2-40B4-BE49-F238E27FC236}">
                <a16:creationId xmlns:a16="http://schemas.microsoft.com/office/drawing/2014/main" xmlns="" id="{E6F5D0D1-9329-483B-A1FF-ECBCAAAE9AFD}"/>
              </a:ext>
            </a:extLst>
          </p:cNvPr>
          <p:cNvSpPr>
            <a:spLocks noGrp="1"/>
          </p:cNvSpPr>
          <p:nvPr>
            <p:ph sz="half" idx="1"/>
          </p:nvPr>
        </p:nvSpPr>
        <p:spPr/>
        <p:txBody>
          <a:bodyPr/>
          <a:lstStyle/>
          <a:p>
            <a:r>
              <a:rPr lang="id-ID" dirty="0"/>
              <a:t>Undang-undang ini mengatasnamakan Undang-undang Relasi Tenaga Kerja Nasional (Wagner) dengan membatasi serikat pekerja dalam empat cara:</a:t>
            </a:r>
          </a:p>
          <a:p>
            <a:pPr>
              <a:buFont typeface="Wingdings" panose="05000000000000000000" pitchFamily="2" charset="2"/>
              <a:buChar char="q"/>
            </a:pPr>
            <a:r>
              <a:rPr lang="id-ID" dirty="0"/>
              <a:t>Melarang praktik serikat pekerja yang tidak adil, </a:t>
            </a:r>
          </a:p>
          <a:p>
            <a:pPr>
              <a:buFont typeface="Wingdings" panose="05000000000000000000" pitchFamily="2" charset="2"/>
              <a:buChar char="q"/>
            </a:pPr>
            <a:r>
              <a:rPr lang="id-ID" dirty="0"/>
              <a:t>Menginformasikan hak-hak karyawan sebagai anggota serikat pekerja</a:t>
            </a:r>
          </a:p>
          <a:p>
            <a:pPr>
              <a:buFont typeface="Wingdings" panose="05000000000000000000" pitchFamily="2" charset="2"/>
              <a:buChar char="q"/>
            </a:pPr>
            <a:r>
              <a:rPr lang="id-ID" dirty="0"/>
              <a:t>Menyebutkan  hak-hak pemberi kerja,dan</a:t>
            </a:r>
          </a:p>
          <a:p>
            <a:pPr>
              <a:buFont typeface="Wingdings" panose="05000000000000000000" pitchFamily="2" charset="2"/>
              <a:buChar char="q"/>
            </a:pPr>
            <a:r>
              <a:rPr lang="id-ID" dirty="0"/>
              <a:t>Mengizinkan presiden Amerika Serikat menghentikan sementara pemogokan darurat nasional.</a:t>
            </a:r>
          </a:p>
        </p:txBody>
      </p:sp>
      <p:sp>
        <p:nvSpPr>
          <p:cNvPr id="5" name="Text Placeholder 4">
            <a:extLst>
              <a:ext uri="{FF2B5EF4-FFF2-40B4-BE49-F238E27FC236}">
                <a16:creationId xmlns:a16="http://schemas.microsoft.com/office/drawing/2014/main" xmlns="" id="{008A6695-B5FB-412F-A83F-3D459C2F658A}"/>
              </a:ext>
            </a:extLst>
          </p:cNvPr>
          <p:cNvSpPr>
            <a:spLocks noGrp="1"/>
          </p:cNvSpPr>
          <p:nvPr>
            <p:ph type="body" sz="quarter" idx="12"/>
          </p:nvPr>
        </p:nvSpPr>
        <p:spPr/>
        <p:txBody>
          <a:bodyPr/>
          <a:lstStyle/>
          <a:p>
            <a:r>
              <a:rPr lang="id-ID" b="1" u="sng" dirty="0"/>
              <a:t>Unfair Union Labor Practices</a:t>
            </a:r>
          </a:p>
          <a:p>
            <a:pPr>
              <a:buFont typeface="Courier New" panose="02070309020205020404" pitchFamily="49" charset="0"/>
              <a:buChar char="o"/>
            </a:pPr>
            <a:r>
              <a:rPr lang="id-ID" dirty="0"/>
              <a:t>Melarang serikat pekerja untuk membatasi atau memaksa karyawan dalam melaksanakan hak tawar-menawar mereka yang sudah dijamin.</a:t>
            </a:r>
          </a:p>
          <a:p>
            <a:pPr>
              <a:buFont typeface="Courier New" panose="02070309020205020404" pitchFamily="49" charset="0"/>
              <a:buChar char="o"/>
            </a:pPr>
            <a:r>
              <a:rPr lang="id-ID" dirty="0"/>
              <a:t>Membuat pemberi kerja mendiskriminasi karyawan menggunakan cara apapun dengan tujuan mendorong atau mencegah keanggotaannya dalam serikat pekerja.</a:t>
            </a:r>
          </a:p>
          <a:p>
            <a:pPr>
              <a:buFont typeface="Courier New" panose="02070309020205020404" pitchFamily="49" charset="0"/>
              <a:buChar char="o"/>
            </a:pPr>
            <a:r>
              <a:rPr lang="id-ID" dirty="0"/>
              <a:t>Serikat pekerja yang tidak adil karena menolak melakukan tawar-menawar dengan niat baik terhadap pemberi kerja mengenai upah, jam kerja, dan kondisi pekerjaan lainnya.</a:t>
            </a:r>
          </a:p>
          <a:p>
            <a:pPr>
              <a:buFont typeface="Courier New" panose="02070309020205020404" pitchFamily="49" charset="0"/>
              <a:buChar char="o"/>
            </a:pPr>
            <a:r>
              <a:rPr lang="id-ID" dirty="0"/>
              <a:t>Terlibat dalam mempekerjakan lebih banyak pekerja dari pada yang dibutuhkan.</a:t>
            </a:r>
          </a:p>
          <a:p>
            <a:endParaRPr lang="id-ID" dirty="0"/>
          </a:p>
        </p:txBody>
      </p:sp>
      <p:sp>
        <p:nvSpPr>
          <p:cNvPr id="6" name="Footer Placeholder 5">
            <a:extLst>
              <a:ext uri="{FF2B5EF4-FFF2-40B4-BE49-F238E27FC236}">
                <a16:creationId xmlns:a16="http://schemas.microsoft.com/office/drawing/2014/main" xmlns="" id="{D321AFD9-6383-4ED0-89F8-3CB959C5E588}"/>
              </a:ext>
            </a:extLst>
          </p:cNvPr>
          <p:cNvSpPr>
            <a:spLocks noGrp="1"/>
          </p:cNvSpPr>
          <p:nvPr>
            <p:ph type="ftr" sz="quarter" idx="13"/>
          </p:nvPr>
        </p:nvSpPr>
        <p:spPr/>
        <p:txBody>
          <a:bodyPr/>
          <a:lstStyle/>
          <a:p>
            <a:r>
              <a:rPr lang="en-ZA"/>
              <a:t>Add a footer</a:t>
            </a:r>
            <a:endParaRPr lang="en-ZA" dirty="0"/>
          </a:p>
        </p:txBody>
      </p:sp>
      <p:sp>
        <p:nvSpPr>
          <p:cNvPr id="7" name="Slide Number Placeholder 6">
            <a:extLst>
              <a:ext uri="{FF2B5EF4-FFF2-40B4-BE49-F238E27FC236}">
                <a16:creationId xmlns:a16="http://schemas.microsoft.com/office/drawing/2014/main" xmlns="" id="{D7767C79-4C17-481C-8BE2-A0A658296BED}"/>
              </a:ext>
            </a:extLst>
          </p:cNvPr>
          <p:cNvSpPr>
            <a:spLocks noGrp="1"/>
          </p:cNvSpPr>
          <p:nvPr>
            <p:ph type="sldNum" sz="quarter" idx="33"/>
          </p:nvPr>
        </p:nvSpPr>
        <p:spPr/>
        <p:txBody>
          <a:bodyPr/>
          <a:lstStyle/>
          <a:p>
            <a:fld id="{19B51A1E-902D-48AF-9020-955120F399B6}" type="slidenum">
              <a:rPr lang="en-ZA" smtClean="0"/>
              <a:pPr/>
              <a:t>10</a:t>
            </a:fld>
            <a:endParaRPr lang="en-ZA" dirty="0"/>
          </a:p>
        </p:txBody>
      </p:sp>
    </p:spTree>
    <p:extLst>
      <p:ext uri="{BB962C8B-B14F-4D97-AF65-F5344CB8AC3E}">
        <p14:creationId xmlns:p14="http://schemas.microsoft.com/office/powerpoint/2010/main" val="294186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704643-D525-408E-9902-0F6AFFAF315E}"/>
              </a:ext>
            </a:extLst>
          </p:cNvPr>
          <p:cNvSpPr>
            <a:spLocks noGrp="1"/>
          </p:cNvSpPr>
          <p:nvPr>
            <p:ph type="title"/>
          </p:nvPr>
        </p:nvSpPr>
        <p:spPr/>
        <p:txBody>
          <a:bodyPr/>
          <a:lstStyle/>
          <a:p>
            <a:r>
              <a:rPr lang="en-US" dirty="0"/>
              <a:t>Period of Modified Encouragement Coupled with</a:t>
            </a:r>
            <a:br>
              <a:rPr lang="en-US" dirty="0"/>
            </a:br>
            <a:r>
              <a:rPr lang="en-US" dirty="0"/>
              <a:t>Regulation: The Taft-Hartley Act (1947</a:t>
            </a:r>
            <a:r>
              <a:rPr lang="id-ID" dirty="0"/>
              <a:t>) Part 2</a:t>
            </a:r>
          </a:p>
        </p:txBody>
      </p:sp>
      <p:graphicFrame>
        <p:nvGraphicFramePr>
          <p:cNvPr id="9" name="Content Placeholder 8">
            <a:extLst>
              <a:ext uri="{FF2B5EF4-FFF2-40B4-BE49-F238E27FC236}">
                <a16:creationId xmlns:a16="http://schemas.microsoft.com/office/drawing/2014/main" xmlns="" id="{6F4D10BF-5369-47A8-AEC3-A8CC8F4CCA09}"/>
              </a:ext>
            </a:extLst>
          </p:cNvPr>
          <p:cNvGraphicFramePr>
            <a:graphicFrameLocks noGrp="1"/>
          </p:cNvGraphicFramePr>
          <p:nvPr>
            <p:ph sz="half" idx="1"/>
            <p:extLst>
              <p:ext uri="{D42A27DB-BD31-4B8C-83A1-F6EECF244321}">
                <p14:modId xmlns:p14="http://schemas.microsoft.com/office/powerpoint/2010/main" val="2520209510"/>
              </p:ext>
            </p:extLst>
          </p:nvPr>
        </p:nvGraphicFramePr>
        <p:xfrm>
          <a:off x="432000" y="1311910"/>
          <a:ext cx="5472000" cy="46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xmlns="" id="{F8BBEFBB-4689-4E3A-B6F0-C792C9FEC005}"/>
              </a:ext>
            </a:extLst>
          </p:cNvPr>
          <p:cNvGraphicFramePr/>
          <p:nvPr>
            <p:extLst>
              <p:ext uri="{D42A27DB-BD31-4B8C-83A1-F6EECF244321}">
                <p14:modId xmlns:p14="http://schemas.microsoft.com/office/powerpoint/2010/main" val="2614697976"/>
              </p:ext>
            </p:extLst>
          </p:nvPr>
        </p:nvGraphicFramePr>
        <p:xfrm>
          <a:off x="6108000" y="1"/>
          <a:ext cx="6084000" cy="6734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ooter Placeholder 5">
            <a:extLst>
              <a:ext uri="{FF2B5EF4-FFF2-40B4-BE49-F238E27FC236}">
                <a16:creationId xmlns:a16="http://schemas.microsoft.com/office/drawing/2014/main" xmlns="" id="{2F13F351-884C-4558-8528-90AFFD24E545}"/>
              </a:ext>
            </a:extLst>
          </p:cNvPr>
          <p:cNvSpPr>
            <a:spLocks noGrp="1"/>
          </p:cNvSpPr>
          <p:nvPr>
            <p:ph type="ftr" sz="quarter" idx="13"/>
          </p:nvPr>
        </p:nvSpPr>
        <p:spPr/>
        <p:txBody>
          <a:bodyPr/>
          <a:lstStyle/>
          <a:p>
            <a:r>
              <a:rPr lang="en-ZA"/>
              <a:t>Add a footer</a:t>
            </a:r>
            <a:endParaRPr lang="en-ZA" dirty="0"/>
          </a:p>
        </p:txBody>
      </p:sp>
      <p:sp>
        <p:nvSpPr>
          <p:cNvPr id="7" name="Slide Number Placeholder 6">
            <a:extLst>
              <a:ext uri="{FF2B5EF4-FFF2-40B4-BE49-F238E27FC236}">
                <a16:creationId xmlns:a16="http://schemas.microsoft.com/office/drawing/2014/main" xmlns="" id="{FA3FDFE7-7BF4-4494-B1BD-D089574321CF}"/>
              </a:ext>
            </a:extLst>
          </p:cNvPr>
          <p:cNvSpPr>
            <a:spLocks noGrp="1"/>
          </p:cNvSpPr>
          <p:nvPr>
            <p:ph type="sldNum" sz="quarter" idx="33"/>
          </p:nvPr>
        </p:nvSpPr>
        <p:spPr/>
        <p:txBody>
          <a:bodyPr/>
          <a:lstStyle/>
          <a:p>
            <a:fld id="{19B51A1E-902D-48AF-9020-955120F399B6}" type="slidenum">
              <a:rPr lang="en-ZA" smtClean="0"/>
              <a:pPr/>
              <a:t>11</a:t>
            </a:fld>
            <a:endParaRPr lang="en-ZA" dirty="0"/>
          </a:p>
        </p:txBody>
      </p:sp>
    </p:spTree>
    <p:extLst>
      <p:ext uri="{BB962C8B-B14F-4D97-AF65-F5344CB8AC3E}">
        <p14:creationId xmlns:p14="http://schemas.microsoft.com/office/powerpoint/2010/main" val="127897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42CD01-C976-41E3-ACB1-35F3920BC0F3}"/>
              </a:ext>
            </a:extLst>
          </p:cNvPr>
          <p:cNvSpPr>
            <a:spLocks noGrp="1"/>
          </p:cNvSpPr>
          <p:nvPr>
            <p:ph type="title"/>
          </p:nvPr>
        </p:nvSpPr>
        <p:spPr/>
        <p:txBody>
          <a:bodyPr/>
          <a:lstStyle/>
          <a:p>
            <a:r>
              <a:rPr lang="en-US" dirty="0"/>
              <a:t>THE UNION DRIVE AND ELECTION</a:t>
            </a:r>
            <a:endParaRPr lang="id-ID" dirty="0"/>
          </a:p>
        </p:txBody>
      </p:sp>
      <p:graphicFrame>
        <p:nvGraphicFramePr>
          <p:cNvPr id="6" name="Content Placeholder 5">
            <a:extLst>
              <a:ext uri="{FF2B5EF4-FFF2-40B4-BE49-F238E27FC236}">
                <a16:creationId xmlns:a16="http://schemas.microsoft.com/office/drawing/2014/main" xmlns="" id="{F0FEC629-08BA-4951-8D13-F2F3C0598DDA}"/>
              </a:ext>
            </a:extLst>
          </p:cNvPr>
          <p:cNvGraphicFramePr>
            <a:graphicFrameLocks noGrp="1"/>
          </p:cNvGraphicFramePr>
          <p:nvPr>
            <p:ph idx="1"/>
            <p:extLst>
              <p:ext uri="{D42A27DB-BD31-4B8C-83A1-F6EECF244321}">
                <p14:modId xmlns:p14="http://schemas.microsoft.com/office/powerpoint/2010/main" val="1232306608"/>
              </p:ext>
            </p:extLst>
          </p:nvPr>
        </p:nvGraphicFramePr>
        <p:xfrm>
          <a:off x="432000" y="1008000"/>
          <a:ext cx="11328000" cy="518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E3F9119A-7140-4A41-A15F-BE57EB5AABF3}"/>
              </a:ext>
            </a:extLst>
          </p:cNvPr>
          <p:cNvSpPr>
            <a:spLocks noGrp="1"/>
          </p:cNvSpPr>
          <p:nvPr>
            <p:ph type="ftr" sz="quarter" idx="12"/>
          </p:nvPr>
        </p:nvSpPr>
        <p:spPr/>
        <p:txBody>
          <a:bodyPr/>
          <a:lstStyle/>
          <a:p>
            <a:r>
              <a:rPr lang="en-ZA"/>
              <a:t>Add a footer</a:t>
            </a:r>
            <a:endParaRPr lang="en-ZA" dirty="0"/>
          </a:p>
        </p:txBody>
      </p:sp>
      <p:sp>
        <p:nvSpPr>
          <p:cNvPr id="5" name="Slide Number Placeholder 4">
            <a:extLst>
              <a:ext uri="{FF2B5EF4-FFF2-40B4-BE49-F238E27FC236}">
                <a16:creationId xmlns:a16="http://schemas.microsoft.com/office/drawing/2014/main" xmlns="" id="{50BDC239-FAE3-4585-8A71-84487EB2B2F5}"/>
              </a:ext>
            </a:extLst>
          </p:cNvPr>
          <p:cNvSpPr>
            <a:spLocks noGrp="1"/>
          </p:cNvSpPr>
          <p:nvPr>
            <p:ph type="sldNum" sz="quarter" idx="33"/>
          </p:nvPr>
        </p:nvSpPr>
        <p:spPr/>
        <p:txBody>
          <a:bodyPr/>
          <a:lstStyle/>
          <a:p>
            <a:fld id="{19B51A1E-902D-48AF-9020-955120F399B6}" type="slidenum">
              <a:rPr lang="en-ZA" smtClean="0"/>
              <a:pPr/>
              <a:t>12</a:t>
            </a:fld>
            <a:endParaRPr lang="en-ZA" dirty="0"/>
          </a:p>
        </p:txBody>
      </p:sp>
    </p:spTree>
    <p:extLst>
      <p:ext uri="{BB962C8B-B14F-4D97-AF65-F5344CB8AC3E}">
        <p14:creationId xmlns:p14="http://schemas.microsoft.com/office/powerpoint/2010/main" val="232834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8D95B-3354-460A-AD6E-91052D370E30}"/>
              </a:ext>
            </a:extLst>
          </p:cNvPr>
          <p:cNvSpPr>
            <a:spLocks noGrp="1"/>
          </p:cNvSpPr>
          <p:nvPr>
            <p:ph type="title"/>
          </p:nvPr>
        </p:nvSpPr>
        <p:spPr>
          <a:xfrm>
            <a:off x="432000" y="234750"/>
            <a:ext cx="11328000" cy="432000"/>
          </a:xfrm>
        </p:spPr>
        <p:txBody>
          <a:bodyPr/>
          <a:lstStyle/>
          <a:p>
            <a:r>
              <a:rPr lang="en-US" dirty="0"/>
              <a:t>How to Lose an NLRB Election</a:t>
            </a:r>
            <a:endParaRPr lang="id-ID" dirty="0"/>
          </a:p>
        </p:txBody>
      </p:sp>
      <p:graphicFrame>
        <p:nvGraphicFramePr>
          <p:cNvPr id="6" name="Content Placeholder 5">
            <a:extLst>
              <a:ext uri="{FF2B5EF4-FFF2-40B4-BE49-F238E27FC236}">
                <a16:creationId xmlns:a16="http://schemas.microsoft.com/office/drawing/2014/main" xmlns="" id="{F3AC6C65-8E8A-412C-A676-5ED84AE13BDA}"/>
              </a:ext>
            </a:extLst>
          </p:cNvPr>
          <p:cNvGraphicFramePr>
            <a:graphicFrameLocks noGrp="1"/>
          </p:cNvGraphicFramePr>
          <p:nvPr>
            <p:ph idx="1"/>
            <p:extLst>
              <p:ext uri="{D42A27DB-BD31-4B8C-83A1-F6EECF244321}">
                <p14:modId xmlns:p14="http://schemas.microsoft.com/office/powerpoint/2010/main" val="1216213635"/>
              </p:ext>
            </p:extLst>
          </p:nvPr>
        </p:nvGraphicFramePr>
        <p:xfrm>
          <a:off x="432000" y="893191"/>
          <a:ext cx="11328000" cy="518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755D93E8-D7B1-44D0-85DE-9C2874EAAF56}"/>
              </a:ext>
            </a:extLst>
          </p:cNvPr>
          <p:cNvSpPr>
            <a:spLocks noGrp="1"/>
          </p:cNvSpPr>
          <p:nvPr>
            <p:ph type="ftr" sz="quarter" idx="12"/>
          </p:nvPr>
        </p:nvSpPr>
        <p:spPr/>
        <p:txBody>
          <a:bodyPr/>
          <a:lstStyle/>
          <a:p>
            <a:r>
              <a:rPr lang="en-ZA"/>
              <a:t>Add a footer</a:t>
            </a:r>
            <a:endParaRPr lang="en-ZA" dirty="0"/>
          </a:p>
        </p:txBody>
      </p:sp>
      <p:sp>
        <p:nvSpPr>
          <p:cNvPr id="5" name="Slide Number Placeholder 4">
            <a:extLst>
              <a:ext uri="{FF2B5EF4-FFF2-40B4-BE49-F238E27FC236}">
                <a16:creationId xmlns:a16="http://schemas.microsoft.com/office/drawing/2014/main" xmlns="" id="{3530819E-A38E-4881-BF04-68F96FF99DD4}"/>
              </a:ext>
            </a:extLst>
          </p:cNvPr>
          <p:cNvSpPr>
            <a:spLocks noGrp="1"/>
          </p:cNvSpPr>
          <p:nvPr>
            <p:ph type="sldNum" sz="quarter" idx="33"/>
          </p:nvPr>
        </p:nvSpPr>
        <p:spPr/>
        <p:txBody>
          <a:bodyPr/>
          <a:lstStyle/>
          <a:p>
            <a:fld id="{19B51A1E-902D-48AF-9020-955120F399B6}" type="slidenum">
              <a:rPr lang="en-ZA" smtClean="0"/>
              <a:pPr/>
              <a:t>13</a:t>
            </a:fld>
            <a:endParaRPr lang="en-ZA" dirty="0"/>
          </a:p>
        </p:txBody>
      </p:sp>
    </p:spTree>
    <p:extLst>
      <p:ext uri="{BB962C8B-B14F-4D97-AF65-F5344CB8AC3E}">
        <p14:creationId xmlns:p14="http://schemas.microsoft.com/office/powerpoint/2010/main" val="3244020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6A50D9-EF4B-4E12-A023-EC0EE2AF09E9}"/>
              </a:ext>
            </a:extLst>
          </p:cNvPr>
          <p:cNvSpPr>
            <a:spLocks noGrp="1"/>
          </p:cNvSpPr>
          <p:nvPr>
            <p:ph type="title"/>
          </p:nvPr>
        </p:nvSpPr>
        <p:spPr/>
        <p:txBody>
          <a:bodyPr/>
          <a:lstStyle/>
          <a:p>
            <a:r>
              <a:rPr lang="en-US" dirty="0"/>
              <a:t>Evidence-Based HR: What to Expect the Union</a:t>
            </a:r>
            <a:br>
              <a:rPr lang="en-US" dirty="0"/>
            </a:br>
            <a:r>
              <a:rPr lang="en-US" dirty="0"/>
              <a:t>to Do to Win the Election</a:t>
            </a:r>
            <a:endParaRPr lang="id-ID" dirty="0"/>
          </a:p>
        </p:txBody>
      </p:sp>
      <p:graphicFrame>
        <p:nvGraphicFramePr>
          <p:cNvPr id="7" name="Content Placeholder 6">
            <a:extLst>
              <a:ext uri="{FF2B5EF4-FFF2-40B4-BE49-F238E27FC236}">
                <a16:creationId xmlns:a16="http://schemas.microsoft.com/office/drawing/2014/main" xmlns="" id="{A2C49891-15F2-4928-BF09-B1461256AE99}"/>
              </a:ext>
            </a:extLst>
          </p:cNvPr>
          <p:cNvGraphicFramePr>
            <a:graphicFrameLocks noGrp="1"/>
          </p:cNvGraphicFramePr>
          <p:nvPr>
            <p:ph idx="1"/>
            <p:extLst>
              <p:ext uri="{D42A27DB-BD31-4B8C-83A1-F6EECF244321}">
                <p14:modId xmlns:p14="http://schemas.microsoft.com/office/powerpoint/2010/main" val="618284887"/>
              </p:ext>
            </p:extLst>
          </p:nvPr>
        </p:nvGraphicFramePr>
        <p:xfrm>
          <a:off x="432000" y="1278050"/>
          <a:ext cx="11328000" cy="467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xmlns="" id="{3AE39A9A-0D88-49BA-8820-3B7E06E7965F}"/>
              </a:ext>
            </a:extLst>
          </p:cNvPr>
          <p:cNvSpPr>
            <a:spLocks noGrp="1"/>
          </p:cNvSpPr>
          <p:nvPr>
            <p:ph type="ftr" sz="quarter" idx="12"/>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xmlns="" id="{045E7979-60F0-4F47-9EE9-7B95BF4F8405}"/>
              </a:ext>
            </a:extLst>
          </p:cNvPr>
          <p:cNvSpPr>
            <a:spLocks noGrp="1"/>
          </p:cNvSpPr>
          <p:nvPr>
            <p:ph type="sldNum" sz="quarter" idx="33"/>
          </p:nvPr>
        </p:nvSpPr>
        <p:spPr/>
        <p:txBody>
          <a:bodyPr/>
          <a:lstStyle/>
          <a:p>
            <a:fld id="{19B51A1E-902D-48AF-9020-955120F399B6}" type="slidenum">
              <a:rPr lang="en-ZA" smtClean="0"/>
              <a:pPr/>
              <a:t>14</a:t>
            </a:fld>
            <a:endParaRPr lang="en-ZA" dirty="0"/>
          </a:p>
        </p:txBody>
      </p:sp>
    </p:spTree>
    <p:extLst>
      <p:ext uri="{BB962C8B-B14F-4D97-AF65-F5344CB8AC3E}">
        <p14:creationId xmlns:p14="http://schemas.microsoft.com/office/powerpoint/2010/main" val="306012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F07E6344-8637-4430-B958-C6C8B0E4A50D}"/>
              </a:ext>
            </a:extLst>
          </p:cNvPr>
          <p:cNvGraphicFramePr>
            <a:graphicFrameLocks noGrp="1"/>
          </p:cNvGraphicFramePr>
          <p:nvPr>
            <p:ph idx="1"/>
            <p:extLst>
              <p:ext uri="{D42A27DB-BD31-4B8C-83A1-F6EECF244321}">
                <p14:modId xmlns:p14="http://schemas.microsoft.com/office/powerpoint/2010/main" val="3087927765"/>
              </p:ext>
            </p:extLst>
          </p:nvPr>
        </p:nvGraphicFramePr>
        <p:xfrm>
          <a:off x="200181" y="0"/>
          <a:ext cx="11328000" cy="518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64D1E6B2-02D0-4C9B-8280-10284B3ED352}"/>
              </a:ext>
            </a:extLst>
          </p:cNvPr>
          <p:cNvSpPr>
            <a:spLocks noGrp="1"/>
          </p:cNvSpPr>
          <p:nvPr>
            <p:ph type="ftr" sz="quarter" idx="12"/>
          </p:nvPr>
        </p:nvSpPr>
        <p:spPr/>
        <p:txBody>
          <a:bodyPr/>
          <a:lstStyle/>
          <a:p>
            <a:r>
              <a:rPr lang="en-ZA"/>
              <a:t>Add a footer</a:t>
            </a:r>
            <a:endParaRPr lang="en-ZA" dirty="0"/>
          </a:p>
        </p:txBody>
      </p:sp>
      <p:sp>
        <p:nvSpPr>
          <p:cNvPr id="5" name="Slide Number Placeholder 4">
            <a:extLst>
              <a:ext uri="{FF2B5EF4-FFF2-40B4-BE49-F238E27FC236}">
                <a16:creationId xmlns:a16="http://schemas.microsoft.com/office/drawing/2014/main" xmlns="" id="{638F4222-36B9-4ADA-B2B6-CB4F01DC205D}"/>
              </a:ext>
            </a:extLst>
          </p:cNvPr>
          <p:cNvSpPr>
            <a:spLocks noGrp="1"/>
          </p:cNvSpPr>
          <p:nvPr>
            <p:ph type="sldNum" sz="quarter" idx="33"/>
          </p:nvPr>
        </p:nvSpPr>
        <p:spPr/>
        <p:txBody>
          <a:bodyPr/>
          <a:lstStyle/>
          <a:p>
            <a:fld id="{19B51A1E-902D-48AF-9020-955120F399B6}" type="slidenum">
              <a:rPr lang="en-ZA" smtClean="0"/>
              <a:pPr/>
              <a:t>15</a:t>
            </a:fld>
            <a:endParaRPr lang="en-ZA" dirty="0"/>
          </a:p>
        </p:txBody>
      </p:sp>
    </p:spTree>
    <p:extLst>
      <p:ext uri="{BB962C8B-B14F-4D97-AF65-F5344CB8AC3E}">
        <p14:creationId xmlns:p14="http://schemas.microsoft.com/office/powerpoint/2010/main" val="2153248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regarding literature and solicitation</a:t>
            </a:r>
            <a:endParaRPr lang="en-US" dirty="0"/>
          </a:p>
        </p:txBody>
      </p:sp>
      <p:sp>
        <p:nvSpPr>
          <p:cNvPr id="4" name="Content Placeholder 3"/>
          <p:cNvSpPr>
            <a:spLocks noGrp="1"/>
          </p:cNvSpPr>
          <p:nvPr>
            <p:ph idx="1"/>
          </p:nvPr>
        </p:nvSpPr>
        <p:spPr>
          <a:xfrm>
            <a:off x="609600" y="1600201"/>
            <a:ext cx="10972800" cy="4894157"/>
          </a:xfrm>
        </p:spPr>
        <p:txBody>
          <a:bodyPr>
            <a:normAutofit/>
          </a:bodyPr>
          <a:lstStyle/>
          <a:p>
            <a:pPr marL="0" indent="0">
              <a:buNone/>
            </a:pPr>
            <a:r>
              <a:rPr lang="en-US" dirty="0" err="1" smtClean="0"/>
              <a:t>atasan</a:t>
            </a:r>
            <a:r>
              <a:rPr lang="en-US" dirty="0" smtClean="0"/>
              <a:t> </a:t>
            </a:r>
            <a:r>
              <a:rPr lang="en-US" dirty="0" err="1"/>
              <a:t>secara</a:t>
            </a:r>
            <a:r>
              <a:rPr lang="en-US" dirty="0"/>
              <a:t> </a:t>
            </a:r>
            <a:r>
              <a:rPr lang="en-US" dirty="0" err="1"/>
              <a:t>hukum</a:t>
            </a:r>
            <a:r>
              <a:rPr lang="en-US" dirty="0"/>
              <a:t> </a:t>
            </a:r>
            <a:r>
              <a:rPr lang="en-US" dirty="0" err="1"/>
              <a:t>mengambil</a:t>
            </a:r>
            <a:r>
              <a:rPr lang="en-US" dirty="0"/>
              <a:t> </a:t>
            </a:r>
            <a:r>
              <a:rPr lang="en-US" dirty="0" err="1"/>
              <a:t>langkah-langkah</a:t>
            </a:r>
            <a:r>
              <a:rPr lang="en-US" dirty="0"/>
              <a:t> </a:t>
            </a:r>
            <a:r>
              <a:rPr lang="en-US" dirty="0" err="1"/>
              <a:t>untuk</a:t>
            </a:r>
            <a:r>
              <a:rPr lang="en-US" dirty="0"/>
              <a:t> </a:t>
            </a:r>
            <a:r>
              <a:rPr lang="en-US" dirty="0" err="1"/>
              <a:t>membatasi</a:t>
            </a:r>
            <a:r>
              <a:rPr lang="en-US" dirty="0"/>
              <a:t> </a:t>
            </a:r>
            <a:r>
              <a:rPr lang="en-US" dirty="0" err="1"/>
              <a:t>kegiatan</a:t>
            </a:r>
            <a:r>
              <a:rPr lang="en-US" dirty="0"/>
              <a:t> </a:t>
            </a:r>
            <a:r>
              <a:rPr lang="en-US" dirty="0" err="1"/>
              <a:t>pengorganisasian</a:t>
            </a:r>
            <a:r>
              <a:rPr lang="en-US" dirty="0"/>
              <a:t> </a:t>
            </a:r>
            <a:r>
              <a:rPr lang="en-US" dirty="0" err="1" smtClean="0"/>
              <a:t>serikat</a:t>
            </a:r>
            <a:r>
              <a:rPr lang="en-US" dirty="0" smtClean="0"/>
              <a:t>:</a:t>
            </a:r>
            <a:endParaRPr lang="en-US" dirty="0"/>
          </a:p>
          <a:p>
            <a:pPr marL="0" indent="0">
              <a:buNone/>
            </a:pPr>
            <a:r>
              <a:rPr lang="en-US" dirty="0"/>
              <a:t>1. </a:t>
            </a:r>
            <a:r>
              <a:rPr lang="en-US" dirty="0" err="1"/>
              <a:t>Pengusaha</a:t>
            </a:r>
            <a:r>
              <a:rPr lang="en-US" dirty="0"/>
              <a:t> </a:t>
            </a:r>
            <a:r>
              <a:rPr lang="en-US" dirty="0" err="1"/>
              <a:t>dapat</a:t>
            </a:r>
            <a:r>
              <a:rPr lang="en-US" dirty="0"/>
              <a:t> </a:t>
            </a:r>
            <a:r>
              <a:rPr lang="en-US" dirty="0" err="1"/>
              <a:t>selalu</a:t>
            </a:r>
            <a:r>
              <a:rPr lang="en-US" dirty="0"/>
              <a:t> </a:t>
            </a:r>
            <a:r>
              <a:rPr lang="en-US" dirty="0" err="1"/>
              <a:t>melarang</a:t>
            </a:r>
            <a:r>
              <a:rPr lang="en-US" dirty="0"/>
              <a:t> </a:t>
            </a:r>
            <a:r>
              <a:rPr lang="en-US" dirty="0" err="1"/>
              <a:t>karyawan</a:t>
            </a:r>
            <a:r>
              <a:rPr lang="en-US" dirty="0"/>
              <a:t> </a:t>
            </a:r>
            <a:r>
              <a:rPr lang="en-US" dirty="0" err="1"/>
              <a:t>dari</a:t>
            </a:r>
            <a:r>
              <a:rPr lang="en-US" dirty="0"/>
              <a:t> </a:t>
            </a:r>
            <a:r>
              <a:rPr lang="en-US" dirty="0" err="1"/>
              <a:t>meminta</a:t>
            </a:r>
            <a:r>
              <a:rPr lang="en-US" dirty="0"/>
              <a:t> </a:t>
            </a:r>
            <a:r>
              <a:rPr lang="en-US" dirty="0" err="1"/>
              <a:t>karyawan</a:t>
            </a:r>
            <a:r>
              <a:rPr lang="en-US" dirty="0"/>
              <a:t> </a:t>
            </a:r>
            <a:r>
              <a:rPr lang="en-US" dirty="0" err="1"/>
              <a:t>selama</a:t>
            </a:r>
            <a:r>
              <a:rPr lang="en-US" dirty="0"/>
              <a:t> </a:t>
            </a:r>
            <a:r>
              <a:rPr lang="en-US" dirty="0" err="1"/>
              <a:t>waktu</a:t>
            </a:r>
            <a:r>
              <a:rPr lang="en-US" dirty="0"/>
              <a:t> </a:t>
            </a:r>
            <a:r>
              <a:rPr lang="en-US" dirty="0" err="1"/>
              <a:t>kerja</a:t>
            </a:r>
            <a:r>
              <a:rPr lang="en-US" dirty="0"/>
              <a:t> </a:t>
            </a:r>
            <a:r>
              <a:rPr lang="en-US" dirty="0" err="1"/>
              <a:t>mereka</a:t>
            </a:r>
            <a:r>
              <a:rPr lang="en-US" dirty="0"/>
              <a:t> - </a:t>
            </a:r>
            <a:r>
              <a:rPr lang="en-US" dirty="0" err="1"/>
              <a:t>yaitu</a:t>
            </a:r>
            <a:r>
              <a:rPr lang="en-US" dirty="0"/>
              <a:t>, </a:t>
            </a:r>
            <a:r>
              <a:rPr lang="en-US" dirty="0" err="1"/>
              <a:t>ketika</a:t>
            </a:r>
            <a:r>
              <a:rPr lang="en-US" dirty="0"/>
              <a:t> </a:t>
            </a:r>
            <a:r>
              <a:rPr lang="en-US" dirty="0" err="1"/>
              <a:t>karyawan</a:t>
            </a:r>
            <a:r>
              <a:rPr lang="en-US" dirty="0"/>
              <a:t> </a:t>
            </a:r>
            <a:r>
              <a:rPr lang="en-US" dirty="0" err="1"/>
              <a:t>itu</a:t>
            </a:r>
            <a:r>
              <a:rPr lang="en-US" dirty="0"/>
              <a:t> </a:t>
            </a:r>
            <a:r>
              <a:rPr lang="en-US" dirty="0" err="1"/>
              <a:t>sedang</a:t>
            </a:r>
            <a:r>
              <a:rPr lang="en-US" dirty="0"/>
              <a:t> </a:t>
            </a:r>
            <a:r>
              <a:rPr lang="en-US" dirty="0" err="1"/>
              <a:t>bertugas</a:t>
            </a:r>
            <a:r>
              <a:rPr lang="en-US" dirty="0"/>
              <a:t> </a:t>
            </a:r>
            <a:r>
              <a:rPr lang="en-US" dirty="0" err="1"/>
              <a:t>dan</a:t>
            </a:r>
            <a:r>
              <a:rPr lang="en-US" dirty="0"/>
              <a:t> </a:t>
            </a:r>
            <a:r>
              <a:rPr lang="en-US" dirty="0" err="1"/>
              <a:t>tidak</a:t>
            </a:r>
            <a:r>
              <a:rPr lang="en-US" dirty="0"/>
              <a:t> </a:t>
            </a:r>
            <a:r>
              <a:rPr lang="en-US" dirty="0" err="1"/>
              <a:t>sedang</a:t>
            </a:r>
            <a:r>
              <a:rPr lang="en-US" dirty="0"/>
              <a:t> </a:t>
            </a:r>
            <a:r>
              <a:rPr lang="en-US" dirty="0" err="1"/>
              <a:t>istirahat</a:t>
            </a:r>
            <a:r>
              <a:rPr lang="en-US" dirty="0"/>
              <a:t>.</a:t>
            </a:r>
          </a:p>
          <a:p>
            <a:pPr marL="0" indent="0">
              <a:buNone/>
            </a:pPr>
            <a:r>
              <a:rPr lang="en-US" dirty="0"/>
              <a:t>2. </a:t>
            </a:r>
            <a:r>
              <a:rPr lang="en-US" dirty="0" err="1"/>
              <a:t>Pengusaha</a:t>
            </a:r>
            <a:r>
              <a:rPr lang="en-US" dirty="0"/>
              <a:t> </a:t>
            </a:r>
            <a:r>
              <a:rPr lang="en-US" dirty="0" err="1"/>
              <a:t>biasanya</a:t>
            </a:r>
            <a:r>
              <a:rPr lang="en-US" dirty="0"/>
              <a:t> </a:t>
            </a:r>
            <a:r>
              <a:rPr lang="en-US" dirty="0" err="1"/>
              <a:t>dapat</a:t>
            </a:r>
            <a:r>
              <a:rPr lang="en-US" dirty="0"/>
              <a:t> </a:t>
            </a:r>
            <a:r>
              <a:rPr lang="en-US" dirty="0" err="1"/>
              <a:t>menghentikan</a:t>
            </a:r>
            <a:r>
              <a:rPr lang="en-US" dirty="0"/>
              <a:t> </a:t>
            </a:r>
            <a:r>
              <a:rPr lang="en-US" dirty="0" err="1"/>
              <a:t>karyawan</a:t>
            </a:r>
            <a:r>
              <a:rPr lang="en-US" dirty="0"/>
              <a:t> </a:t>
            </a:r>
            <a:r>
              <a:rPr lang="en-US" dirty="0" err="1"/>
              <a:t>dari</a:t>
            </a:r>
            <a:r>
              <a:rPr lang="en-US" dirty="0"/>
              <a:t> </a:t>
            </a:r>
            <a:r>
              <a:rPr lang="en-US" dirty="0" err="1"/>
              <a:t>meminta</a:t>
            </a:r>
            <a:r>
              <a:rPr lang="en-US" dirty="0"/>
              <a:t> </a:t>
            </a:r>
            <a:r>
              <a:rPr lang="en-US" dirty="0" err="1"/>
              <a:t>karyawan</a:t>
            </a:r>
            <a:r>
              <a:rPr lang="en-US" dirty="0"/>
              <a:t> lain </a:t>
            </a:r>
            <a:r>
              <a:rPr lang="en-US" dirty="0" err="1"/>
              <a:t>untuk</a:t>
            </a:r>
            <a:r>
              <a:rPr lang="en-US" dirty="0"/>
              <a:t> </a:t>
            </a:r>
            <a:r>
              <a:rPr lang="en-US" dirty="0" err="1"/>
              <a:t>tujuan</a:t>
            </a:r>
            <a:r>
              <a:rPr lang="en-US" dirty="0"/>
              <a:t> </a:t>
            </a:r>
            <a:r>
              <a:rPr lang="en-US" dirty="0" err="1"/>
              <a:t>apa</a:t>
            </a:r>
            <a:r>
              <a:rPr lang="en-US" dirty="0"/>
              <a:t> pun </a:t>
            </a:r>
            <a:r>
              <a:rPr lang="en-US" dirty="0" err="1"/>
              <a:t>jika</a:t>
            </a:r>
            <a:r>
              <a:rPr lang="en-US" dirty="0"/>
              <a:t> </a:t>
            </a:r>
            <a:r>
              <a:rPr lang="en-US" dirty="0" err="1"/>
              <a:t>satu</a:t>
            </a:r>
            <a:r>
              <a:rPr lang="en-US" dirty="0"/>
              <a:t> </a:t>
            </a:r>
            <a:r>
              <a:rPr lang="en-US" dirty="0" err="1"/>
              <a:t>atau</a:t>
            </a:r>
            <a:r>
              <a:rPr lang="en-US" dirty="0"/>
              <a:t> </a:t>
            </a:r>
            <a:r>
              <a:rPr lang="en-US" dirty="0" err="1"/>
              <a:t>kedua</a:t>
            </a:r>
            <a:r>
              <a:rPr lang="en-US" dirty="0"/>
              <a:t> </a:t>
            </a:r>
            <a:r>
              <a:rPr lang="en-US" dirty="0" err="1"/>
              <a:t>karyawan</a:t>
            </a:r>
            <a:r>
              <a:rPr lang="en-US" dirty="0"/>
              <a:t> </a:t>
            </a:r>
            <a:r>
              <a:rPr lang="en-US" dirty="0" err="1"/>
              <a:t>pada</a:t>
            </a:r>
            <a:r>
              <a:rPr lang="en-US" dirty="0"/>
              <a:t> </a:t>
            </a:r>
            <a:r>
              <a:rPr lang="en-US" dirty="0" err="1"/>
              <a:t>waktu</a:t>
            </a:r>
            <a:r>
              <a:rPr lang="en-US" dirty="0"/>
              <a:t> yang </a:t>
            </a:r>
            <a:r>
              <a:rPr lang="en-US" dirty="0" err="1"/>
              <a:t>dibayar-tugas</a:t>
            </a:r>
            <a:r>
              <a:rPr lang="en-US" dirty="0"/>
              <a:t> </a:t>
            </a:r>
            <a:r>
              <a:rPr lang="en-US" dirty="0" err="1"/>
              <a:t>dan</a:t>
            </a:r>
            <a:r>
              <a:rPr lang="en-US" dirty="0"/>
              <a:t> </a:t>
            </a:r>
            <a:r>
              <a:rPr lang="en-US" dirty="0" err="1"/>
              <a:t>tidak</a:t>
            </a:r>
            <a:r>
              <a:rPr lang="en-US" dirty="0"/>
              <a:t> </a:t>
            </a:r>
            <a:r>
              <a:rPr lang="en-US" dirty="0" err="1"/>
              <a:t>istirahat</a:t>
            </a:r>
            <a:r>
              <a:rPr lang="en-US" dirty="0"/>
              <a:t>.</a:t>
            </a:r>
          </a:p>
          <a:p>
            <a:pPr marL="0" indent="0">
              <a:buNone/>
            </a:pPr>
            <a:r>
              <a:rPr lang="en-US" dirty="0"/>
              <a:t>3. </a:t>
            </a:r>
            <a:r>
              <a:rPr lang="en-US" dirty="0" err="1"/>
              <a:t>sebagian</a:t>
            </a:r>
            <a:r>
              <a:rPr lang="en-US" dirty="0"/>
              <a:t> </a:t>
            </a:r>
            <a:r>
              <a:rPr lang="en-US" dirty="0" err="1"/>
              <a:t>besar</a:t>
            </a:r>
            <a:r>
              <a:rPr lang="en-US" dirty="0"/>
              <a:t> </a:t>
            </a:r>
            <a:r>
              <a:rPr lang="en-US" dirty="0" err="1"/>
              <a:t>perusahaan</a:t>
            </a:r>
            <a:r>
              <a:rPr lang="en-US" dirty="0"/>
              <a:t> (</a:t>
            </a:r>
            <a:r>
              <a:rPr lang="en-US" dirty="0" err="1"/>
              <a:t>umumnya</a:t>
            </a:r>
            <a:r>
              <a:rPr lang="en-US" dirty="0"/>
              <a:t> </a:t>
            </a:r>
            <a:r>
              <a:rPr lang="en-US" dirty="0" err="1"/>
              <a:t>tidak</a:t>
            </a:r>
            <a:r>
              <a:rPr lang="en-US" dirty="0"/>
              <a:t> </a:t>
            </a:r>
            <a:r>
              <a:rPr lang="en-US" dirty="0" err="1"/>
              <a:t>termasuk</a:t>
            </a:r>
            <a:r>
              <a:rPr lang="en-US" dirty="0"/>
              <a:t> </a:t>
            </a:r>
            <a:r>
              <a:rPr lang="en-US" dirty="0" err="1"/>
              <a:t>toko</a:t>
            </a:r>
            <a:r>
              <a:rPr lang="en-US" dirty="0"/>
              <a:t> </a:t>
            </a:r>
            <a:r>
              <a:rPr lang="en-US" dirty="0" err="1"/>
              <a:t>ritel</a:t>
            </a:r>
            <a:r>
              <a:rPr lang="en-US" dirty="0"/>
              <a:t>, </a:t>
            </a:r>
            <a:r>
              <a:rPr lang="en-US" dirty="0" err="1"/>
              <a:t>pusat</a:t>
            </a:r>
            <a:r>
              <a:rPr lang="en-US" dirty="0"/>
              <a:t> </a:t>
            </a:r>
            <a:r>
              <a:rPr lang="en-US" dirty="0" err="1"/>
              <a:t>perbelanjaan</a:t>
            </a:r>
            <a:r>
              <a:rPr lang="en-US" dirty="0"/>
              <a:t>, </a:t>
            </a:r>
            <a:r>
              <a:rPr lang="en-US" dirty="0" err="1"/>
              <a:t>dan</a:t>
            </a:r>
            <a:r>
              <a:rPr lang="en-US" dirty="0"/>
              <a:t> </a:t>
            </a:r>
            <a:r>
              <a:rPr lang="en-US" dirty="0" err="1"/>
              <a:t>perusahaan</a:t>
            </a:r>
            <a:r>
              <a:rPr lang="en-US" dirty="0"/>
              <a:t> </a:t>
            </a:r>
            <a:r>
              <a:rPr lang="en-US" dirty="0" err="1"/>
              <a:t>tertentu</a:t>
            </a:r>
            <a:r>
              <a:rPr lang="en-US" dirty="0"/>
              <a:t> </a:t>
            </a:r>
            <a:r>
              <a:rPr lang="en-US" dirty="0" err="1"/>
              <a:t>lainnya</a:t>
            </a:r>
            <a:r>
              <a:rPr lang="en-US" dirty="0"/>
              <a:t>) </a:t>
            </a:r>
            <a:r>
              <a:rPr lang="en-US" dirty="0" err="1"/>
              <a:t>dapat</a:t>
            </a:r>
            <a:r>
              <a:rPr lang="en-US" dirty="0"/>
              <a:t> </a:t>
            </a:r>
            <a:r>
              <a:rPr lang="en-US" dirty="0" err="1"/>
              <a:t>melarang</a:t>
            </a:r>
            <a:r>
              <a:rPr lang="en-US" dirty="0"/>
              <a:t> </a:t>
            </a:r>
            <a:r>
              <a:rPr lang="en-US" dirty="0" err="1"/>
              <a:t>karyawan</a:t>
            </a:r>
            <a:r>
              <a:rPr lang="en-US" dirty="0"/>
              <a:t> </a:t>
            </a:r>
            <a:r>
              <a:rPr lang="en-US" dirty="0" err="1"/>
              <a:t>dari</a:t>
            </a:r>
            <a:r>
              <a:rPr lang="en-US" dirty="0"/>
              <a:t> interior </a:t>
            </a:r>
            <a:r>
              <a:rPr lang="en-US" dirty="0" err="1"/>
              <a:t>bangunan</a:t>
            </a:r>
            <a:r>
              <a:rPr lang="en-US" dirty="0"/>
              <a:t> </a:t>
            </a:r>
            <a:r>
              <a:rPr lang="en-US" dirty="0" err="1"/>
              <a:t>dan</a:t>
            </a:r>
            <a:r>
              <a:rPr lang="en-US" dirty="0"/>
              <a:t> area </a:t>
            </a:r>
            <a:r>
              <a:rPr lang="en-US" dirty="0" err="1"/>
              <a:t>kerja</a:t>
            </a:r>
            <a:r>
              <a:rPr lang="en-US" dirty="0"/>
              <a:t> </a:t>
            </a:r>
            <a:r>
              <a:rPr lang="en-US" dirty="0" err="1"/>
              <a:t>sebagai</a:t>
            </a:r>
            <a:r>
              <a:rPr lang="en-US" dirty="0"/>
              <a:t> </a:t>
            </a:r>
            <a:r>
              <a:rPr lang="en-US" dirty="0" err="1"/>
              <a:t>hak</a:t>
            </a:r>
            <a:r>
              <a:rPr lang="en-US" dirty="0"/>
              <a:t> </a:t>
            </a:r>
            <a:r>
              <a:rPr lang="en-US" dirty="0" err="1"/>
              <a:t>pemilik</a:t>
            </a:r>
            <a:r>
              <a:rPr lang="en-US" dirty="0"/>
              <a:t> </a:t>
            </a:r>
            <a:r>
              <a:rPr lang="en-US" dirty="0" err="1"/>
              <a:t>properti</a:t>
            </a:r>
            <a:r>
              <a:rPr lang="en-US" dirty="0"/>
              <a:t> </a:t>
            </a:r>
            <a:r>
              <a:rPr lang="en-US" dirty="0" err="1"/>
              <a:t>pribadi</a:t>
            </a:r>
            <a:r>
              <a:rPr lang="en-US" dirty="0"/>
              <a:t>.</a:t>
            </a:r>
          </a:p>
          <a:p>
            <a:pPr marL="0" indent="0">
              <a:buNone/>
            </a:pPr>
            <a:r>
              <a:rPr lang="en-US" dirty="0"/>
              <a:t>4. </a:t>
            </a:r>
            <a:r>
              <a:rPr lang="en-US" dirty="0" err="1"/>
              <a:t>pengusaha</a:t>
            </a:r>
            <a:r>
              <a:rPr lang="en-US" dirty="0"/>
              <a:t> </a:t>
            </a:r>
            <a:r>
              <a:rPr lang="en-US" dirty="0" err="1"/>
              <a:t>dapat</a:t>
            </a:r>
            <a:r>
              <a:rPr lang="en-US" dirty="0"/>
              <a:t> </a:t>
            </a:r>
            <a:r>
              <a:rPr lang="en-US" dirty="0" err="1"/>
              <a:t>menolak</a:t>
            </a:r>
            <a:r>
              <a:rPr lang="en-US" dirty="0"/>
              <a:t> </a:t>
            </a:r>
            <a:r>
              <a:rPr lang="en-US" dirty="0" err="1"/>
              <a:t>akses</a:t>
            </a:r>
            <a:r>
              <a:rPr lang="en-US" dirty="0"/>
              <a:t> </a:t>
            </a:r>
            <a:r>
              <a:rPr lang="en-US" dirty="0" err="1"/>
              <a:t>karyawan</a:t>
            </a:r>
            <a:r>
              <a:rPr lang="en-US" dirty="0"/>
              <a:t> </a:t>
            </a:r>
            <a:r>
              <a:rPr lang="en-US" dirty="0" err="1"/>
              <a:t>ke</a:t>
            </a:r>
            <a:r>
              <a:rPr lang="en-US" dirty="0"/>
              <a:t> </a:t>
            </a:r>
            <a:r>
              <a:rPr lang="en-US" dirty="0" err="1"/>
              <a:t>luar</a:t>
            </a:r>
            <a:r>
              <a:rPr lang="en-US" dirty="0"/>
              <a:t> </a:t>
            </a:r>
            <a:r>
              <a:rPr lang="en-US" dirty="0" err="1"/>
              <a:t>atau</a:t>
            </a:r>
            <a:r>
              <a:rPr lang="en-US" dirty="0"/>
              <a:t> di </a:t>
            </a:r>
            <a:r>
              <a:rPr lang="en-US" dirty="0" err="1"/>
              <a:t>luar</a:t>
            </a:r>
            <a:r>
              <a:rPr lang="en-US" dirty="0"/>
              <a:t> </a:t>
            </a:r>
            <a:r>
              <a:rPr lang="en-US" dirty="0" err="1"/>
              <a:t>kantor</a:t>
            </a:r>
            <a:r>
              <a:rPr lang="en-US" dirty="0"/>
              <a:t> </a:t>
            </a:r>
            <a:r>
              <a:rPr lang="en-US" dirty="0" err="1"/>
              <a:t>hanya</a:t>
            </a:r>
            <a:r>
              <a:rPr lang="en-US" dirty="0"/>
              <a:t> </a:t>
            </a:r>
            <a:r>
              <a:rPr lang="en-US" dirty="0" err="1"/>
              <a:t>jika</a:t>
            </a:r>
            <a:r>
              <a:rPr lang="en-US" dirty="0"/>
              <a:t> </a:t>
            </a:r>
            <a:r>
              <a:rPr lang="en-US" dirty="0" err="1"/>
              <a:t>mereka</a:t>
            </a:r>
            <a:r>
              <a:rPr lang="en-US" dirty="0"/>
              <a:t> </a:t>
            </a:r>
            <a:r>
              <a:rPr lang="en-US" dirty="0" err="1"/>
              <a:t>dapat</a:t>
            </a:r>
            <a:r>
              <a:rPr lang="en-US" dirty="0"/>
              <a:t> </a:t>
            </a:r>
            <a:r>
              <a:rPr lang="en-US" dirty="0" err="1"/>
              <a:t>menunjukkan</a:t>
            </a:r>
            <a:r>
              <a:rPr lang="en-US" dirty="0"/>
              <a:t> </a:t>
            </a:r>
            <a:r>
              <a:rPr lang="en-US" dirty="0" err="1"/>
              <a:t>aturan</a:t>
            </a:r>
            <a:r>
              <a:rPr lang="en-US" dirty="0"/>
              <a:t> yang </a:t>
            </a:r>
            <a:r>
              <a:rPr lang="en-US" dirty="0" err="1"/>
              <a:t>diperlukan</a:t>
            </a:r>
            <a:r>
              <a:rPr lang="en-US" dirty="0"/>
              <a:t> </a:t>
            </a:r>
            <a:r>
              <a:rPr lang="en-US" dirty="0" err="1"/>
              <a:t>untuk</a:t>
            </a:r>
            <a:r>
              <a:rPr lang="en-US" dirty="0"/>
              <a:t> </a:t>
            </a:r>
            <a:r>
              <a:rPr lang="en-US" dirty="0" err="1"/>
              <a:t>alasan</a:t>
            </a:r>
            <a:r>
              <a:rPr lang="en-US" dirty="0"/>
              <a:t> </a:t>
            </a:r>
            <a:r>
              <a:rPr lang="en-US" dirty="0" err="1"/>
              <a:t>produksi</a:t>
            </a:r>
            <a:r>
              <a:rPr lang="en-US" dirty="0"/>
              <a:t>, </a:t>
            </a:r>
            <a:r>
              <a:rPr lang="en-US" dirty="0" err="1"/>
              <a:t>keselamatan</a:t>
            </a:r>
            <a:r>
              <a:rPr lang="en-US" dirty="0"/>
              <a:t>, </a:t>
            </a:r>
            <a:r>
              <a:rPr lang="en-US" dirty="0" err="1"/>
              <a:t>atau</a:t>
            </a:r>
            <a:r>
              <a:rPr lang="en-US" dirty="0"/>
              <a:t> </a:t>
            </a:r>
            <a:r>
              <a:rPr lang="en-US" dirty="0" err="1"/>
              <a:t>disiplin</a:t>
            </a:r>
            <a:r>
              <a:rPr lang="en-US" dirty="0" smtClean="0"/>
              <a:t>.</a:t>
            </a:r>
            <a:endParaRPr lang="en-US" dirty="0"/>
          </a:p>
        </p:txBody>
      </p:sp>
    </p:spTree>
    <p:extLst>
      <p:ext uri="{BB962C8B-B14F-4D97-AF65-F5344CB8AC3E}">
        <p14:creationId xmlns:p14="http://schemas.microsoft.com/office/powerpoint/2010/main" val="102744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Decertification Elections: Ousting the Union</a:t>
            </a:r>
            <a:endParaRPr lang="en-US" dirty="0"/>
          </a:p>
        </p:txBody>
      </p:sp>
      <p:pic>
        <p:nvPicPr>
          <p:cNvPr id="4" name="Content Placeholder 3"/>
          <p:cNvPicPr>
            <a:picLocks noGrp="1" noChangeAspect="1"/>
          </p:cNvPicPr>
          <p:nvPr>
            <p:ph idx="1"/>
          </p:nvPr>
        </p:nvPicPr>
        <p:blipFill>
          <a:blip r:embed="rId2"/>
          <a:srcRect t="13336" b="13336"/>
          <a:stretch>
            <a:fillRect/>
          </a:stretch>
        </p:blipFill>
        <p:spPr>
          <a:xfrm>
            <a:off x="609601" y="3826684"/>
            <a:ext cx="5329935" cy="2498043"/>
          </a:xfrm>
        </p:spPr>
      </p:pic>
      <p:pic>
        <p:nvPicPr>
          <p:cNvPr id="5" name="Picture 4"/>
          <p:cNvPicPr>
            <a:picLocks noChangeAspect="1"/>
          </p:cNvPicPr>
          <p:nvPr/>
        </p:nvPicPr>
        <p:blipFill>
          <a:blip r:embed="rId3"/>
          <a:stretch>
            <a:fillRect/>
          </a:stretch>
        </p:blipFill>
        <p:spPr>
          <a:xfrm>
            <a:off x="6297512" y="3826684"/>
            <a:ext cx="5284888" cy="2498043"/>
          </a:xfrm>
          <a:prstGeom prst="rect">
            <a:avLst/>
          </a:prstGeom>
        </p:spPr>
      </p:pic>
      <p:sp>
        <p:nvSpPr>
          <p:cNvPr id="7" name="TextBox 6"/>
          <p:cNvSpPr txBox="1"/>
          <p:nvPr/>
        </p:nvSpPr>
        <p:spPr>
          <a:xfrm>
            <a:off x="609600" y="1456485"/>
            <a:ext cx="10972800" cy="1938992"/>
          </a:xfrm>
          <a:prstGeom prst="rect">
            <a:avLst/>
          </a:prstGeom>
          <a:noFill/>
        </p:spPr>
        <p:txBody>
          <a:bodyPr wrap="square" rtlCol="0">
            <a:spAutoFit/>
          </a:bodyPr>
          <a:lstStyle/>
          <a:p>
            <a:pPr algn="just"/>
            <a:r>
              <a:rPr lang="en-US" sz="2400" dirty="0" err="1"/>
              <a:t>memenangkan</a:t>
            </a:r>
            <a:r>
              <a:rPr lang="en-US" sz="2400" dirty="0"/>
              <a:t> </a:t>
            </a:r>
            <a:r>
              <a:rPr lang="en-US" sz="2400" dirty="0" err="1"/>
              <a:t>pemilihan</a:t>
            </a:r>
            <a:r>
              <a:rPr lang="en-US" sz="2400" dirty="0"/>
              <a:t> </a:t>
            </a:r>
            <a:r>
              <a:rPr lang="en-US" sz="2400" dirty="0" err="1"/>
              <a:t>dan</a:t>
            </a:r>
            <a:r>
              <a:rPr lang="en-US" sz="2400" dirty="0"/>
              <a:t> </a:t>
            </a:r>
            <a:r>
              <a:rPr lang="en-US" sz="2400" dirty="0" err="1"/>
              <a:t>menandatangani</a:t>
            </a:r>
            <a:r>
              <a:rPr lang="en-US" sz="2400" dirty="0"/>
              <a:t> </a:t>
            </a:r>
            <a:r>
              <a:rPr lang="en-US" sz="2400" dirty="0" err="1"/>
              <a:t>perjanjian</a:t>
            </a:r>
            <a:r>
              <a:rPr lang="en-US" sz="2400" dirty="0"/>
              <a:t> </a:t>
            </a:r>
            <a:r>
              <a:rPr lang="en-US" sz="2400" dirty="0" err="1"/>
              <a:t>tidak</a:t>
            </a:r>
            <a:r>
              <a:rPr lang="en-US" sz="2400" dirty="0"/>
              <a:t> </a:t>
            </a:r>
            <a:r>
              <a:rPr lang="en-US" sz="2400" dirty="0" err="1"/>
              <a:t>selalu</a:t>
            </a:r>
            <a:r>
              <a:rPr lang="en-US" sz="2400" dirty="0"/>
              <a:t> </a:t>
            </a:r>
            <a:r>
              <a:rPr lang="en-US" sz="2400" dirty="0" err="1"/>
              <a:t>berarti</a:t>
            </a:r>
            <a:r>
              <a:rPr lang="en-US" sz="2400" dirty="0"/>
              <a:t> </a:t>
            </a:r>
            <a:r>
              <a:rPr lang="en-US" sz="2400" dirty="0" err="1"/>
              <a:t>serikat</a:t>
            </a:r>
            <a:r>
              <a:rPr lang="en-US" sz="2400" dirty="0"/>
              <a:t> </a:t>
            </a:r>
            <a:r>
              <a:rPr lang="en-US" sz="2400" dirty="0" err="1"/>
              <a:t>pekerja</a:t>
            </a:r>
            <a:r>
              <a:rPr lang="en-US" sz="2400" dirty="0"/>
              <a:t> </a:t>
            </a:r>
            <a:r>
              <a:rPr lang="en-US" sz="2400" dirty="0" err="1"/>
              <a:t>ada</a:t>
            </a:r>
            <a:r>
              <a:rPr lang="en-US" sz="2400" dirty="0"/>
              <a:t> di </a:t>
            </a:r>
            <a:r>
              <a:rPr lang="en-US" sz="2400" dirty="0" err="1"/>
              <a:t>perusahaan</a:t>
            </a:r>
            <a:r>
              <a:rPr lang="en-US" sz="2400" dirty="0"/>
              <a:t> </a:t>
            </a:r>
            <a:r>
              <a:rPr lang="en-US" sz="2400" dirty="0" err="1"/>
              <a:t>untuk</a:t>
            </a:r>
            <a:r>
              <a:rPr lang="en-US" sz="2400" dirty="0"/>
              <a:t> </a:t>
            </a:r>
            <a:r>
              <a:rPr lang="en-US" sz="2400" dirty="0" err="1"/>
              <a:t>tetap</a:t>
            </a:r>
            <a:r>
              <a:rPr lang="en-US" sz="2400" dirty="0"/>
              <a:t> </a:t>
            </a:r>
            <a:r>
              <a:rPr lang="en-US" sz="2400" dirty="0" err="1"/>
              <a:t>tinggal</a:t>
            </a:r>
            <a:r>
              <a:rPr lang="en-US" sz="2400" dirty="0"/>
              <a:t>.</a:t>
            </a:r>
            <a:r>
              <a:rPr lang="en-US" sz="2400" dirty="0" smtClean="0">
                <a:effectLst/>
              </a:rPr>
              <a:t> </a:t>
            </a:r>
            <a:r>
              <a:rPr lang="en-US" sz="2400" dirty="0" err="1" smtClean="0"/>
              <a:t>undang</a:t>
            </a:r>
            <a:r>
              <a:rPr lang="en-US" sz="2400" dirty="0" err="1"/>
              <a:t>-undang</a:t>
            </a:r>
            <a:r>
              <a:rPr lang="en-US" sz="2400" dirty="0"/>
              <a:t> yang </a:t>
            </a:r>
            <a:r>
              <a:rPr lang="en-US" sz="2400" dirty="0" err="1"/>
              <a:t>sama</a:t>
            </a:r>
            <a:r>
              <a:rPr lang="en-US" sz="2400" dirty="0"/>
              <a:t> yang </a:t>
            </a:r>
            <a:r>
              <a:rPr lang="en-US" sz="2400" dirty="0" err="1"/>
              <a:t>memberikan</a:t>
            </a:r>
            <a:r>
              <a:rPr lang="en-US" sz="2400" dirty="0"/>
              <a:t> </a:t>
            </a:r>
            <a:r>
              <a:rPr lang="en-US" sz="2400" dirty="0" err="1"/>
              <a:t>hak</a:t>
            </a:r>
            <a:r>
              <a:rPr lang="en-US" sz="2400" dirty="0"/>
              <a:t> </a:t>
            </a:r>
            <a:r>
              <a:rPr lang="en-US" sz="2400" dirty="0" err="1"/>
              <a:t>kepada</a:t>
            </a:r>
            <a:r>
              <a:rPr lang="en-US" sz="2400" dirty="0"/>
              <a:t> </a:t>
            </a:r>
            <a:r>
              <a:rPr lang="en-US" sz="2400" dirty="0" err="1"/>
              <a:t>karyawan</a:t>
            </a:r>
            <a:r>
              <a:rPr lang="en-US" sz="2400" dirty="0"/>
              <a:t> </a:t>
            </a:r>
            <a:r>
              <a:rPr lang="en-US" sz="2400" dirty="0" err="1"/>
              <a:t>untuk</a:t>
            </a:r>
            <a:r>
              <a:rPr lang="en-US" sz="2400" dirty="0"/>
              <a:t> </a:t>
            </a:r>
            <a:r>
              <a:rPr lang="en-US" sz="2400" dirty="0" err="1"/>
              <a:t>berserikat</a:t>
            </a:r>
            <a:r>
              <a:rPr lang="en-US" sz="2400" dirty="0"/>
              <a:t> </a:t>
            </a:r>
            <a:r>
              <a:rPr lang="en-US" sz="2400" dirty="0" err="1"/>
              <a:t>juga</a:t>
            </a:r>
            <a:r>
              <a:rPr lang="en-US" sz="2400" dirty="0"/>
              <a:t> </a:t>
            </a:r>
            <a:r>
              <a:rPr lang="en-US" sz="2400" dirty="0" err="1"/>
              <a:t>memberi</a:t>
            </a:r>
            <a:r>
              <a:rPr lang="en-US" sz="2400" dirty="0"/>
              <a:t> </a:t>
            </a:r>
            <a:r>
              <a:rPr lang="en-US" sz="2400" dirty="0" err="1"/>
              <a:t>mereka</a:t>
            </a:r>
            <a:r>
              <a:rPr lang="en-US" sz="2400" dirty="0"/>
              <a:t> </a:t>
            </a:r>
            <a:r>
              <a:rPr lang="en-US" sz="2400" dirty="0" err="1"/>
              <a:t>cara</a:t>
            </a:r>
            <a:r>
              <a:rPr lang="en-US" sz="2400" dirty="0"/>
              <a:t> </a:t>
            </a:r>
            <a:r>
              <a:rPr lang="en-US" sz="2400" dirty="0" err="1"/>
              <a:t>untuk</a:t>
            </a:r>
            <a:r>
              <a:rPr lang="en-US" sz="2400" dirty="0"/>
              <a:t> </a:t>
            </a:r>
            <a:r>
              <a:rPr lang="en-US" sz="2400" dirty="0" err="1"/>
              <a:t>mengakhiri</a:t>
            </a:r>
            <a:r>
              <a:rPr lang="en-US" sz="2400" dirty="0"/>
              <a:t> </a:t>
            </a:r>
            <a:r>
              <a:rPr lang="en-US" sz="2400" dirty="0" err="1"/>
              <a:t>secara</a:t>
            </a:r>
            <a:r>
              <a:rPr lang="en-US" sz="2400" dirty="0"/>
              <a:t> </a:t>
            </a:r>
            <a:r>
              <a:rPr lang="en-US" sz="2400" dirty="0" err="1"/>
              <a:t>hukum</a:t>
            </a:r>
            <a:r>
              <a:rPr lang="en-US" sz="2400" dirty="0"/>
              <a:t> </a:t>
            </a:r>
            <a:r>
              <a:rPr lang="en-US" sz="2400" dirty="0" err="1"/>
              <a:t>hak</a:t>
            </a:r>
            <a:r>
              <a:rPr lang="en-US" sz="2400" dirty="0"/>
              <a:t> </a:t>
            </a:r>
            <a:r>
              <a:rPr lang="en-US" sz="2400" dirty="0" err="1"/>
              <a:t>serikat</a:t>
            </a:r>
            <a:r>
              <a:rPr lang="en-US" sz="2400" dirty="0"/>
              <a:t> </a:t>
            </a:r>
            <a:r>
              <a:rPr lang="en-US" sz="2400" dirty="0" err="1"/>
              <a:t>pekerja</a:t>
            </a:r>
            <a:r>
              <a:rPr lang="en-US" sz="2400" dirty="0"/>
              <a:t> </a:t>
            </a:r>
            <a:r>
              <a:rPr lang="en-US" sz="2400" dirty="0" err="1"/>
              <a:t>mereka</a:t>
            </a:r>
            <a:r>
              <a:rPr lang="en-US" sz="2400" dirty="0"/>
              <a:t> </a:t>
            </a:r>
            <a:r>
              <a:rPr lang="en-US" sz="2400" dirty="0" err="1"/>
              <a:t>untuk</a:t>
            </a:r>
            <a:r>
              <a:rPr lang="en-US" sz="2400" dirty="0"/>
              <a:t> </a:t>
            </a:r>
            <a:r>
              <a:rPr lang="en-US" sz="2400" dirty="0" err="1"/>
              <a:t>mewakili</a:t>
            </a:r>
            <a:r>
              <a:rPr lang="en-US" sz="2400" dirty="0"/>
              <a:t> </a:t>
            </a:r>
            <a:r>
              <a:rPr lang="en-US" sz="2400" dirty="0" err="1"/>
              <a:t>mereka</a:t>
            </a:r>
            <a:r>
              <a:rPr lang="en-US" sz="2400" dirty="0"/>
              <a:t>. </a:t>
            </a:r>
            <a:r>
              <a:rPr lang="en-US" sz="2400" dirty="0" err="1"/>
              <a:t>prosesnya</a:t>
            </a:r>
            <a:r>
              <a:rPr lang="en-US" sz="2400" dirty="0"/>
              <a:t> </a:t>
            </a:r>
            <a:r>
              <a:rPr lang="en-US" sz="2400" dirty="0" err="1"/>
              <a:t>adalah</a:t>
            </a:r>
            <a:r>
              <a:rPr lang="en-US" sz="2400" dirty="0"/>
              <a:t> decertification.</a:t>
            </a:r>
            <a:r>
              <a:rPr lang="en-US" sz="2400" dirty="0" smtClean="0">
                <a:effectLst/>
              </a:rPr>
              <a:t> </a:t>
            </a:r>
            <a:endParaRPr lang="en-US" sz="2400" dirty="0"/>
          </a:p>
        </p:txBody>
      </p:sp>
    </p:spTree>
    <p:extLst>
      <p:ext uri="{BB962C8B-B14F-4D97-AF65-F5344CB8AC3E}">
        <p14:creationId xmlns:p14="http://schemas.microsoft.com/office/powerpoint/2010/main" val="622790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Collective Bargaining Process</a:t>
            </a:r>
            <a:endParaRPr lang="en-US" dirty="0"/>
          </a:p>
        </p:txBody>
      </p:sp>
      <p:sp>
        <p:nvSpPr>
          <p:cNvPr id="3" name="Content Placeholder 2"/>
          <p:cNvSpPr>
            <a:spLocks noGrp="1"/>
          </p:cNvSpPr>
          <p:nvPr>
            <p:ph idx="1"/>
          </p:nvPr>
        </p:nvSpPr>
        <p:spPr/>
        <p:txBody>
          <a:bodyPr/>
          <a:lstStyle/>
          <a:p>
            <a:r>
              <a:rPr lang="en-US" dirty="0" smtClean="0"/>
              <a:t>What is collective bargaining?</a:t>
            </a:r>
          </a:p>
          <a:p>
            <a:pPr marL="0" indent="0">
              <a:buNone/>
            </a:pPr>
            <a:r>
              <a:rPr lang="en-US" sz="2400" dirty="0" err="1"/>
              <a:t>menurut</a:t>
            </a:r>
            <a:r>
              <a:rPr lang="en-US" sz="2400" dirty="0"/>
              <a:t> </a:t>
            </a:r>
            <a:r>
              <a:rPr lang="en-US" sz="2400" dirty="0" err="1"/>
              <a:t>undang-undang</a:t>
            </a:r>
            <a:r>
              <a:rPr lang="en-US" sz="2400" dirty="0"/>
              <a:t> </a:t>
            </a:r>
            <a:r>
              <a:rPr lang="en-US" sz="2400" dirty="0" err="1"/>
              <a:t>hubungan</a:t>
            </a:r>
            <a:r>
              <a:rPr lang="en-US" sz="2400" dirty="0"/>
              <a:t> </a:t>
            </a:r>
            <a:r>
              <a:rPr lang="en-US" sz="2400" dirty="0" err="1"/>
              <a:t>kerja</a:t>
            </a:r>
            <a:r>
              <a:rPr lang="en-US" sz="2400" dirty="0"/>
              <a:t> </a:t>
            </a:r>
            <a:r>
              <a:rPr lang="en-US" sz="2400" dirty="0" err="1"/>
              <a:t>nasional</a:t>
            </a:r>
            <a:r>
              <a:rPr lang="en-US" sz="2400" dirty="0"/>
              <a:t>:</a:t>
            </a:r>
            <a:r>
              <a:rPr lang="en-US" sz="2400" dirty="0" smtClean="0">
                <a:effectLst/>
              </a:rPr>
              <a:t> </a:t>
            </a:r>
            <a:r>
              <a:rPr lang="en-US" sz="2400" dirty="0" err="1"/>
              <a:t>berunding</a:t>
            </a:r>
            <a:r>
              <a:rPr lang="en-US" sz="2400" dirty="0"/>
              <a:t> </a:t>
            </a:r>
            <a:r>
              <a:rPr lang="en-US" sz="2400" dirty="0" err="1"/>
              <a:t>secara</a:t>
            </a:r>
            <a:r>
              <a:rPr lang="en-US" sz="2400" dirty="0"/>
              <a:t> </a:t>
            </a:r>
            <a:r>
              <a:rPr lang="en-US" sz="2400" dirty="0" err="1"/>
              <a:t>kolektif</a:t>
            </a:r>
            <a:r>
              <a:rPr lang="en-US" sz="2400" dirty="0"/>
              <a:t> </a:t>
            </a:r>
            <a:r>
              <a:rPr lang="en-US" sz="2400" dirty="0" err="1"/>
              <a:t>adalah</a:t>
            </a:r>
            <a:r>
              <a:rPr lang="en-US" sz="2400" dirty="0"/>
              <a:t> </a:t>
            </a:r>
            <a:r>
              <a:rPr lang="en-US" sz="2400" dirty="0" err="1"/>
              <a:t>kinerja</a:t>
            </a:r>
            <a:r>
              <a:rPr lang="en-US" sz="2400" dirty="0"/>
              <a:t> </a:t>
            </a:r>
            <a:r>
              <a:rPr lang="en-US" sz="2400" dirty="0" err="1"/>
              <a:t>kewajiban</a:t>
            </a:r>
            <a:r>
              <a:rPr lang="en-US" sz="2400" dirty="0"/>
              <a:t> </a:t>
            </a:r>
            <a:r>
              <a:rPr lang="en-US" sz="2400" dirty="0" err="1"/>
              <a:t>timbal</a:t>
            </a:r>
            <a:r>
              <a:rPr lang="en-US" sz="2400" dirty="0"/>
              <a:t> </a:t>
            </a:r>
            <a:r>
              <a:rPr lang="en-US" sz="2400" dirty="0" err="1"/>
              <a:t>balik</a:t>
            </a:r>
            <a:r>
              <a:rPr lang="en-US" sz="2400" dirty="0"/>
              <a:t> </a:t>
            </a:r>
            <a:r>
              <a:rPr lang="en-US" sz="2400" dirty="0" err="1"/>
              <a:t>dari</a:t>
            </a:r>
            <a:r>
              <a:rPr lang="en-US" sz="2400" dirty="0"/>
              <a:t> </a:t>
            </a:r>
            <a:r>
              <a:rPr lang="en-US" sz="2400" dirty="0" err="1"/>
              <a:t>pemberi</a:t>
            </a:r>
            <a:r>
              <a:rPr lang="en-US" sz="2400" dirty="0"/>
              <a:t> </a:t>
            </a:r>
            <a:r>
              <a:rPr lang="en-US" sz="2400" dirty="0" err="1"/>
              <a:t>kerja</a:t>
            </a:r>
            <a:r>
              <a:rPr lang="en-US" sz="2400" dirty="0"/>
              <a:t> </a:t>
            </a:r>
            <a:r>
              <a:rPr lang="en-US" sz="2400" dirty="0" err="1"/>
              <a:t>dan</a:t>
            </a:r>
            <a:r>
              <a:rPr lang="en-US" sz="2400" dirty="0"/>
              <a:t> </a:t>
            </a:r>
            <a:r>
              <a:rPr lang="en-US" sz="2400" dirty="0" err="1"/>
              <a:t>perwakilan</a:t>
            </a:r>
            <a:r>
              <a:rPr lang="en-US" sz="2400" dirty="0"/>
              <a:t> </a:t>
            </a:r>
            <a:r>
              <a:rPr lang="en-US" sz="2400" dirty="0" err="1"/>
              <a:t>karyawan</a:t>
            </a:r>
            <a:r>
              <a:rPr lang="en-US" sz="2400" dirty="0"/>
              <a:t> </a:t>
            </a:r>
            <a:r>
              <a:rPr lang="en-US" sz="2400" dirty="0" err="1"/>
              <a:t>untuk</a:t>
            </a:r>
            <a:r>
              <a:rPr lang="en-US" sz="2400" dirty="0"/>
              <a:t> </a:t>
            </a:r>
            <a:r>
              <a:rPr lang="en-US" sz="2400" dirty="0" err="1"/>
              <a:t>bertemu</a:t>
            </a:r>
            <a:r>
              <a:rPr lang="en-US" sz="2400" dirty="0"/>
              <a:t> </a:t>
            </a:r>
            <a:r>
              <a:rPr lang="en-US" sz="2400" dirty="0" err="1"/>
              <a:t>pada</a:t>
            </a:r>
            <a:r>
              <a:rPr lang="en-US" sz="2400" dirty="0"/>
              <a:t> </a:t>
            </a:r>
            <a:r>
              <a:rPr lang="en-US" sz="2400" dirty="0" err="1"/>
              <a:t>waktu</a:t>
            </a:r>
            <a:r>
              <a:rPr lang="en-US" sz="2400" dirty="0"/>
              <a:t> yang </a:t>
            </a:r>
            <a:r>
              <a:rPr lang="en-US" sz="2400" dirty="0" err="1"/>
              <a:t>wajar</a:t>
            </a:r>
            <a:r>
              <a:rPr lang="en-US" sz="2400" dirty="0"/>
              <a:t> </a:t>
            </a:r>
            <a:r>
              <a:rPr lang="en-US" sz="2400" dirty="0" err="1"/>
              <a:t>dan</a:t>
            </a:r>
            <a:r>
              <a:rPr lang="en-US" sz="2400" dirty="0"/>
              <a:t> </a:t>
            </a:r>
            <a:r>
              <a:rPr lang="en-US" sz="2400" dirty="0" err="1"/>
              <a:t>berunding</a:t>
            </a:r>
            <a:r>
              <a:rPr lang="en-US" sz="2400" dirty="0"/>
              <a:t> </a:t>
            </a:r>
            <a:r>
              <a:rPr lang="en-US" sz="2400" dirty="0" err="1"/>
              <a:t>dengan</a:t>
            </a:r>
            <a:r>
              <a:rPr lang="en-US" sz="2400" dirty="0"/>
              <a:t> </a:t>
            </a:r>
            <a:r>
              <a:rPr lang="en-US" sz="2400" dirty="0" err="1"/>
              <a:t>itikad</a:t>
            </a:r>
            <a:r>
              <a:rPr lang="en-US" sz="2400" dirty="0"/>
              <a:t> </a:t>
            </a:r>
            <a:r>
              <a:rPr lang="en-US" sz="2400" dirty="0" err="1" smtClean="0"/>
              <a:t>baik</a:t>
            </a:r>
            <a:r>
              <a:rPr lang="en-US" sz="2400" dirty="0"/>
              <a:t>.</a:t>
            </a:r>
          </a:p>
        </p:txBody>
      </p:sp>
      <p:pic>
        <p:nvPicPr>
          <p:cNvPr id="5" name="Picture 4"/>
          <p:cNvPicPr>
            <a:picLocks noChangeAspect="1"/>
          </p:cNvPicPr>
          <p:nvPr/>
        </p:nvPicPr>
        <p:blipFill>
          <a:blip r:embed="rId2"/>
          <a:stretch>
            <a:fillRect/>
          </a:stretch>
        </p:blipFill>
        <p:spPr>
          <a:xfrm>
            <a:off x="609600" y="3856223"/>
            <a:ext cx="5291085" cy="2269941"/>
          </a:xfrm>
          <a:prstGeom prst="rect">
            <a:avLst/>
          </a:prstGeom>
        </p:spPr>
      </p:pic>
      <p:pic>
        <p:nvPicPr>
          <p:cNvPr id="6" name="Picture 5"/>
          <p:cNvPicPr>
            <a:picLocks noChangeAspect="1"/>
          </p:cNvPicPr>
          <p:nvPr/>
        </p:nvPicPr>
        <p:blipFill>
          <a:blip r:embed="rId3"/>
          <a:stretch>
            <a:fillRect/>
          </a:stretch>
        </p:blipFill>
        <p:spPr>
          <a:xfrm>
            <a:off x="5900686" y="3856222"/>
            <a:ext cx="5249333" cy="2269941"/>
          </a:xfrm>
          <a:prstGeom prst="rect">
            <a:avLst/>
          </a:prstGeom>
        </p:spPr>
      </p:pic>
    </p:spTree>
    <p:extLst>
      <p:ext uri="{BB962C8B-B14F-4D97-AF65-F5344CB8AC3E}">
        <p14:creationId xmlns:p14="http://schemas.microsoft.com/office/powerpoint/2010/main" val="326794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0"/>
            <a:ext cx="10972800" cy="6330462"/>
          </a:xfrm>
        </p:spPr>
        <p:txBody>
          <a:bodyPr/>
          <a:lstStyle/>
          <a:p>
            <a:r>
              <a:rPr lang="en-US" dirty="0" smtClean="0"/>
              <a:t>What is good faith?</a:t>
            </a:r>
          </a:p>
          <a:p>
            <a:pPr marL="0" indent="0">
              <a:buNone/>
            </a:pPr>
            <a:r>
              <a:rPr lang="en-US" dirty="0" err="1"/>
              <a:t>Perundingan</a:t>
            </a:r>
            <a:r>
              <a:rPr lang="en-US" dirty="0"/>
              <a:t> </a:t>
            </a:r>
            <a:r>
              <a:rPr lang="en-US" dirty="0" err="1"/>
              <a:t>dengan</a:t>
            </a:r>
            <a:r>
              <a:rPr lang="en-US" dirty="0"/>
              <a:t> </a:t>
            </a:r>
            <a:r>
              <a:rPr lang="en-US" dirty="0" err="1"/>
              <a:t>itikad</a:t>
            </a:r>
            <a:r>
              <a:rPr lang="en-US" dirty="0"/>
              <a:t> </a:t>
            </a:r>
            <a:r>
              <a:rPr lang="en-US" dirty="0" err="1"/>
              <a:t>baik</a:t>
            </a:r>
            <a:r>
              <a:rPr lang="en-US" dirty="0"/>
              <a:t> </a:t>
            </a:r>
            <a:r>
              <a:rPr lang="en-US" dirty="0" err="1"/>
              <a:t>adalah</a:t>
            </a:r>
            <a:r>
              <a:rPr lang="en-US" dirty="0"/>
              <a:t> </a:t>
            </a:r>
            <a:r>
              <a:rPr lang="en-US" dirty="0" err="1"/>
              <a:t>landasan</a:t>
            </a:r>
            <a:r>
              <a:rPr lang="en-US" dirty="0"/>
              <a:t> </a:t>
            </a:r>
            <a:r>
              <a:rPr lang="en-US" dirty="0" err="1"/>
              <a:t>hubungan</a:t>
            </a:r>
            <a:r>
              <a:rPr lang="en-US" dirty="0"/>
              <a:t> </a:t>
            </a:r>
            <a:r>
              <a:rPr lang="en-US" dirty="0" err="1"/>
              <a:t>manajemen-pekerja</a:t>
            </a:r>
            <a:r>
              <a:rPr lang="en-US" dirty="0"/>
              <a:t> yang </a:t>
            </a:r>
            <a:r>
              <a:rPr lang="en-US" dirty="0" err="1"/>
              <a:t>efektif</a:t>
            </a:r>
            <a:r>
              <a:rPr lang="en-US" dirty="0"/>
              <a:t>. </a:t>
            </a: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r>
              <a:rPr lang="en-US" dirty="0" smtClean="0"/>
              <a:t>The negotiating team</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609600" y="1709493"/>
            <a:ext cx="5344712" cy="2209800"/>
          </a:xfrm>
          <a:prstGeom prst="rect">
            <a:avLst/>
          </a:prstGeom>
        </p:spPr>
      </p:pic>
      <p:pic>
        <p:nvPicPr>
          <p:cNvPr id="5" name="Picture 4"/>
          <p:cNvPicPr>
            <a:picLocks noChangeAspect="1"/>
          </p:cNvPicPr>
          <p:nvPr/>
        </p:nvPicPr>
        <p:blipFill>
          <a:blip r:embed="rId3"/>
          <a:stretch>
            <a:fillRect/>
          </a:stretch>
        </p:blipFill>
        <p:spPr>
          <a:xfrm>
            <a:off x="6325555" y="1709493"/>
            <a:ext cx="5256845" cy="2209800"/>
          </a:xfrm>
          <a:prstGeom prst="rect">
            <a:avLst/>
          </a:prstGeom>
        </p:spPr>
      </p:pic>
      <p:pic>
        <p:nvPicPr>
          <p:cNvPr id="6" name="Picture 5"/>
          <p:cNvPicPr>
            <a:picLocks noChangeAspect="1"/>
          </p:cNvPicPr>
          <p:nvPr/>
        </p:nvPicPr>
        <p:blipFill>
          <a:blip r:embed="rId4"/>
          <a:stretch>
            <a:fillRect/>
          </a:stretch>
        </p:blipFill>
        <p:spPr>
          <a:xfrm>
            <a:off x="609600" y="4532696"/>
            <a:ext cx="5344712" cy="2166531"/>
          </a:xfrm>
          <a:prstGeom prst="rect">
            <a:avLst/>
          </a:prstGeom>
        </p:spPr>
      </p:pic>
      <p:pic>
        <p:nvPicPr>
          <p:cNvPr id="7" name="Picture 6"/>
          <p:cNvPicPr>
            <a:picLocks noChangeAspect="1"/>
          </p:cNvPicPr>
          <p:nvPr/>
        </p:nvPicPr>
        <p:blipFill>
          <a:blip r:embed="rId5"/>
          <a:stretch>
            <a:fillRect/>
          </a:stretch>
        </p:blipFill>
        <p:spPr>
          <a:xfrm>
            <a:off x="6325555" y="4532695"/>
            <a:ext cx="5256845" cy="2108200"/>
          </a:xfrm>
          <a:prstGeom prst="rect">
            <a:avLst/>
          </a:prstGeom>
        </p:spPr>
      </p:pic>
    </p:spTree>
    <p:extLst>
      <p:ext uri="{BB962C8B-B14F-4D97-AF65-F5344CB8AC3E}">
        <p14:creationId xmlns:p14="http://schemas.microsoft.com/office/powerpoint/2010/main" val="3232635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xmlns="" id="{C497EB71-00C9-4BB9-ABCC-E61372138E6C}"/>
              </a:ext>
            </a:extLst>
          </p:cNvPr>
          <p:cNvGraphicFramePr>
            <a:graphicFrameLocks noGrp="1"/>
          </p:cNvGraphicFramePr>
          <p:nvPr>
            <p:ph sz="half" idx="1"/>
            <p:extLst>
              <p:ext uri="{D42A27DB-BD31-4B8C-83A1-F6EECF244321}">
                <p14:modId xmlns:p14="http://schemas.microsoft.com/office/powerpoint/2010/main" val="908991764"/>
              </p:ext>
            </p:extLst>
          </p:nvPr>
        </p:nvGraphicFramePr>
        <p:xfrm>
          <a:off x="0" y="634167"/>
          <a:ext cx="6200132" cy="5362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Placeholder 8">
            <a:extLst>
              <a:ext uri="{FF2B5EF4-FFF2-40B4-BE49-F238E27FC236}">
                <a16:creationId xmlns:a16="http://schemas.microsoft.com/office/drawing/2014/main" xmlns="" id="{A9A75888-22E3-1D43-9112-DA02186070B5}"/>
              </a:ext>
            </a:extLst>
          </p:cNvPr>
          <p:cNvPicPr>
            <a:picLocks noGrp="1" noChangeAspect="1"/>
          </p:cNvPicPr>
          <p:nvPr>
            <p:ph type="pic" sz="quarter" idx="14"/>
          </p:nvPr>
        </p:nvPicPr>
        <p:blipFill>
          <a:blip r:embed="rId7"/>
          <a:stretch>
            <a:fillRect/>
          </a:stretch>
        </p:blipFill>
        <p:spPr>
          <a:xfrm>
            <a:off x="6096000" y="0"/>
            <a:ext cx="6096000" cy="2942492"/>
          </a:xfrm>
        </p:spPr>
      </p:pic>
      <p:sp>
        <p:nvSpPr>
          <p:cNvPr id="20" name="Rectangle 19" descr="Accent block">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7543800" y="2924143"/>
            <a:ext cx="4648200" cy="1527864"/>
          </a:xfrm>
        </p:spPr>
        <p:txBody>
          <a:bodyPr/>
          <a:lstStyle/>
          <a:p>
            <a:r>
              <a:rPr lang="en-ZA" dirty="0"/>
              <a:t>LEARNING OBJECTIVES</a:t>
            </a:r>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7543800" y="4452007"/>
            <a:ext cx="4648200" cy="1162800"/>
          </a:xfrm>
        </p:spPr>
        <p:txBody>
          <a:bodyPr/>
          <a:lstStyle/>
          <a:p>
            <a:r>
              <a:rPr lang="id-ID" dirty="0"/>
              <a:t>Ada 6 pembahasan yang akan dibahas di bab ini.</a:t>
            </a:r>
            <a:endParaRPr lang="en-ZA" dirty="0"/>
          </a:p>
        </p:txBody>
      </p:sp>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48279"/>
            <a:ext cx="10972800" cy="6289487"/>
          </a:xfrm>
        </p:spPr>
        <p:txBody>
          <a:bodyPr/>
          <a:lstStyle/>
          <a:p>
            <a:r>
              <a:rPr lang="en-US" dirty="0" smtClean="0"/>
              <a:t>Bargaining items</a:t>
            </a:r>
          </a:p>
          <a:p>
            <a:pPr marL="514350" indent="-514350">
              <a:buFont typeface="+mj-lt"/>
              <a:buAutoNum type="arabicPeriod"/>
            </a:pPr>
            <a:r>
              <a:rPr lang="en-US" dirty="0"/>
              <a:t>item </a:t>
            </a:r>
            <a:r>
              <a:rPr lang="en-US" dirty="0" err="1"/>
              <a:t>tawar-menawar</a:t>
            </a:r>
            <a:r>
              <a:rPr lang="en-US" dirty="0"/>
              <a:t> yang </a:t>
            </a:r>
            <a:r>
              <a:rPr lang="en-US" dirty="0" err="1"/>
              <a:t>kasar</a:t>
            </a:r>
            <a:r>
              <a:rPr lang="en-US" dirty="0"/>
              <a:t> (</a:t>
            </a:r>
            <a:r>
              <a:rPr lang="en-US" dirty="0" err="1"/>
              <a:t>atau</a:t>
            </a:r>
            <a:r>
              <a:rPr lang="en-US" dirty="0"/>
              <a:t> </a:t>
            </a:r>
            <a:r>
              <a:rPr lang="en-US" dirty="0" err="1"/>
              <a:t>diizinkan</a:t>
            </a:r>
            <a:r>
              <a:rPr lang="en-US" dirty="0"/>
              <a:t>) </a:t>
            </a:r>
            <a:r>
              <a:rPr lang="en-US" dirty="0" err="1"/>
              <a:t>tidak</a:t>
            </a:r>
            <a:r>
              <a:rPr lang="en-US" dirty="0"/>
              <a:t> </a:t>
            </a:r>
            <a:r>
              <a:rPr lang="en-US" dirty="0" err="1"/>
              <a:t>wajib</a:t>
            </a:r>
            <a:r>
              <a:rPr lang="en-US" dirty="0"/>
              <a:t> </a:t>
            </a:r>
            <a:r>
              <a:rPr lang="en-US" dirty="0" err="1"/>
              <a:t>atau</a:t>
            </a:r>
            <a:r>
              <a:rPr lang="en-US" dirty="0"/>
              <a:t> </a:t>
            </a:r>
            <a:r>
              <a:rPr lang="en-US" dirty="0" err="1"/>
              <a:t>ilegal</a:t>
            </a:r>
            <a:r>
              <a:rPr lang="en-US" dirty="0" smtClean="0">
                <a:effectLst/>
              </a:rPr>
              <a:t> </a:t>
            </a:r>
          </a:p>
          <a:p>
            <a:pPr marL="514350" indent="-514350">
              <a:buFont typeface="+mj-lt"/>
              <a:buAutoNum type="arabicPeriod"/>
            </a:pPr>
            <a:r>
              <a:rPr lang="en-US" dirty="0" err="1" smtClean="0"/>
              <a:t>Perundingan</a:t>
            </a:r>
            <a:r>
              <a:rPr lang="en-US" dirty="0" smtClean="0"/>
              <a:t> </a:t>
            </a:r>
            <a:r>
              <a:rPr lang="en-US" dirty="0" err="1" smtClean="0"/>
              <a:t>ilegal</a:t>
            </a:r>
            <a:endParaRPr lang="en-US" dirty="0" smtClean="0"/>
          </a:p>
          <a:p>
            <a:r>
              <a:rPr lang="en-US" dirty="0" smtClean="0"/>
              <a:t>Bargaining hints</a:t>
            </a:r>
          </a:p>
          <a:p>
            <a:pPr marL="0" indent="0">
              <a:buNone/>
            </a:pPr>
            <a:endParaRPr lang="en-US" dirty="0"/>
          </a:p>
        </p:txBody>
      </p:sp>
      <p:pic>
        <p:nvPicPr>
          <p:cNvPr id="4" name="Picture 3"/>
          <p:cNvPicPr>
            <a:picLocks noChangeAspect="1"/>
          </p:cNvPicPr>
          <p:nvPr/>
        </p:nvPicPr>
        <p:blipFill>
          <a:blip r:embed="rId2"/>
          <a:stretch>
            <a:fillRect/>
          </a:stretch>
        </p:blipFill>
        <p:spPr>
          <a:xfrm>
            <a:off x="609600" y="3422650"/>
            <a:ext cx="5046133" cy="2146300"/>
          </a:xfrm>
          <a:prstGeom prst="rect">
            <a:avLst/>
          </a:prstGeom>
        </p:spPr>
      </p:pic>
      <p:pic>
        <p:nvPicPr>
          <p:cNvPr id="5" name="Picture 4"/>
          <p:cNvPicPr>
            <a:picLocks noChangeAspect="1"/>
          </p:cNvPicPr>
          <p:nvPr/>
        </p:nvPicPr>
        <p:blipFill>
          <a:blip r:embed="rId3"/>
          <a:stretch>
            <a:fillRect/>
          </a:stretch>
        </p:blipFill>
        <p:spPr>
          <a:xfrm>
            <a:off x="6507805" y="3244850"/>
            <a:ext cx="5074595" cy="2324100"/>
          </a:xfrm>
          <a:prstGeom prst="rect">
            <a:avLst/>
          </a:prstGeom>
        </p:spPr>
      </p:pic>
    </p:spTree>
    <p:extLst>
      <p:ext uri="{BB962C8B-B14F-4D97-AF65-F5344CB8AC3E}">
        <p14:creationId xmlns:p14="http://schemas.microsoft.com/office/powerpoint/2010/main" val="274105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Impasses, Mediation, and Strikes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a:t>Keterlibatan</a:t>
            </a:r>
            <a:r>
              <a:rPr lang="en-US" dirty="0"/>
              <a:t> </a:t>
            </a:r>
            <a:r>
              <a:rPr lang="en-US" dirty="0" err="1"/>
              <a:t>pihak</a:t>
            </a:r>
            <a:r>
              <a:rPr lang="en-US" dirty="0"/>
              <a:t> </a:t>
            </a:r>
            <a:r>
              <a:rPr lang="en-US" dirty="0" err="1"/>
              <a:t>ketiga</a:t>
            </a:r>
            <a:r>
              <a:rPr lang="en-US" dirty="0" smtClean="0">
                <a:effectLst/>
              </a:rPr>
              <a:t> </a:t>
            </a:r>
          </a:p>
          <a:p>
            <a:pPr marL="514350" indent="-514350">
              <a:buFont typeface="+mj-lt"/>
              <a:buAutoNum type="arabicPeriod"/>
            </a:pPr>
            <a:r>
              <a:rPr lang="en-US" dirty="0" err="1"/>
              <a:t>sumber</a:t>
            </a:r>
            <a:r>
              <a:rPr lang="en-US" dirty="0"/>
              <a:t> </a:t>
            </a:r>
            <a:r>
              <a:rPr lang="en-US" dirty="0" err="1"/>
              <a:t>bantuan</a:t>
            </a:r>
            <a:r>
              <a:rPr lang="en-US" dirty="0"/>
              <a:t> </a:t>
            </a:r>
            <a:r>
              <a:rPr lang="en-US" dirty="0" err="1"/>
              <a:t>pihak</a:t>
            </a:r>
            <a:r>
              <a:rPr lang="en-US" dirty="0"/>
              <a:t> </a:t>
            </a:r>
            <a:r>
              <a:rPr lang="en-US" dirty="0" err="1"/>
              <a:t>ketiga</a:t>
            </a:r>
            <a:r>
              <a:rPr lang="en-US" dirty="0" smtClean="0">
                <a:effectLst/>
              </a:rPr>
              <a:t> </a:t>
            </a:r>
          </a:p>
          <a:p>
            <a:pPr marL="514350" indent="-514350">
              <a:buFont typeface="+mj-lt"/>
              <a:buAutoNum type="arabicPeriod"/>
            </a:pPr>
            <a:r>
              <a:rPr lang="en-US" dirty="0" err="1" smtClean="0"/>
              <a:t>Pemogokan</a:t>
            </a:r>
            <a:endParaRPr lang="en-US" dirty="0" smtClean="0"/>
          </a:p>
          <a:p>
            <a:pPr marL="514350" indent="-514350">
              <a:buFont typeface="+mj-lt"/>
              <a:buAutoNum type="arabicPeriod"/>
            </a:pPr>
            <a:r>
              <a:rPr lang="en-US" dirty="0" err="1" smtClean="0"/>
              <a:t>Pedoman</a:t>
            </a:r>
            <a:r>
              <a:rPr lang="en-US" dirty="0" smtClean="0"/>
              <a:t> </a:t>
            </a:r>
            <a:r>
              <a:rPr lang="en-US" dirty="0" err="1" smtClean="0"/>
              <a:t>pemogokan</a:t>
            </a:r>
            <a:r>
              <a:rPr lang="en-US" dirty="0" smtClean="0"/>
              <a:t> </a:t>
            </a:r>
            <a:r>
              <a:rPr lang="en-US" dirty="0" err="1" smtClean="0"/>
              <a:t>untuk</a:t>
            </a:r>
            <a:r>
              <a:rPr lang="en-US" dirty="0" smtClean="0"/>
              <a:t> </a:t>
            </a:r>
            <a:r>
              <a:rPr lang="en-US" dirty="0" err="1" smtClean="0"/>
              <a:t>majikan</a:t>
            </a:r>
            <a:endParaRPr lang="en-US" dirty="0" smtClean="0"/>
          </a:p>
          <a:p>
            <a:pPr marL="514350" indent="-514350">
              <a:buFont typeface="+mj-lt"/>
              <a:buAutoNum type="arabicPeriod"/>
            </a:pPr>
            <a:r>
              <a:rPr lang="en-US" dirty="0" smtClean="0"/>
              <a:t>“</a:t>
            </a:r>
            <a:r>
              <a:rPr lang="en-US" dirty="0" err="1" smtClean="0"/>
              <a:t>senjata</a:t>
            </a:r>
            <a:r>
              <a:rPr lang="en-US" dirty="0" smtClean="0"/>
              <a:t>” </a:t>
            </a:r>
            <a:r>
              <a:rPr lang="en-US" dirty="0" err="1" smtClean="0"/>
              <a:t>lainnya</a:t>
            </a:r>
            <a:endParaRPr lang="en-US" dirty="0"/>
          </a:p>
        </p:txBody>
      </p:sp>
    </p:spTree>
    <p:extLst>
      <p:ext uri="{BB962C8B-B14F-4D97-AF65-F5344CB8AC3E}">
        <p14:creationId xmlns:p14="http://schemas.microsoft.com/office/powerpoint/2010/main" val="321495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774" y="348279"/>
            <a:ext cx="10817625" cy="5777885"/>
          </a:xfrm>
        </p:spPr>
        <p:txBody>
          <a:bodyPr/>
          <a:lstStyle/>
          <a:p>
            <a:r>
              <a:rPr lang="en-US" sz="2500" dirty="0" smtClean="0"/>
              <a:t>Improving Productivity through HRIS</a:t>
            </a:r>
          </a:p>
          <a:p>
            <a:pPr marL="0" indent="0">
              <a:buNone/>
            </a:pPr>
            <a:r>
              <a:rPr lang="en-US" sz="2500" i="1" dirty="0" err="1" smtClean="0"/>
              <a:t>Serikat</a:t>
            </a:r>
            <a:r>
              <a:rPr lang="en-US" sz="2500" i="1" dirty="0" smtClean="0"/>
              <a:t> </a:t>
            </a:r>
            <a:r>
              <a:rPr lang="en-US" sz="2500" i="1" dirty="0" err="1" smtClean="0"/>
              <a:t>pekerja</a:t>
            </a:r>
            <a:r>
              <a:rPr lang="en-US" sz="2500" i="1" dirty="0" smtClean="0"/>
              <a:t> </a:t>
            </a:r>
            <a:r>
              <a:rPr lang="en-US" sz="2500" i="1" dirty="0" err="1" smtClean="0"/>
              <a:t>menjadi</a:t>
            </a:r>
            <a:r>
              <a:rPr lang="en-US" sz="2500" i="1" dirty="0" smtClean="0"/>
              <a:t> </a:t>
            </a:r>
            <a:r>
              <a:rPr lang="en-US" sz="2500" i="1" dirty="0" err="1" smtClean="0"/>
              <a:t>teknologi</a:t>
            </a:r>
            <a:r>
              <a:rPr lang="en-US" sz="2500" i="1" dirty="0" smtClean="0"/>
              <a:t> </a:t>
            </a:r>
            <a:r>
              <a:rPr lang="en-US" sz="2500" i="1" dirty="0" err="1" smtClean="0"/>
              <a:t>tinggi</a:t>
            </a:r>
            <a:r>
              <a:rPr lang="en-US" sz="2500" i="1" dirty="0" smtClean="0"/>
              <a:t>.</a:t>
            </a:r>
          </a:p>
          <a:p>
            <a:pPr marL="0" indent="0">
              <a:buNone/>
            </a:pPr>
            <a:r>
              <a:rPr lang="en-US" sz="2500" dirty="0"/>
              <a:t>e-mail </a:t>
            </a:r>
            <a:r>
              <a:rPr lang="en-US" sz="2500" dirty="0" err="1"/>
              <a:t>dan</a:t>
            </a:r>
            <a:r>
              <a:rPr lang="en-US" sz="2500" dirty="0"/>
              <a:t> internet </a:t>
            </a:r>
            <a:r>
              <a:rPr lang="en-US" sz="2500" dirty="0" err="1"/>
              <a:t>berarti</a:t>
            </a:r>
            <a:r>
              <a:rPr lang="en-US" sz="2500" dirty="0"/>
              <a:t> </a:t>
            </a:r>
            <a:r>
              <a:rPr lang="en-US" sz="2500" dirty="0" err="1"/>
              <a:t>serikat</a:t>
            </a:r>
            <a:r>
              <a:rPr lang="en-US" sz="2500" dirty="0"/>
              <a:t> </a:t>
            </a:r>
            <a:r>
              <a:rPr lang="en-US" sz="2500" dirty="0" err="1"/>
              <a:t>pekerja</a:t>
            </a:r>
            <a:r>
              <a:rPr lang="en-US" sz="2500" dirty="0"/>
              <a:t> </a:t>
            </a:r>
            <a:r>
              <a:rPr lang="en-US" sz="2500" dirty="0" err="1"/>
              <a:t>dapat</a:t>
            </a:r>
            <a:r>
              <a:rPr lang="en-US" sz="2500" dirty="0"/>
              <a:t> </a:t>
            </a:r>
            <a:r>
              <a:rPr lang="en-US" sz="2500" dirty="0" err="1"/>
              <a:t>mengirim</a:t>
            </a:r>
            <a:r>
              <a:rPr lang="en-US" sz="2500" dirty="0"/>
              <a:t> </a:t>
            </a:r>
            <a:r>
              <a:rPr lang="en-US" sz="2500" dirty="0" err="1"/>
              <a:t>pengumuman</a:t>
            </a:r>
            <a:r>
              <a:rPr lang="en-US" sz="2500" dirty="0"/>
              <a:t> e-mail </a:t>
            </a:r>
            <a:r>
              <a:rPr lang="en-US" sz="2500" dirty="0" err="1"/>
              <a:t>massal</a:t>
            </a:r>
            <a:r>
              <a:rPr lang="en-US" sz="2500" dirty="0"/>
              <a:t> </a:t>
            </a:r>
            <a:r>
              <a:rPr lang="en-US" sz="2500" dirty="0" err="1"/>
              <a:t>kepada</a:t>
            </a:r>
            <a:r>
              <a:rPr lang="en-US" sz="2500" dirty="0"/>
              <a:t> </a:t>
            </a:r>
            <a:r>
              <a:rPr lang="en-US" sz="2500" dirty="0" err="1"/>
              <a:t>anggota</a:t>
            </a:r>
            <a:r>
              <a:rPr lang="en-US" sz="2500" dirty="0"/>
              <a:t> unit </a:t>
            </a:r>
            <a:r>
              <a:rPr lang="en-US" sz="2500" dirty="0" err="1"/>
              <a:t>perundingan</a:t>
            </a:r>
            <a:r>
              <a:rPr lang="en-US" sz="2500" dirty="0"/>
              <a:t> </a:t>
            </a:r>
            <a:r>
              <a:rPr lang="en-US" sz="2500" dirty="0" err="1"/>
              <a:t>bersama</a:t>
            </a:r>
            <a:r>
              <a:rPr lang="en-US" sz="2500" dirty="0"/>
              <a:t> </a:t>
            </a:r>
            <a:r>
              <a:rPr lang="en-US" sz="2500" dirty="0" err="1"/>
              <a:t>dan</a:t>
            </a:r>
            <a:r>
              <a:rPr lang="en-US" sz="2500" dirty="0"/>
              <a:t> </a:t>
            </a:r>
            <a:r>
              <a:rPr lang="en-US" sz="2500" dirty="0" err="1"/>
              <a:t>menggunakan</a:t>
            </a:r>
            <a:r>
              <a:rPr lang="en-US" sz="2500" dirty="0"/>
              <a:t> e-mail </a:t>
            </a:r>
            <a:r>
              <a:rPr lang="en-US" sz="2500" dirty="0" err="1"/>
              <a:t>untuk</a:t>
            </a:r>
            <a:r>
              <a:rPr lang="en-US" sz="2500" dirty="0"/>
              <a:t> </a:t>
            </a:r>
            <a:r>
              <a:rPr lang="en-US" sz="2500" dirty="0" err="1"/>
              <a:t>menjangkau</a:t>
            </a:r>
            <a:r>
              <a:rPr lang="en-US" sz="2500" dirty="0"/>
              <a:t> </a:t>
            </a:r>
            <a:r>
              <a:rPr lang="en-US" sz="2500" dirty="0" err="1"/>
              <a:t>pendukung</a:t>
            </a:r>
            <a:r>
              <a:rPr lang="en-US" sz="2500" dirty="0"/>
              <a:t> </a:t>
            </a:r>
            <a:r>
              <a:rPr lang="en-US" sz="2500" dirty="0" err="1"/>
              <a:t>dan</a:t>
            </a:r>
            <a:r>
              <a:rPr lang="en-US" sz="2500" dirty="0"/>
              <a:t> </a:t>
            </a:r>
            <a:r>
              <a:rPr lang="en-US" sz="2500" dirty="0" err="1"/>
              <a:t>pejabat</a:t>
            </a:r>
            <a:r>
              <a:rPr lang="en-US" sz="2500" dirty="0"/>
              <a:t> </a:t>
            </a:r>
            <a:r>
              <a:rPr lang="en-US" sz="2500" dirty="0" err="1"/>
              <a:t>pemerintah</a:t>
            </a:r>
            <a:r>
              <a:rPr lang="en-US" sz="2500" dirty="0"/>
              <a:t> </a:t>
            </a:r>
            <a:r>
              <a:rPr lang="en-US" sz="2500" dirty="0" err="1"/>
              <a:t>untuk</a:t>
            </a:r>
            <a:r>
              <a:rPr lang="en-US" sz="2500" dirty="0"/>
              <a:t> </a:t>
            </a:r>
            <a:r>
              <a:rPr lang="en-US" sz="2500" dirty="0" err="1"/>
              <a:t>kampanye</a:t>
            </a:r>
            <a:r>
              <a:rPr lang="en-US" sz="2500" dirty="0"/>
              <a:t> </a:t>
            </a:r>
            <a:r>
              <a:rPr lang="en-US" sz="2500" dirty="0" err="1"/>
              <a:t>perusahaan</a:t>
            </a:r>
            <a:r>
              <a:rPr lang="en-US" sz="2500" dirty="0"/>
              <a:t> </a:t>
            </a:r>
            <a:r>
              <a:rPr lang="en-US" sz="2500" dirty="0" err="1"/>
              <a:t>mereka</a:t>
            </a:r>
            <a:r>
              <a:rPr lang="en-US" sz="2500" dirty="0"/>
              <a:t>. </a:t>
            </a:r>
            <a:endParaRPr lang="en-US" sz="2500" dirty="0" smtClean="0"/>
          </a:p>
          <a:p>
            <a:r>
              <a:rPr lang="en-US" sz="2500" dirty="0" smtClean="0"/>
              <a:t>The Contract agreement</a:t>
            </a:r>
          </a:p>
          <a:p>
            <a:pPr marL="0" indent="0">
              <a:buNone/>
            </a:pPr>
            <a:endParaRPr lang="en-US" dirty="0"/>
          </a:p>
        </p:txBody>
      </p:sp>
      <p:pic>
        <p:nvPicPr>
          <p:cNvPr id="5" name="Picture 4"/>
          <p:cNvPicPr>
            <a:picLocks noChangeAspect="1"/>
          </p:cNvPicPr>
          <p:nvPr/>
        </p:nvPicPr>
        <p:blipFill>
          <a:blip r:embed="rId2"/>
          <a:stretch>
            <a:fillRect/>
          </a:stretch>
        </p:blipFill>
        <p:spPr>
          <a:xfrm>
            <a:off x="6087533" y="3713163"/>
            <a:ext cx="5192884" cy="2413000"/>
          </a:xfrm>
          <a:prstGeom prst="rect">
            <a:avLst/>
          </a:prstGeom>
        </p:spPr>
      </p:pic>
      <p:pic>
        <p:nvPicPr>
          <p:cNvPr id="6" name="Picture 5"/>
          <p:cNvPicPr>
            <a:picLocks noChangeAspect="1"/>
          </p:cNvPicPr>
          <p:nvPr/>
        </p:nvPicPr>
        <p:blipFill>
          <a:blip r:embed="rId3"/>
          <a:stretch>
            <a:fillRect/>
          </a:stretch>
        </p:blipFill>
        <p:spPr>
          <a:xfrm>
            <a:off x="764772" y="3784960"/>
            <a:ext cx="5322759" cy="2341203"/>
          </a:xfrm>
          <a:prstGeom prst="rect">
            <a:avLst/>
          </a:prstGeom>
        </p:spPr>
      </p:pic>
    </p:spTree>
    <p:extLst>
      <p:ext uri="{BB962C8B-B14F-4D97-AF65-F5344CB8AC3E}">
        <p14:creationId xmlns:p14="http://schemas.microsoft.com/office/powerpoint/2010/main" val="1292414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Dealing with Disputes and Grievances</a:t>
            </a:r>
            <a:endParaRPr lang="en-US" dirty="0"/>
          </a:p>
        </p:txBody>
      </p:sp>
      <p:sp>
        <p:nvSpPr>
          <p:cNvPr id="3" name="Content Placeholder 2"/>
          <p:cNvSpPr>
            <a:spLocks noGrp="1"/>
          </p:cNvSpPr>
          <p:nvPr>
            <p:ph idx="1"/>
          </p:nvPr>
        </p:nvSpPr>
        <p:spPr/>
        <p:txBody>
          <a:bodyPr>
            <a:normAutofit/>
          </a:bodyPr>
          <a:lstStyle/>
          <a:p>
            <a:r>
              <a:rPr lang="en-US" sz="2000" dirty="0" smtClean="0"/>
              <a:t>Sources of Grievances</a:t>
            </a:r>
          </a:p>
          <a:p>
            <a:pPr marL="0" indent="0">
              <a:buNone/>
            </a:pPr>
            <a:r>
              <a:rPr lang="en-US" sz="2000" dirty="0" err="1"/>
              <a:t>keluhan</a:t>
            </a:r>
            <a:r>
              <a:rPr lang="en-US" sz="2000" dirty="0"/>
              <a:t> </a:t>
            </a:r>
            <a:r>
              <a:rPr lang="en-US" sz="2000" dirty="0" err="1"/>
              <a:t>tertentu</a:t>
            </a:r>
            <a:r>
              <a:rPr lang="en-US" sz="2000" dirty="0"/>
              <a:t> </a:t>
            </a:r>
            <a:r>
              <a:rPr lang="en-US" sz="2000" dirty="0" err="1"/>
              <a:t>lebih</a:t>
            </a:r>
            <a:r>
              <a:rPr lang="en-US" sz="2000" dirty="0"/>
              <a:t> </a:t>
            </a:r>
            <a:r>
              <a:rPr lang="en-US" sz="2000" dirty="0" err="1" smtClean="0"/>
              <a:t>serius</a:t>
            </a:r>
            <a:r>
              <a:rPr lang="en-US" sz="2000" dirty="0" smtClean="0"/>
              <a:t> </a:t>
            </a:r>
            <a:r>
              <a:rPr lang="en-US" sz="2000" dirty="0" err="1"/>
              <a:t>karena</a:t>
            </a:r>
            <a:r>
              <a:rPr lang="en-US" sz="2000" dirty="0"/>
              <a:t> </a:t>
            </a:r>
            <a:r>
              <a:rPr lang="en-US" sz="2000" dirty="0" err="1"/>
              <a:t>biasanya</a:t>
            </a:r>
            <a:r>
              <a:rPr lang="en-US" sz="2000" dirty="0"/>
              <a:t> </a:t>
            </a:r>
            <a:r>
              <a:rPr lang="en-US" sz="2000" dirty="0" err="1"/>
              <a:t>lebih</a:t>
            </a:r>
            <a:r>
              <a:rPr lang="en-US" sz="2000" dirty="0"/>
              <a:t> </a:t>
            </a:r>
            <a:r>
              <a:rPr lang="en-US" sz="2000" dirty="0" err="1"/>
              <a:t>sulit</a:t>
            </a:r>
            <a:r>
              <a:rPr lang="en-US" sz="2000" dirty="0"/>
              <a:t> </a:t>
            </a:r>
            <a:r>
              <a:rPr lang="en-US" sz="2000" dirty="0" err="1"/>
              <a:t>diselesaikan</a:t>
            </a:r>
            <a:r>
              <a:rPr lang="en-US" sz="2000" dirty="0"/>
              <a:t>. </a:t>
            </a:r>
            <a:r>
              <a:rPr lang="en-US" sz="2000" dirty="0" err="1"/>
              <a:t>kasus</a:t>
            </a:r>
            <a:r>
              <a:rPr lang="en-US" sz="2000" dirty="0"/>
              <a:t> </a:t>
            </a:r>
            <a:r>
              <a:rPr lang="en-US" sz="2000" dirty="0" err="1"/>
              <a:t>disiplin</a:t>
            </a:r>
            <a:r>
              <a:rPr lang="en-US" sz="2000" dirty="0"/>
              <a:t> </a:t>
            </a:r>
            <a:r>
              <a:rPr lang="en-US" sz="2000" dirty="0" err="1"/>
              <a:t>dan</a:t>
            </a:r>
            <a:r>
              <a:rPr lang="en-US" sz="2000" dirty="0"/>
              <a:t> </a:t>
            </a:r>
            <a:r>
              <a:rPr lang="en-US" sz="2000" dirty="0" err="1"/>
              <a:t>masalah</a:t>
            </a:r>
            <a:r>
              <a:rPr lang="en-US" sz="2000" dirty="0"/>
              <a:t> </a:t>
            </a:r>
            <a:r>
              <a:rPr lang="en-US" sz="2000" dirty="0" err="1"/>
              <a:t>senioritas</a:t>
            </a:r>
            <a:r>
              <a:rPr lang="en-US" sz="2000" dirty="0"/>
              <a:t> </a:t>
            </a:r>
            <a:r>
              <a:rPr lang="en-US" sz="2000" dirty="0" err="1"/>
              <a:t>termasuk</a:t>
            </a:r>
            <a:r>
              <a:rPr lang="en-US" sz="2000" dirty="0"/>
              <a:t> </a:t>
            </a:r>
            <a:r>
              <a:rPr lang="en-US" sz="2000" dirty="0" err="1"/>
              <a:t>promosi</a:t>
            </a:r>
            <a:r>
              <a:rPr lang="en-US" sz="2000" dirty="0"/>
              <a:t>, transfer, </a:t>
            </a:r>
            <a:r>
              <a:rPr lang="en-US" sz="2000" dirty="0" err="1"/>
              <a:t>dan</a:t>
            </a:r>
            <a:r>
              <a:rPr lang="en-US" sz="2000" dirty="0"/>
              <a:t> PHK </a:t>
            </a:r>
            <a:r>
              <a:rPr lang="en-US" sz="2000" dirty="0" err="1"/>
              <a:t>akan</a:t>
            </a:r>
            <a:r>
              <a:rPr lang="en-US" sz="2000" dirty="0"/>
              <a:t> </a:t>
            </a:r>
            <a:r>
              <a:rPr lang="en-US" sz="2000" dirty="0" err="1"/>
              <a:t>ke</a:t>
            </a:r>
            <a:r>
              <a:rPr lang="en-US" sz="2000" dirty="0"/>
              <a:t> </a:t>
            </a:r>
            <a:r>
              <a:rPr lang="en-US" sz="2000" dirty="0" err="1"/>
              <a:t>daftarnya</a:t>
            </a:r>
            <a:r>
              <a:rPr lang="en-US" sz="2000" dirty="0"/>
              <a:t>. yang lain </a:t>
            </a:r>
            <a:r>
              <a:rPr lang="en-US" sz="2000" dirty="0" err="1"/>
              <a:t>akan</a:t>
            </a:r>
            <a:r>
              <a:rPr lang="en-US" sz="2000" dirty="0"/>
              <a:t> </a:t>
            </a:r>
            <a:r>
              <a:rPr lang="en-US" sz="2000" dirty="0" err="1"/>
              <a:t>mencakup</a:t>
            </a:r>
            <a:r>
              <a:rPr lang="en-US" sz="2000" dirty="0"/>
              <a:t> </a:t>
            </a:r>
            <a:r>
              <a:rPr lang="en-US" sz="2000" dirty="0" err="1"/>
              <a:t>keluhan</a:t>
            </a:r>
            <a:r>
              <a:rPr lang="en-US" sz="2000" dirty="0"/>
              <a:t> yang </a:t>
            </a:r>
            <a:r>
              <a:rPr lang="en-US" sz="2000" dirty="0" err="1"/>
              <a:t>muncul</a:t>
            </a:r>
            <a:r>
              <a:rPr lang="en-US" sz="2000" dirty="0"/>
              <a:t> </a:t>
            </a:r>
            <a:r>
              <a:rPr lang="en-US" sz="2000" dirty="0" err="1"/>
              <a:t>dari</a:t>
            </a:r>
            <a:r>
              <a:rPr lang="en-US" sz="2000" dirty="0"/>
              <a:t> </a:t>
            </a:r>
            <a:r>
              <a:rPr lang="en-US" sz="2000" dirty="0" err="1"/>
              <a:t>evaluasi</a:t>
            </a:r>
            <a:r>
              <a:rPr lang="en-US" sz="2000" dirty="0"/>
              <a:t> </a:t>
            </a:r>
            <a:r>
              <a:rPr lang="en-US" sz="2000" dirty="0" err="1"/>
              <a:t>pekerjaan</a:t>
            </a:r>
            <a:r>
              <a:rPr lang="en-US" sz="2000" dirty="0"/>
              <a:t> </a:t>
            </a:r>
            <a:r>
              <a:rPr lang="en-US" sz="2000" dirty="0" err="1"/>
              <a:t>dan</a:t>
            </a:r>
            <a:r>
              <a:rPr lang="en-US" sz="2000" dirty="0"/>
              <a:t> </a:t>
            </a:r>
            <a:r>
              <a:rPr lang="en-US" sz="2000" dirty="0" err="1"/>
              <a:t>penugasan</a:t>
            </a:r>
            <a:r>
              <a:rPr lang="en-US" sz="2000" dirty="0"/>
              <a:t> </a:t>
            </a:r>
            <a:r>
              <a:rPr lang="en-US" sz="2000" dirty="0" err="1"/>
              <a:t>kerja</a:t>
            </a:r>
            <a:r>
              <a:rPr lang="en-US" sz="2000" dirty="0"/>
              <a:t>, </a:t>
            </a:r>
            <a:r>
              <a:rPr lang="en-US" sz="2000" dirty="0" err="1"/>
              <a:t>lembur</a:t>
            </a:r>
            <a:r>
              <a:rPr lang="en-US" sz="2000" dirty="0"/>
              <a:t>, </a:t>
            </a:r>
            <a:r>
              <a:rPr lang="en-US" sz="2000" dirty="0" err="1"/>
              <a:t>liburan</a:t>
            </a:r>
            <a:r>
              <a:rPr lang="en-US" sz="2400" dirty="0"/>
              <a:t>, </a:t>
            </a:r>
            <a:r>
              <a:rPr lang="en-US" sz="2400" dirty="0" err="1"/>
              <a:t>rencana</a:t>
            </a:r>
            <a:r>
              <a:rPr lang="en-US" sz="2400" dirty="0"/>
              <a:t> </a:t>
            </a:r>
            <a:r>
              <a:rPr lang="en-US" sz="2400" dirty="0" err="1"/>
              <a:t>insentif</a:t>
            </a:r>
            <a:r>
              <a:rPr lang="en-US" sz="2400" dirty="0"/>
              <a:t>, </a:t>
            </a:r>
            <a:r>
              <a:rPr lang="en-US" sz="2400" dirty="0" err="1"/>
              <a:t>dan</a:t>
            </a:r>
            <a:r>
              <a:rPr lang="en-US" sz="2400" dirty="0"/>
              <a:t> </a:t>
            </a:r>
            <a:r>
              <a:rPr lang="en-US" sz="2400" dirty="0" err="1"/>
              <a:t>liburan</a:t>
            </a:r>
            <a:r>
              <a:rPr lang="en-US" sz="2400" dirty="0"/>
              <a:t>.</a:t>
            </a:r>
            <a:r>
              <a:rPr lang="en-US" sz="2400" dirty="0" smtClean="0">
                <a:effectLst/>
              </a:rPr>
              <a:t> </a:t>
            </a:r>
          </a:p>
        </p:txBody>
      </p:sp>
      <p:pic>
        <p:nvPicPr>
          <p:cNvPr id="4" name="Picture 3"/>
          <p:cNvPicPr>
            <a:picLocks noChangeAspect="1"/>
          </p:cNvPicPr>
          <p:nvPr/>
        </p:nvPicPr>
        <p:blipFill>
          <a:blip r:embed="rId2"/>
          <a:stretch>
            <a:fillRect/>
          </a:stretch>
        </p:blipFill>
        <p:spPr>
          <a:xfrm>
            <a:off x="609600" y="3742187"/>
            <a:ext cx="5029200" cy="1865145"/>
          </a:xfrm>
          <a:prstGeom prst="rect">
            <a:avLst/>
          </a:prstGeom>
        </p:spPr>
      </p:pic>
      <p:pic>
        <p:nvPicPr>
          <p:cNvPr id="5" name="Picture 4"/>
          <p:cNvPicPr>
            <a:picLocks noChangeAspect="1"/>
          </p:cNvPicPr>
          <p:nvPr/>
        </p:nvPicPr>
        <p:blipFill>
          <a:blip r:embed="rId3"/>
          <a:stretch>
            <a:fillRect/>
          </a:stretch>
        </p:blipFill>
        <p:spPr>
          <a:xfrm>
            <a:off x="6074056" y="3742187"/>
            <a:ext cx="5508344" cy="1681099"/>
          </a:xfrm>
          <a:prstGeom prst="rect">
            <a:avLst/>
          </a:prstGeom>
        </p:spPr>
      </p:pic>
    </p:spTree>
    <p:extLst>
      <p:ext uri="{BB962C8B-B14F-4D97-AF65-F5344CB8AC3E}">
        <p14:creationId xmlns:p14="http://schemas.microsoft.com/office/powerpoint/2010/main" val="76149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68092"/>
            <a:ext cx="10972800" cy="5758072"/>
          </a:xfrm>
        </p:spPr>
        <p:txBody>
          <a:bodyPr/>
          <a:lstStyle/>
          <a:p>
            <a:r>
              <a:rPr lang="en-US" sz="2400" dirty="0" smtClean="0"/>
              <a:t>The Grievance Procedure</a:t>
            </a:r>
          </a:p>
          <a:p>
            <a:pPr marL="0" indent="0">
              <a:buNone/>
            </a:pPr>
            <a:r>
              <a:rPr lang="en-US" sz="2400" dirty="0" err="1" smtClean="0"/>
              <a:t>Jika</a:t>
            </a:r>
            <a:r>
              <a:rPr lang="en-US" sz="2400" dirty="0" smtClean="0"/>
              <a:t> </a:t>
            </a:r>
            <a:r>
              <a:rPr lang="en-US" sz="2400" dirty="0" err="1" smtClean="0"/>
              <a:t>karyawan</a:t>
            </a:r>
            <a:r>
              <a:rPr lang="en-US" sz="2400" dirty="0" smtClean="0"/>
              <a:t> </a:t>
            </a:r>
            <a:r>
              <a:rPr lang="en-US" sz="2400" dirty="0" err="1" smtClean="0"/>
              <a:t>tidak</a:t>
            </a:r>
            <a:r>
              <a:rPr lang="en-US" sz="2400" dirty="0" smtClean="0"/>
              <a:t> </a:t>
            </a:r>
            <a:r>
              <a:rPr lang="en-US" sz="2400" dirty="0" err="1" smtClean="0"/>
              <a:t>menemukan</a:t>
            </a:r>
            <a:r>
              <a:rPr lang="en-US" sz="2400" dirty="0" smtClean="0"/>
              <a:t> </a:t>
            </a:r>
            <a:r>
              <a:rPr lang="en-US" sz="2400" dirty="0" err="1" smtClean="0"/>
              <a:t>solusi</a:t>
            </a:r>
            <a:r>
              <a:rPr lang="en-US" sz="2400" dirty="0" smtClean="0"/>
              <a:t> yang </a:t>
            </a:r>
            <a:r>
              <a:rPr lang="en-US" sz="2400" dirty="0" err="1" smtClean="0"/>
              <a:t>memuaskan</a:t>
            </a:r>
            <a:r>
              <a:rPr lang="en-US" sz="2400" dirty="0" smtClean="0"/>
              <a:t>, </a:t>
            </a:r>
            <a:r>
              <a:rPr lang="en-US" sz="2400" dirty="0" err="1" smtClean="0"/>
              <a:t>keluhan</a:t>
            </a:r>
            <a:r>
              <a:rPr lang="en-US" sz="2400" dirty="0" smtClean="0"/>
              <a:t> </a:t>
            </a:r>
            <a:r>
              <a:rPr lang="en-US" sz="2400" dirty="0" err="1" smtClean="0"/>
              <a:t>tersebut</a:t>
            </a:r>
            <a:r>
              <a:rPr lang="en-US" sz="2400" dirty="0" smtClean="0"/>
              <a:t> </a:t>
            </a:r>
            <a:r>
              <a:rPr lang="en-US" sz="2400" dirty="0" err="1" smtClean="0"/>
              <a:t>disampaikan</a:t>
            </a:r>
            <a:r>
              <a:rPr lang="en-US" sz="2400" dirty="0" smtClean="0"/>
              <a:t> </a:t>
            </a:r>
            <a:r>
              <a:rPr lang="en-US" sz="2400" dirty="0" err="1" smtClean="0"/>
              <a:t>kepada</a:t>
            </a:r>
            <a:r>
              <a:rPr lang="en-US" sz="2400" dirty="0" smtClean="0"/>
              <a:t> </a:t>
            </a:r>
            <a:r>
              <a:rPr lang="en-US" sz="2400" dirty="0" err="1" smtClean="0"/>
              <a:t>seorang</a:t>
            </a:r>
            <a:r>
              <a:rPr lang="en-US" sz="2400" dirty="0" smtClean="0"/>
              <a:t> arbiter </a:t>
            </a:r>
            <a:r>
              <a:rPr lang="en-US" sz="2400" dirty="0" err="1" smtClean="0"/>
              <a:t>pihak</a:t>
            </a:r>
            <a:r>
              <a:rPr lang="en-US" sz="2400" dirty="0" smtClean="0"/>
              <a:t> </a:t>
            </a:r>
            <a:r>
              <a:rPr lang="en-US" sz="2400" dirty="0" err="1" smtClean="0"/>
              <a:t>ketiga</a:t>
            </a:r>
            <a:r>
              <a:rPr lang="en-US" sz="2400" dirty="0" smtClean="0"/>
              <a:t> yang </a:t>
            </a:r>
            <a:r>
              <a:rPr lang="en-US" sz="2400" dirty="0" err="1" smtClean="0"/>
              <a:t>independen</a:t>
            </a:r>
            <a:r>
              <a:rPr lang="en-US" sz="2400" dirty="0" smtClean="0"/>
              <a:t> yang </a:t>
            </a:r>
            <a:r>
              <a:rPr lang="en-US" sz="2400" dirty="0" err="1" smtClean="0"/>
              <a:t>mendengar</a:t>
            </a:r>
            <a:r>
              <a:rPr lang="en-US" sz="2400" dirty="0" smtClean="0"/>
              <a:t> </a:t>
            </a:r>
            <a:r>
              <a:rPr lang="en-US" sz="2400" dirty="0" err="1" smtClean="0"/>
              <a:t>kasus</a:t>
            </a:r>
            <a:r>
              <a:rPr lang="en-US" sz="2400" dirty="0" smtClean="0"/>
              <a:t> </a:t>
            </a:r>
            <a:r>
              <a:rPr lang="en-US" sz="2400" dirty="0" err="1" smtClean="0"/>
              <a:t>tersebut</a:t>
            </a:r>
            <a:r>
              <a:rPr lang="en-US" sz="2400" dirty="0" smtClean="0"/>
              <a:t>, </a:t>
            </a:r>
            <a:r>
              <a:rPr lang="en-US" sz="2400" dirty="0" err="1" smtClean="0"/>
              <a:t>menulisnya</a:t>
            </a:r>
            <a:r>
              <a:rPr lang="en-US" sz="2400" dirty="0" smtClean="0"/>
              <a:t>, </a:t>
            </a:r>
            <a:r>
              <a:rPr lang="en-US" sz="2400" dirty="0" err="1" smtClean="0"/>
              <a:t>dan</a:t>
            </a:r>
            <a:r>
              <a:rPr lang="en-US" sz="2400" dirty="0" smtClean="0"/>
              <a:t> </a:t>
            </a:r>
            <a:r>
              <a:rPr lang="en-US" sz="2400" dirty="0" err="1" smtClean="0"/>
              <a:t>membuat</a:t>
            </a:r>
            <a:r>
              <a:rPr lang="en-US" sz="2400" dirty="0" smtClean="0"/>
              <a:t> </a:t>
            </a:r>
            <a:r>
              <a:rPr lang="en-US" sz="2400" dirty="0" err="1" smtClean="0"/>
              <a:t>keputusan</a:t>
            </a:r>
            <a:r>
              <a:rPr lang="en-US" sz="2400" dirty="0" smtClean="0"/>
              <a:t>. </a:t>
            </a:r>
          </a:p>
          <a:p>
            <a:pPr marL="0" indent="0">
              <a:buNone/>
            </a:pPr>
            <a:endParaRPr lang="en-US" dirty="0"/>
          </a:p>
        </p:txBody>
      </p:sp>
      <p:pic>
        <p:nvPicPr>
          <p:cNvPr id="4" name="Picture 3"/>
          <p:cNvPicPr>
            <a:picLocks noChangeAspect="1"/>
          </p:cNvPicPr>
          <p:nvPr/>
        </p:nvPicPr>
        <p:blipFill>
          <a:blip r:embed="rId2"/>
          <a:stretch>
            <a:fillRect/>
          </a:stretch>
        </p:blipFill>
        <p:spPr>
          <a:xfrm>
            <a:off x="609601" y="2518871"/>
            <a:ext cx="4095852" cy="3975385"/>
          </a:xfrm>
          <a:prstGeom prst="rect">
            <a:avLst/>
          </a:prstGeom>
        </p:spPr>
      </p:pic>
      <p:pic>
        <p:nvPicPr>
          <p:cNvPr id="6" name="Picture 5"/>
          <p:cNvPicPr>
            <a:picLocks noChangeAspect="1"/>
          </p:cNvPicPr>
          <p:nvPr/>
        </p:nvPicPr>
        <p:blipFill>
          <a:blip r:embed="rId3"/>
          <a:stretch>
            <a:fillRect/>
          </a:stretch>
        </p:blipFill>
        <p:spPr>
          <a:xfrm>
            <a:off x="7175443" y="1978827"/>
            <a:ext cx="3894667" cy="2197100"/>
          </a:xfrm>
          <a:prstGeom prst="rect">
            <a:avLst/>
          </a:prstGeom>
        </p:spPr>
      </p:pic>
      <p:pic>
        <p:nvPicPr>
          <p:cNvPr id="7" name="Picture 6"/>
          <p:cNvPicPr>
            <a:picLocks noChangeAspect="1"/>
          </p:cNvPicPr>
          <p:nvPr/>
        </p:nvPicPr>
        <p:blipFill>
          <a:blip r:embed="rId4"/>
          <a:stretch>
            <a:fillRect/>
          </a:stretch>
        </p:blipFill>
        <p:spPr>
          <a:xfrm>
            <a:off x="5490844" y="4360655"/>
            <a:ext cx="5080000" cy="2133600"/>
          </a:xfrm>
          <a:prstGeom prst="rect">
            <a:avLst/>
          </a:prstGeom>
        </p:spPr>
      </p:pic>
    </p:spTree>
    <p:extLst>
      <p:ext uri="{BB962C8B-B14F-4D97-AF65-F5344CB8AC3E}">
        <p14:creationId xmlns:p14="http://schemas.microsoft.com/office/powerpoint/2010/main" val="298381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91687"/>
            <a:ext cx="10972800" cy="5634477"/>
          </a:xfrm>
        </p:spPr>
        <p:txBody>
          <a:bodyPr>
            <a:normAutofit/>
          </a:bodyPr>
          <a:lstStyle/>
          <a:p>
            <a:r>
              <a:rPr lang="en-US" sz="2400" dirty="0" smtClean="0"/>
              <a:t>Guidelines for Handling Grievances</a:t>
            </a:r>
          </a:p>
          <a:p>
            <a:pPr marL="0" indent="0">
              <a:buNone/>
            </a:pPr>
            <a:r>
              <a:rPr lang="en-US" sz="2400" dirty="0" err="1"/>
              <a:t>asah</a:t>
            </a:r>
            <a:r>
              <a:rPr lang="en-US" sz="2400" dirty="0"/>
              <a:t> </a:t>
            </a:r>
            <a:r>
              <a:rPr lang="en-US" sz="2400" dirty="0" err="1"/>
              <a:t>kemampuan</a:t>
            </a:r>
            <a:r>
              <a:rPr lang="en-US" sz="2400" dirty="0"/>
              <a:t> </a:t>
            </a:r>
            <a:r>
              <a:rPr lang="en-US" sz="2400" dirty="0" err="1" smtClean="0"/>
              <a:t>untuk</a:t>
            </a:r>
            <a:r>
              <a:rPr lang="en-US" sz="2400" dirty="0" smtClean="0"/>
              <a:t> </a:t>
            </a:r>
            <a:r>
              <a:rPr lang="en-US" sz="2400" dirty="0" err="1"/>
              <a:t>menghindari</a:t>
            </a:r>
            <a:r>
              <a:rPr lang="en-US" sz="2400" dirty="0"/>
              <a:t>, </a:t>
            </a:r>
            <a:r>
              <a:rPr lang="en-US" sz="2400" dirty="0" err="1"/>
              <a:t>mengenali</a:t>
            </a:r>
            <a:r>
              <a:rPr lang="en-US" sz="2400" dirty="0"/>
              <a:t>, </a:t>
            </a:r>
            <a:r>
              <a:rPr lang="en-US" sz="2400" dirty="0" err="1"/>
              <a:t>mendiagnosis</a:t>
            </a:r>
            <a:r>
              <a:rPr lang="en-US" sz="2400" dirty="0"/>
              <a:t>, </a:t>
            </a:r>
            <a:r>
              <a:rPr lang="en-US" sz="2400" dirty="0" err="1"/>
              <a:t>dan</a:t>
            </a:r>
            <a:r>
              <a:rPr lang="en-US" sz="2400" dirty="0"/>
              <a:t> </a:t>
            </a:r>
            <a:r>
              <a:rPr lang="en-US" sz="2400" dirty="0" err="1"/>
              <a:t>memperbaiki</a:t>
            </a:r>
            <a:r>
              <a:rPr lang="en-US" sz="2400" dirty="0"/>
              <a:t> </a:t>
            </a:r>
            <a:r>
              <a:rPr lang="en-US" sz="2400" dirty="0" err="1"/>
              <a:t>penyebab</a:t>
            </a:r>
            <a:r>
              <a:rPr lang="en-US" sz="2400" dirty="0"/>
              <a:t> </a:t>
            </a:r>
            <a:r>
              <a:rPr lang="en-US" sz="2400" dirty="0" err="1"/>
              <a:t>ketidakpuasan</a:t>
            </a:r>
            <a:r>
              <a:rPr lang="en-US" sz="2400" dirty="0"/>
              <a:t> </a:t>
            </a:r>
            <a:r>
              <a:rPr lang="en-US" sz="2400" dirty="0" err="1"/>
              <a:t>karyawan</a:t>
            </a:r>
            <a:r>
              <a:rPr lang="en-US" sz="2400" dirty="0"/>
              <a:t> yang </a:t>
            </a:r>
            <a:r>
              <a:rPr lang="en-US" sz="2400" dirty="0" err="1"/>
              <a:t>potensial</a:t>
            </a:r>
            <a:r>
              <a:rPr lang="en-US" sz="2400" dirty="0"/>
              <a:t> (</a:t>
            </a:r>
            <a:r>
              <a:rPr lang="en-US" sz="2400" dirty="0" err="1"/>
              <a:t>seperti</a:t>
            </a:r>
            <a:r>
              <a:rPr lang="en-US" sz="2400" dirty="0"/>
              <a:t> </a:t>
            </a:r>
            <a:r>
              <a:rPr lang="en-US" sz="2400" dirty="0" err="1"/>
              <a:t>penilaian</a:t>
            </a:r>
            <a:r>
              <a:rPr lang="en-US" sz="2400" dirty="0"/>
              <a:t> yang </a:t>
            </a:r>
            <a:r>
              <a:rPr lang="en-US" sz="2400" dirty="0" err="1"/>
              <a:t>tidak</a:t>
            </a:r>
            <a:r>
              <a:rPr lang="en-US" sz="2400" dirty="0"/>
              <a:t> </a:t>
            </a:r>
            <a:r>
              <a:rPr lang="en-US" sz="2400" dirty="0" err="1"/>
              <a:t>adil</a:t>
            </a:r>
            <a:r>
              <a:rPr lang="en-US" sz="2400" dirty="0"/>
              <a:t> </a:t>
            </a:r>
            <a:r>
              <a:rPr lang="en-US" sz="2400" dirty="0" err="1"/>
              <a:t>atau</a:t>
            </a:r>
            <a:r>
              <a:rPr lang="en-US" sz="2400" dirty="0"/>
              <a:t> </a:t>
            </a:r>
            <a:r>
              <a:rPr lang="en-US" sz="2400" dirty="0" err="1"/>
              <a:t>komunikasi</a:t>
            </a:r>
            <a:r>
              <a:rPr lang="en-US" sz="2400" dirty="0"/>
              <a:t> yang </a:t>
            </a:r>
            <a:r>
              <a:rPr lang="en-US" sz="2400" dirty="0" err="1"/>
              <a:t>buruk</a:t>
            </a:r>
            <a:r>
              <a:rPr lang="en-US" sz="2400" dirty="0"/>
              <a:t>) </a:t>
            </a:r>
            <a:r>
              <a:rPr lang="en-US" sz="2400" dirty="0" err="1"/>
              <a:t>sebelum</a:t>
            </a:r>
            <a:r>
              <a:rPr lang="en-US" sz="2400" dirty="0"/>
              <a:t> </a:t>
            </a:r>
            <a:r>
              <a:rPr lang="en-US" sz="2400" dirty="0" err="1"/>
              <a:t>menjadi</a:t>
            </a:r>
            <a:r>
              <a:rPr lang="en-US" sz="2400" dirty="0"/>
              <a:t> </a:t>
            </a:r>
            <a:r>
              <a:rPr lang="en-US" sz="2400" dirty="0" err="1"/>
              <a:t>keluhan</a:t>
            </a:r>
            <a:r>
              <a:rPr lang="en-US" sz="2400" dirty="0" smtClean="0"/>
              <a:t>. </a:t>
            </a:r>
            <a:r>
              <a:rPr lang="en-US" sz="2400" dirty="0" err="1"/>
              <a:t>harus</a:t>
            </a:r>
            <a:r>
              <a:rPr lang="en-US" sz="2400" dirty="0"/>
              <a:t> </a:t>
            </a:r>
            <a:r>
              <a:rPr lang="en-US" sz="2400" dirty="0" err="1"/>
              <a:t>mengarahkan</a:t>
            </a:r>
            <a:r>
              <a:rPr lang="en-US" sz="2400" dirty="0"/>
              <a:t> </a:t>
            </a:r>
            <a:r>
              <a:rPr lang="en-US" sz="2400" dirty="0" err="1"/>
              <a:t>kursus</a:t>
            </a:r>
            <a:r>
              <a:rPr lang="en-US" sz="2400" dirty="0"/>
              <a:t> </a:t>
            </a:r>
            <a:r>
              <a:rPr lang="en-US" sz="2400" dirty="0" err="1"/>
              <a:t>antara</a:t>
            </a:r>
            <a:r>
              <a:rPr lang="en-US" sz="2400" dirty="0"/>
              <a:t> </a:t>
            </a:r>
            <a:r>
              <a:rPr lang="en-US" sz="2400" dirty="0" err="1"/>
              <a:t>memperlakukan</a:t>
            </a:r>
            <a:r>
              <a:rPr lang="en-US" sz="2400" dirty="0"/>
              <a:t> </a:t>
            </a:r>
            <a:r>
              <a:rPr lang="en-US" sz="2400" dirty="0" err="1"/>
              <a:t>karyawan</a:t>
            </a:r>
            <a:r>
              <a:rPr lang="en-US" sz="2400" dirty="0"/>
              <a:t> </a:t>
            </a:r>
            <a:r>
              <a:rPr lang="en-US" sz="2400" dirty="0" err="1"/>
              <a:t>secara</a:t>
            </a:r>
            <a:r>
              <a:rPr lang="en-US" sz="2400" dirty="0"/>
              <a:t> </a:t>
            </a:r>
            <a:r>
              <a:rPr lang="en-US" sz="2400" dirty="0" err="1"/>
              <a:t>adil</a:t>
            </a:r>
            <a:r>
              <a:rPr lang="en-US" sz="2400" dirty="0"/>
              <a:t> </a:t>
            </a:r>
            <a:r>
              <a:rPr lang="en-US" sz="2400" dirty="0" err="1"/>
              <a:t>dan</a:t>
            </a:r>
            <a:r>
              <a:rPr lang="en-US" sz="2400" dirty="0"/>
              <a:t> </a:t>
            </a:r>
            <a:r>
              <a:rPr lang="en-US" sz="2400" dirty="0" err="1"/>
              <a:t>mempertahankan</a:t>
            </a:r>
            <a:r>
              <a:rPr lang="en-US" sz="2400" dirty="0"/>
              <a:t> </a:t>
            </a:r>
            <a:r>
              <a:rPr lang="en-US" sz="2400" dirty="0" err="1"/>
              <a:t>hak</a:t>
            </a:r>
            <a:r>
              <a:rPr lang="en-US" sz="2400" dirty="0"/>
              <a:t> </a:t>
            </a:r>
            <a:r>
              <a:rPr lang="en-US" sz="2400" dirty="0" err="1"/>
              <a:t>dan</a:t>
            </a:r>
            <a:r>
              <a:rPr lang="en-US" sz="2400" dirty="0"/>
              <a:t> </a:t>
            </a:r>
            <a:r>
              <a:rPr lang="en-US" sz="2400" dirty="0" err="1"/>
              <a:t>prerogatif</a:t>
            </a:r>
            <a:r>
              <a:rPr lang="en-US" sz="2400" dirty="0"/>
              <a:t> </a:t>
            </a:r>
            <a:r>
              <a:rPr lang="en-US" sz="2400" dirty="0" err="1"/>
              <a:t>manajemen</a:t>
            </a:r>
            <a:r>
              <a:rPr lang="en-US" sz="2400" dirty="0"/>
              <a:t>.</a:t>
            </a:r>
            <a:r>
              <a:rPr lang="en-US" sz="2400" dirty="0" smtClean="0">
                <a:effectLst/>
              </a:rPr>
              <a:t> </a:t>
            </a:r>
            <a:endParaRPr lang="en-US" sz="2400" dirty="0"/>
          </a:p>
        </p:txBody>
      </p:sp>
      <p:pic>
        <p:nvPicPr>
          <p:cNvPr id="4" name="Picture 3"/>
          <p:cNvPicPr>
            <a:picLocks noChangeAspect="1"/>
          </p:cNvPicPr>
          <p:nvPr/>
        </p:nvPicPr>
        <p:blipFill>
          <a:blip r:embed="rId2"/>
          <a:stretch>
            <a:fillRect/>
          </a:stretch>
        </p:blipFill>
        <p:spPr>
          <a:xfrm>
            <a:off x="4013200" y="4235467"/>
            <a:ext cx="4165600" cy="2603500"/>
          </a:xfrm>
          <a:prstGeom prst="rect">
            <a:avLst/>
          </a:prstGeom>
        </p:spPr>
      </p:pic>
      <p:pic>
        <p:nvPicPr>
          <p:cNvPr id="5" name="Picture 4"/>
          <p:cNvPicPr>
            <a:picLocks noChangeAspect="1"/>
          </p:cNvPicPr>
          <p:nvPr/>
        </p:nvPicPr>
        <p:blipFill>
          <a:blip r:embed="rId3"/>
          <a:stretch>
            <a:fillRect/>
          </a:stretch>
        </p:blipFill>
        <p:spPr>
          <a:xfrm>
            <a:off x="339621" y="3200417"/>
            <a:ext cx="4605867" cy="2336800"/>
          </a:xfrm>
          <a:prstGeom prst="rect">
            <a:avLst/>
          </a:prstGeom>
        </p:spPr>
      </p:pic>
      <p:pic>
        <p:nvPicPr>
          <p:cNvPr id="6" name="Picture 5"/>
          <p:cNvPicPr>
            <a:picLocks noChangeAspect="1"/>
          </p:cNvPicPr>
          <p:nvPr/>
        </p:nvPicPr>
        <p:blipFill>
          <a:blip r:embed="rId4"/>
          <a:stretch>
            <a:fillRect/>
          </a:stretch>
        </p:blipFill>
        <p:spPr>
          <a:xfrm>
            <a:off x="7933168" y="3200417"/>
            <a:ext cx="3894667" cy="2781300"/>
          </a:xfrm>
          <a:prstGeom prst="rect">
            <a:avLst/>
          </a:prstGeom>
        </p:spPr>
      </p:pic>
    </p:spTree>
    <p:extLst>
      <p:ext uri="{BB962C8B-B14F-4D97-AF65-F5344CB8AC3E}">
        <p14:creationId xmlns:p14="http://schemas.microsoft.com/office/powerpoint/2010/main" val="878887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Union Movement Today and Tomorrow</a:t>
            </a:r>
            <a:endParaRPr lang="en-US" dirty="0"/>
          </a:p>
        </p:txBody>
      </p:sp>
      <p:sp>
        <p:nvSpPr>
          <p:cNvPr id="3" name="Content Placeholder 2"/>
          <p:cNvSpPr>
            <a:spLocks noGrp="1"/>
          </p:cNvSpPr>
          <p:nvPr>
            <p:ph idx="1"/>
          </p:nvPr>
        </p:nvSpPr>
        <p:spPr/>
        <p:txBody>
          <a:bodyPr>
            <a:normAutofit/>
          </a:bodyPr>
          <a:lstStyle/>
          <a:p>
            <a:r>
              <a:rPr lang="en-US" sz="2400" dirty="0" smtClean="0"/>
              <a:t>Why union membership is down?</a:t>
            </a:r>
          </a:p>
          <a:p>
            <a:pPr marL="0" indent="0">
              <a:buNone/>
            </a:pPr>
            <a:r>
              <a:rPr lang="en-US" sz="2400" dirty="0" err="1"/>
              <a:t>peningkatan</a:t>
            </a:r>
            <a:r>
              <a:rPr lang="en-US" sz="2400" dirty="0"/>
              <a:t> </a:t>
            </a:r>
            <a:r>
              <a:rPr lang="en-US" sz="2400" dirty="0" err="1"/>
              <a:t>persaingan</a:t>
            </a:r>
            <a:r>
              <a:rPr lang="en-US" sz="2400" dirty="0"/>
              <a:t> global </a:t>
            </a:r>
            <a:r>
              <a:rPr lang="en-US" sz="2400" dirty="0" err="1"/>
              <a:t>dan</a:t>
            </a:r>
            <a:r>
              <a:rPr lang="en-US" sz="2400" dirty="0"/>
              <a:t> </a:t>
            </a:r>
            <a:r>
              <a:rPr lang="en-US" sz="2400" dirty="0" err="1"/>
              <a:t>teknologi</a:t>
            </a:r>
            <a:r>
              <a:rPr lang="en-US" sz="2400" dirty="0"/>
              <a:t> </a:t>
            </a:r>
            <a:r>
              <a:rPr lang="en-US" sz="2400" dirty="0" err="1"/>
              <a:t>baru</a:t>
            </a:r>
            <a:r>
              <a:rPr lang="en-US" sz="2400" dirty="0"/>
              <a:t> </a:t>
            </a:r>
            <a:r>
              <a:rPr lang="en-US" sz="2400" dirty="0" err="1"/>
              <a:t>seperti</a:t>
            </a:r>
            <a:r>
              <a:rPr lang="en-US" sz="2400" dirty="0"/>
              <a:t> </a:t>
            </a:r>
            <a:r>
              <a:rPr lang="en-US" sz="2400" dirty="0" err="1"/>
              <a:t>sistem</a:t>
            </a:r>
            <a:r>
              <a:rPr lang="en-US" sz="2400" dirty="0"/>
              <a:t> </a:t>
            </a:r>
            <a:r>
              <a:rPr lang="en-US" sz="2400" dirty="0" err="1"/>
              <a:t>produksi</a:t>
            </a:r>
            <a:r>
              <a:rPr lang="en-US" sz="2400" dirty="0"/>
              <a:t> just-in-time </a:t>
            </a:r>
            <a:r>
              <a:rPr lang="en-US" sz="2400" dirty="0" err="1"/>
              <a:t>memaksa</a:t>
            </a:r>
            <a:r>
              <a:rPr lang="en-US" sz="2400" dirty="0"/>
              <a:t> </a:t>
            </a:r>
            <a:r>
              <a:rPr lang="en-US" sz="2400" dirty="0" err="1"/>
              <a:t>pengusaha</a:t>
            </a:r>
            <a:r>
              <a:rPr lang="en-US" sz="2400" dirty="0"/>
              <a:t> </a:t>
            </a:r>
            <a:r>
              <a:rPr lang="en-US" sz="2400" dirty="0" err="1"/>
              <a:t>untuk</a:t>
            </a:r>
            <a:r>
              <a:rPr lang="en-US" sz="2400" dirty="0"/>
              <a:t> </a:t>
            </a:r>
            <a:r>
              <a:rPr lang="en-US" sz="2400" dirty="0" err="1"/>
              <a:t>mengurangi</a:t>
            </a:r>
            <a:r>
              <a:rPr lang="en-US" sz="2400" dirty="0"/>
              <a:t> </a:t>
            </a:r>
            <a:r>
              <a:rPr lang="en-US" sz="2400" dirty="0" err="1"/>
              <a:t>ketidakefisienan</a:t>
            </a:r>
            <a:r>
              <a:rPr lang="en-US" sz="2400" dirty="0"/>
              <a:t> </a:t>
            </a:r>
            <a:r>
              <a:rPr lang="en-US" sz="2400" dirty="0" err="1"/>
              <a:t>dan</a:t>
            </a:r>
            <a:r>
              <a:rPr lang="en-US" sz="2400" dirty="0"/>
              <a:t> </a:t>
            </a:r>
            <a:r>
              <a:rPr lang="en-US" sz="2400" dirty="0" err="1"/>
              <a:t>memangkas</a:t>
            </a:r>
            <a:r>
              <a:rPr lang="en-US" sz="2400" dirty="0"/>
              <a:t> </a:t>
            </a:r>
            <a:r>
              <a:rPr lang="en-US" sz="2400" dirty="0" err="1"/>
              <a:t>biaya</a:t>
            </a:r>
            <a:r>
              <a:rPr lang="en-US" sz="2400" dirty="0"/>
              <a:t> - </a:t>
            </a:r>
            <a:r>
              <a:rPr lang="en-US" sz="2400" dirty="0" err="1"/>
              <a:t>sering</a:t>
            </a:r>
            <a:r>
              <a:rPr lang="en-US" sz="2400" dirty="0"/>
              <a:t> </a:t>
            </a:r>
            <a:r>
              <a:rPr lang="en-US" sz="2400" dirty="0" err="1"/>
              <a:t>dengan</a:t>
            </a:r>
            <a:r>
              <a:rPr lang="en-US" sz="2400" dirty="0"/>
              <a:t> </a:t>
            </a:r>
            <a:r>
              <a:rPr lang="en-US" sz="2400" dirty="0" err="1"/>
              <a:t>mengurangi</a:t>
            </a:r>
            <a:r>
              <a:rPr lang="en-US" sz="2400" dirty="0"/>
              <a:t> </a:t>
            </a:r>
            <a:r>
              <a:rPr lang="en-US" sz="2400" dirty="0" err="1"/>
              <a:t>gaji</a:t>
            </a:r>
            <a:r>
              <a:rPr lang="en-US" sz="2400" dirty="0"/>
              <a:t> </a:t>
            </a:r>
            <a:r>
              <a:rPr lang="en-US" sz="2400" dirty="0" err="1"/>
              <a:t>dengan</a:t>
            </a:r>
            <a:r>
              <a:rPr lang="en-US" sz="2400" dirty="0"/>
              <a:t> </a:t>
            </a:r>
            <a:r>
              <a:rPr lang="en-US" sz="2400" dirty="0" err="1"/>
              <a:t>mengotomatisasi</a:t>
            </a:r>
            <a:r>
              <a:rPr lang="en-US" sz="2400" dirty="0"/>
              <a:t> </a:t>
            </a:r>
            <a:r>
              <a:rPr lang="en-US" sz="2400" dirty="0" err="1"/>
              <a:t>atau</a:t>
            </a:r>
            <a:r>
              <a:rPr lang="en-US" sz="2400" dirty="0"/>
              <a:t> </a:t>
            </a:r>
            <a:r>
              <a:rPr lang="en-US" sz="2400" dirty="0" err="1"/>
              <a:t>dengan</a:t>
            </a:r>
            <a:r>
              <a:rPr lang="en-US" sz="2400" dirty="0"/>
              <a:t> </a:t>
            </a:r>
            <a:r>
              <a:rPr lang="en-US" sz="2400" dirty="0" err="1"/>
              <a:t>mengirim</a:t>
            </a:r>
            <a:r>
              <a:rPr lang="en-US" sz="2400" dirty="0"/>
              <a:t> </a:t>
            </a:r>
            <a:r>
              <a:rPr lang="en-US" sz="2400" dirty="0" err="1"/>
              <a:t>pekerjaan</a:t>
            </a:r>
            <a:r>
              <a:rPr lang="en-US" sz="2400" dirty="0"/>
              <a:t> </a:t>
            </a:r>
            <a:r>
              <a:rPr lang="en-US" sz="2400" dirty="0" err="1"/>
              <a:t>ke</a:t>
            </a:r>
            <a:r>
              <a:rPr lang="en-US" sz="2400" dirty="0"/>
              <a:t> </a:t>
            </a:r>
            <a:r>
              <a:rPr lang="en-US" sz="2400" dirty="0" err="1"/>
              <a:t>luar</a:t>
            </a:r>
            <a:r>
              <a:rPr lang="en-US" sz="2400" dirty="0"/>
              <a:t> </a:t>
            </a:r>
            <a:r>
              <a:rPr lang="en-US" sz="2400" dirty="0" err="1" smtClean="0"/>
              <a:t>negeri</a:t>
            </a:r>
            <a:r>
              <a:rPr lang="en-US" sz="2400" dirty="0" smtClean="0"/>
              <a:t>. </a:t>
            </a:r>
          </a:p>
          <a:p>
            <a:pPr marL="0" indent="0">
              <a:buNone/>
            </a:pPr>
            <a:endParaRPr lang="en-US" dirty="0" smtClean="0"/>
          </a:p>
        </p:txBody>
      </p:sp>
    </p:spTree>
    <p:extLst>
      <p:ext uri="{BB962C8B-B14F-4D97-AF65-F5344CB8AC3E}">
        <p14:creationId xmlns:p14="http://schemas.microsoft.com/office/powerpoint/2010/main" val="3960220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48279"/>
            <a:ext cx="10972800" cy="5777885"/>
          </a:xfrm>
        </p:spPr>
        <p:txBody>
          <a:bodyPr>
            <a:normAutofit/>
          </a:bodyPr>
          <a:lstStyle/>
          <a:p>
            <a:r>
              <a:rPr lang="en-US" dirty="0" smtClean="0"/>
              <a:t>Card check and other new union tactics</a:t>
            </a:r>
          </a:p>
          <a:p>
            <a:pPr marL="0" indent="0">
              <a:buNone/>
            </a:pPr>
            <a:r>
              <a:rPr lang="en-US" dirty="0" err="1"/>
              <a:t>serikat</a:t>
            </a:r>
            <a:r>
              <a:rPr lang="en-US" dirty="0"/>
              <a:t> </a:t>
            </a:r>
            <a:r>
              <a:rPr lang="en-US" dirty="0" err="1"/>
              <a:t>akan</a:t>
            </a:r>
            <a:r>
              <a:rPr lang="en-US" dirty="0"/>
              <a:t> </a:t>
            </a:r>
            <a:r>
              <a:rPr lang="en-US" dirty="0" err="1"/>
              <a:t>memenangkan</a:t>
            </a:r>
            <a:r>
              <a:rPr lang="en-US" dirty="0"/>
              <a:t> </a:t>
            </a:r>
            <a:r>
              <a:rPr lang="en-US" dirty="0" err="1"/>
              <a:t>pengakuan</a:t>
            </a:r>
            <a:r>
              <a:rPr lang="en-US" dirty="0"/>
              <a:t> </a:t>
            </a:r>
            <a:r>
              <a:rPr lang="en-US" dirty="0" err="1"/>
              <a:t>ketika</a:t>
            </a:r>
            <a:r>
              <a:rPr lang="en-US" dirty="0"/>
              <a:t> </a:t>
            </a:r>
            <a:r>
              <a:rPr lang="en-US" dirty="0" err="1"/>
              <a:t>mayoritas</a:t>
            </a:r>
            <a:r>
              <a:rPr lang="en-US" dirty="0"/>
              <a:t> </a:t>
            </a:r>
            <a:r>
              <a:rPr lang="en-US" dirty="0" err="1"/>
              <a:t>pekerja</a:t>
            </a:r>
            <a:r>
              <a:rPr lang="en-US" dirty="0"/>
              <a:t> </a:t>
            </a:r>
            <a:r>
              <a:rPr lang="en-US" dirty="0" err="1"/>
              <a:t>menandatangani</a:t>
            </a:r>
            <a:r>
              <a:rPr lang="en-US" dirty="0"/>
              <a:t> </a:t>
            </a:r>
            <a:r>
              <a:rPr lang="en-US" dirty="0" err="1"/>
              <a:t>kartu</a:t>
            </a:r>
            <a:r>
              <a:rPr lang="en-US" dirty="0"/>
              <a:t> </a:t>
            </a:r>
            <a:r>
              <a:rPr lang="en-US" dirty="0" err="1"/>
              <a:t>otorisasi</a:t>
            </a:r>
            <a:r>
              <a:rPr lang="en-US" dirty="0"/>
              <a:t> </a:t>
            </a:r>
            <a:r>
              <a:rPr lang="en-US" dirty="0" err="1"/>
              <a:t>mengatakan</a:t>
            </a:r>
            <a:r>
              <a:rPr lang="en-US" dirty="0"/>
              <a:t> </a:t>
            </a:r>
            <a:r>
              <a:rPr lang="en-US" dirty="0" err="1"/>
              <a:t>mereka</a:t>
            </a:r>
            <a:r>
              <a:rPr lang="en-US" dirty="0"/>
              <a:t> </a:t>
            </a:r>
            <a:r>
              <a:rPr lang="en-US" dirty="0" err="1"/>
              <a:t>menginginkan</a:t>
            </a:r>
            <a:r>
              <a:rPr lang="en-US" dirty="0"/>
              <a:t> </a:t>
            </a:r>
            <a:r>
              <a:rPr lang="en-US" dirty="0" err="1"/>
              <a:t>serikat</a:t>
            </a:r>
            <a:r>
              <a:rPr lang="en-US" dirty="0"/>
              <a:t> </a:t>
            </a:r>
            <a:r>
              <a:rPr lang="en-US" dirty="0" err="1"/>
              <a:t>pekerja</a:t>
            </a:r>
            <a:r>
              <a:rPr lang="en-US" dirty="0"/>
              <a:t>.</a:t>
            </a:r>
            <a:r>
              <a:rPr lang="en-US" dirty="0" smtClean="0">
                <a:effectLst/>
              </a:rPr>
              <a:t> </a:t>
            </a:r>
            <a:endParaRPr lang="en-US" dirty="0" smtClean="0"/>
          </a:p>
          <a:p>
            <a:pPr marL="0" indent="0">
              <a:buNone/>
            </a:pPr>
            <a:endParaRPr lang="en-US" dirty="0" smtClean="0"/>
          </a:p>
          <a:p>
            <a:r>
              <a:rPr lang="en-US" dirty="0" smtClean="0"/>
              <a:t>high-performance work systems, employee participation, and trade unions</a:t>
            </a:r>
          </a:p>
          <a:p>
            <a:pPr marL="0" indent="0">
              <a:buNone/>
            </a:pPr>
            <a:r>
              <a:rPr lang="en-US" dirty="0" err="1"/>
              <a:t>banyak</a:t>
            </a:r>
            <a:r>
              <a:rPr lang="en-US" dirty="0"/>
              <a:t> </a:t>
            </a:r>
            <a:r>
              <a:rPr lang="en-US" dirty="0" err="1"/>
              <a:t>pengusaha</a:t>
            </a:r>
            <a:r>
              <a:rPr lang="en-US" dirty="0"/>
              <a:t> </a:t>
            </a:r>
            <a:r>
              <a:rPr lang="en-US" dirty="0" err="1"/>
              <a:t>mendorong</a:t>
            </a:r>
            <a:r>
              <a:rPr lang="en-US" dirty="0"/>
              <a:t> </a:t>
            </a:r>
            <a:r>
              <a:rPr lang="en-US" dirty="0" err="1"/>
              <a:t>karyawan</a:t>
            </a:r>
            <a:r>
              <a:rPr lang="en-US" dirty="0"/>
              <a:t> </a:t>
            </a:r>
            <a:r>
              <a:rPr lang="en-US" dirty="0" err="1"/>
              <a:t>untuk</a:t>
            </a:r>
            <a:r>
              <a:rPr lang="en-US" dirty="0"/>
              <a:t> </a:t>
            </a:r>
            <a:r>
              <a:rPr lang="en-US" dirty="0" err="1"/>
              <a:t>bekerja</a:t>
            </a:r>
            <a:r>
              <a:rPr lang="en-US" dirty="0"/>
              <a:t> </a:t>
            </a:r>
            <a:r>
              <a:rPr lang="en-US" dirty="0" err="1"/>
              <a:t>sama</a:t>
            </a:r>
            <a:r>
              <a:rPr lang="en-US" dirty="0"/>
              <a:t> </a:t>
            </a:r>
            <a:r>
              <a:rPr lang="en-US" dirty="0" err="1"/>
              <a:t>dalam</a:t>
            </a:r>
            <a:r>
              <a:rPr lang="en-US" dirty="0"/>
              <a:t> </a:t>
            </a:r>
            <a:r>
              <a:rPr lang="en-US" dirty="0" err="1"/>
              <a:t>tim.</a:t>
            </a:r>
            <a:r>
              <a:rPr lang="en-US" dirty="0"/>
              <a:t> </a:t>
            </a:r>
            <a:r>
              <a:rPr lang="en-US" dirty="0" err="1"/>
              <a:t>tujuannya</a:t>
            </a:r>
            <a:r>
              <a:rPr lang="en-US" dirty="0"/>
              <a:t> </a:t>
            </a:r>
            <a:r>
              <a:rPr lang="en-US" dirty="0" err="1"/>
              <a:t>adalah</a:t>
            </a:r>
            <a:r>
              <a:rPr lang="en-US" dirty="0"/>
              <a:t> </a:t>
            </a:r>
            <a:r>
              <a:rPr lang="en-US" dirty="0" err="1"/>
              <a:t>membantu</a:t>
            </a:r>
            <a:r>
              <a:rPr lang="en-US" dirty="0"/>
              <a:t> </a:t>
            </a:r>
            <a:r>
              <a:rPr lang="en-US" dirty="0" err="1"/>
              <a:t>memecahkan</a:t>
            </a:r>
            <a:r>
              <a:rPr lang="en-US" dirty="0"/>
              <a:t> </a:t>
            </a:r>
            <a:r>
              <a:rPr lang="en-US" dirty="0" err="1"/>
              <a:t>masalah</a:t>
            </a:r>
            <a:r>
              <a:rPr lang="en-US" dirty="0"/>
              <a:t> yang </a:t>
            </a:r>
            <a:r>
              <a:rPr lang="en-US" dirty="0" err="1"/>
              <a:t>terkait</a:t>
            </a:r>
            <a:r>
              <a:rPr lang="en-US" dirty="0"/>
              <a:t> </a:t>
            </a:r>
            <a:r>
              <a:rPr lang="en-US" dirty="0" err="1"/>
              <a:t>dengan</a:t>
            </a:r>
            <a:r>
              <a:rPr lang="en-US" dirty="0"/>
              <a:t> </a:t>
            </a:r>
            <a:r>
              <a:rPr lang="en-US" dirty="0" err="1"/>
              <a:t>pekerjaan</a:t>
            </a:r>
            <a:r>
              <a:rPr lang="en-US" dirty="0"/>
              <a:t> </a:t>
            </a:r>
            <a:r>
              <a:rPr lang="en-US" dirty="0" err="1"/>
              <a:t>dan</a:t>
            </a:r>
            <a:r>
              <a:rPr lang="en-US" dirty="0"/>
              <a:t> </a:t>
            </a:r>
            <a:r>
              <a:rPr lang="en-US" dirty="0" err="1"/>
              <a:t>menciptakan</a:t>
            </a:r>
            <a:r>
              <a:rPr lang="en-US" dirty="0"/>
              <a:t> </a:t>
            </a:r>
            <a:r>
              <a:rPr lang="en-US" dirty="0" err="1"/>
              <a:t>sistem</a:t>
            </a:r>
            <a:r>
              <a:rPr lang="en-US" dirty="0"/>
              <a:t> </a:t>
            </a:r>
            <a:r>
              <a:rPr lang="en-US" dirty="0" err="1"/>
              <a:t>kerja</a:t>
            </a:r>
            <a:r>
              <a:rPr lang="en-US" dirty="0"/>
              <a:t> </a:t>
            </a:r>
            <a:r>
              <a:rPr lang="en-US" dirty="0" err="1"/>
              <a:t>berkinerja</a:t>
            </a:r>
            <a:r>
              <a:rPr lang="en-US" dirty="0"/>
              <a:t> </a:t>
            </a:r>
            <a:r>
              <a:rPr lang="en-US" dirty="0" err="1"/>
              <a:t>tinggi</a:t>
            </a:r>
            <a:r>
              <a:rPr lang="en-US" dirty="0"/>
              <a:t>.</a:t>
            </a:r>
            <a:r>
              <a:rPr lang="en-US" dirty="0" smtClean="0">
                <a:effectLst/>
              </a:rPr>
              <a:t> </a:t>
            </a:r>
            <a:endParaRPr lang="en-US" dirty="0"/>
          </a:p>
        </p:txBody>
      </p:sp>
    </p:spTree>
    <p:extLst>
      <p:ext uri="{BB962C8B-B14F-4D97-AF65-F5344CB8AC3E}">
        <p14:creationId xmlns:p14="http://schemas.microsoft.com/office/powerpoint/2010/main" val="2684760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rcRect t="6492" b="6492"/>
          <a:stretch>
            <a:fillRect/>
          </a:stretch>
        </p:blipFill>
        <p:spPr/>
      </p:pic>
      <p:sp>
        <p:nvSpPr>
          <p:cNvPr id="4" name="Footer Placeholder 3"/>
          <p:cNvSpPr>
            <a:spLocks noGrp="1"/>
          </p:cNvSpPr>
          <p:nvPr>
            <p:ph type="ftr" sz="quarter" idx="12"/>
          </p:nvPr>
        </p:nvSpPr>
        <p:spPr/>
        <p:txBody>
          <a:bodyPr/>
          <a:lstStyle/>
          <a:p>
            <a:r>
              <a:rPr lang="en-ZA" smtClean="0"/>
              <a:t>Add a footer</a:t>
            </a:r>
            <a:endParaRPr lang="en-ZA" dirty="0"/>
          </a:p>
        </p:txBody>
      </p:sp>
      <p:sp>
        <p:nvSpPr>
          <p:cNvPr id="5" name="Slide Number Placeholder 4"/>
          <p:cNvSpPr>
            <a:spLocks noGrp="1"/>
          </p:cNvSpPr>
          <p:nvPr>
            <p:ph type="sldNum" sz="quarter" idx="33"/>
          </p:nvPr>
        </p:nvSpPr>
        <p:spPr/>
        <p:txBody>
          <a:bodyPr/>
          <a:lstStyle/>
          <a:p>
            <a:fld id="{19B51A1E-902D-48AF-9020-955120F399B6}" type="slidenum">
              <a:rPr lang="en-ZA" smtClean="0"/>
              <a:pPr/>
              <a:t>28</a:t>
            </a:fld>
            <a:endParaRPr lang="en-ZA" dirty="0"/>
          </a:p>
        </p:txBody>
      </p:sp>
    </p:spTree>
    <p:extLst>
      <p:ext uri="{BB962C8B-B14F-4D97-AF65-F5344CB8AC3E}">
        <p14:creationId xmlns:p14="http://schemas.microsoft.com/office/powerpoint/2010/main" val="22645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xmlns="" id="{7E468295-904F-0743-AD06-67DA21353B9E}"/>
              </a:ext>
            </a:extLst>
          </p:cNvPr>
          <p:cNvPicPr>
            <a:picLocks noGrp="1" noChangeAspect="1"/>
          </p:cNvPicPr>
          <p:nvPr>
            <p:ph type="pic" sz="quarter" idx="14"/>
          </p:nvPr>
        </p:nvPicPr>
        <p:blipFill>
          <a:blip r:embed="rId2"/>
          <a:stretch>
            <a:fillRect/>
          </a:stretch>
        </p:blipFill>
        <p:spPr>
          <a:xfrm>
            <a:off x="0" y="1658564"/>
            <a:ext cx="6096000" cy="3054220"/>
          </a:xfrm>
        </p:spPr>
      </p:pic>
      <p:sp>
        <p:nvSpPr>
          <p:cNvPr id="20" name="Rectangle 19" descr="Accent block">
            <a:extLst>
              <a:ext uri="{FF2B5EF4-FFF2-40B4-BE49-F238E27FC236}">
                <a16:creationId xmlns:a16="http://schemas.microsoft.com/office/drawing/2014/main" xmlns="" id="{EFA08948-2B6F-46B1-9D2D-8D7B2B3FBD56}"/>
              </a:ext>
              <a:ext uri="{C183D7F6-B498-43B3-948B-1728B52AA6E4}">
                <adec:decorative xmlns:adec="http://schemas.microsoft.com/office/drawing/2017/decorative" xmlns=""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2" name="Title 1">
            <a:extLst>
              <a:ext uri="{FF2B5EF4-FFF2-40B4-BE49-F238E27FC236}">
                <a16:creationId xmlns:a16="http://schemas.microsoft.com/office/drawing/2014/main" xmlns="" id="{3560F281-4FF6-4617-A809-AC9C15ECF18A}"/>
              </a:ext>
            </a:extLst>
          </p:cNvPr>
          <p:cNvSpPr>
            <a:spLocks noGrp="1"/>
          </p:cNvSpPr>
          <p:nvPr>
            <p:ph type="title"/>
          </p:nvPr>
        </p:nvSpPr>
        <p:spPr>
          <a:xfrm>
            <a:off x="5118334" y="1873345"/>
            <a:ext cx="6641900" cy="1124345"/>
          </a:xfrm>
        </p:spPr>
        <p:txBody>
          <a:bodyPr/>
          <a:lstStyle/>
          <a:p>
            <a:r>
              <a:rPr lang="id-ID" sz="4000" dirty="0"/>
              <a:t>THE LABOR MOVEMENT</a:t>
            </a:r>
            <a:endParaRPr lang="en-ZA" sz="4000" dirty="0"/>
          </a:p>
        </p:txBody>
      </p:sp>
      <p:sp>
        <p:nvSpPr>
          <p:cNvPr id="3" name="Text Placeholder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5118333" y="2994140"/>
            <a:ext cx="6641666" cy="981511"/>
          </a:xfrm>
        </p:spPr>
        <p:txBody>
          <a:bodyPr/>
          <a:lstStyle/>
          <a:p>
            <a:r>
              <a:rPr lang="id-ID" dirty="0"/>
              <a:t>Sekitar 14 juta lebih pekerja asal AS Masih terikat dalam serikat pekerja dari  dalam presentase 11,9% dari total jumlah pria dan wanita yang tinggal di AS.</a:t>
            </a:r>
            <a:endParaRPr lang="en-ZA" dirty="0"/>
          </a:p>
        </p:txBody>
      </p:sp>
      <p:graphicFrame>
        <p:nvGraphicFramePr>
          <p:cNvPr id="5" name="Content Placeholder 4">
            <a:extLst>
              <a:ext uri="{FF2B5EF4-FFF2-40B4-BE49-F238E27FC236}">
                <a16:creationId xmlns:a16="http://schemas.microsoft.com/office/drawing/2014/main" xmlns="" id="{0A6F011A-7370-4885-862E-6E4392684699}"/>
              </a:ext>
            </a:extLst>
          </p:cNvPr>
          <p:cNvGraphicFramePr>
            <a:graphicFrameLocks noGrp="1"/>
          </p:cNvGraphicFramePr>
          <p:nvPr>
            <p:ph sz="half" idx="1"/>
            <p:extLst>
              <p:ext uri="{D42A27DB-BD31-4B8C-83A1-F6EECF244321}">
                <p14:modId xmlns:p14="http://schemas.microsoft.com/office/powerpoint/2010/main" val="3543366626"/>
              </p:ext>
            </p:extLst>
          </p:nvPr>
        </p:nvGraphicFramePr>
        <p:xfrm>
          <a:off x="7036904" y="4041092"/>
          <a:ext cx="4723095" cy="2418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a:lstStyle/>
          <a:p>
            <a:fld id="{19B51A1E-902D-48AF-9020-955120F399B6}" type="slidenum">
              <a:rPr lang="en-ZA" smtClean="0"/>
              <a:pPr/>
              <a:t>3</a:t>
            </a:fld>
            <a:endParaRPr lang="en-ZA" dirty="0"/>
          </a:p>
        </p:txBody>
      </p:sp>
    </p:spTree>
    <p:extLst>
      <p:ext uri="{BB962C8B-B14F-4D97-AF65-F5344CB8AC3E}">
        <p14:creationId xmlns:p14="http://schemas.microsoft.com/office/powerpoint/2010/main" val="722098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304E83-A4F0-49C5-BB01-F5773509A2B3}"/>
              </a:ext>
            </a:extLst>
          </p:cNvPr>
          <p:cNvSpPr>
            <a:spLocks noGrp="1"/>
          </p:cNvSpPr>
          <p:nvPr>
            <p:ph type="title"/>
          </p:nvPr>
        </p:nvSpPr>
        <p:spPr/>
        <p:txBody>
          <a:bodyPr/>
          <a:lstStyle/>
          <a:p>
            <a:r>
              <a:rPr lang="id-ID" dirty="0"/>
              <a:t>Why Do Workers Organize ?</a:t>
            </a:r>
            <a:endParaRPr lang="en-ZA" dirty="0"/>
          </a:p>
        </p:txBody>
      </p:sp>
      <p:sp>
        <p:nvSpPr>
          <p:cNvPr id="3" name="Text Placeholder 2">
            <a:extLst>
              <a:ext uri="{FF2B5EF4-FFF2-40B4-BE49-F238E27FC236}">
                <a16:creationId xmlns:a16="http://schemas.microsoft.com/office/drawing/2014/main" xmlns="" id="{7CA42D59-EAD6-4F95-84F1-32A30F057856}"/>
              </a:ext>
            </a:extLst>
          </p:cNvPr>
          <p:cNvSpPr>
            <a:spLocks noGrp="1"/>
          </p:cNvSpPr>
          <p:nvPr>
            <p:ph type="body" sz="quarter" idx="32"/>
          </p:nvPr>
        </p:nvSpPr>
        <p:spPr/>
        <p:txBody>
          <a:bodyPr/>
          <a:lstStyle/>
          <a:p>
            <a:r>
              <a:rPr lang="en-ZA" dirty="0"/>
              <a:t>. </a:t>
            </a:r>
          </a:p>
        </p:txBody>
      </p:sp>
      <p:sp>
        <p:nvSpPr>
          <p:cNvPr id="12" name="Rectangle 11" descr="Accent block left">
            <a:extLst>
              <a:ext uri="{FF2B5EF4-FFF2-40B4-BE49-F238E27FC236}">
                <a16:creationId xmlns:a16="http://schemas.microsoft.com/office/drawing/2014/main" xmlns="" id="{7F65E93D-09FF-42EE-B9DD-750638966686}"/>
              </a:ext>
              <a:ext uri="{C183D7F6-B498-43B3-948B-1728B52AA6E4}">
                <adec:decorative xmlns:adec="http://schemas.microsoft.com/office/drawing/2017/decorative" xmlns="" val="1"/>
              </a:ext>
            </a:extLst>
          </p:cNvPr>
          <p:cNvSpPr/>
          <p:nvPr/>
        </p:nvSpPr>
        <p:spPr>
          <a:xfrm>
            <a:off x="431800" y="1999634"/>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4" name="Text Placeholder 3">
            <a:extLst>
              <a:ext uri="{FF2B5EF4-FFF2-40B4-BE49-F238E27FC236}">
                <a16:creationId xmlns:a16="http://schemas.microsoft.com/office/drawing/2014/main" xmlns="" id="{6AB259A0-0017-492F-A0DC-4B70C7052AE0}"/>
              </a:ext>
            </a:extLst>
          </p:cNvPr>
          <p:cNvSpPr>
            <a:spLocks noGrp="1"/>
          </p:cNvSpPr>
          <p:nvPr>
            <p:ph type="body" idx="1"/>
          </p:nvPr>
        </p:nvSpPr>
        <p:spPr>
          <a:xfrm>
            <a:off x="145723" y="2336539"/>
            <a:ext cx="5848277" cy="800292"/>
          </a:xfrm>
        </p:spPr>
        <p:txBody>
          <a:bodyPr/>
          <a:lstStyle/>
          <a:p>
            <a:r>
              <a:rPr lang="id-ID" dirty="0"/>
              <a:t>Pekerja tidak tidak berserikat karena bayaran dan kondisi kerja yang lebih baik, meskipun hal-hal ini penting.</a:t>
            </a:r>
            <a:endParaRPr lang="en-ZA" dirty="0"/>
          </a:p>
        </p:txBody>
      </p:sp>
      <p:graphicFrame>
        <p:nvGraphicFramePr>
          <p:cNvPr id="10" name="Content Placeholder 9">
            <a:extLst>
              <a:ext uri="{FF2B5EF4-FFF2-40B4-BE49-F238E27FC236}">
                <a16:creationId xmlns:a16="http://schemas.microsoft.com/office/drawing/2014/main" xmlns="" id="{F3ABBD00-495F-4E3F-AA9B-72D14A3ED499}"/>
              </a:ext>
            </a:extLst>
          </p:cNvPr>
          <p:cNvGraphicFramePr>
            <a:graphicFrameLocks noGrp="1"/>
          </p:cNvGraphicFramePr>
          <p:nvPr>
            <p:ph sz="half" idx="2"/>
            <p:extLst>
              <p:ext uri="{D42A27DB-BD31-4B8C-83A1-F6EECF244321}">
                <p14:modId xmlns:p14="http://schemas.microsoft.com/office/powerpoint/2010/main" val="2662770805"/>
              </p:ext>
            </p:extLst>
          </p:nvPr>
        </p:nvGraphicFramePr>
        <p:xfrm>
          <a:off x="128453" y="3331574"/>
          <a:ext cx="5775548" cy="28571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Connector 10" descr="Slide divider">
            <a:extLst>
              <a:ext uri="{FF2B5EF4-FFF2-40B4-BE49-F238E27FC236}">
                <a16:creationId xmlns:a16="http://schemas.microsoft.com/office/drawing/2014/main" xmlns="" id="{5A563457-1EC8-4978-BCCB-AFD88C9ED04C}"/>
              </a:ext>
              <a:ext uri="{C183D7F6-B498-43B3-948B-1728B52AA6E4}">
                <adec:decorative xmlns:adec="http://schemas.microsoft.com/office/drawing/2017/decorative" xmlns=""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descr="Accent bar right&#10;">
            <a:extLst>
              <a:ext uri="{FF2B5EF4-FFF2-40B4-BE49-F238E27FC236}">
                <a16:creationId xmlns:a16="http://schemas.microsoft.com/office/drawing/2014/main" xmlns="" id="{A7CD04AE-9A8B-4DED-855D-F51B510D0B69}"/>
              </a:ext>
              <a:ext uri="{C183D7F6-B498-43B3-948B-1728B52AA6E4}">
                <adec:decorative xmlns:adec="http://schemas.microsoft.com/office/drawing/2017/decorative" xmlns="" val="1"/>
              </a:ext>
            </a:extLst>
          </p:cNvPr>
          <p:cNvSpPr/>
          <p:nvPr/>
        </p:nvSpPr>
        <p:spPr>
          <a:xfrm>
            <a:off x="6299887" y="2014025"/>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ZA" dirty="0"/>
          </a:p>
        </p:txBody>
      </p:sp>
      <p:sp>
        <p:nvSpPr>
          <p:cNvPr id="6" name="Text Placeholder 5">
            <a:extLst>
              <a:ext uri="{FF2B5EF4-FFF2-40B4-BE49-F238E27FC236}">
                <a16:creationId xmlns:a16="http://schemas.microsoft.com/office/drawing/2014/main" xmlns="" id="{B237D1CA-B91A-410E-A968-D017BBE99F99}"/>
              </a:ext>
            </a:extLst>
          </p:cNvPr>
          <p:cNvSpPr>
            <a:spLocks noGrp="1"/>
          </p:cNvSpPr>
          <p:nvPr>
            <p:ph type="body" sz="quarter" idx="13"/>
          </p:nvPr>
        </p:nvSpPr>
        <p:spPr>
          <a:xfrm>
            <a:off x="6504000" y="2336539"/>
            <a:ext cx="5472000" cy="358775"/>
          </a:xfrm>
        </p:spPr>
        <p:txBody>
          <a:bodyPr/>
          <a:lstStyle/>
          <a:p>
            <a:r>
              <a:rPr lang="id-ID" dirty="0"/>
              <a:t>Bottom Line</a:t>
            </a:r>
            <a:endParaRPr lang="en-ZA" dirty="0"/>
          </a:p>
        </p:txBody>
      </p:sp>
      <p:sp>
        <p:nvSpPr>
          <p:cNvPr id="7" name="Text Placeholder 6">
            <a:extLst>
              <a:ext uri="{FF2B5EF4-FFF2-40B4-BE49-F238E27FC236}">
                <a16:creationId xmlns:a16="http://schemas.microsoft.com/office/drawing/2014/main" xmlns="" id="{26A87885-D672-4CF9-A78D-CFE98385B03A}"/>
              </a:ext>
            </a:extLst>
          </p:cNvPr>
          <p:cNvSpPr>
            <a:spLocks noGrp="1"/>
          </p:cNvSpPr>
          <p:nvPr>
            <p:ph type="body" sz="quarter" idx="12"/>
          </p:nvPr>
        </p:nvSpPr>
        <p:spPr>
          <a:xfrm>
            <a:off x="6287887" y="2736685"/>
            <a:ext cx="5472113" cy="2196041"/>
          </a:xfrm>
        </p:spPr>
        <p:txBody>
          <a:bodyPr/>
          <a:lstStyle/>
          <a:p>
            <a:pPr marL="0" indent="0">
              <a:buNone/>
            </a:pPr>
            <a:r>
              <a:rPr lang="id-ID" dirty="0"/>
              <a:t>Umumnya</a:t>
            </a:r>
            <a:r>
              <a:rPr lang="en-ZA" dirty="0"/>
              <a:t>, </a:t>
            </a:r>
            <a:r>
              <a:rPr lang="id-ID" dirty="0"/>
              <a:t>Serikat pekerja terbentuk karena </a:t>
            </a:r>
            <a:r>
              <a:rPr lang="en-ZA" dirty="0" err="1"/>
              <a:t>keyakinan</a:t>
            </a:r>
            <a:r>
              <a:rPr lang="en-ZA" dirty="0"/>
              <a:t> </a:t>
            </a:r>
            <a:r>
              <a:rPr lang="id-ID" dirty="0"/>
              <a:t>dari </a:t>
            </a:r>
            <a:r>
              <a:rPr lang="en-ZA" dirty="0" err="1"/>
              <a:t>pekerja</a:t>
            </a:r>
            <a:r>
              <a:rPr lang="en-ZA" dirty="0"/>
              <a:t> </a:t>
            </a:r>
            <a:r>
              <a:rPr lang="en-ZA" dirty="0" err="1"/>
              <a:t>bahwa</a:t>
            </a:r>
            <a:r>
              <a:rPr lang="en-ZA" dirty="0"/>
              <a:t> </a:t>
            </a:r>
            <a:r>
              <a:rPr lang="en-ZA" dirty="0" err="1"/>
              <a:t>hanya</a:t>
            </a:r>
            <a:r>
              <a:rPr lang="en-ZA" dirty="0"/>
              <a:t> </a:t>
            </a:r>
            <a:r>
              <a:rPr lang="en-ZA" dirty="0" err="1"/>
              <a:t>melalui</a:t>
            </a:r>
            <a:r>
              <a:rPr lang="en-ZA" dirty="0"/>
              <a:t> </a:t>
            </a:r>
            <a:r>
              <a:rPr lang="en-ZA" dirty="0" err="1"/>
              <a:t>persatuan</a:t>
            </a:r>
            <a:r>
              <a:rPr lang="id-ID" dirty="0"/>
              <a:t> </a:t>
            </a:r>
            <a:r>
              <a:rPr lang="en-ZA" dirty="0" err="1"/>
              <a:t>mereka</a:t>
            </a:r>
            <a:r>
              <a:rPr lang="en-ZA" dirty="0"/>
              <a:t> </a:t>
            </a:r>
            <a:r>
              <a:rPr lang="en-ZA" dirty="0" err="1"/>
              <a:t>dapat</a:t>
            </a:r>
            <a:r>
              <a:rPr lang="en-ZA" dirty="0"/>
              <a:t> </a:t>
            </a:r>
            <a:r>
              <a:rPr lang="en-ZA" dirty="0" err="1"/>
              <a:t>melindungi</a:t>
            </a:r>
            <a:r>
              <a:rPr lang="en-ZA" dirty="0"/>
              <a:t> </a:t>
            </a:r>
            <a:r>
              <a:rPr lang="en-ZA" dirty="0" err="1"/>
              <a:t>diri</a:t>
            </a:r>
            <a:r>
              <a:rPr lang="en-ZA" dirty="0"/>
              <a:t> </a:t>
            </a:r>
            <a:r>
              <a:rPr lang="en-ZA" dirty="0" err="1"/>
              <a:t>mereka</a:t>
            </a:r>
            <a:r>
              <a:rPr lang="en-ZA" dirty="0"/>
              <a:t> </a:t>
            </a:r>
            <a:r>
              <a:rPr lang="en-ZA" dirty="0" err="1"/>
              <a:t>sendiri</a:t>
            </a:r>
            <a:r>
              <a:rPr lang="en-ZA" dirty="0"/>
              <a:t> </a:t>
            </a:r>
            <a:r>
              <a:rPr lang="en-ZA" dirty="0" err="1"/>
              <a:t>dari</a:t>
            </a:r>
            <a:r>
              <a:rPr lang="en-ZA" dirty="0"/>
              <a:t> </a:t>
            </a:r>
            <a:r>
              <a:rPr lang="id-ID" dirty="0"/>
              <a:t>perlakuan </a:t>
            </a:r>
            <a:r>
              <a:rPr lang="en-ZA" dirty="0" err="1"/>
              <a:t>manajemen</a:t>
            </a:r>
            <a:r>
              <a:rPr lang="id-ID" dirty="0"/>
              <a:t> yang tidak adil.</a:t>
            </a:r>
            <a:endParaRPr lang="en-ZA" dirty="0"/>
          </a:p>
        </p:txBody>
      </p:sp>
      <p:sp>
        <p:nvSpPr>
          <p:cNvPr id="8" name="Slide Number Placeholder 7">
            <a:extLst>
              <a:ext uri="{FF2B5EF4-FFF2-40B4-BE49-F238E27FC236}">
                <a16:creationId xmlns:a16="http://schemas.microsoft.com/office/drawing/2014/main" xmlns="" id="{E6AC9832-FB01-464A-9824-61887B77997E}"/>
              </a:ext>
            </a:extLst>
          </p:cNvPr>
          <p:cNvSpPr>
            <a:spLocks noGrp="1"/>
          </p:cNvSpPr>
          <p:nvPr>
            <p:ph type="sldNum" sz="quarter" idx="33"/>
          </p:nvPr>
        </p:nvSpPr>
        <p:spPr>
          <a:xfrm>
            <a:off x="11760000" y="6371351"/>
            <a:ext cx="432000" cy="432000"/>
          </a:xfrm>
        </p:spPr>
        <p:txBody>
          <a:bodyPr/>
          <a:lstStyle/>
          <a:p>
            <a:fld id="{19B51A1E-902D-48AF-9020-955120F399B6}" type="slidenum">
              <a:rPr lang="en-ZA" smtClean="0"/>
              <a:pPr/>
              <a:t>4</a:t>
            </a:fld>
            <a:endParaRPr lang="en-ZA" dirty="0"/>
          </a:p>
        </p:txBody>
      </p:sp>
    </p:spTree>
    <p:extLst>
      <p:ext uri="{BB962C8B-B14F-4D97-AF65-F5344CB8AC3E}">
        <p14:creationId xmlns:p14="http://schemas.microsoft.com/office/powerpoint/2010/main" val="318883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xmlns="" id="{DDFCEC5C-6F1C-46C0-85BC-B32DE08BF836}"/>
              </a:ext>
            </a:extLst>
          </p:cNvPr>
          <p:cNvPicPr>
            <a:picLocks noGrp="1" noChangeAspect="1"/>
          </p:cNvPicPr>
          <p:nvPr>
            <p:ph type="pic" sz="quarter" idx="14"/>
          </p:nvPr>
        </p:nvPicPr>
        <p:blipFill>
          <a:blip r:embed="rId2"/>
          <a:srcRect l="14117" r="14117"/>
          <a:stretch>
            <a:fillRect/>
          </a:stretch>
        </p:blipFill>
        <p:spPr/>
      </p:pic>
      <p:sp>
        <p:nvSpPr>
          <p:cNvPr id="3" name="Title 2">
            <a:extLst>
              <a:ext uri="{FF2B5EF4-FFF2-40B4-BE49-F238E27FC236}">
                <a16:creationId xmlns:a16="http://schemas.microsoft.com/office/drawing/2014/main" xmlns="" id="{F4F70330-7555-41A0-81F0-3547CD33A1DD}"/>
              </a:ext>
            </a:extLst>
          </p:cNvPr>
          <p:cNvSpPr>
            <a:spLocks noGrp="1"/>
          </p:cNvSpPr>
          <p:nvPr>
            <p:ph type="title"/>
          </p:nvPr>
        </p:nvSpPr>
        <p:spPr>
          <a:xfrm>
            <a:off x="7111800" y="3429000"/>
            <a:ext cx="4648200" cy="1120360"/>
          </a:xfrm>
        </p:spPr>
        <p:txBody>
          <a:bodyPr/>
          <a:lstStyle/>
          <a:p>
            <a:r>
              <a:rPr lang="id-ID" sz="4000" dirty="0"/>
              <a:t>What Do Unions Want ?</a:t>
            </a:r>
          </a:p>
        </p:txBody>
      </p:sp>
      <p:sp>
        <p:nvSpPr>
          <p:cNvPr id="4" name="Text Placeholder 3">
            <a:extLst>
              <a:ext uri="{FF2B5EF4-FFF2-40B4-BE49-F238E27FC236}">
                <a16:creationId xmlns:a16="http://schemas.microsoft.com/office/drawing/2014/main" xmlns="" id="{A9058523-1522-4197-B836-402FFAFA1D15}"/>
              </a:ext>
            </a:extLst>
          </p:cNvPr>
          <p:cNvSpPr>
            <a:spLocks noGrp="1"/>
          </p:cNvSpPr>
          <p:nvPr>
            <p:ph type="body" sz="quarter" idx="32"/>
          </p:nvPr>
        </p:nvSpPr>
        <p:spPr>
          <a:xfrm>
            <a:off x="7111800" y="4549360"/>
            <a:ext cx="4648200" cy="1651920"/>
          </a:xfrm>
        </p:spPr>
        <p:txBody>
          <a:bodyPr/>
          <a:lstStyle/>
          <a:p>
            <a:r>
              <a:rPr lang="id-ID" dirty="0"/>
              <a:t>Serikat Pekerja pada dasarnya memiliki 2 tujuan utama </a:t>
            </a:r>
          </a:p>
          <a:p>
            <a:pPr marL="342900" indent="-342900">
              <a:buAutoNum type="arabicPeriod"/>
            </a:pPr>
            <a:r>
              <a:rPr lang="id-ID" dirty="0"/>
              <a:t>Union Security</a:t>
            </a:r>
          </a:p>
          <a:p>
            <a:pPr marL="342900" indent="-342900">
              <a:buAutoNum type="arabicPeriod"/>
            </a:pPr>
            <a:r>
              <a:rPr lang="en-US" dirty="0"/>
              <a:t>Improved wages, hours, working conditions, and benefits for their members</a:t>
            </a:r>
            <a:endParaRPr lang="id-ID" dirty="0"/>
          </a:p>
        </p:txBody>
      </p:sp>
      <p:sp>
        <p:nvSpPr>
          <p:cNvPr id="5" name="Content Placeholder 4">
            <a:extLst>
              <a:ext uri="{FF2B5EF4-FFF2-40B4-BE49-F238E27FC236}">
                <a16:creationId xmlns:a16="http://schemas.microsoft.com/office/drawing/2014/main" xmlns="" id="{697EEDEA-F553-4123-9DB0-FF2EFBEB5336}"/>
              </a:ext>
            </a:extLst>
          </p:cNvPr>
          <p:cNvSpPr>
            <a:spLocks noGrp="1"/>
          </p:cNvSpPr>
          <p:nvPr>
            <p:ph sz="half" idx="1"/>
          </p:nvPr>
        </p:nvSpPr>
        <p:spPr>
          <a:xfrm>
            <a:off x="185530" y="702365"/>
            <a:ext cx="5486400" cy="2623931"/>
          </a:xfrm>
        </p:spPr>
        <p:txBody>
          <a:bodyPr/>
          <a:lstStyle/>
          <a:p>
            <a:pPr marL="0" indent="0">
              <a:buNone/>
            </a:pPr>
            <a:r>
              <a:rPr lang="id-ID" b="1" u="sng" dirty="0">
                <a:latin typeface="Corbel" panose="020B0503020204020204" pitchFamily="34" charset="0"/>
              </a:rPr>
              <a:t>UNION SECURITY</a:t>
            </a:r>
          </a:p>
          <a:p>
            <a:pPr marL="0" indent="0">
              <a:buNone/>
            </a:pPr>
            <a:r>
              <a:rPr lang="id-ID" dirty="0"/>
              <a:t>Serikat pekerja mencari keamanan untuk diri mereka diri sendiri. Mereka berjuang keras membela hak-haknya untuk mewakili pekerja dalam perusahaan, serta berperan sebagai agen tawar-menawar eksklusif untuk semua karyawan dalam unit tersebut.</a:t>
            </a:r>
          </a:p>
          <a:p>
            <a:pPr marL="0" indent="0">
              <a:buNone/>
            </a:pPr>
            <a:endParaRPr lang="id-ID" dirty="0"/>
          </a:p>
        </p:txBody>
      </p:sp>
      <p:sp>
        <p:nvSpPr>
          <p:cNvPr id="6" name="Footer Placeholder 5">
            <a:extLst>
              <a:ext uri="{FF2B5EF4-FFF2-40B4-BE49-F238E27FC236}">
                <a16:creationId xmlns:a16="http://schemas.microsoft.com/office/drawing/2014/main" xmlns="" id="{A8339E5F-29E8-4E86-A275-4E93750D33F7}"/>
              </a:ext>
            </a:extLst>
          </p:cNvPr>
          <p:cNvSpPr>
            <a:spLocks noGrp="1"/>
          </p:cNvSpPr>
          <p:nvPr>
            <p:ph type="ftr" sz="quarter" idx="13"/>
          </p:nvPr>
        </p:nvSpPr>
        <p:spPr/>
        <p:txBody>
          <a:bodyPr/>
          <a:lstStyle/>
          <a:p>
            <a:r>
              <a:rPr lang="en-ZA" dirty="0"/>
              <a:t>Add a footer</a:t>
            </a:r>
          </a:p>
        </p:txBody>
      </p:sp>
      <p:sp>
        <p:nvSpPr>
          <p:cNvPr id="7" name="Slide Number Placeholder 6">
            <a:extLst>
              <a:ext uri="{FF2B5EF4-FFF2-40B4-BE49-F238E27FC236}">
                <a16:creationId xmlns:a16="http://schemas.microsoft.com/office/drawing/2014/main" xmlns="" id="{9AF02E45-0D15-4661-B376-8805D8467183}"/>
              </a:ext>
            </a:extLst>
          </p:cNvPr>
          <p:cNvSpPr>
            <a:spLocks noGrp="1"/>
          </p:cNvSpPr>
          <p:nvPr>
            <p:ph type="sldNum" sz="quarter" idx="33"/>
          </p:nvPr>
        </p:nvSpPr>
        <p:spPr/>
        <p:txBody>
          <a:bodyPr/>
          <a:lstStyle/>
          <a:p>
            <a:fld id="{19B51A1E-902D-48AF-9020-955120F399B6}" type="slidenum">
              <a:rPr lang="en-ZA" smtClean="0"/>
              <a:pPr/>
              <a:t>5</a:t>
            </a:fld>
            <a:endParaRPr lang="en-ZA" dirty="0"/>
          </a:p>
        </p:txBody>
      </p:sp>
      <p:graphicFrame>
        <p:nvGraphicFramePr>
          <p:cNvPr id="14" name="Diagram 13">
            <a:extLst>
              <a:ext uri="{FF2B5EF4-FFF2-40B4-BE49-F238E27FC236}">
                <a16:creationId xmlns:a16="http://schemas.microsoft.com/office/drawing/2014/main" xmlns="" id="{79B03DEE-F258-4DC1-B6DA-E92C9AEB9B1F}"/>
              </a:ext>
            </a:extLst>
          </p:cNvPr>
          <p:cNvGraphicFramePr/>
          <p:nvPr>
            <p:extLst>
              <p:ext uri="{D42A27DB-BD31-4B8C-83A1-F6EECF244321}">
                <p14:modId xmlns:p14="http://schemas.microsoft.com/office/powerpoint/2010/main" val="3936099655"/>
              </p:ext>
            </p:extLst>
          </p:nvPr>
        </p:nvGraphicFramePr>
        <p:xfrm>
          <a:off x="185530" y="2968487"/>
          <a:ext cx="5137878" cy="3232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926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36025-E5F5-44BF-A7E5-F8518885CB00}"/>
              </a:ext>
            </a:extLst>
          </p:cNvPr>
          <p:cNvSpPr>
            <a:spLocks noGrp="1"/>
          </p:cNvSpPr>
          <p:nvPr>
            <p:ph type="title"/>
          </p:nvPr>
        </p:nvSpPr>
        <p:spPr>
          <a:xfrm>
            <a:off x="432000" y="1327817"/>
            <a:ext cx="3026817" cy="1007164"/>
          </a:xfrm>
        </p:spPr>
        <p:txBody>
          <a:bodyPr/>
          <a:lstStyle/>
          <a:p>
            <a:r>
              <a:rPr lang="id-ID" dirty="0"/>
              <a:t>Right to work</a:t>
            </a:r>
          </a:p>
        </p:txBody>
      </p:sp>
      <p:sp>
        <p:nvSpPr>
          <p:cNvPr id="5" name="Content Placeholder 4">
            <a:extLst>
              <a:ext uri="{FF2B5EF4-FFF2-40B4-BE49-F238E27FC236}">
                <a16:creationId xmlns:a16="http://schemas.microsoft.com/office/drawing/2014/main" xmlns="" id="{B3A70ED2-A350-4984-A22A-1528A6B8B057}"/>
              </a:ext>
            </a:extLst>
          </p:cNvPr>
          <p:cNvSpPr>
            <a:spLocks noGrp="1"/>
          </p:cNvSpPr>
          <p:nvPr>
            <p:ph sz="half" idx="2"/>
          </p:nvPr>
        </p:nvSpPr>
        <p:spPr>
          <a:xfrm>
            <a:off x="432000" y="2334981"/>
            <a:ext cx="5664000" cy="3376963"/>
          </a:xfrm>
        </p:spPr>
        <p:txBody>
          <a:bodyPr/>
          <a:lstStyle/>
          <a:p>
            <a:r>
              <a:rPr lang="id-ID" dirty="0"/>
              <a:t>Tidak semua negara bagian memberikan hak terhadap serikat pekerja untuk mensyaratkan keanggotaan serikat sebagai syarat dalam suatu pekerjaan Hak untuk bekerja adalah istilah yang digunakan untuk menggambarkan ketentuan hukum negara bagian atau konstitusi yang melarang persyaratan keanggotaan serikat sebagai syarat</a:t>
            </a:r>
          </a:p>
        </p:txBody>
      </p:sp>
      <p:sp>
        <p:nvSpPr>
          <p:cNvPr id="6" name="Text Placeholder 5">
            <a:extLst>
              <a:ext uri="{FF2B5EF4-FFF2-40B4-BE49-F238E27FC236}">
                <a16:creationId xmlns:a16="http://schemas.microsoft.com/office/drawing/2014/main" xmlns="" id="{8CDA3F63-447D-47F2-B96C-7204FE855EAE}"/>
              </a:ext>
            </a:extLst>
          </p:cNvPr>
          <p:cNvSpPr>
            <a:spLocks noGrp="1"/>
          </p:cNvSpPr>
          <p:nvPr>
            <p:ph type="body" sz="quarter" idx="13"/>
          </p:nvPr>
        </p:nvSpPr>
        <p:spPr>
          <a:xfrm>
            <a:off x="6299999" y="2308214"/>
            <a:ext cx="5675887" cy="504000"/>
          </a:xfrm>
        </p:spPr>
        <p:txBody>
          <a:bodyPr/>
          <a:lstStyle/>
          <a:p>
            <a:r>
              <a:rPr lang="en-US" dirty="0"/>
              <a:t>IMPROVED WAGES, HOURS, AND BENEFITS</a:t>
            </a:r>
            <a:endParaRPr lang="id-ID" dirty="0"/>
          </a:p>
        </p:txBody>
      </p:sp>
      <p:sp>
        <p:nvSpPr>
          <p:cNvPr id="7" name="Text Placeholder 6">
            <a:extLst>
              <a:ext uri="{FF2B5EF4-FFF2-40B4-BE49-F238E27FC236}">
                <a16:creationId xmlns:a16="http://schemas.microsoft.com/office/drawing/2014/main" xmlns="" id="{3D8C7B71-73FB-4FC2-A657-1F0F3D6C7F25}"/>
              </a:ext>
            </a:extLst>
          </p:cNvPr>
          <p:cNvSpPr>
            <a:spLocks noGrp="1"/>
          </p:cNvSpPr>
          <p:nvPr>
            <p:ph type="body" sz="quarter" idx="12"/>
          </p:nvPr>
        </p:nvSpPr>
        <p:spPr>
          <a:xfrm>
            <a:off x="6299999" y="2706196"/>
            <a:ext cx="5472113" cy="3379036"/>
          </a:xfrm>
        </p:spPr>
        <p:txBody>
          <a:bodyPr/>
          <a:lstStyle/>
          <a:p>
            <a:r>
              <a:rPr lang="fi-FI" dirty="0"/>
              <a:t>Setelah serikat memastikannya Keamanannya terhadap pimpinan perusahaan</a:t>
            </a:r>
            <a:r>
              <a:rPr lang="id-ID" dirty="0"/>
              <a:t>, mereka berjuang untuk memperbaiki upah, jam kerja, kondisi kerja, dan tunjangan anggotanya. Perjanjian kerja biasanya juga memberikan peran kepada serikat pekerja dalam aktivitas sumber daya manusia, seperti perekrutan, penyeleksian, pemberian kompensasi, promosi, pelatihan, dan pemecatan karyawan.</a:t>
            </a:r>
          </a:p>
        </p:txBody>
      </p:sp>
      <p:sp>
        <p:nvSpPr>
          <p:cNvPr id="8" name="Footer Placeholder 7">
            <a:extLst>
              <a:ext uri="{FF2B5EF4-FFF2-40B4-BE49-F238E27FC236}">
                <a16:creationId xmlns:a16="http://schemas.microsoft.com/office/drawing/2014/main" xmlns="" id="{BACEDBC1-BE57-4F6E-9C09-FF8AF2545237}"/>
              </a:ext>
            </a:extLst>
          </p:cNvPr>
          <p:cNvSpPr>
            <a:spLocks noGrp="1"/>
          </p:cNvSpPr>
          <p:nvPr>
            <p:ph type="ftr" sz="quarter" idx="14"/>
          </p:nvPr>
        </p:nvSpPr>
        <p:spPr/>
        <p:txBody>
          <a:bodyPr/>
          <a:lstStyle/>
          <a:p>
            <a:r>
              <a:rPr lang="en-ZA"/>
              <a:t>Add a footer</a:t>
            </a:r>
            <a:endParaRPr lang="en-ZA" dirty="0"/>
          </a:p>
        </p:txBody>
      </p:sp>
      <p:sp>
        <p:nvSpPr>
          <p:cNvPr id="9" name="Slide Number Placeholder 8">
            <a:extLst>
              <a:ext uri="{FF2B5EF4-FFF2-40B4-BE49-F238E27FC236}">
                <a16:creationId xmlns:a16="http://schemas.microsoft.com/office/drawing/2014/main" xmlns="" id="{AB4DAC6B-394A-42C6-B700-3B93E36BED9F}"/>
              </a:ext>
            </a:extLst>
          </p:cNvPr>
          <p:cNvSpPr>
            <a:spLocks noGrp="1"/>
          </p:cNvSpPr>
          <p:nvPr>
            <p:ph type="sldNum" sz="quarter" idx="33"/>
          </p:nvPr>
        </p:nvSpPr>
        <p:spPr/>
        <p:txBody>
          <a:bodyPr/>
          <a:lstStyle/>
          <a:p>
            <a:fld id="{19B51A1E-902D-48AF-9020-955120F399B6}" type="slidenum">
              <a:rPr lang="en-ZA" smtClean="0"/>
              <a:pPr/>
              <a:t>6</a:t>
            </a:fld>
            <a:endParaRPr lang="en-ZA" dirty="0"/>
          </a:p>
        </p:txBody>
      </p:sp>
    </p:spTree>
    <p:extLst>
      <p:ext uri="{BB962C8B-B14F-4D97-AF65-F5344CB8AC3E}">
        <p14:creationId xmlns:p14="http://schemas.microsoft.com/office/powerpoint/2010/main" val="285425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ED8265-ADB9-4130-A9E7-B1461DB1E008}"/>
              </a:ext>
            </a:extLst>
          </p:cNvPr>
          <p:cNvSpPr>
            <a:spLocks noGrp="1"/>
          </p:cNvSpPr>
          <p:nvPr>
            <p:ph type="title"/>
          </p:nvPr>
        </p:nvSpPr>
        <p:spPr>
          <a:xfrm>
            <a:off x="431801" y="312502"/>
            <a:ext cx="11328000" cy="432000"/>
          </a:xfrm>
        </p:spPr>
        <p:txBody>
          <a:bodyPr/>
          <a:lstStyle/>
          <a:p>
            <a:r>
              <a:rPr lang="en-US" dirty="0"/>
              <a:t>The AFL-CIO and the SEIU</a:t>
            </a:r>
            <a:endParaRPr lang="id-ID" dirty="0"/>
          </a:p>
        </p:txBody>
      </p:sp>
      <p:sp>
        <p:nvSpPr>
          <p:cNvPr id="3" name="Text Placeholder 2">
            <a:extLst>
              <a:ext uri="{FF2B5EF4-FFF2-40B4-BE49-F238E27FC236}">
                <a16:creationId xmlns:a16="http://schemas.microsoft.com/office/drawing/2014/main" xmlns="" id="{61D92884-07A2-4C4D-A25D-95A37F2E3AEF}"/>
              </a:ext>
            </a:extLst>
          </p:cNvPr>
          <p:cNvSpPr>
            <a:spLocks noGrp="1"/>
          </p:cNvSpPr>
          <p:nvPr>
            <p:ph type="body" sz="quarter" idx="32"/>
          </p:nvPr>
        </p:nvSpPr>
        <p:spPr>
          <a:xfrm>
            <a:off x="431801" y="851292"/>
            <a:ext cx="11328000" cy="1772638"/>
          </a:xfrm>
        </p:spPr>
        <p:txBody>
          <a:bodyPr/>
          <a:lstStyle/>
          <a:p>
            <a:r>
              <a:rPr lang="en-US" sz="2000" dirty="0"/>
              <a:t>The American Federation of Labor and Congress of Industrial Organizations</a:t>
            </a:r>
            <a:r>
              <a:rPr lang="id-ID" sz="2000" dirty="0"/>
              <a:t>(AFL-CIO)  adalah federasi relawan dalam jumlah sekitar 56 tenaga kerja nasional dan internasional dalam serikat pekerja di Amerika Serikat. AFL dan CIO yang terpisah bergabung pada tahun 1955. Bagi banyak orang orang di Amerika Serikat, AFL-CIO identik dengan kata union.</a:t>
            </a:r>
          </a:p>
          <a:p>
            <a:endParaRPr lang="id-ID" dirty="0"/>
          </a:p>
        </p:txBody>
      </p:sp>
      <p:sp>
        <p:nvSpPr>
          <p:cNvPr id="4" name="Content Placeholder 3">
            <a:extLst>
              <a:ext uri="{FF2B5EF4-FFF2-40B4-BE49-F238E27FC236}">
                <a16:creationId xmlns:a16="http://schemas.microsoft.com/office/drawing/2014/main" xmlns="" id="{B9D2AAF0-5AA1-41BC-876E-B8AEEE20E226}"/>
              </a:ext>
            </a:extLst>
          </p:cNvPr>
          <p:cNvSpPr>
            <a:spLocks noGrp="1"/>
          </p:cNvSpPr>
          <p:nvPr>
            <p:ph idx="1"/>
          </p:nvPr>
        </p:nvSpPr>
        <p:spPr>
          <a:xfrm>
            <a:off x="431801" y="2319130"/>
            <a:ext cx="4418495" cy="1590261"/>
          </a:xfrm>
        </p:spPr>
        <p:txBody>
          <a:bodyPr/>
          <a:lstStyle/>
          <a:p>
            <a:r>
              <a:rPr lang="id-ID" dirty="0"/>
              <a:t>Ada 3 bagian/lapisan dalam struktur AFL-CIO</a:t>
            </a:r>
          </a:p>
          <a:p>
            <a:r>
              <a:rPr lang="id-ID" dirty="0"/>
              <a:t>National Federation</a:t>
            </a:r>
          </a:p>
          <a:p>
            <a:r>
              <a:rPr lang="id-ID" dirty="0"/>
              <a:t>AFL, CIO</a:t>
            </a:r>
          </a:p>
          <a:p>
            <a:endParaRPr lang="id-ID" dirty="0"/>
          </a:p>
        </p:txBody>
      </p:sp>
      <p:sp>
        <p:nvSpPr>
          <p:cNvPr id="5" name="Footer Placeholder 4">
            <a:extLst>
              <a:ext uri="{FF2B5EF4-FFF2-40B4-BE49-F238E27FC236}">
                <a16:creationId xmlns:a16="http://schemas.microsoft.com/office/drawing/2014/main" xmlns="" id="{357091E0-B2F0-44A8-BABB-21A9EEECFD06}"/>
              </a:ext>
            </a:extLst>
          </p:cNvPr>
          <p:cNvSpPr>
            <a:spLocks noGrp="1"/>
          </p:cNvSpPr>
          <p:nvPr>
            <p:ph type="ftr" sz="quarter" idx="12"/>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xmlns="" id="{CD4483FD-DBD6-49B7-AB67-F27001792743}"/>
              </a:ext>
            </a:extLst>
          </p:cNvPr>
          <p:cNvSpPr>
            <a:spLocks noGrp="1"/>
          </p:cNvSpPr>
          <p:nvPr>
            <p:ph type="sldNum" sz="quarter" idx="33"/>
          </p:nvPr>
        </p:nvSpPr>
        <p:spPr/>
        <p:txBody>
          <a:bodyPr/>
          <a:lstStyle/>
          <a:p>
            <a:fld id="{19B51A1E-902D-48AF-9020-955120F399B6}" type="slidenum">
              <a:rPr lang="en-ZA" smtClean="0"/>
              <a:pPr/>
              <a:t>7</a:t>
            </a:fld>
            <a:endParaRPr lang="en-ZA" dirty="0"/>
          </a:p>
        </p:txBody>
      </p:sp>
      <p:sp>
        <p:nvSpPr>
          <p:cNvPr id="10" name="TextBox 9">
            <a:extLst>
              <a:ext uri="{FF2B5EF4-FFF2-40B4-BE49-F238E27FC236}">
                <a16:creationId xmlns:a16="http://schemas.microsoft.com/office/drawing/2014/main" xmlns="" id="{3CB8CC86-C562-43E6-B4C0-4EBC829C59DF}"/>
              </a:ext>
            </a:extLst>
          </p:cNvPr>
          <p:cNvSpPr txBox="1"/>
          <p:nvPr/>
        </p:nvSpPr>
        <p:spPr>
          <a:xfrm>
            <a:off x="6241774" y="2319130"/>
            <a:ext cx="5518027" cy="2585323"/>
          </a:xfrm>
          <a:prstGeom prst="rect">
            <a:avLst/>
          </a:prstGeom>
          <a:noFill/>
        </p:spPr>
        <p:txBody>
          <a:bodyPr wrap="square" rtlCol="0">
            <a:spAutoFit/>
          </a:bodyPr>
          <a:lstStyle/>
          <a:p>
            <a:r>
              <a:rPr lang="en-US" b="1" u="sng" dirty="0"/>
              <a:t>SEIU</a:t>
            </a:r>
            <a:endParaRPr lang="id-ID" b="1" u="sng" dirty="0"/>
          </a:p>
          <a:p>
            <a:r>
              <a:rPr lang="en-US" dirty="0"/>
              <a:t>The Service Employees International Union (SEIU)</a:t>
            </a:r>
            <a:r>
              <a:rPr lang="id-ID" dirty="0"/>
              <a:t> </a:t>
            </a:r>
          </a:p>
          <a:p>
            <a:r>
              <a:rPr lang="id-ID" dirty="0"/>
              <a:t>adalah federasi yang tumbuh cepat dengan jumlah pengikut sekitar 2,2 juta anggota dalam berbagai serikat pekerja kesehatan yang terbesar, dengan lebih banyak lagi dari 1,1 juta anggota di lapangan, termasuk perawat, dokter, dan serikat pekerja publik terbesar kedua, dengan lebih dari 1 juta lokal dan pekerja pemerintah pada negara bagian.</a:t>
            </a:r>
          </a:p>
        </p:txBody>
      </p:sp>
    </p:spTree>
    <p:extLst>
      <p:ext uri="{BB962C8B-B14F-4D97-AF65-F5344CB8AC3E}">
        <p14:creationId xmlns:p14="http://schemas.microsoft.com/office/powerpoint/2010/main" val="3007407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F61026-10AE-487E-9B2B-14019BD16211}"/>
              </a:ext>
            </a:extLst>
          </p:cNvPr>
          <p:cNvSpPr>
            <a:spLocks noGrp="1"/>
          </p:cNvSpPr>
          <p:nvPr>
            <p:ph type="title"/>
          </p:nvPr>
        </p:nvSpPr>
        <p:spPr>
          <a:xfrm>
            <a:off x="228113" y="399371"/>
            <a:ext cx="11340000" cy="432000"/>
          </a:xfrm>
        </p:spPr>
        <p:txBody>
          <a:bodyPr/>
          <a:lstStyle/>
          <a:p>
            <a:r>
              <a:rPr lang="id-ID" dirty="0"/>
              <a:t>UNIONS AND THE LAW</a:t>
            </a:r>
          </a:p>
        </p:txBody>
      </p:sp>
      <p:sp>
        <p:nvSpPr>
          <p:cNvPr id="3" name="Text Placeholder 2">
            <a:extLst>
              <a:ext uri="{FF2B5EF4-FFF2-40B4-BE49-F238E27FC236}">
                <a16:creationId xmlns:a16="http://schemas.microsoft.com/office/drawing/2014/main" xmlns="" id="{B2B36954-63D5-4AE3-8651-A27E97667131}"/>
              </a:ext>
            </a:extLst>
          </p:cNvPr>
          <p:cNvSpPr>
            <a:spLocks noGrp="1"/>
          </p:cNvSpPr>
          <p:nvPr>
            <p:ph type="body" sz="quarter" idx="32"/>
          </p:nvPr>
        </p:nvSpPr>
        <p:spPr>
          <a:xfrm>
            <a:off x="228113" y="831371"/>
            <a:ext cx="6569114" cy="942102"/>
          </a:xfrm>
        </p:spPr>
        <p:txBody>
          <a:bodyPr/>
          <a:lstStyle/>
          <a:p>
            <a:r>
              <a:rPr lang="id-ID" dirty="0"/>
              <a:t>Terbenuknya gerakan tenaga kerja Amerika merupakan sejarah penting tentang  ekspansi dan kontraksi, dalam bentuk respons untuk perubahan kebijakan publik. Karena hingga sekitar tahun 1930, belum ada hukum tenaga kerja khusus yang sah</a:t>
            </a:r>
          </a:p>
        </p:txBody>
      </p:sp>
      <p:sp>
        <p:nvSpPr>
          <p:cNvPr id="4" name="Content Placeholder 3">
            <a:extLst>
              <a:ext uri="{FF2B5EF4-FFF2-40B4-BE49-F238E27FC236}">
                <a16:creationId xmlns:a16="http://schemas.microsoft.com/office/drawing/2014/main" xmlns="" id="{A29C28D2-9309-4728-A6BD-6A8CC0D75CAF}"/>
              </a:ext>
            </a:extLst>
          </p:cNvPr>
          <p:cNvSpPr>
            <a:spLocks noGrp="1"/>
          </p:cNvSpPr>
          <p:nvPr>
            <p:ph sz="half" idx="1"/>
          </p:nvPr>
        </p:nvSpPr>
        <p:spPr>
          <a:xfrm>
            <a:off x="228113" y="2040668"/>
            <a:ext cx="5472000" cy="4680000"/>
          </a:xfrm>
        </p:spPr>
        <p:txBody>
          <a:bodyPr/>
          <a:lstStyle/>
          <a:p>
            <a:pPr marL="0" indent="0">
              <a:buNone/>
            </a:pPr>
            <a:r>
              <a:rPr lang="en-US" b="1" u="sng" dirty="0"/>
              <a:t>Period of Strong Encouragement: The Norris-LaGuardia (1932)</a:t>
            </a:r>
            <a:r>
              <a:rPr lang="id-ID" b="1" u="sng" dirty="0"/>
              <a:t> </a:t>
            </a:r>
            <a:r>
              <a:rPr lang="en-US" b="1" u="sng" dirty="0"/>
              <a:t>and National Labor Relations (or Wagner) Acts (1935)</a:t>
            </a:r>
            <a:endParaRPr lang="id-ID" b="1" u="sng" dirty="0"/>
          </a:p>
          <a:p>
            <a:pPr marL="0" indent="0">
              <a:buNone/>
            </a:pPr>
            <a:r>
              <a:rPr lang="id-ID" dirty="0"/>
              <a:t>Undang-undang Norris-LaGuardia 1932 (Norris-LaGuardia Act of 1932) merupakan awal era baru untuk serikat pekerja agar lebih determinan. Undang-undang ini menjamin hak setiap karyawan dalam melakukan kegiatan seperti :</a:t>
            </a:r>
          </a:p>
          <a:p>
            <a:pPr>
              <a:buFont typeface="Courier New" panose="02070309020205020404" pitchFamily="49" charset="0"/>
              <a:buChar char="o"/>
            </a:pPr>
            <a:r>
              <a:rPr lang="es-ES" dirty="0" err="1"/>
              <a:t>kegiatan</a:t>
            </a:r>
            <a:r>
              <a:rPr lang="es-ES" dirty="0"/>
              <a:t> </a:t>
            </a:r>
            <a:r>
              <a:rPr lang="es-ES" dirty="0" err="1"/>
              <a:t>tawar-menawar</a:t>
            </a:r>
            <a:r>
              <a:rPr lang="es-ES" dirty="0"/>
              <a:t> secara </a:t>
            </a:r>
            <a:r>
              <a:rPr lang="es-ES" dirty="0" err="1"/>
              <a:t>kolektif</a:t>
            </a:r>
            <a:r>
              <a:rPr lang="es-ES" dirty="0"/>
              <a:t> "bebas </a:t>
            </a:r>
            <a:r>
              <a:rPr lang="es-ES" dirty="0" err="1"/>
              <a:t>dari</a:t>
            </a:r>
            <a:r>
              <a:rPr lang="es-ES" dirty="0"/>
              <a:t> </a:t>
            </a:r>
            <a:r>
              <a:rPr lang="es-ES" dirty="0" err="1"/>
              <a:t>campur</a:t>
            </a:r>
            <a:r>
              <a:rPr lang="es-ES" dirty="0"/>
              <a:t> tangan, </a:t>
            </a:r>
            <a:r>
              <a:rPr lang="es-ES" dirty="0" err="1"/>
              <a:t>pembatasan</a:t>
            </a:r>
            <a:r>
              <a:rPr lang="es-ES" dirty="0"/>
              <a:t>, </a:t>
            </a:r>
            <a:r>
              <a:rPr lang="es-ES" dirty="0" err="1"/>
              <a:t>atau</a:t>
            </a:r>
            <a:r>
              <a:rPr lang="es-ES" dirty="0"/>
              <a:t> </a:t>
            </a:r>
            <a:r>
              <a:rPr lang="es-ES" dirty="0" err="1"/>
              <a:t>paksaan</a:t>
            </a:r>
            <a:endParaRPr lang="id-ID" dirty="0"/>
          </a:p>
          <a:p>
            <a:pPr>
              <a:buFont typeface="Courier New" panose="02070309020205020404" pitchFamily="49" charset="0"/>
              <a:buChar char="o"/>
            </a:pPr>
            <a:r>
              <a:rPr lang="id-ID" dirty="0"/>
              <a:t>Bebas dari intervensi pengadilan</a:t>
            </a:r>
          </a:p>
        </p:txBody>
      </p:sp>
      <p:sp>
        <p:nvSpPr>
          <p:cNvPr id="5" name="Text Placeholder 4">
            <a:extLst>
              <a:ext uri="{FF2B5EF4-FFF2-40B4-BE49-F238E27FC236}">
                <a16:creationId xmlns:a16="http://schemas.microsoft.com/office/drawing/2014/main" xmlns="" id="{FA4B88B6-D8D6-46A6-AA3B-E00D2CB87980}"/>
              </a:ext>
            </a:extLst>
          </p:cNvPr>
          <p:cNvSpPr>
            <a:spLocks noGrp="1"/>
          </p:cNvSpPr>
          <p:nvPr>
            <p:ph type="body" sz="quarter" idx="12"/>
          </p:nvPr>
        </p:nvSpPr>
        <p:spPr>
          <a:xfrm>
            <a:off x="6299887" y="1907351"/>
            <a:ext cx="5472113" cy="4680000"/>
          </a:xfrm>
        </p:spPr>
        <p:txBody>
          <a:bodyPr/>
          <a:lstStyle/>
          <a:p>
            <a:pPr marL="0" indent="0">
              <a:buNone/>
            </a:pPr>
            <a:r>
              <a:rPr lang="id-ID" sz="2000" b="1" u="sng" dirty="0"/>
              <a:t>Pada 1935, Kongres mengesahkan Undang-undang Relasi Tenaga Kerja Nasional (atau Wagner) </a:t>
            </a:r>
          </a:p>
          <a:p>
            <a:r>
              <a:rPr lang="id-ID" dirty="0"/>
              <a:t>Hukum ini menegaskan hal-hal seperti :</a:t>
            </a:r>
          </a:p>
          <a:p>
            <a:r>
              <a:rPr lang="id-ID" dirty="0"/>
              <a:t>melarang praktik ketenagakerjaan yang tidak adil mengatur pemungutan suara secara rahasia dan aturan mayoritas/umum dalam menentukan apakah karyawan sebuah perusahaan ingin membentuk serikat pekerja</a:t>
            </a:r>
          </a:p>
          <a:p>
            <a:r>
              <a:rPr lang="id-ID" dirty="0"/>
              <a:t>Menciptakan Dewan Relasi Tenaga Kerja Nasional (NLRB)  untuk menegakkan kedua ketentuan tersebut.</a:t>
            </a:r>
          </a:p>
        </p:txBody>
      </p:sp>
      <p:sp>
        <p:nvSpPr>
          <p:cNvPr id="6" name="Footer Placeholder 5">
            <a:extLst>
              <a:ext uri="{FF2B5EF4-FFF2-40B4-BE49-F238E27FC236}">
                <a16:creationId xmlns:a16="http://schemas.microsoft.com/office/drawing/2014/main" xmlns="" id="{F19DA999-C768-4443-92DF-5D5D17C3AACD}"/>
              </a:ext>
            </a:extLst>
          </p:cNvPr>
          <p:cNvSpPr>
            <a:spLocks noGrp="1"/>
          </p:cNvSpPr>
          <p:nvPr>
            <p:ph type="ftr" sz="quarter" idx="13"/>
          </p:nvPr>
        </p:nvSpPr>
        <p:spPr/>
        <p:txBody>
          <a:bodyPr/>
          <a:lstStyle/>
          <a:p>
            <a:r>
              <a:rPr lang="en-ZA"/>
              <a:t>Add a footer</a:t>
            </a:r>
            <a:endParaRPr lang="en-ZA" dirty="0"/>
          </a:p>
        </p:txBody>
      </p:sp>
      <p:sp>
        <p:nvSpPr>
          <p:cNvPr id="7" name="Slide Number Placeholder 6">
            <a:extLst>
              <a:ext uri="{FF2B5EF4-FFF2-40B4-BE49-F238E27FC236}">
                <a16:creationId xmlns:a16="http://schemas.microsoft.com/office/drawing/2014/main" xmlns="" id="{EF640A70-200D-4990-B119-184C32461EDF}"/>
              </a:ext>
            </a:extLst>
          </p:cNvPr>
          <p:cNvSpPr>
            <a:spLocks noGrp="1"/>
          </p:cNvSpPr>
          <p:nvPr>
            <p:ph type="sldNum" sz="quarter" idx="33"/>
          </p:nvPr>
        </p:nvSpPr>
        <p:spPr/>
        <p:txBody>
          <a:bodyPr/>
          <a:lstStyle/>
          <a:p>
            <a:fld id="{19B51A1E-902D-48AF-9020-955120F399B6}" type="slidenum">
              <a:rPr lang="en-ZA" smtClean="0"/>
              <a:pPr/>
              <a:t>8</a:t>
            </a:fld>
            <a:endParaRPr lang="en-ZA" dirty="0"/>
          </a:p>
        </p:txBody>
      </p:sp>
    </p:spTree>
    <p:extLst>
      <p:ext uri="{BB962C8B-B14F-4D97-AF65-F5344CB8AC3E}">
        <p14:creationId xmlns:p14="http://schemas.microsoft.com/office/powerpoint/2010/main" val="291316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F47D1A-0674-4D55-8F46-F0A22B0DD04A}"/>
              </a:ext>
            </a:extLst>
          </p:cNvPr>
          <p:cNvSpPr>
            <a:spLocks noGrp="1"/>
          </p:cNvSpPr>
          <p:nvPr>
            <p:ph type="title"/>
          </p:nvPr>
        </p:nvSpPr>
        <p:spPr>
          <a:xfrm>
            <a:off x="197043" y="432000"/>
            <a:ext cx="11328000" cy="432000"/>
          </a:xfrm>
        </p:spPr>
        <p:txBody>
          <a:bodyPr/>
          <a:lstStyle/>
          <a:p>
            <a:r>
              <a:rPr lang="id-ID" dirty="0"/>
              <a:t>UNFAIR EMPLOYER LABOR PRACTICES</a:t>
            </a:r>
          </a:p>
        </p:txBody>
      </p:sp>
      <p:graphicFrame>
        <p:nvGraphicFramePr>
          <p:cNvPr id="7" name="Content Placeholder 6">
            <a:extLst>
              <a:ext uri="{FF2B5EF4-FFF2-40B4-BE49-F238E27FC236}">
                <a16:creationId xmlns:a16="http://schemas.microsoft.com/office/drawing/2014/main" xmlns="" id="{31B93506-6EDB-4C6C-9BBC-8B85615AE844}"/>
              </a:ext>
            </a:extLst>
          </p:cNvPr>
          <p:cNvGraphicFramePr>
            <a:graphicFrameLocks noGrp="1"/>
          </p:cNvGraphicFramePr>
          <p:nvPr>
            <p:ph idx="1"/>
            <p:extLst>
              <p:ext uri="{D42A27DB-BD31-4B8C-83A1-F6EECF244321}">
                <p14:modId xmlns:p14="http://schemas.microsoft.com/office/powerpoint/2010/main" val="1715375611"/>
              </p:ext>
            </p:extLst>
          </p:nvPr>
        </p:nvGraphicFramePr>
        <p:xfrm>
          <a:off x="197043" y="864000"/>
          <a:ext cx="10694505" cy="4171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xmlns="" id="{7FC1D090-8D43-4F62-913C-8C297B933A3B}"/>
              </a:ext>
            </a:extLst>
          </p:cNvPr>
          <p:cNvSpPr>
            <a:spLocks noGrp="1"/>
          </p:cNvSpPr>
          <p:nvPr>
            <p:ph type="ftr" sz="quarter" idx="12"/>
          </p:nvPr>
        </p:nvSpPr>
        <p:spPr/>
        <p:txBody>
          <a:bodyPr/>
          <a:lstStyle/>
          <a:p>
            <a:r>
              <a:rPr lang="en-ZA"/>
              <a:t>Add a footer</a:t>
            </a:r>
            <a:endParaRPr lang="en-ZA" dirty="0"/>
          </a:p>
        </p:txBody>
      </p:sp>
      <p:sp>
        <p:nvSpPr>
          <p:cNvPr id="6" name="Slide Number Placeholder 5">
            <a:extLst>
              <a:ext uri="{FF2B5EF4-FFF2-40B4-BE49-F238E27FC236}">
                <a16:creationId xmlns:a16="http://schemas.microsoft.com/office/drawing/2014/main" xmlns="" id="{B779ABF2-52A0-4904-9F13-CE0C067EFE87}"/>
              </a:ext>
            </a:extLst>
          </p:cNvPr>
          <p:cNvSpPr>
            <a:spLocks noGrp="1"/>
          </p:cNvSpPr>
          <p:nvPr>
            <p:ph type="sldNum" sz="quarter" idx="33"/>
          </p:nvPr>
        </p:nvSpPr>
        <p:spPr/>
        <p:txBody>
          <a:bodyPr/>
          <a:lstStyle/>
          <a:p>
            <a:fld id="{19B51A1E-902D-48AF-9020-955120F399B6}" type="slidenum">
              <a:rPr lang="en-ZA" smtClean="0"/>
              <a:pPr/>
              <a:t>9</a:t>
            </a:fld>
            <a:endParaRPr lang="en-ZA" dirty="0"/>
          </a:p>
        </p:txBody>
      </p:sp>
    </p:spTree>
    <p:extLst>
      <p:ext uri="{BB962C8B-B14F-4D97-AF65-F5344CB8AC3E}">
        <p14:creationId xmlns:p14="http://schemas.microsoft.com/office/powerpoint/2010/main" val="2523100144"/>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echnical Presentation Layout_SB - v4.potx" id="{410D3EFA-FA20-475F-9696-CD1A7DDB5DC5}" vid="{222B8127-F9F2-4FAA-9A8E-5AB7CC0C3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Bright business presentation</Template>
  <TotalTime>0</TotalTime>
  <Words>1815</Words>
  <Application>Microsoft Macintosh PowerPoint</Application>
  <PresentationFormat>Custom</PresentationFormat>
  <Paragraphs>183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Labor Relations and Collective Barganing</vt:lpstr>
      <vt:lpstr>LEARNING OBJECTIVES</vt:lpstr>
      <vt:lpstr>THE LABOR MOVEMENT</vt:lpstr>
      <vt:lpstr>Why Do Workers Organize ?</vt:lpstr>
      <vt:lpstr>What Do Unions Want ?</vt:lpstr>
      <vt:lpstr>Right to work</vt:lpstr>
      <vt:lpstr>The AFL-CIO and the SEIU</vt:lpstr>
      <vt:lpstr>UNIONS AND THE LAW</vt:lpstr>
      <vt:lpstr>UNFAIR EMPLOYER LABOR PRACTICES</vt:lpstr>
      <vt:lpstr>Period of Modified Encouragement Coupled with Regulation: The Taft-Hartley Act (1947)</vt:lpstr>
      <vt:lpstr>Period of Modified Encouragement Coupled with Regulation: The Taft-Hartley Act (1947) Part 2</vt:lpstr>
      <vt:lpstr>THE UNION DRIVE AND ELECTION</vt:lpstr>
      <vt:lpstr>How to Lose an NLRB Election</vt:lpstr>
      <vt:lpstr>Evidence-Based HR: What to Expect the Union to Do to Win the Election</vt:lpstr>
      <vt:lpstr>PowerPoint Presentation</vt:lpstr>
      <vt:lpstr>Rules regarding literature and solicitation</vt:lpstr>
      <vt:lpstr>Decertification Elections: Ousting the Union</vt:lpstr>
      <vt:lpstr>The Collective Bargaining Process</vt:lpstr>
      <vt:lpstr>PowerPoint Presentation</vt:lpstr>
      <vt:lpstr>PowerPoint Presentation</vt:lpstr>
      <vt:lpstr>Impasses, Mediation, and Strikes</vt:lpstr>
      <vt:lpstr>PowerPoint Presentation</vt:lpstr>
      <vt:lpstr>Dealing with Disputes and Grievances</vt:lpstr>
      <vt:lpstr>PowerPoint Presentation</vt:lpstr>
      <vt:lpstr>PowerPoint Presentation</vt:lpstr>
      <vt:lpstr>The Union Movement Today and Tomorrow</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2018-10-07T03:27:01Z</dcterms:created>
  <dcterms:modified xsi:type="dcterms:W3CDTF">2018-10-08T15:11:35Z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2018-08-01T18:59:51.9197316Z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