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9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90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067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18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242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4079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03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155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779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24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E2F912-B7FC-4CF7-8F4D-09891396185F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03B8BB-41D0-4B80-81BC-80D1466E4066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24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372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Behaviorism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should concern itself only with what people and other animals do, and the circumstances in which they do it</a:t>
            </a:r>
          </a:p>
          <a:p>
            <a:endParaRPr lang="en-US" dirty="0"/>
          </a:p>
          <a:p>
            <a:r>
              <a:rPr lang="en-US" dirty="0" smtClean="0"/>
              <a:t>Stimulus-response psychology</a:t>
            </a:r>
          </a:p>
          <a:p>
            <a:r>
              <a:rPr lang="en-US" dirty="0" smtClean="0"/>
              <a:t>The attempt to explain behavior in terms of how each stimulus triggers a response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435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Classical Conditioning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Unconditioned stimulus</a:t>
            </a:r>
          </a:p>
          <a:p>
            <a:r>
              <a:rPr lang="en-US" dirty="0" smtClean="0"/>
              <a:t>Unconditioned response</a:t>
            </a:r>
          </a:p>
          <a:p>
            <a:r>
              <a:rPr lang="en-US" dirty="0" smtClean="0"/>
              <a:t>Conditioned stimulus</a:t>
            </a:r>
          </a:p>
          <a:p>
            <a:r>
              <a:rPr lang="en-US" dirty="0" smtClean="0"/>
              <a:t>Conditioned response</a:t>
            </a:r>
          </a:p>
          <a:p>
            <a:endParaRPr lang="en-US" dirty="0"/>
          </a:p>
          <a:p>
            <a:r>
              <a:rPr lang="en-US" dirty="0" smtClean="0"/>
              <a:t>Extinction</a:t>
            </a:r>
          </a:p>
          <a:p>
            <a:r>
              <a:rPr lang="en-US" dirty="0" smtClean="0"/>
              <a:t>Acquisition</a:t>
            </a:r>
          </a:p>
          <a:p>
            <a:r>
              <a:rPr lang="en-US" dirty="0" smtClean="0"/>
              <a:t>Spontaneous recovery</a:t>
            </a:r>
          </a:p>
          <a:p>
            <a:r>
              <a:rPr lang="en-US" dirty="0" smtClean="0"/>
              <a:t>Stimulus generalization</a:t>
            </a:r>
          </a:p>
          <a:p>
            <a:r>
              <a:rPr lang="en-US" dirty="0" smtClean="0"/>
              <a:t>Blocking effect</a:t>
            </a:r>
          </a:p>
          <a:p>
            <a:r>
              <a:rPr lang="en-US" dirty="0" smtClean="0"/>
              <a:t>Discrimination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949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Operant Conditioning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Operant conditioning</a:t>
            </a:r>
          </a:p>
          <a:p>
            <a:r>
              <a:rPr lang="en-US" dirty="0" smtClean="0"/>
              <a:t>Reinforcement </a:t>
            </a:r>
          </a:p>
          <a:p>
            <a:r>
              <a:rPr lang="en-US" dirty="0" smtClean="0"/>
              <a:t>Punishment</a:t>
            </a:r>
          </a:p>
          <a:p>
            <a:r>
              <a:rPr lang="en-US" dirty="0" smtClean="0"/>
              <a:t>Primary and secondary </a:t>
            </a:r>
          </a:p>
          <a:p>
            <a:r>
              <a:rPr lang="en-US" dirty="0" smtClean="0"/>
              <a:t>Positive and negative</a:t>
            </a:r>
          </a:p>
        </p:txBody>
      </p:sp>
    </p:spTree>
    <p:extLst>
      <p:ext uri="{BB962C8B-B14F-4D97-AF65-F5344CB8AC3E}">
        <p14:creationId xmlns:p14="http://schemas.microsoft.com/office/powerpoint/2010/main" val="16185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Operant Conditioning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Extinction</a:t>
            </a:r>
          </a:p>
          <a:p>
            <a:r>
              <a:rPr lang="en-US" dirty="0" smtClean="0"/>
              <a:t>Generalization</a:t>
            </a:r>
          </a:p>
          <a:p>
            <a:r>
              <a:rPr lang="en-US" dirty="0" smtClean="0"/>
              <a:t>Discrimination</a:t>
            </a:r>
          </a:p>
          <a:p>
            <a:r>
              <a:rPr lang="en-US" dirty="0" smtClean="0"/>
              <a:t>Discrimination stimulus</a:t>
            </a:r>
          </a:p>
          <a:p>
            <a:r>
              <a:rPr lang="en-US" dirty="0" smtClean="0"/>
              <a:t>Stimulus control</a:t>
            </a:r>
          </a:p>
          <a:p>
            <a:r>
              <a:rPr lang="en-US" dirty="0" smtClean="0"/>
              <a:t>Shaping</a:t>
            </a:r>
          </a:p>
          <a:p>
            <a:r>
              <a:rPr lang="en-US" dirty="0" smtClean="0"/>
              <a:t>Chaining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062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of Reinforcement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reinforcement</a:t>
            </a:r>
          </a:p>
          <a:p>
            <a:r>
              <a:rPr lang="en-US" dirty="0" smtClean="0"/>
              <a:t>Intermittent/ </a:t>
            </a:r>
            <a:r>
              <a:rPr lang="en-US" dirty="0"/>
              <a:t>p</a:t>
            </a:r>
            <a:r>
              <a:rPr lang="en-US" dirty="0" smtClean="0"/>
              <a:t>artial reinforcement</a:t>
            </a:r>
          </a:p>
          <a:p>
            <a:r>
              <a:rPr lang="en-US" dirty="0" smtClean="0"/>
              <a:t>Fixed-ratio schedule</a:t>
            </a:r>
          </a:p>
          <a:p>
            <a:r>
              <a:rPr lang="en-US" dirty="0" smtClean="0"/>
              <a:t>Variable-ratio schedule</a:t>
            </a:r>
          </a:p>
          <a:p>
            <a:r>
              <a:rPr lang="en-US" dirty="0" smtClean="0"/>
              <a:t>Fixed-interval schedule</a:t>
            </a:r>
          </a:p>
          <a:p>
            <a:r>
              <a:rPr lang="en-US" dirty="0" smtClean="0"/>
              <a:t>Variable-interval schedule</a:t>
            </a:r>
          </a:p>
          <a:p>
            <a:endParaRPr lang="en-US" dirty="0"/>
          </a:p>
          <a:p>
            <a:r>
              <a:rPr lang="en-US" dirty="0" smtClean="0"/>
              <a:t>Applied </a:t>
            </a:r>
            <a:r>
              <a:rPr lang="en-US" smtClean="0"/>
              <a:t>behavior analysis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7257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105</TotalTime>
  <Words>108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</vt:lpstr>
      <vt:lpstr>Learning</vt:lpstr>
      <vt:lpstr>Behaviorism</vt:lpstr>
      <vt:lpstr>Classical Conditioning</vt:lpstr>
      <vt:lpstr>Operant Conditioning (1)</vt:lpstr>
      <vt:lpstr>Operant Conditioning (2)</vt:lpstr>
      <vt:lpstr>Schedule of Reinforcement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</dc:title>
  <dc:creator>PSI</dc:creator>
  <cp:lastModifiedBy>PSI</cp:lastModifiedBy>
  <cp:revision>8</cp:revision>
  <dcterms:created xsi:type="dcterms:W3CDTF">2018-09-26T00:09:41Z</dcterms:created>
  <dcterms:modified xsi:type="dcterms:W3CDTF">2018-09-26T02:47:59Z</dcterms:modified>
</cp:coreProperties>
</file>