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76" r:id="rId21"/>
    <p:sldId id="277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80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6EA77-B79B-45F4-B36C-18DEAAB58EF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F83A39-9B3A-4EA0-804C-E7AB15044111}">
      <dgm:prSet phldrT="[Text]"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Risk Taking</a:t>
          </a:r>
          <a:endParaRPr lang="en-US"/>
        </a:p>
      </dgm:t>
    </dgm:pt>
    <dgm:pt modelId="{3154C311-B39C-46D3-BBF8-EBD4546D9EF0}" type="parTrans" cxnId="{7BF78D0B-535C-433F-84F2-EC97F55D6611}">
      <dgm:prSet/>
      <dgm:spPr/>
      <dgm:t>
        <a:bodyPr/>
        <a:lstStyle/>
        <a:p>
          <a:endParaRPr lang="en-US"/>
        </a:p>
      </dgm:t>
    </dgm:pt>
    <dgm:pt modelId="{BE136935-1487-4DB9-B4A2-00B295598D97}" type="sibTrans" cxnId="{7BF78D0B-535C-433F-84F2-EC97F55D6611}">
      <dgm:prSet/>
      <dgm:spPr/>
      <dgm:t>
        <a:bodyPr/>
        <a:lstStyle/>
        <a:p>
          <a:endParaRPr lang="en-US"/>
        </a:p>
      </dgm:t>
    </dgm:pt>
    <dgm:pt modelId="{D8586F04-B387-4843-AD2A-34BA34130351}">
      <dgm:prSet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Stimulus Seeking</a:t>
          </a:r>
          <a:endParaRPr lang="en-US" dirty="0" smtClean="0">
            <a:latin typeface="Arial" pitchFamily="34" charset="0"/>
            <a:cs typeface="Arial" pitchFamily="34" charset="0"/>
          </a:endParaRPr>
        </a:p>
      </dgm:t>
    </dgm:pt>
    <dgm:pt modelId="{D8365FEB-84BC-41BC-89B5-91A7D4DB2701}" type="parTrans" cxnId="{6E595E4B-1A99-4020-A6AA-44BE5BF942AA}">
      <dgm:prSet/>
      <dgm:spPr/>
      <dgm:t>
        <a:bodyPr/>
        <a:lstStyle/>
        <a:p>
          <a:endParaRPr lang="en-US"/>
        </a:p>
      </dgm:t>
    </dgm:pt>
    <dgm:pt modelId="{919E774F-B1F0-4185-A639-5E582183FE31}" type="sibTrans" cxnId="{6E595E4B-1A99-4020-A6AA-44BE5BF942AA}">
      <dgm:prSet/>
      <dgm:spPr/>
      <dgm:t>
        <a:bodyPr/>
        <a:lstStyle/>
        <a:p>
          <a:endParaRPr lang="en-US"/>
        </a:p>
      </dgm:t>
    </dgm:pt>
    <dgm:pt modelId="{8F45AEDC-5B6B-42AF-94DA-E17736BAEE48}">
      <dgm:prSet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Competitiveness</a:t>
          </a:r>
          <a:endParaRPr lang="en-US" dirty="0" smtClean="0">
            <a:latin typeface="Arial" pitchFamily="34" charset="0"/>
            <a:cs typeface="Arial" pitchFamily="34" charset="0"/>
          </a:endParaRPr>
        </a:p>
      </dgm:t>
    </dgm:pt>
    <dgm:pt modelId="{A2A3A366-5E37-4ED6-8243-55233834AAB6}" type="parTrans" cxnId="{A6B8A7E5-6196-4166-811D-EC9DEDAAE7B9}">
      <dgm:prSet/>
      <dgm:spPr/>
      <dgm:t>
        <a:bodyPr/>
        <a:lstStyle/>
        <a:p>
          <a:endParaRPr lang="en-US"/>
        </a:p>
      </dgm:t>
    </dgm:pt>
    <dgm:pt modelId="{6A91B48C-D17F-42C8-9E39-5B00176D7F3B}" type="sibTrans" cxnId="{A6B8A7E5-6196-4166-811D-EC9DEDAAE7B9}">
      <dgm:prSet/>
      <dgm:spPr/>
      <dgm:t>
        <a:bodyPr/>
        <a:lstStyle/>
        <a:p>
          <a:endParaRPr lang="en-US"/>
        </a:p>
      </dgm:t>
    </dgm:pt>
    <dgm:pt modelId="{093231C4-1688-4BEB-8F60-E7814BDFC720}">
      <dgm:prSet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Self Confidence</a:t>
          </a:r>
          <a:endParaRPr lang="en-US" dirty="0" smtClean="0">
            <a:latin typeface="Arial" pitchFamily="34" charset="0"/>
            <a:cs typeface="Arial" pitchFamily="34" charset="0"/>
          </a:endParaRPr>
        </a:p>
      </dgm:t>
    </dgm:pt>
    <dgm:pt modelId="{C83AB513-34C0-4F34-A44B-F6892EBE73AE}" type="parTrans" cxnId="{69151C0A-8F14-4073-80BC-4FD030EFDC81}">
      <dgm:prSet/>
      <dgm:spPr/>
      <dgm:t>
        <a:bodyPr/>
        <a:lstStyle/>
        <a:p>
          <a:endParaRPr lang="en-US"/>
        </a:p>
      </dgm:t>
    </dgm:pt>
    <dgm:pt modelId="{DE728402-210A-4943-AFA8-8438F4BC58EE}" type="sibTrans" cxnId="{69151C0A-8F14-4073-80BC-4FD030EFDC81}">
      <dgm:prSet/>
      <dgm:spPr/>
      <dgm:t>
        <a:bodyPr/>
        <a:lstStyle/>
        <a:p>
          <a:endParaRPr lang="en-US"/>
        </a:p>
      </dgm:t>
    </dgm:pt>
    <dgm:pt modelId="{312F51A2-B03F-43B7-8B56-12AFEE6F39D0}">
      <dgm:prSet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Attentional Style</a:t>
          </a:r>
          <a:endParaRPr lang="en-US" dirty="0" smtClean="0">
            <a:latin typeface="Arial" pitchFamily="34" charset="0"/>
            <a:cs typeface="Arial" pitchFamily="34" charset="0"/>
          </a:endParaRPr>
        </a:p>
      </dgm:t>
    </dgm:pt>
    <dgm:pt modelId="{A9BC5D2A-660D-4FB2-B536-E0A7CEFFD744}" type="parTrans" cxnId="{86A24C8B-47F5-4A9B-8BAC-EE2681810BC4}">
      <dgm:prSet/>
      <dgm:spPr/>
      <dgm:t>
        <a:bodyPr/>
        <a:lstStyle/>
        <a:p>
          <a:endParaRPr lang="en-US"/>
        </a:p>
      </dgm:t>
    </dgm:pt>
    <dgm:pt modelId="{AF5295C4-8E24-47E5-87B4-BD5AA538FB3D}" type="sibTrans" cxnId="{86A24C8B-47F5-4A9B-8BAC-EE2681810BC4}">
      <dgm:prSet/>
      <dgm:spPr/>
      <dgm:t>
        <a:bodyPr/>
        <a:lstStyle/>
        <a:p>
          <a:endParaRPr lang="en-US"/>
        </a:p>
      </dgm:t>
    </dgm:pt>
    <dgm:pt modelId="{3E7CFACD-9DB4-47F0-89B3-D0BE2C844C9C}">
      <dgm:prSet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Expectation for success</a:t>
          </a:r>
          <a:endParaRPr lang="en-US" dirty="0" smtClean="0">
            <a:latin typeface="Arial" pitchFamily="34" charset="0"/>
            <a:cs typeface="Arial" pitchFamily="34" charset="0"/>
          </a:endParaRPr>
        </a:p>
      </dgm:t>
    </dgm:pt>
    <dgm:pt modelId="{E54C2DF9-5CEF-4567-8E2B-AF4B25E1B963}" type="parTrans" cxnId="{480AF3B7-CB00-49B0-8789-DCC28ACFE7FD}">
      <dgm:prSet/>
      <dgm:spPr/>
      <dgm:t>
        <a:bodyPr/>
        <a:lstStyle/>
        <a:p>
          <a:endParaRPr lang="en-US"/>
        </a:p>
      </dgm:t>
    </dgm:pt>
    <dgm:pt modelId="{E6906DBD-7A01-411D-ADEC-159A70729434}" type="sibTrans" cxnId="{480AF3B7-CB00-49B0-8789-DCC28ACFE7FD}">
      <dgm:prSet/>
      <dgm:spPr/>
      <dgm:t>
        <a:bodyPr/>
        <a:lstStyle/>
        <a:p>
          <a:endParaRPr lang="en-US"/>
        </a:p>
      </dgm:t>
    </dgm:pt>
    <dgm:pt modelId="{06FBF5FE-E3EA-4B2F-99F2-25F8ABE0C950}">
      <dgm:prSet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Mental Toughness</a:t>
          </a:r>
          <a:endParaRPr lang="en-US" dirty="0" smtClean="0">
            <a:latin typeface="Arial" pitchFamily="34" charset="0"/>
            <a:cs typeface="Arial" pitchFamily="34" charset="0"/>
          </a:endParaRPr>
        </a:p>
      </dgm:t>
    </dgm:pt>
    <dgm:pt modelId="{11216903-0BC8-48B7-B69A-F93A665532BB}" type="parTrans" cxnId="{A9D4A9C3-0154-46D0-AB8B-6A33A004AC36}">
      <dgm:prSet/>
      <dgm:spPr/>
      <dgm:t>
        <a:bodyPr/>
        <a:lstStyle/>
        <a:p>
          <a:endParaRPr lang="en-US"/>
        </a:p>
      </dgm:t>
    </dgm:pt>
    <dgm:pt modelId="{F7FD189E-6E72-4E18-BE2B-06B0B69BD45B}" type="sibTrans" cxnId="{A9D4A9C3-0154-46D0-AB8B-6A33A004AC36}">
      <dgm:prSet/>
      <dgm:spPr/>
      <dgm:t>
        <a:bodyPr/>
        <a:lstStyle/>
        <a:p>
          <a:endParaRPr lang="en-US"/>
        </a:p>
      </dgm:t>
    </dgm:pt>
    <dgm:pt modelId="{9C539AE0-61FD-4D4B-98FC-5ECC31F1AAB7}">
      <dgm:prSet/>
      <dgm:spPr/>
      <dgm:t>
        <a:bodyPr/>
        <a:lstStyle/>
        <a:p>
          <a:r>
            <a:rPr lang="en-US" smtClean="0">
              <a:latin typeface="Arial" pitchFamily="34" charset="0"/>
              <a:cs typeface="Arial" pitchFamily="34" charset="0"/>
            </a:rPr>
            <a:t>Ability to Regulate Stress</a:t>
          </a:r>
          <a:endParaRPr lang="en-US" dirty="0" smtClean="0">
            <a:latin typeface="Arial" pitchFamily="34" charset="0"/>
            <a:cs typeface="Arial" pitchFamily="34" charset="0"/>
          </a:endParaRPr>
        </a:p>
      </dgm:t>
    </dgm:pt>
    <dgm:pt modelId="{A77190A4-A330-4499-BD3D-8D5A30C70465}" type="parTrans" cxnId="{DF0A7A9D-1EEA-4F29-9562-CB53361FE466}">
      <dgm:prSet/>
      <dgm:spPr/>
      <dgm:t>
        <a:bodyPr/>
        <a:lstStyle/>
        <a:p>
          <a:endParaRPr lang="en-US"/>
        </a:p>
      </dgm:t>
    </dgm:pt>
    <dgm:pt modelId="{96EC5428-1026-48BF-833E-6F77AF73DA25}" type="sibTrans" cxnId="{DF0A7A9D-1EEA-4F29-9562-CB53361FE466}">
      <dgm:prSet/>
      <dgm:spPr/>
      <dgm:t>
        <a:bodyPr/>
        <a:lstStyle/>
        <a:p>
          <a:endParaRPr lang="en-US"/>
        </a:p>
      </dgm:t>
    </dgm:pt>
    <dgm:pt modelId="{4E0791D1-702D-4932-922A-BB79D9A92FF3}" type="pres">
      <dgm:prSet presAssocID="{C776EA77-B79B-45F4-B36C-18DEAAB58E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086141-68BF-4DEF-83E0-67C9AC09523E}" type="pres">
      <dgm:prSet presAssocID="{EFF83A39-9B3A-4EA0-804C-E7AB1504411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F6054-0593-436D-9CE4-10575B58A8D5}" type="pres">
      <dgm:prSet presAssocID="{BE136935-1487-4DB9-B4A2-00B295598D97}" presName="sibTrans" presStyleCnt="0"/>
      <dgm:spPr/>
    </dgm:pt>
    <dgm:pt modelId="{FC34BE14-431F-4270-9245-DCFAFDE89E30}" type="pres">
      <dgm:prSet presAssocID="{D8586F04-B387-4843-AD2A-34BA3413035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C636B2-FB0A-4957-8922-D544C5C0372C}" type="pres">
      <dgm:prSet presAssocID="{919E774F-B1F0-4185-A639-5E582183FE31}" presName="sibTrans" presStyleCnt="0"/>
      <dgm:spPr/>
    </dgm:pt>
    <dgm:pt modelId="{59D45D17-B5F1-4FA5-8439-85ACB1710739}" type="pres">
      <dgm:prSet presAssocID="{8F45AEDC-5B6B-42AF-94DA-E17736BAEE4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102E5-F52D-45AC-8B97-BE065311BF16}" type="pres">
      <dgm:prSet presAssocID="{6A91B48C-D17F-42C8-9E39-5B00176D7F3B}" presName="sibTrans" presStyleCnt="0"/>
      <dgm:spPr/>
    </dgm:pt>
    <dgm:pt modelId="{010541A3-251F-4E10-B372-E4863246744F}" type="pres">
      <dgm:prSet presAssocID="{093231C4-1688-4BEB-8F60-E7814BDFC72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6FD11-CC3E-4C99-8E21-785332BE5DDF}" type="pres">
      <dgm:prSet presAssocID="{DE728402-210A-4943-AFA8-8438F4BC58EE}" presName="sibTrans" presStyleCnt="0"/>
      <dgm:spPr/>
    </dgm:pt>
    <dgm:pt modelId="{B736A046-3B28-4138-8E60-B8EA3A16B0E1}" type="pres">
      <dgm:prSet presAssocID="{312F51A2-B03F-43B7-8B56-12AFEE6F39D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30083-0649-4A08-9AF7-C57E5CB46B8F}" type="pres">
      <dgm:prSet presAssocID="{AF5295C4-8E24-47E5-87B4-BD5AA538FB3D}" presName="sibTrans" presStyleCnt="0"/>
      <dgm:spPr/>
    </dgm:pt>
    <dgm:pt modelId="{8CE24760-8AEA-4CC5-841A-D12550DF5E4C}" type="pres">
      <dgm:prSet presAssocID="{3E7CFACD-9DB4-47F0-89B3-D0BE2C844C9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89549-2D43-48D4-9D85-C20FFE483B2E}" type="pres">
      <dgm:prSet presAssocID="{E6906DBD-7A01-411D-ADEC-159A70729434}" presName="sibTrans" presStyleCnt="0"/>
      <dgm:spPr/>
    </dgm:pt>
    <dgm:pt modelId="{044E34E0-38E3-4E5F-B2A0-AA2465443554}" type="pres">
      <dgm:prSet presAssocID="{06FBF5FE-E3EA-4B2F-99F2-25F8ABE0C95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378D1-A893-42FE-8BFA-E89CFCD443A3}" type="pres">
      <dgm:prSet presAssocID="{F7FD189E-6E72-4E18-BE2B-06B0B69BD45B}" presName="sibTrans" presStyleCnt="0"/>
      <dgm:spPr/>
    </dgm:pt>
    <dgm:pt modelId="{A29CAC46-6413-4257-AC43-8A83052E11F8}" type="pres">
      <dgm:prSet presAssocID="{9C539AE0-61FD-4D4B-98FC-5ECC31F1AAB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955BC1-7C49-C04E-A72D-04FC78657646}" type="presOf" srcId="{06FBF5FE-E3EA-4B2F-99F2-25F8ABE0C950}" destId="{044E34E0-38E3-4E5F-B2A0-AA2465443554}" srcOrd="0" destOrd="0" presId="urn:microsoft.com/office/officeart/2005/8/layout/default#1"/>
    <dgm:cxn modelId="{1D03DE98-C7D6-664E-9482-5B084A0D43DE}" type="presOf" srcId="{9C539AE0-61FD-4D4B-98FC-5ECC31F1AAB7}" destId="{A29CAC46-6413-4257-AC43-8A83052E11F8}" srcOrd="0" destOrd="0" presId="urn:microsoft.com/office/officeart/2005/8/layout/default#1"/>
    <dgm:cxn modelId="{71B2C0F0-2F05-244D-88C5-F49CDD7B1B88}" type="presOf" srcId="{8F45AEDC-5B6B-42AF-94DA-E17736BAEE48}" destId="{59D45D17-B5F1-4FA5-8439-85ACB1710739}" srcOrd="0" destOrd="0" presId="urn:microsoft.com/office/officeart/2005/8/layout/default#1"/>
    <dgm:cxn modelId="{6E595E4B-1A99-4020-A6AA-44BE5BF942AA}" srcId="{C776EA77-B79B-45F4-B36C-18DEAAB58EF6}" destId="{D8586F04-B387-4843-AD2A-34BA34130351}" srcOrd="1" destOrd="0" parTransId="{D8365FEB-84BC-41BC-89B5-91A7D4DB2701}" sibTransId="{919E774F-B1F0-4185-A639-5E582183FE31}"/>
    <dgm:cxn modelId="{0351C46A-1EDF-8940-8293-D62ED508522C}" type="presOf" srcId="{3E7CFACD-9DB4-47F0-89B3-D0BE2C844C9C}" destId="{8CE24760-8AEA-4CC5-841A-D12550DF5E4C}" srcOrd="0" destOrd="0" presId="urn:microsoft.com/office/officeart/2005/8/layout/default#1"/>
    <dgm:cxn modelId="{69151C0A-8F14-4073-80BC-4FD030EFDC81}" srcId="{C776EA77-B79B-45F4-B36C-18DEAAB58EF6}" destId="{093231C4-1688-4BEB-8F60-E7814BDFC720}" srcOrd="3" destOrd="0" parTransId="{C83AB513-34C0-4F34-A44B-F6892EBE73AE}" sibTransId="{DE728402-210A-4943-AFA8-8438F4BC58EE}"/>
    <dgm:cxn modelId="{1CEDEE1A-38C7-9D4A-9896-8D6B227D83E6}" type="presOf" srcId="{C776EA77-B79B-45F4-B36C-18DEAAB58EF6}" destId="{4E0791D1-702D-4932-922A-BB79D9A92FF3}" srcOrd="0" destOrd="0" presId="urn:microsoft.com/office/officeart/2005/8/layout/default#1"/>
    <dgm:cxn modelId="{BD983EB9-CCA7-384B-988C-E19061F3AB07}" type="presOf" srcId="{EFF83A39-9B3A-4EA0-804C-E7AB15044111}" destId="{90086141-68BF-4DEF-83E0-67C9AC09523E}" srcOrd="0" destOrd="0" presId="urn:microsoft.com/office/officeart/2005/8/layout/default#1"/>
    <dgm:cxn modelId="{81238AC5-85F7-014C-B4A8-35BA81AEF8E8}" type="presOf" srcId="{312F51A2-B03F-43B7-8B56-12AFEE6F39D0}" destId="{B736A046-3B28-4138-8E60-B8EA3A16B0E1}" srcOrd="0" destOrd="0" presId="urn:microsoft.com/office/officeart/2005/8/layout/default#1"/>
    <dgm:cxn modelId="{DF0A7A9D-1EEA-4F29-9562-CB53361FE466}" srcId="{C776EA77-B79B-45F4-B36C-18DEAAB58EF6}" destId="{9C539AE0-61FD-4D4B-98FC-5ECC31F1AAB7}" srcOrd="7" destOrd="0" parTransId="{A77190A4-A330-4499-BD3D-8D5A30C70465}" sibTransId="{96EC5428-1026-48BF-833E-6F77AF73DA25}"/>
    <dgm:cxn modelId="{480AF3B7-CB00-49B0-8789-DCC28ACFE7FD}" srcId="{C776EA77-B79B-45F4-B36C-18DEAAB58EF6}" destId="{3E7CFACD-9DB4-47F0-89B3-D0BE2C844C9C}" srcOrd="5" destOrd="0" parTransId="{E54C2DF9-5CEF-4567-8E2B-AF4B25E1B963}" sibTransId="{E6906DBD-7A01-411D-ADEC-159A70729434}"/>
    <dgm:cxn modelId="{E15BBB21-B546-354D-80FB-341575E79D84}" type="presOf" srcId="{093231C4-1688-4BEB-8F60-E7814BDFC720}" destId="{010541A3-251F-4E10-B372-E4863246744F}" srcOrd="0" destOrd="0" presId="urn:microsoft.com/office/officeart/2005/8/layout/default#1"/>
    <dgm:cxn modelId="{A6B8A7E5-6196-4166-811D-EC9DEDAAE7B9}" srcId="{C776EA77-B79B-45F4-B36C-18DEAAB58EF6}" destId="{8F45AEDC-5B6B-42AF-94DA-E17736BAEE48}" srcOrd="2" destOrd="0" parTransId="{A2A3A366-5E37-4ED6-8243-55233834AAB6}" sibTransId="{6A91B48C-D17F-42C8-9E39-5B00176D7F3B}"/>
    <dgm:cxn modelId="{7BF78D0B-535C-433F-84F2-EC97F55D6611}" srcId="{C776EA77-B79B-45F4-B36C-18DEAAB58EF6}" destId="{EFF83A39-9B3A-4EA0-804C-E7AB15044111}" srcOrd="0" destOrd="0" parTransId="{3154C311-B39C-46D3-BBF8-EBD4546D9EF0}" sibTransId="{BE136935-1487-4DB9-B4A2-00B295598D97}"/>
    <dgm:cxn modelId="{86A24C8B-47F5-4A9B-8BAC-EE2681810BC4}" srcId="{C776EA77-B79B-45F4-B36C-18DEAAB58EF6}" destId="{312F51A2-B03F-43B7-8B56-12AFEE6F39D0}" srcOrd="4" destOrd="0" parTransId="{A9BC5D2A-660D-4FB2-B536-E0A7CEFFD744}" sibTransId="{AF5295C4-8E24-47E5-87B4-BD5AA538FB3D}"/>
    <dgm:cxn modelId="{8189C25E-25BE-5545-ACF6-D11EFE0D9A3B}" type="presOf" srcId="{D8586F04-B387-4843-AD2A-34BA34130351}" destId="{FC34BE14-431F-4270-9245-DCFAFDE89E30}" srcOrd="0" destOrd="0" presId="urn:microsoft.com/office/officeart/2005/8/layout/default#1"/>
    <dgm:cxn modelId="{A9D4A9C3-0154-46D0-AB8B-6A33A004AC36}" srcId="{C776EA77-B79B-45F4-B36C-18DEAAB58EF6}" destId="{06FBF5FE-E3EA-4B2F-99F2-25F8ABE0C950}" srcOrd="6" destOrd="0" parTransId="{11216903-0BC8-48B7-B69A-F93A665532BB}" sibTransId="{F7FD189E-6E72-4E18-BE2B-06B0B69BD45B}"/>
    <dgm:cxn modelId="{AB856C5A-801A-B140-A182-7CECABB32E5F}" type="presParOf" srcId="{4E0791D1-702D-4932-922A-BB79D9A92FF3}" destId="{90086141-68BF-4DEF-83E0-67C9AC09523E}" srcOrd="0" destOrd="0" presId="urn:microsoft.com/office/officeart/2005/8/layout/default#1"/>
    <dgm:cxn modelId="{BB8A2953-BCFF-C648-B2BE-C401C03E9646}" type="presParOf" srcId="{4E0791D1-702D-4932-922A-BB79D9A92FF3}" destId="{BCCF6054-0593-436D-9CE4-10575B58A8D5}" srcOrd="1" destOrd="0" presId="urn:microsoft.com/office/officeart/2005/8/layout/default#1"/>
    <dgm:cxn modelId="{94CDD527-CB62-BB41-ABC0-D46B3C7E1BFD}" type="presParOf" srcId="{4E0791D1-702D-4932-922A-BB79D9A92FF3}" destId="{FC34BE14-431F-4270-9245-DCFAFDE89E30}" srcOrd="2" destOrd="0" presId="urn:microsoft.com/office/officeart/2005/8/layout/default#1"/>
    <dgm:cxn modelId="{265D2EFD-464B-D74F-8452-66E7EDC12A0F}" type="presParOf" srcId="{4E0791D1-702D-4932-922A-BB79D9A92FF3}" destId="{AEC636B2-FB0A-4957-8922-D544C5C0372C}" srcOrd="3" destOrd="0" presId="urn:microsoft.com/office/officeart/2005/8/layout/default#1"/>
    <dgm:cxn modelId="{C9547793-756C-CA49-B7E1-6A469F6E01DD}" type="presParOf" srcId="{4E0791D1-702D-4932-922A-BB79D9A92FF3}" destId="{59D45D17-B5F1-4FA5-8439-85ACB1710739}" srcOrd="4" destOrd="0" presId="urn:microsoft.com/office/officeart/2005/8/layout/default#1"/>
    <dgm:cxn modelId="{B63B1CA4-B1B3-9946-A26D-421F1D63A13A}" type="presParOf" srcId="{4E0791D1-702D-4932-922A-BB79D9A92FF3}" destId="{96C102E5-F52D-45AC-8B97-BE065311BF16}" srcOrd="5" destOrd="0" presId="urn:microsoft.com/office/officeart/2005/8/layout/default#1"/>
    <dgm:cxn modelId="{349C9BFC-536E-7744-83B0-787C3BE3251C}" type="presParOf" srcId="{4E0791D1-702D-4932-922A-BB79D9A92FF3}" destId="{010541A3-251F-4E10-B372-E4863246744F}" srcOrd="6" destOrd="0" presId="urn:microsoft.com/office/officeart/2005/8/layout/default#1"/>
    <dgm:cxn modelId="{E1A780C4-53EC-654C-8D9B-3B6445E82CDD}" type="presParOf" srcId="{4E0791D1-702D-4932-922A-BB79D9A92FF3}" destId="{5F46FD11-CC3E-4C99-8E21-785332BE5DDF}" srcOrd="7" destOrd="0" presId="urn:microsoft.com/office/officeart/2005/8/layout/default#1"/>
    <dgm:cxn modelId="{B454BF19-54CC-B846-BA96-6BD59F5B5364}" type="presParOf" srcId="{4E0791D1-702D-4932-922A-BB79D9A92FF3}" destId="{B736A046-3B28-4138-8E60-B8EA3A16B0E1}" srcOrd="8" destOrd="0" presId="urn:microsoft.com/office/officeart/2005/8/layout/default#1"/>
    <dgm:cxn modelId="{73A76889-0280-7641-8809-AE86422ED537}" type="presParOf" srcId="{4E0791D1-702D-4932-922A-BB79D9A92FF3}" destId="{B2730083-0649-4A08-9AF7-C57E5CB46B8F}" srcOrd="9" destOrd="0" presId="urn:microsoft.com/office/officeart/2005/8/layout/default#1"/>
    <dgm:cxn modelId="{4F95F113-AEEA-524A-B607-E5D8450FAE2C}" type="presParOf" srcId="{4E0791D1-702D-4932-922A-BB79D9A92FF3}" destId="{8CE24760-8AEA-4CC5-841A-D12550DF5E4C}" srcOrd="10" destOrd="0" presId="urn:microsoft.com/office/officeart/2005/8/layout/default#1"/>
    <dgm:cxn modelId="{D80BA15F-548D-D648-AF16-86ADF8166AC2}" type="presParOf" srcId="{4E0791D1-702D-4932-922A-BB79D9A92FF3}" destId="{EE689549-2D43-48D4-9D85-C20FFE483B2E}" srcOrd="11" destOrd="0" presId="urn:microsoft.com/office/officeart/2005/8/layout/default#1"/>
    <dgm:cxn modelId="{3C3DB3A9-A343-D948-95BB-FF0AE69FF4C1}" type="presParOf" srcId="{4E0791D1-702D-4932-922A-BB79D9A92FF3}" destId="{044E34E0-38E3-4E5F-B2A0-AA2465443554}" srcOrd="12" destOrd="0" presId="urn:microsoft.com/office/officeart/2005/8/layout/default#1"/>
    <dgm:cxn modelId="{C6FA4221-7E16-9E4E-90E1-C98010DD0422}" type="presParOf" srcId="{4E0791D1-702D-4932-922A-BB79D9A92FF3}" destId="{5E2378D1-A893-42FE-8BFA-E89CFCD443A3}" srcOrd="13" destOrd="0" presId="urn:microsoft.com/office/officeart/2005/8/layout/default#1"/>
    <dgm:cxn modelId="{AFA3C7AC-D0DE-664B-8592-0036A657AFEA}" type="presParOf" srcId="{4E0791D1-702D-4932-922A-BB79D9A92FF3}" destId="{A29CAC46-6413-4257-AC43-8A83052E11F8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63BD92-6904-4A76-B344-759265BAEC1E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1BB789-0384-4BF4-ACE1-264EE8814B21}">
      <dgm:prSet phldrT="[Text]"/>
      <dgm:spPr/>
      <dgm:t>
        <a:bodyPr/>
        <a:lstStyle/>
        <a:p>
          <a:r>
            <a:rPr lang="en-US" dirty="0" smtClean="0">
              <a:sym typeface="Arial"/>
            </a:rPr>
            <a:t>Less effort and intensity into practice than game</a:t>
          </a:r>
          <a:endParaRPr lang="en-US" dirty="0"/>
        </a:p>
      </dgm:t>
    </dgm:pt>
    <dgm:pt modelId="{0C5A1025-2390-4493-A7C1-4D40C6A20BA0}" type="parTrans" cxnId="{DE06D59C-29EA-4A8E-92B7-27933341F49C}">
      <dgm:prSet/>
      <dgm:spPr/>
      <dgm:t>
        <a:bodyPr/>
        <a:lstStyle/>
        <a:p>
          <a:endParaRPr lang="en-US"/>
        </a:p>
      </dgm:t>
    </dgm:pt>
    <dgm:pt modelId="{1F71E446-10B4-44CC-87C8-0C9C2A12AAB2}" type="sibTrans" cxnId="{DE06D59C-29EA-4A8E-92B7-27933341F49C}">
      <dgm:prSet/>
      <dgm:spPr/>
      <dgm:t>
        <a:bodyPr/>
        <a:lstStyle/>
        <a:p>
          <a:endParaRPr lang="en-US"/>
        </a:p>
      </dgm:t>
    </dgm:pt>
    <dgm:pt modelId="{176D807D-0D9C-4D0D-86F0-E9971B8264CD}">
      <dgm:prSet/>
      <dgm:spPr/>
      <dgm:t>
        <a:bodyPr/>
        <a:lstStyle/>
        <a:p>
          <a:r>
            <a:rPr lang="en-US" smtClean="0">
              <a:sym typeface="Arial"/>
            </a:rPr>
            <a:t>Elites do and mainting Physical training.</a:t>
          </a:r>
          <a:endParaRPr lang="en-US" dirty="0">
            <a:sym typeface="Arial"/>
          </a:endParaRPr>
        </a:p>
      </dgm:t>
    </dgm:pt>
    <dgm:pt modelId="{51EEFC35-7010-48FF-9705-5CE56974C4E1}" type="parTrans" cxnId="{F64EBFDA-7EDA-44EA-B612-35F171FDE3DC}">
      <dgm:prSet/>
      <dgm:spPr/>
      <dgm:t>
        <a:bodyPr/>
        <a:lstStyle/>
        <a:p>
          <a:endParaRPr lang="en-US"/>
        </a:p>
      </dgm:t>
    </dgm:pt>
    <dgm:pt modelId="{AC5461A5-D399-4890-9A1D-C5FBA153691B}" type="sibTrans" cxnId="{F64EBFDA-7EDA-44EA-B612-35F171FDE3DC}">
      <dgm:prSet/>
      <dgm:spPr/>
      <dgm:t>
        <a:bodyPr/>
        <a:lstStyle/>
        <a:p>
          <a:endParaRPr lang="en-US"/>
        </a:p>
      </dgm:t>
    </dgm:pt>
    <dgm:pt modelId="{F57DE143-A37B-42EE-8623-E436E14A85F7}">
      <dgm:prSet/>
      <dgm:spPr/>
      <dgm:t>
        <a:bodyPr/>
        <a:lstStyle/>
        <a:p>
          <a:r>
            <a:rPr lang="en-US" smtClean="0">
              <a:sym typeface="Arial"/>
            </a:rPr>
            <a:t>More confident with more detailed competition plans.</a:t>
          </a:r>
          <a:endParaRPr lang="en-US" dirty="0">
            <a:sym typeface="Arial"/>
          </a:endParaRPr>
        </a:p>
      </dgm:t>
    </dgm:pt>
    <dgm:pt modelId="{B6BE2C11-9695-4744-8B49-0BF7FDF05D42}" type="parTrans" cxnId="{4ABC50E8-8872-4094-8C69-E2F1BFFE0EDA}">
      <dgm:prSet/>
      <dgm:spPr/>
      <dgm:t>
        <a:bodyPr/>
        <a:lstStyle/>
        <a:p>
          <a:endParaRPr lang="en-US"/>
        </a:p>
      </dgm:t>
    </dgm:pt>
    <dgm:pt modelId="{0FCE358B-71D6-4865-8F2F-DCA5E418F2C3}" type="sibTrans" cxnId="{4ABC50E8-8872-4094-8C69-E2F1BFFE0EDA}">
      <dgm:prSet/>
      <dgm:spPr/>
      <dgm:t>
        <a:bodyPr/>
        <a:lstStyle/>
        <a:p>
          <a:endParaRPr lang="en-US"/>
        </a:p>
      </dgm:t>
    </dgm:pt>
    <dgm:pt modelId="{47EBA1C7-9F71-4BD4-8044-F4C5C1326EE6}">
      <dgm:prSet/>
      <dgm:spPr/>
      <dgm:t>
        <a:bodyPr/>
        <a:lstStyle/>
        <a:p>
          <a:r>
            <a:rPr lang="en-US" smtClean="0">
              <a:sym typeface="Arial"/>
            </a:rPr>
            <a:t>Mental plan, what they will do and think, and when they will do it nad think it prior to and during competition</a:t>
          </a:r>
          <a:endParaRPr lang="en-US"/>
        </a:p>
      </dgm:t>
    </dgm:pt>
    <dgm:pt modelId="{11031511-4918-4497-8CC2-696AA8769CCB}" type="parTrans" cxnId="{67D8A4B6-3C46-4934-B02C-A7F58DB9FB51}">
      <dgm:prSet/>
      <dgm:spPr/>
      <dgm:t>
        <a:bodyPr/>
        <a:lstStyle/>
        <a:p>
          <a:endParaRPr lang="en-US"/>
        </a:p>
      </dgm:t>
    </dgm:pt>
    <dgm:pt modelId="{5DF5B7B4-5A73-4E94-A514-4861A4CDF7CA}" type="sibTrans" cxnId="{67D8A4B6-3C46-4934-B02C-A7F58DB9FB51}">
      <dgm:prSet/>
      <dgm:spPr/>
      <dgm:t>
        <a:bodyPr/>
        <a:lstStyle/>
        <a:p>
          <a:endParaRPr lang="en-US"/>
        </a:p>
      </dgm:t>
    </dgm:pt>
    <dgm:pt modelId="{75D2F728-6EEE-4808-8D72-9BBF1BABC31C}" type="pres">
      <dgm:prSet presAssocID="{7363BD92-6904-4A76-B344-759265BAEC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16B591-E502-4CB6-A0DC-A0F3EB16B773}" type="pres">
      <dgm:prSet presAssocID="{921BB789-0384-4BF4-ACE1-264EE8814B2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5C656-21A0-4F16-866B-ED73A9EC21E9}" type="pres">
      <dgm:prSet presAssocID="{1F71E446-10B4-44CC-87C8-0C9C2A12AAB2}" presName="sibTrans" presStyleCnt="0"/>
      <dgm:spPr/>
    </dgm:pt>
    <dgm:pt modelId="{105C0736-E9C6-48B0-B53F-BBAFED4C1CAB}" type="pres">
      <dgm:prSet presAssocID="{176D807D-0D9C-4D0D-86F0-E9971B8264C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8D711-6295-4174-893B-DA9E5E71D1D4}" type="pres">
      <dgm:prSet presAssocID="{AC5461A5-D399-4890-9A1D-C5FBA153691B}" presName="sibTrans" presStyleCnt="0"/>
      <dgm:spPr/>
    </dgm:pt>
    <dgm:pt modelId="{DBB842BF-3F85-468D-9065-3673B54FA0FA}" type="pres">
      <dgm:prSet presAssocID="{F57DE143-A37B-42EE-8623-E436E14A85F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333A7-EF6C-439E-974B-D3E5283BB7F9}" type="pres">
      <dgm:prSet presAssocID="{0FCE358B-71D6-4865-8F2F-DCA5E418F2C3}" presName="sibTrans" presStyleCnt="0"/>
      <dgm:spPr/>
    </dgm:pt>
    <dgm:pt modelId="{04A7DEFF-1A3A-4CD3-B02C-F8815DC5E02A}" type="pres">
      <dgm:prSet presAssocID="{47EBA1C7-9F71-4BD4-8044-F4C5C1326EE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DCBDF5-CCD1-D748-AD66-F88F2504CC3F}" type="presOf" srcId="{F57DE143-A37B-42EE-8623-E436E14A85F7}" destId="{DBB842BF-3F85-468D-9065-3673B54FA0FA}" srcOrd="0" destOrd="0" presId="urn:microsoft.com/office/officeart/2005/8/layout/default#2"/>
    <dgm:cxn modelId="{D01AE90E-1766-3840-8D52-3D88E23CD9C6}" type="presOf" srcId="{7363BD92-6904-4A76-B344-759265BAEC1E}" destId="{75D2F728-6EEE-4808-8D72-9BBF1BABC31C}" srcOrd="0" destOrd="0" presId="urn:microsoft.com/office/officeart/2005/8/layout/default#2"/>
    <dgm:cxn modelId="{67D8A4B6-3C46-4934-B02C-A7F58DB9FB51}" srcId="{7363BD92-6904-4A76-B344-759265BAEC1E}" destId="{47EBA1C7-9F71-4BD4-8044-F4C5C1326EE6}" srcOrd="3" destOrd="0" parTransId="{11031511-4918-4497-8CC2-696AA8769CCB}" sibTransId="{5DF5B7B4-5A73-4E94-A514-4861A4CDF7CA}"/>
    <dgm:cxn modelId="{4ABC50E8-8872-4094-8C69-E2F1BFFE0EDA}" srcId="{7363BD92-6904-4A76-B344-759265BAEC1E}" destId="{F57DE143-A37B-42EE-8623-E436E14A85F7}" srcOrd="2" destOrd="0" parTransId="{B6BE2C11-9695-4744-8B49-0BF7FDF05D42}" sibTransId="{0FCE358B-71D6-4865-8F2F-DCA5E418F2C3}"/>
    <dgm:cxn modelId="{72F9ECE1-28D9-D14C-9667-8219A736ACE1}" type="presOf" srcId="{921BB789-0384-4BF4-ACE1-264EE8814B21}" destId="{BC16B591-E502-4CB6-A0DC-A0F3EB16B773}" srcOrd="0" destOrd="0" presId="urn:microsoft.com/office/officeart/2005/8/layout/default#2"/>
    <dgm:cxn modelId="{F64EBFDA-7EDA-44EA-B612-35F171FDE3DC}" srcId="{7363BD92-6904-4A76-B344-759265BAEC1E}" destId="{176D807D-0D9C-4D0D-86F0-E9971B8264CD}" srcOrd="1" destOrd="0" parTransId="{51EEFC35-7010-48FF-9705-5CE56974C4E1}" sibTransId="{AC5461A5-D399-4890-9A1D-C5FBA153691B}"/>
    <dgm:cxn modelId="{79EE9B35-1B49-464A-8BEE-F457B6DE098A}" type="presOf" srcId="{47EBA1C7-9F71-4BD4-8044-F4C5C1326EE6}" destId="{04A7DEFF-1A3A-4CD3-B02C-F8815DC5E02A}" srcOrd="0" destOrd="0" presId="urn:microsoft.com/office/officeart/2005/8/layout/default#2"/>
    <dgm:cxn modelId="{1ED6CA29-B395-E443-A4B4-6CC1440236D9}" type="presOf" srcId="{176D807D-0D9C-4D0D-86F0-E9971B8264CD}" destId="{105C0736-E9C6-48B0-B53F-BBAFED4C1CAB}" srcOrd="0" destOrd="0" presId="urn:microsoft.com/office/officeart/2005/8/layout/default#2"/>
    <dgm:cxn modelId="{DE06D59C-29EA-4A8E-92B7-27933341F49C}" srcId="{7363BD92-6904-4A76-B344-759265BAEC1E}" destId="{921BB789-0384-4BF4-ACE1-264EE8814B21}" srcOrd="0" destOrd="0" parTransId="{0C5A1025-2390-4493-A7C1-4D40C6A20BA0}" sibTransId="{1F71E446-10B4-44CC-87C8-0C9C2A12AAB2}"/>
    <dgm:cxn modelId="{DA0672F8-AB4B-4841-AE51-57768C74AE36}" type="presParOf" srcId="{75D2F728-6EEE-4808-8D72-9BBF1BABC31C}" destId="{BC16B591-E502-4CB6-A0DC-A0F3EB16B773}" srcOrd="0" destOrd="0" presId="urn:microsoft.com/office/officeart/2005/8/layout/default#2"/>
    <dgm:cxn modelId="{F3C451D7-8D87-4146-BFCC-0C424CCBD967}" type="presParOf" srcId="{75D2F728-6EEE-4808-8D72-9BBF1BABC31C}" destId="{7E85C656-21A0-4F16-866B-ED73A9EC21E9}" srcOrd="1" destOrd="0" presId="urn:microsoft.com/office/officeart/2005/8/layout/default#2"/>
    <dgm:cxn modelId="{27021CC1-932E-2A4D-958A-2F6D4E65A137}" type="presParOf" srcId="{75D2F728-6EEE-4808-8D72-9BBF1BABC31C}" destId="{105C0736-E9C6-48B0-B53F-BBAFED4C1CAB}" srcOrd="2" destOrd="0" presId="urn:microsoft.com/office/officeart/2005/8/layout/default#2"/>
    <dgm:cxn modelId="{0C493BA7-C325-3344-88C0-04C6ACFD4734}" type="presParOf" srcId="{75D2F728-6EEE-4808-8D72-9BBF1BABC31C}" destId="{5588D711-6295-4174-893B-DA9E5E71D1D4}" srcOrd="3" destOrd="0" presId="urn:microsoft.com/office/officeart/2005/8/layout/default#2"/>
    <dgm:cxn modelId="{CDDBF161-C958-AF4C-ABBF-86EBB688A153}" type="presParOf" srcId="{75D2F728-6EEE-4808-8D72-9BBF1BABC31C}" destId="{DBB842BF-3F85-468D-9065-3673B54FA0FA}" srcOrd="4" destOrd="0" presId="urn:microsoft.com/office/officeart/2005/8/layout/default#2"/>
    <dgm:cxn modelId="{C7E6A247-C14A-CF4F-8523-E84C2AB84F13}" type="presParOf" srcId="{75D2F728-6EEE-4808-8D72-9BBF1BABC31C}" destId="{997333A7-EF6C-439E-974B-D3E5283BB7F9}" srcOrd="5" destOrd="0" presId="urn:microsoft.com/office/officeart/2005/8/layout/default#2"/>
    <dgm:cxn modelId="{63DDB60D-5929-1F43-97DE-C3E7DF413EC5}" type="presParOf" srcId="{75D2F728-6EEE-4808-8D72-9BBF1BABC31C}" destId="{04A7DEFF-1A3A-4CD3-B02C-F8815DC5E02A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656B6F-3049-4283-A950-67C573DE9FC5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A63559-D8A6-4978-96B2-1197F9481E21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bg1"/>
              </a:solidFill>
              <a:sym typeface="Arial"/>
            </a:rPr>
            <a:t>Menggunakan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teknik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relaksasi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sebelum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bertanding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,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teknik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digunakan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tergantung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kebutuhan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. </a:t>
          </a:r>
          <a:endParaRPr lang="en-US" sz="2400" dirty="0">
            <a:solidFill>
              <a:schemeClr val="bg1"/>
            </a:solidFill>
          </a:endParaRPr>
        </a:p>
      </dgm:t>
    </dgm:pt>
    <dgm:pt modelId="{834215A3-ED36-43D1-BB6A-DD8C142FDF0F}" type="parTrans" cxnId="{511C62B3-1930-4928-98B4-26A33FC79132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77A5696-0C28-4149-9A1F-EC811F3BBAE7}" type="sibTrans" cxnId="{511C62B3-1930-4928-98B4-26A33FC79132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E74442FA-C714-45E2-B5AC-0FDFC96DD054}">
      <dgm:prSet custT="1"/>
      <dgm:spPr/>
      <dgm:t>
        <a:bodyPr/>
        <a:lstStyle/>
        <a:p>
          <a:r>
            <a:rPr lang="en-US" sz="2400" smtClean="0">
              <a:solidFill>
                <a:schemeClr val="bg1"/>
              </a:solidFill>
              <a:sym typeface="Arial"/>
            </a:rPr>
            <a:t>Merasa tenang apabila bertemu dengan pelatih ketika sebelum bertanding sebagai motivator, inspirator dan memperoleh informasi.</a:t>
          </a:r>
          <a:endParaRPr lang="en-US" sz="2400" dirty="0">
            <a:solidFill>
              <a:schemeClr val="bg1"/>
            </a:solidFill>
            <a:sym typeface="Arial"/>
          </a:endParaRPr>
        </a:p>
      </dgm:t>
    </dgm:pt>
    <dgm:pt modelId="{D75C268F-F7CA-4A8E-8B9C-3E86D1C74B41}" type="parTrans" cxnId="{5AAE2CE7-A58D-418D-9B3D-DC3AED4425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EDE837C8-DCFC-4CDB-BBDC-8A7ECB79F083}" type="sibTrans" cxnId="{5AAE2CE7-A58D-418D-9B3D-DC3AED4425D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D546AF8-D698-4F3A-94B8-8F62133AF137}">
      <dgm:prSet custT="1"/>
      <dgm:spPr/>
      <dgm:t>
        <a:bodyPr/>
        <a:lstStyle/>
        <a:p>
          <a:r>
            <a:rPr lang="en-US" sz="2400" smtClean="0">
              <a:solidFill>
                <a:schemeClr val="bg1"/>
              </a:solidFill>
              <a:sym typeface="Arial"/>
            </a:rPr>
            <a:t>Mengetahui lawan tanding (kuat, teknik, latar belakang) bukan untuk dicemaskan.</a:t>
          </a:r>
          <a:endParaRPr lang="en-US" sz="2400" dirty="0">
            <a:solidFill>
              <a:schemeClr val="bg1"/>
            </a:solidFill>
            <a:sym typeface="Arial"/>
          </a:endParaRPr>
        </a:p>
      </dgm:t>
    </dgm:pt>
    <dgm:pt modelId="{1B3738C3-EA8B-48CD-9188-2A73F82E73DA}" type="parTrans" cxnId="{59B3AA7B-8275-41BC-BBB2-DA1DA4E117E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B561367-37A0-41A8-9C35-E6CE4582C2FE}" type="sibTrans" cxnId="{59B3AA7B-8275-41BC-BBB2-DA1DA4E117E4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E4F5D9B2-EF59-4946-B607-47BDF3306E24}">
      <dgm:prSet custT="1"/>
      <dgm:spPr/>
      <dgm:t>
        <a:bodyPr/>
        <a:lstStyle/>
        <a:p>
          <a:r>
            <a:rPr lang="en-US" sz="2400" dirty="0" err="1" smtClean="0">
              <a:solidFill>
                <a:schemeClr val="bg1"/>
              </a:solidFill>
              <a:sym typeface="Arial"/>
            </a:rPr>
            <a:t>Dapat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mengontrol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kecemasan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dan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ketegangan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.</a:t>
          </a:r>
          <a:endParaRPr lang="en-US" sz="2400" dirty="0">
            <a:solidFill>
              <a:schemeClr val="bg1"/>
            </a:solidFill>
            <a:sym typeface="Arial"/>
          </a:endParaRPr>
        </a:p>
      </dgm:t>
    </dgm:pt>
    <dgm:pt modelId="{41428000-5075-490F-89C8-B233B58B0DA8}" type="parTrans" cxnId="{F8F98EF6-9740-4870-A061-37249E03AE6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4A756997-4904-4E08-9524-EB729479DEDB}" type="sibTrans" cxnId="{F8F98EF6-9740-4870-A061-37249E03AE6D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806048AE-BCFE-4589-A805-AA2ADFF29A27}">
      <dgm:prSet custT="1"/>
      <dgm:spPr/>
      <dgm:t>
        <a:bodyPr/>
        <a:lstStyle/>
        <a:p>
          <a:r>
            <a:rPr lang="en-US" sz="2400" dirty="0" err="1" smtClean="0">
              <a:solidFill>
                <a:schemeClr val="bg1"/>
              </a:solidFill>
              <a:sym typeface="Arial"/>
            </a:rPr>
            <a:t>Membangun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kepercayaan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dan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keyakinan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melalui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gambaran</a:t>
          </a:r>
          <a:r>
            <a:rPr lang="en-US" sz="24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dirty="0" err="1" smtClean="0">
              <a:solidFill>
                <a:schemeClr val="bg1"/>
              </a:solidFill>
              <a:sym typeface="Arial"/>
            </a:rPr>
            <a:t>kemenangan</a:t>
          </a:r>
          <a:endParaRPr lang="en-US" sz="2400" dirty="0">
            <a:solidFill>
              <a:schemeClr val="bg1"/>
            </a:solidFill>
          </a:endParaRPr>
        </a:p>
      </dgm:t>
    </dgm:pt>
    <dgm:pt modelId="{E637A673-2125-4B2A-A210-92C04FF05C4E}" type="parTrans" cxnId="{E6803B1E-0758-42E2-A34F-0917BE6CDCE1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B7ADBD0E-E368-4781-AA4D-3F7919CF82B6}" type="sibTrans" cxnId="{E6803B1E-0758-42E2-A34F-0917BE6CDCE1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4EAFA84-EFD0-48AC-A5C6-CE55D7B7A33D}" type="pres">
      <dgm:prSet presAssocID="{A6656B6F-3049-4283-A950-67C573DE9F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1D5446-6B13-4BCB-964C-8AD62393D585}" type="pres">
      <dgm:prSet presAssocID="{C3A63559-D8A6-4978-96B2-1197F9481E21}" presName="node" presStyleLbl="node1" presStyleIdx="0" presStyleCnt="5" custScaleY="137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4A4F9-77D2-4A2E-B478-14B60306E83B}" type="pres">
      <dgm:prSet presAssocID="{777A5696-0C28-4149-9A1F-EC811F3BBAE7}" presName="sibTrans" presStyleCnt="0"/>
      <dgm:spPr/>
    </dgm:pt>
    <dgm:pt modelId="{5E43C441-E823-44C9-B3C0-4417AEAF36E8}" type="pres">
      <dgm:prSet presAssocID="{E74442FA-C714-45E2-B5AC-0FDFC96DD054}" presName="node" presStyleLbl="node1" presStyleIdx="1" presStyleCnt="5" custScaleX="108475" custScaleY="137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663E0-09C3-4D85-A602-2A7A5A54F0FD}" type="pres">
      <dgm:prSet presAssocID="{EDE837C8-DCFC-4CDB-BBDC-8A7ECB79F083}" presName="sibTrans" presStyleCnt="0"/>
      <dgm:spPr/>
    </dgm:pt>
    <dgm:pt modelId="{DC33BF2E-D04D-47BA-BE0B-F3A01D4C0F04}" type="pres">
      <dgm:prSet presAssocID="{2D546AF8-D698-4F3A-94B8-8F62133AF137}" presName="node" presStyleLbl="node1" presStyleIdx="2" presStyleCnt="5" custScaleY="137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38B30-6A78-483C-AF44-2DD5D64E9C57}" type="pres">
      <dgm:prSet presAssocID="{2B561367-37A0-41A8-9C35-E6CE4582C2FE}" presName="sibTrans" presStyleCnt="0"/>
      <dgm:spPr/>
    </dgm:pt>
    <dgm:pt modelId="{46D8EF3E-BB30-4828-8116-6D2721F8A8F6}" type="pres">
      <dgm:prSet presAssocID="{E4F5D9B2-EF59-4946-B607-47BDF3306E24}" presName="node" presStyleLbl="node1" presStyleIdx="3" presStyleCnt="5" custScaleY="131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D981A-A0D5-4274-A9FA-89376D82A61A}" type="pres">
      <dgm:prSet presAssocID="{4A756997-4904-4E08-9524-EB729479DEDB}" presName="sibTrans" presStyleCnt="0"/>
      <dgm:spPr/>
    </dgm:pt>
    <dgm:pt modelId="{40701BE7-8876-47E6-9C97-F0241359512A}" type="pres">
      <dgm:prSet presAssocID="{806048AE-BCFE-4589-A805-AA2ADFF29A27}" presName="node" presStyleLbl="node1" presStyleIdx="4" presStyleCnt="5" custScaleY="131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B3AA7B-8275-41BC-BBB2-DA1DA4E117E4}" srcId="{A6656B6F-3049-4283-A950-67C573DE9FC5}" destId="{2D546AF8-D698-4F3A-94B8-8F62133AF137}" srcOrd="2" destOrd="0" parTransId="{1B3738C3-EA8B-48CD-9188-2A73F82E73DA}" sibTransId="{2B561367-37A0-41A8-9C35-E6CE4582C2FE}"/>
    <dgm:cxn modelId="{E6803B1E-0758-42E2-A34F-0917BE6CDCE1}" srcId="{A6656B6F-3049-4283-A950-67C573DE9FC5}" destId="{806048AE-BCFE-4589-A805-AA2ADFF29A27}" srcOrd="4" destOrd="0" parTransId="{E637A673-2125-4B2A-A210-92C04FF05C4E}" sibTransId="{B7ADBD0E-E368-4781-AA4D-3F7919CF82B6}"/>
    <dgm:cxn modelId="{511C62B3-1930-4928-98B4-26A33FC79132}" srcId="{A6656B6F-3049-4283-A950-67C573DE9FC5}" destId="{C3A63559-D8A6-4978-96B2-1197F9481E21}" srcOrd="0" destOrd="0" parTransId="{834215A3-ED36-43D1-BB6A-DD8C142FDF0F}" sibTransId="{777A5696-0C28-4149-9A1F-EC811F3BBAE7}"/>
    <dgm:cxn modelId="{F8F98EF6-9740-4870-A061-37249E03AE6D}" srcId="{A6656B6F-3049-4283-A950-67C573DE9FC5}" destId="{E4F5D9B2-EF59-4946-B607-47BDF3306E24}" srcOrd="3" destOrd="0" parTransId="{41428000-5075-490F-89C8-B233B58B0DA8}" sibTransId="{4A756997-4904-4E08-9524-EB729479DEDB}"/>
    <dgm:cxn modelId="{D3540FC2-4028-C747-9AD1-487EEC7FE260}" type="presOf" srcId="{E74442FA-C714-45E2-B5AC-0FDFC96DD054}" destId="{5E43C441-E823-44C9-B3C0-4417AEAF36E8}" srcOrd="0" destOrd="0" presId="urn:microsoft.com/office/officeart/2005/8/layout/default#3"/>
    <dgm:cxn modelId="{C396F22A-03FC-2A43-A46E-D41A71EBD042}" type="presOf" srcId="{2D546AF8-D698-4F3A-94B8-8F62133AF137}" destId="{DC33BF2E-D04D-47BA-BE0B-F3A01D4C0F04}" srcOrd="0" destOrd="0" presId="urn:microsoft.com/office/officeart/2005/8/layout/default#3"/>
    <dgm:cxn modelId="{FEA7560F-B4E5-1649-9ECC-BA0D221B7410}" type="presOf" srcId="{C3A63559-D8A6-4978-96B2-1197F9481E21}" destId="{601D5446-6B13-4BCB-964C-8AD62393D585}" srcOrd="0" destOrd="0" presId="urn:microsoft.com/office/officeart/2005/8/layout/default#3"/>
    <dgm:cxn modelId="{1E789E15-8A60-E047-9CAE-B0AB10CE8CBB}" type="presOf" srcId="{806048AE-BCFE-4589-A805-AA2ADFF29A27}" destId="{40701BE7-8876-47E6-9C97-F0241359512A}" srcOrd="0" destOrd="0" presId="urn:microsoft.com/office/officeart/2005/8/layout/default#3"/>
    <dgm:cxn modelId="{5AAE2CE7-A58D-418D-9B3D-DC3AED4425DD}" srcId="{A6656B6F-3049-4283-A950-67C573DE9FC5}" destId="{E74442FA-C714-45E2-B5AC-0FDFC96DD054}" srcOrd="1" destOrd="0" parTransId="{D75C268F-F7CA-4A8E-8B9C-3E86D1C74B41}" sibTransId="{EDE837C8-DCFC-4CDB-BBDC-8A7ECB79F083}"/>
    <dgm:cxn modelId="{0484A9B6-5E2D-A240-86FC-08500D3A499C}" type="presOf" srcId="{A6656B6F-3049-4283-A950-67C573DE9FC5}" destId="{A4EAFA84-EFD0-48AC-A5C6-CE55D7B7A33D}" srcOrd="0" destOrd="0" presId="urn:microsoft.com/office/officeart/2005/8/layout/default#3"/>
    <dgm:cxn modelId="{F972DF82-3140-FE41-AE85-8E4F423FF489}" type="presOf" srcId="{E4F5D9B2-EF59-4946-B607-47BDF3306E24}" destId="{46D8EF3E-BB30-4828-8116-6D2721F8A8F6}" srcOrd="0" destOrd="0" presId="urn:microsoft.com/office/officeart/2005/8/layout/default#3"/>
    <dgm:cxn modelId="{5630F425-015B-B04C-8FB5-1B87440184B8}" type="presParOf" srcId="{A4EAFA84-EFD0-48AC-A5C6-CE55D7B7A33D}" destId="{601D5446-6B13-4BCB-964C-8AD62393D585}" srcOrd="0" destOrd="0" presId="urn:microsoft.com/office/officeart/2005/8/layout/default#3"/>
    <dgm:cxn modelId="{9A237AA0-0A4B-6F43-AE72-401804246E53}" type="presParOf" srcId="{A4EAFA84-EFD0-48AC-A5C6-CE55D7B7A33D}" destId="{C4B4A4F9-77D2-4A2E-B478-14B60306E83B}" srcOrd="1" destOrd="0" presId="urn:microsoft.com/office/officeart/2005/8/layout/default#3"/>
    <dgm:cxn modelId="{5665C7C6-B18C-DC49-A511-6916520546E8}" type="presParOf" srcId="{A4EAFA84-EFD0-48AC-A5C6-CE55D7B7A33D}" destId="{5E43C441-E823-44C9-B3C0-4417AEAF36E8}" srcOrd="2" destOrd="0" presId="urn:microsoft.com/office/officeart/2005/8/layout/default#3"/>
    <dgm:cxn modelId="{D4D3E578-7A4F-B647-B000-302710DAA81F}" type="presParOf" srcId="{A4EAFA84-EFD0-48AC-A5C6-CE55D7B7A33D}" destId="{4DA663E0-09C3-4D85-A602-2A7A5A54F0FD}" srcOrd="3" destOrd="0" presId="urn:microsoft.com/office/officeart/2005/8/layout/default#3"/>
    <dgm:cxn modelId="{66F9A65A-E2C8-AA45-8A18-4AFFCAD77CCF}" type="presParOf" srcId="{A4EAFA84-EFD0-48AC-A5C6-CE55D7B7A33D}" destId="{DC33BF2E-D04D-47BA-BE0B-F3A01D4C0F04}" srcOrd="4" destOrd="0" presId="urn:microsoft.com/office/officeart/2005/8/layout/default#3"/>
    <dgm:cxn modelId="{D121C4EB-7BFF-A84A-BDF9-DAB7D266B6D2}" type="presParOf" srcId="{A4EAFA84-EFD0-48AC-A5C6-CE55D7B7A33D}" destId="{67A38B30-6A78-483C-AF44-2DD5D64E9C57}" srcOrd="5" destOrd="0" presId="urn:microsoft.com/office/officeart/2005/8/layout/default#3"/>
    <dgm:cxn modelId="{5F2726BE-C621-BE4B-A3F6-9BD2CA0C28EB}" type="presParOf" srcId="{A4EAFA84-EFD0-48AC-A5C6-CE55D7B7A33D}" destId="{46D8EF3E-BB30-4828-8116-6D2721F8A8F6}" srcOrd="6" destOrd="0" presId="urn:microsoft.com/office/officeart/2005/8/layout/default#3"/>
    <dgm:cxn modelId="{F81E338F-8367-BB4F-9A75-674B5CAC6B7D}" type="presParOf" srcId="{A4EAFA84-EFD0-48AC-A5C6-CE55D7B7A33D}" destId="{5E4D981A-A0D5-4274-A9FA-89376D82A61A}" srcOrd="7" destOrd="0" presId="urn:microsoft.com/office/officeart/2005/8/layout/default#3"/>
    <dgm:cxn modelId="{49672881-9882-524C-97E6-CEAF6BC8FD94}" type="presParOf" srcId="{A4EAFA84-EFD0-48AC-A5C6-CE55D7B7A33D}" destId="{40701BE7-8876-47E6-9C97-F0241359512A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86141-68BF-4DEF-83E0-67C9AC09523E}">
      <dsp:nvSpPr>
        <dsp:cNvPr id="0" name=""/>
        <dsp:cNvSpPr/>
      </dsp:nvSpPr>
      <dsp:spPr>
        <a:xfrm>
          <a:off x="2411" y="453955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itchFamily="34" charset="0"/>
              <a:cs typeface="Arial" pitchFamily="34" charset="0"/>
            </a:rPr>
            <a:t>Risk Taking</a:t>
          </a:r>
          <a:endParaRPr lang="en-US" sz="1800" kern="1200"/>
        </a:p>
      </dsp:txBody>
      <dsp:txXfrm>
        <a:off x="2411" y="453955"/>
        <a:ext cx="1912739" cy="1147643"/>
      </dsp:txXfrm>
    </dsp:sp>
    <dsp:sp modelId="{FC34BE14-431F-4270-9245-DCFAFDE89E30}">
      <dsp:nvSpPr>
        <dsp:cNvPr id="0" name=""/>
        <dsp:cNvSpPr/>
      </dsp:nvSpPr>
      <dsp:spPr>
        <a:xfrm>
          <a:off x="2106423" y="453955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itchFamily="34" charset="0"/>
              <a:cs typeface="Arial" pitchFamily="34" charset="0"/>
            </a:rPr>
            <a:t>Stimulus Seeking</a:t>
          </a:r>
          <a:endParaRPr lang="en-US" sz="1800" kern="1200" dirty="0" smtClean="0">
            <a:latin typeface="Arial" pitchFamily="34" charset="0"/>
            <a:cs typeface="Arial" pitchFamily="34" charset="0"/>
          </a:endParaRPr>
        </a:p>
      </dsp:txBody>
      <dsp:txXfrm>
        <a:off x="2106423" y="453955"/>
        <a:ext cx="1912739" cy="1147643"/>
      </dsp:txXfrm>
    </dsp:sp>
    <dsp:sp modelId="{59D45D17-B5F1-4FA5-8439-85ACB1710739}">
      <dsp:nvSpPr>
        <dsp:cNvPr id="0" name=""/>
        <dsp:cNvSpPr/>
      </dsp:nvSpPr>
      <dsp:spPr>
        <a:xfrm>
          <a:off x="4210436" y="453955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itchFamily="34" charset="0"/>
              <a:cs typeface="Arial" pitchFamily="34" charset="0"/>
            </a:rPr>
            <a:t>Competitiveness</a:t>
          </a:r>
          <a:endParaRPr lang="en-US" sz="1800" kern="1200" dirty="0" smtClean="0">
            <a:latin typeface="Arial" pitchFamily="34" charset="0"/>
            <a:cs typeface="Arial" pitchFamily="34" charset="0"/>
          </a:endParaRPr>
        </a:p>
      </dsp:txBody>
      <dsp:txXfrm>
        <a:off x="4210436" y="453955"/>
        <a:ext cx="1912739" cy="1147643"/>
      </dsp:txXfrm>
    </dsp:sp>
    <dsp:sp modelId="{010541A3-251F-4E10-B372-E4863246744F}">
      <dsp:nvSpPr>
        <dsp:cNvPr id="0" name=""/>
        <dsp:cNvSpPr/>
      </dsp:nvSpPr>
      <dsp:spPr>
        <a:xfrm>
          <a:off x="6314449" y="453955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itchFamily="34" charset="0"/>
              <a:cs typeface="Arial" pitchFamily="34" charset="0"/>
            </a:rPr>
            <a:t>Self Confidence</a:t>
          </a:r>
          <a:endParaRPr lang="en-US" sz="1800" kern="1200" dirty="0" smtClean="0">
            <a:latin typeface="Arial" pitchFamily="34" charset="0"/>
            <a:cs typeface="Arial" pitchFamily="34" charset="0"/>
          </a:endParaRPr>
        </a:p>
      </dsp:txBody>
      <dsp:txXfrm>
        <a:off x="6314449" y="453955"/>
        <a:ext cx="1912739" cy="1147643"/>
      </dsp:txXfrm>
    </dsp:sp>
    <dsp:sp modelId="{B736A046-3B28-4138-8E60-B8EA3A16B0E1}">
      <dsp:nvSpPr>
        <dsp:cNvPr id="0" name=""/>
        <dsp:cNvSpPr/>
      </dsp:nvSpPr>
      <dsp:spPr>
        <a:xfrm>
          <a:off x="2411" y="179287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itchFamily="34" charset="0"/>
              <a:cs typeface="Arial" pitchFamily="34" charset="0"/>
            </a:rPr>
            <a:t>Attentional Style</a:t>
          </a:r>
          <a:endParaRPr lang="en-US" sz="1800" kern="1200" dirty="0" smtClean="0">
            <a:latin typeface="Arial" pitchFamily="34" charset="0"/>
            <a:cs typeface="Arial" pitchFamily="34" charset="0"/>
          </a:endParaRPr>
        </a:p>
      </dsp:txBody>
      <dsp:txXfrm>
        <a:off x="2411" y="1792872"/>
        <a:ext cx="1912739" cy="1147643"/>
      </dsp:txXfrm>
    </dsp:sp>
    <dsp:sp modelId="{8CE24760-8AEA-4CC5-841A-D12550DF5E4C}">
      <dsp:nvSpPr>
        <dsp:cNvPr id="0" name=""/>
        <dsp:cNvSpPr/>
      </dsp:nvSpPr>
      <dsp:spPr>
        <a:xfrm>
          <a:off x="2106423" y="179287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itchFamily="34" charset="0"/>
              <a:cs typeface="Arial" pitchFamily="34" charset="0"/>
            </a:rPr>
            <a:t>Expectation for success</a:t>
          </a:r>
          <a:endParaRPr lang="en-US" sz="1800" kern="1200" dirty="0" smtClean="0">
            <a:latin typeface="Arial" pitchFamily="34" charset="0"/>
            <a:cs typeface="Arial" pitchFamily="34" charset="0"/>
          </a:endParaRPr>
        </a:p>
      </dsp:txBody>
      <dsp:txXfrm>
        <a:off x="2106423" y="1792872"/>
        <a:ext cx="1912739" cy="1147643"/>
      </dsp:txXfrm>
    </dsp:sp>
    <dsp:sp modelId="{044E34E0-38E3-4E5F-B2A0-AA2465443554}">
      <dsp:nvSpPr>
        <dsp:cNvPr id="0" name=""/>
        <dsp:cNvSpPr/>
      </dsp:nvSpPr>
      <dsp:spPr>
        <a:xfrm>
          <a:off x="4210436" y="179287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itchFamily="34" charset="0"/>
              <a:cs typeface="Arial" pitchFamily="34" charset="0"/>
            </a:rPr>
            <a:t>Mental Toughness</a:t>
          </a:r>
          <a:endParaRPr lang="en-US" sz="1800" kern="1200" dirty="0" smtClean="0">
            <a:latin typeface="Arial" pitchFamily="34" charset="0"/>
            <a:cs typeface="Arial" pitchFamily="34" charset="0"/>
          </a:endParaRPr>
        </a:p>
      </dsp:txBody>
      <dsp:txXfrm>
        <a:off x="4210436" y="1792872"/>
        <a:ext cx="1912739" cy="1147643"/>
      </dsp:txXfrm>
    </dsp:sp>
    <dsp:sp modelId="{A29CAC46-6413-4257-AC43-8A83052E11F8}">
      <dsp:nvSpPr>
        <dsp:cNvPr id="0" name=""/>
        <dsp:cNvSpPr/>
      </dsp:nvSpPr>
      <dsp:spPr>
        <a:xfrm>
          <a:off x="6314449" y="1792872"/>
          <a:ext cx="1912739" cy="1147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latin typeface="Arial" pitchFamily="34" charset="0"/>
              <a:cs typeface="Arial" pitchFamily="34" charset="0"/>
            </a:rPr>
            <a:t>Ability to Regulate Stress</a:t>
          </a:r>
          <a:endParaRPr lang="en-US" sz="1800" kern="1200" dirty="0" smtClean="0">
            <a:latin typeface="Arial" pitchFamily="34" charset="0"/>
            <a:cs typeface="Arial" pitchFamily="34" charset="0"/>
          </a:endParaRPr>
        </a:p>
      </dsp:txBody>
      <dsp:txXfrm>
        <a:off x="6314449" y="1792872"/>
        <a:ext cx="1912739" cy="1147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6B591-E502-4CB6-A0DC-A0F3EB16B773}">
      <dsp:nvSpPr>
        <dsp:cNvPr id="0" name=""/>
        <dsp:cNvSpPr/>
      </dsp:nvSpPr>
      <dsp:spPr>
        <a:xfrm>
          <a:off x="1376489" y="2091"/>
          <a:ext cx="2607915" cy="1564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ym typeface="Arial"/>
            </a:rPr>
            <a:t>Less effort and intensity into practice than game</a:t>
          </a:r>
          <a:endParaRPr lang="en-US" sz="1900" kern="1200" dirty="0"/>
        </a:p>
      </dsp:txBody>
      <dsp:txXfrm>
        <a:off x="1376489" y="2091"/>
        <a:ext cx="2607915" cy="1564749"/>
      </dsp:txXfrm>
    </dsp:sp>
    <dsp:sp modelId="{105C0736-E9C6-48B0-B53F-BBAFED4C1CAB}">
      <dsp:nvSpPr>
        <dsp:cNvPr id="0" name=""/>
        <dsp:cNvSpPr/>
      </dsp:nvSpPr>
      <dsp:spPr>
        <a:xfrm>
          <a:off x="4245195" y="2091"/>
          <a:ext cx="2607915" cy="1564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ym typeface="Arial"/>
            </a:rPr>
            <a:t>Elites do and mainting Physical training.</a:t>
          </a:r>
          <a:endParaRPr lang="en-US" sz="1900" kern="1200" dirty="0">
            <a:sym typeface="Arial"/>
          </a:endParaRPr>
        </a:p>
      </dsp:txBody>
      <dsp:txXfrm>
        <a:off x="4245195" y="2091"/>
        <a:ext cx="2607915" cy="1564749"/>
      </dsp:txXfrm>
    </dsp:sp>
    <dsp:sp modelId="{DBB842BF-3F85-468D-9065-3673B54FA0FA}">
      <dsp:nvSpPr>
        <dsp:cNvPr id="0" name=""/>
        <dsp:cNvSpPr/>
      </dsp:nvSpPr>
      <dsp:spPr>
        <a:xfrm>
          <a:off x="1376489" y="1827631"/>
          <a:ext cx="2607915" cy="1564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ym typeface="Arial"/>
            </a:rPr>
            <a:t>More confident with more detailed competition plans.</a:t>
          </a:r>
          <a:endParaRPr lang="en-US" sz="1900" kern="1200" dirty="0">
            <a:sym typeface="Arial"/>
          </a:endParaRPr>
        </a:p>
      </dsp:txBody>
      <dsp:txXfrm>
        <a:off x="1376489" y="1827631"/>
        <a:ext cx="2607915" cy="1564749"/>
      </dsp:txXfrm>
    </dsp:sp>
    <dsp:sp modelId="{04A7DEFF-1A3A-4CD3-B02C-F8815DC5E02A}">
      <dsp:nvSpPr>
        <dsp:cNvPr id="0" name=""/>
        <dsp:cNvSpPr/>
      </dsp:nvSpPr>
      <dsp:spPr>
        <a:xfrm>
          <a:off x="4245195" y="1827631"/>
          <a:ext cx="2607915" cy="1564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sym typeface="Arial"/>
            </a:rPr>
            <a:t>Mental plan, what they will do and think, and when they will do it nad think it prior to and during competition</a:t>
          </a:r>
          <a:endParaRPr lang="en-US" sz="1900" kern="1200"/>
        </a:p>
      </dsp:txBody>
      <dsp:txXfrm>
        <a:off x="4245195" y="1827631"/>
        <a:ext cx="2607915" cy="15647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D5446-6B13-4BCB-964C-8AD62393D585}">
      <dsp:nvSpPr>
        <dsp:cNvPr id="0" name=""/>
        <dsp:cNvSpPr/>
      </dsp:nvSpPr>
      <dsp:spPr>
        <a:xfrm>
          <a:off x="493843" y="3507"/>
          <a:ext cx="2436688" cy="2005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Menggunakan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teknik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relaksasi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sebelum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bertanding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,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teknik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digunakan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tergantung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kebutuhan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. 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493843" y="3507"/>
        <a:ext cx="2436688" cy="2005004"/>
      </dsp:txXfrm>
    </dsp:sp>
    <dsp:sp modelId="{5E43C441-E823-44C9-B3C0-4417AEAF36E8}">
      <dsp:nvSpPr>
        <dsp:cNvPr id="0" name=""/>
        <dsp:cNvSpPr/>
      </dsp:nvSpPr>
      <dsp:spPr>
        <a:xfrm>
          <a:off x="3174201" y="3507"/>
          <a:ext cx="2643197" cy="2005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bg1"/>
              </a:solidFill>
              <a:sym typeface="Arial"/>
            </a:rPr>
            <a:t>Merasa tenang apabila bertemu dengan pelatih ketika sebelum bertanding sebagai motivator, inspirator dan memperoleh informasi.</a:t>
          </a:r>
          <a:endParaRPr lang="en-US" sz="2400" kern="1200" dirty="0">
            <a:solidFill>
              <a:schemeClr val="bg1"/>
            </a:solidFill>
            <a:sym typeface="Arial"/>
          </a:endParaRPr>
        </a:p>
      </dsp:txBody>
      <dsp:txXfrm>
        <a:off x="3174201" y="3507"/>
        <a:ext cx="2643197" cy="2005004"/>
      </dsp:txXfrm>
    </dsp:sp>
    <dsp:sp modelId="{DC33BF2E-D04D-47BA-BE0B-F3A01D4C0F04}">
      <dsp:nvSpPr>
        <dsp:cNvPr id="0" name=""/>
        <dsp:cNvSpPr/>
      </dsp:nvSpPr>
      <dsp:spPr>
        <a:xfrm>
          <a:off x="6061067" y="3507"/>
          <a:ext cx="2436688" cy="20050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bg1"/>
              </a:solidFill>
              <a:sym typeface="Arial"/>
            </a:rPr>
            <a:t>Mengetahui lawan tanding (kuat, teknik, latar belakang) bukan untuk dicemaskan.</a:t>
          </a:r>
          <a:endParaRPr lang="en-US" sz="2400" kern="1200" dirty="0">
            <a:solidFill>
              <a:schemeClr val="bg1"/>
            </a:solidFill>
            <a:sym typeface="Arial"/>
          </a:endParaRPr>
        </a:p>
      </dsp:txBody>
      <dsp:txXfrm>
        <a:off x="6061067" y="3507"/>
        <a:ext cx="2436688" cy="2005004"/>
      </dsp:txXfrm>
    </dsp:sp>
    <dsp:sp modelId="{46D8EF3E-BB30-4828-8116-6D2721F8A8F6}">
      <dsp:nvSpPr>
        <dsp:cNvPr id="0" name=""/>
        <dsp:cNvSpPr/>
      </dsp:nvSpPr>
      <dsp:spPr>
        <a:xfrm>
          <a:off x="1937277" y="2252181"/>
          <a:ext cx="2436688" cy="1916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Dapat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mengontrol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kecemasan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dan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ketegangan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.</a:t>
          </a:r>
          <a:endParaRPr lang="en-US" sz="2400" kern="1200" dirty="0">
            <a:solidFill>
              <a:schemeClr val="bg1"/>
            </a:solidFill>
            <a:sym typeface="Arial"/>
          </a:endParaRPr>
        </a:p>
      </dsp:txBody>
      <dsp:txXfrm>
        <a:off x="1937277" y="2252181"/>
        <a:ext cx="2436688" cy="1916260"/>
      </dsp:txXfrm>
    </dsp:sp>
    <dsp:sp modelId="{40701BE7-8876-47E6-9C97-F0241359512A}">
      <dsp:nvSpPr>
        <dsp:cNvPr id="0" name=""/>
        <dsp:cNvSpPr/>
      </dsp:nvSpPr>
      <dsp:spPr>
        <a:xfrm>
          <a:off x="4617634" y="2252181"/>
          <a:ext cx="2436688" cy="1916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Membangun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kepercayaan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dan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keyakinan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melalui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gambaran</a:t>
          </a:r>
          <a:r>
            <a:rPr lang="en-US" sz="2400" kern="1200" dirty="0" smtClean="0">
              <a:solidFill>
                <a:schemeClr val="bg1"/>
              </a:solidFill>
              <a:sym typeface="Arial"/>
            </a:rPr>
            <a:t> </a:t>
          </a:r>
          <a:r>
            <a:rPr lang="en-US" sz="2400" kern="1200" dirty="0" err="1" smtClean="0">
              <a:solidFill>
                <a:schemeClr val="bg1"/>
              </a:solidFill>
              <a:sym typeface="Arial"/>
            </a:rPr>
            <a:t>kemenangan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4617634" y="2252181"/>
        <a:ext cx="2436688" cy="1916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33737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d"/>
              <a:t>‹#›</a:t>
            </a:fld>
            <a:endParaRPr lang="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d"/>
              <a:t>‹#›</a:t>
            </a:fld>
            <a:endParaRPr lang="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d"/>
              <a:t>‹#›</a:t>
            </a:fld>
            <a:endParaRPr lang="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EC96803-AC09-4382-AE03-11CFACF52548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20C3-006B-453A-A7DA-6F1B105E48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0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d"/>
              <a:t>‹#›</a:t>
            </a:fld>
            <a:endParaRPr lang="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d"/>
              <a:t>‹#›</a:t>
            </a:fld>
            <a:endParaRPr lang="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d"/>
              <a:t>‹#›</a:t>
            </a:fld>
            <a:endParaRPr lang="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d"/>
              <a:t>‹#›</a:t>
            </a:fld>
            <a:endParaRPr lang="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d"/>
              <a:t>‹#›</a:t>
            </a:fld>
            <a:endParaRPr lang="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d"/>
              <a:t>‹#›</a:t>
            </a:fld>
            <a:endParaRPr lang="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d"/>
              <a:t>‹#›</a:t>
            </a:fld>
            <a:endParaRPr lang="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d"/>
              <a:t>‹#›</a:t>
            </a:fld>
            <a:endParaRPr lang="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d" sz="1000">
                <a:solidFill>
                  <a:schemeClr val="dk2"/>
                </a:solidFill>
              </a:rPr>
              <a:t>‹#›</a:t>
            </a:fld>
            <a:endParaRPr lang="id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Characteristics of Successful Athletes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Enrico Agustian</a:t>
            </a:r>
          </a:p>
          <a:p>
            <a:r>
              <a:rPr lang="en-US" dirty="0" err="1" smtClean="0"/>
              <a:t>Fachri</a:t>
            </a:r>
            <a:r>
              <a:rPr lang="en-US" dirty="0" smtClean="0"/>
              <a:t> </a:t>
            </a:r>
            <a:r>
              <a:rPr lang="en-US" dirty="0" err="1" smtClean="0"/>
              <a:t>Azhari</a:t>
            </a:r>
            <a:endParaRPr lang="en-US" dirty="0" smtClean="0"/>
          </a:p>
          <a:p>
            <a:r>
              <a:rPr lang="en-US" dirty="0" err="1" smtClean="0"/>
              <a:t>Lystra</a:t>
            </a:r>
            <a:r>
              <a:rPr lang="en-US" dirty="0" smtClean="0"/>
              <a:t> Elizabeth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17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"/>
              <a:t>8. Elite Athletes tetap merasa tegang dan gugup, namun mampu mengalihkannya.</a:t>
            </a:r>
          </a:p>
          <a:p>
            <a:pPr lvl="0" rtl="0">
              <a:spcBef>
                <a:spcPts val="0"/>
              </a:spcBef>
              <a:buNone/>
            </a:pPr>
            <a:r>
              <a:rPr lang="id"/>
              <a:t>9. Memiliki visi atau gambaran akan kemenangan agar tetap yakin dan tidak goyah</a:t>
            </a:r>
          </a:p>
          <a:p>
            <a:pPr lvl="0">
              <a:spcBef>
                <a:spcPts val="0"/>
              </a:spcBef>
              <a:buNone/>
            </a:pPr>
            <a:r>
              <a:rPr lang="id"/>
              <a:t>10. Melihat kembali informasi yang diperoleh setelah bertanding.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2450" y="3142550"/>
            <a:ext cx="3201549" cy="200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5317" y="3142550"/>
            <a:ext cx="3157132" cy="200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649645" y="3142550"/>
            <a:ext cx="3434970" cy="200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"/>
              <a:t>Routines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"/>
              <a:t>In sport, as in life, routines serve many valuable purposes.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id"/>
              <a:t>Reducing the amount of in depth thinking that must be done, which saves a good deal of time</a:t>
            </a:r>
          </a:p>
          <a:p>
            <a:pPr lvl="0" rtl="0">
              <a:spcBef>
                <a:spcPts val="0"/>
              </a:spcBef>
              <a:buNone/>
            </a:pPr>
            <a:r>
              <a:rPr lang="id"/>
              <a:t>In-depth Thinking (menciptakan, pengambilan keputusan, dan pemecahan masalah)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id"/>
              <a:t>Maintaining emotional control (underpressure)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id"/>
              <a:t>Regulating physical, mental and emotional performance preparation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id"/>
              <a:t>Akhirnya, Ritual membantu atlet untuk maju dari </a:t>
            </a:r>
            <a:r>
              <a:rPr lang="id" b="1"/>
              <a:t>cognitive stage</a:t>
            </a:r>
            <a:r>
              <a:rPr lang="id"/>
              <a:t> ke </a:t>
            </a:r>
            <a:r>
              <a:rPr lang="id" b="1"/>
              <a:t>automatic stage</a:t>
            </a:r>
            <a:r>
              <a:rPr lang="id"/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" dirty="0"/>
              <a:t>Cognitive Stage					</a:t>
            </a:r>
            <a:r>
              <a:rPr lang="en-US" dirty="0" smtClean="0"/>
              <a:t>  						</a:t>
            </a:r>
            <a:r>
              <a:rPr lang="id" dirty="0" smtClean="0"/>
              <a:t>AutomaticStage</a:t>
            </a:r>
            <a:endParaRPr lang="id" dirty="0"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61555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" dirty="0"/>
              <a:t>Planning </a:t>
            </a:r>
            <a:r>
              <a:rPr lang="id" dirty="0" smtClean="0"/>
              <a:t>and</a:t>
            </a:r>
            <a:r>
              <a:rPr lang="en-US" dirty="0" smtClean="0"/>
              <a:t> Decision</a:t>
            </a:r>
            <a:r>
              <a:rPr lang="id" dirty="0"/>
              <a:t>				</a:t>
            </a:r>
            <a:r>
              <a:rPr lang="id" dirty="0" smtClean="0"/>
              <a:t>Spor</a:t>
            </a:r>
            <a:r>
              <a:rPr lang="en-US" dirty="0" smtClean="0"/>
              <a:t>t Skill Perform       Making					</a:t>
            </a:r>
            <a:r>
              <a:rPr lang="en-US" dirty="0"/>
              <a:t>	</a:t>
            </a:r>
            <a:r>
              <a:rPr lang="id" dirty="0" smtClean="0"/>
              <a:t>with </a:t>
            </a:r>
            <a:r>
              <a:rPr lang="id" dirty="0"/>
              <a:t>minimal thinking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id" dirty="0"/>
              <a:t>Salah satu ritual yang terbaik digunakan oleh atlet pada olahraga elite ini berasal dari Dr. James Loehr (1990)  yaitu </a:t>
            </a:r>
            <a:r>
              <a:rPr lang="id" b="1" dirty="0">
                <a:solidFill>
                  <a:srgbClr val="FF0000"/>
                </a:solidFill>
              </a:rPr>
              <a:t>16-second cure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2568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"/>
              <a:t>16-Second Cure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97475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"/>
              <a:t>Loehr, psikologis olahraga mengembangkan 4 tahap ritual fisik dan mental yang telah digunakan oleh beberapa elite athletes</a:t>
            </a:r>
          </a:p>
          <a:p>
            <a:pPr lvl="0" rtl="0">
              <a:spcBef>
                <a:spcPts val="0"/>
              </a:spcBef>
              <a:buNone/>
            </a:pPr>
            <a:r>
              <a:rPr lang="id"/>
              <a:t>Stage 1: The Positive Physical Response</a:t>
            </a:r>
          </a:p>
          <a:p>
            <a:pPr lvl="0" rtl="0">
              <a:spcBef>
                <a:spcPts val="0"/>
              </a:spcBef>
              <a:buNone/>
            </a:pPr>
            <a:r>
              <a:rPr lang="id"/>
              <a:t>Stage 2: The Relaxation Response</a:t>
            </a:r>
          </a:p>
          <a:p>
            <a:pPr lvl="0" rtl="0">
              <a:spcBef>
                <a:spcPts val="0"/>
              </a:spcBef>
              <a:buNone/>
            </a:pPr>
            <a:r>
              <a:rPr lang="id"/>
              <a:t>Stage 3: The Preparation Response</a:t>
            </a:r>
          </a:p>
          <a:p>
            <a:pPr lvl="0" rtl="0">
              <a:spcBef>
                <a:spcPts val="0"/>
              </a:spcBef>
              <a:buNone/>
            </a:pPr>
            <a:r>
              <a:rPr lang="id"/>
              <a:t>Stage 4: The Automatic Response</a:t>
            </a:r>
          </a:p>
          <a:p>
            <a:pPr lvl="0" rtl="0">
              <a:spcBef>
                <a:spcPts val="0"/>
              </a:spcBef>
              <a:buNone/>
            </a:pPr>
            <a:r>
              <a:rPr lang="id" sz="1200"/>
              <a:t>Ritual ini membantu atlet masuk dan memahami zona mereka untuk mengatur konsentrasi</a:t>
            </a:r>
          </a:p>
          <a:p>
            <a:pPr lvl="0" rtl="0">
              <a:spcBef>
                <a:spcPts val="0"/>
              </a:spcBef>
              <a:buNone/>
            </a:pPr>
            <a:r>
              <a:rPr lang="id" sz="1200"/>
              <a:t>dan memusatkan fokus pada hal penting dalam suasana pertandingan. dan mengurangi</a:t>
            </a:r>
          </a:p>
          <a:p>
            <a:pPr lvl="0" rtl="0">
              <a:spcBef>
                <a:spcPts val="0"/>
              </a:spcBef>
              <a:buNone/>
            </a:pPr>
            <a:r>
              <a:rPr lang="id" sz="1200"/>
              <a:t>rasa panik serta hal yang mengganggu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2750" y="1876412"/>
            <a:ext cx="2381250" cy="32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"/>
              <a:t>Cognitive Strategies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id"/>
              <a:t>To improve the processing of information and enhance and remembering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id"/>
              <a:t>To affect one’s emotions favorably, such as to reduce anxiety, focus attention, maintain concentration and cope with stress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952622"/>
            <a:ext cx="3511475" cy="2190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1475" y="2952625"/>
            <a:ext cx="2762757" cy="2190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74225" y="2952624"/>
            <a:ext cx="3500876" cy="219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"/>
              <a:t>Cognitive Strategies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336" y="1246909"/>
            <a:ext cx="6788755" cy="31692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"/>
              <a:t>Cognitive Strategies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>
                <a:solidFill>
                  <a:schemeClr val="dk1"/>
                </a:solidFill>
              </a:rPr>
              <a:t>•</a:t>
            </a:r>
            <a:r>
              <a:rPr lang="id" b="1">
                <a:solidFill>
                  <a:schemeClr val="dk1"/>
                </a:solidFill>
              </a:rPr>
              <a:t>Coping → </a:t>
            </a:r>
            <a:r>
              <a:rPr lang="id">
                <a:solidFill>
                  <a:schemeClr val="dk1"/>
                </a:solidFill>
              </a:rPr>
              <a:t>menangani stres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>
                <a:solidFill>
                  <a:schemeClr val="dk1"/>
                </a:solidFill>
              </a:rPr>
              <a:t>–Approach coping → mencari stressor dan menghilangkanya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>
                <a:solidFill>
                  <a:schemeClr val="dk1"/>
                </a:solidFill>
              </a:rPr>
              <a:t>–Avoidance coping → menghindari stressor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>
                <a:solidFill>
                  <a:schemeClr val="dk1"/>
                </a:solidFill>
              </a:rPr>
              <a:t>•</a:t>
            </a:r>
            <a:r>
              <a:rPr lang="id" b="1">
                <a:solidFill>
                  <a:schemeClr val="dk1"/>
                </a:solidFill>
              </a:rPr>
              <a:t>Cueing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>
                <a:solidFill>
                  <a:schemeClr val="dk1"/>
                </a:solidFill>
              </a:rPr>
              <a:t>•</a:t>
            </a:r>
            <a:r>
              <a:rPr lang="id" b="1">
                <a:solidFill>
                  <a:schemeClr val="dk1"/>
                </a:solidFill>
              </a:rPr>
              <a:t>Dissociation</a:t>
            </a:r>
            <a:r>
              <a:rPr lang="id">
                <a:solidFill>
                  <a:schemeClr val="dk1"/>
                </a:solidFill>
              </a:rPr>
              <a:t> → tidak memperdulikan sensasi fisik (keringat, kelelahan)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>
                <a:solidFill>
                  <a:schemeClr val="dk1"/>
                </a:solidFill>
              </a:rPr>
              <a:t>•</a:t>
            </a:r>
            <a:r>
              <a:rPr lang="id" b="1">
                <a:solidFill>
                  <a:schemeClr val="dk1"/>
                </a:solidFill>
              </a:rPr>
              <a:t>Distracting → </a:t>
            </a:r>
            <a:r>
              <a:rPr lang="id">
                <a:solidFill>
                  <a:schemeClr val="dk1"/>
                </a:solidFill>
              </a:rPr>
              <a:t>“take a mental break”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>
                <a:solidFill>
                  <a:schemeClr val="dk1"/>
                </a:solidFill>
              </a:rPr>
              <a:t>•</a:t>
            </a:r>
            <a:r>
              <a:rPr lang="id" b="1">
                <a:solidFill>
                  <a:schemeClr val="dk1"/>
                </a:solidFill>
              </a:rPr>
              <a:t>Focusing</a:t>
            </a:r>
            <a:r>
              <a:rPr lang="id">
                <a:solidFill>
                  <a:schemeClr val="dk1"/>
                </a:solidFill>
              </a:rPr>
              <a:t> → fokus terhadap tugas posisi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>
                <a:solidFill>
                  <a:schemeClr val="dk1"/>
                </a:solidFill>
              </a:rPr>
              <a:t>•</a:t>
            </a:r>
            <a:r>
              <a:rPr lang="id" b="1">
                <a:solidFill>
                  <a:schemeClr val="dk1"/>
                </a:solidFill>
              </a:rPr>
              <a:t>Imagery</a:t>
            </a:r>
            <a:r>
              <a:rPr lang="id">
                <a:solidFill>
                  <a:schemeClr val="dk1"/>
                </a:solidFill>
              </a:rPr>
              <a:t> → membayangkan pertandingan yang sebelumnya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"/>
              <a:t>Cognitive Strategies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 dirty="0">
                <a:solidFill>
                  <a:schemeClr val="dk1"/>
                </a:solidFill>
              </a:rPr>
              <a:t>•</a:t>
            </a:r>
            <a:r>
              <a:rPr lang="id" b="1" dirty="0">
                <a:solidFill>
                  <a:schemeClr val="dk1"/>
                </a:solidFill>
              </a:rPr>
              <a:t>Labeling → </a:t>
            </a:r>
            <a:r>
              <a:rPr lang="id" dirty="0">
                <a:solidFill>
                  <a:schemeClr val="dk1"/>
                </a:solidFill>
              </a:rPr>
              <a:t>“clock face”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 dirty="0">
                <a:solidFill>
                  <a:schemeClr val="dk1"/>
                </a:solidFill>
              </a:rPr>
              <a:t>•</a:t>
            </a:r>
            <a:r>
              <a:rPr lang="id" b="1" dirty="0">
                <a:solidFill>
                  <a:schemeClr val="dk1"/>
                </a:solidFill>
              </a:rPr>
              <a:t>Mental planning </a:t>
            </a:r>
            <a:r>
              <a:rPr lang="id" dirty="0">
                <a:solidFill>
                  <a:schemeClr val="dk1"/>
                </a:solidFill>
              </a:rPr>
              <a:t>→ mengetahui terlebih dahulu fikiran dan tindakan 12 sampai 24 jam yang lalu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 dirty="0">
                <a:solidFill>
                  <a:schemeClr val="dk1"/>
                </a:solidFill>
              </a:rPr>
              <a:t>•</a:t>
            </a:r>
            <a:r>
              <a:rPr lang="id" b="1" dirty="0">
                <a:solidFill>
                  <a:schemeClr val="dk1"/>
                </a:solidFill>
              </a:rPr>
              <a:t>Mental Practice → </a:t>
            </a:r>
            <a:r>
              <a:rPr lang="id" dirty="0">
                <a:solidFill>
                  <a:schemeClr val="dk1"/>
                </a:solidFill>
              </a:rPr>
              <a:t>mengingat kembali motor skill yang sudah dipelajari dan di aplikasikan pada pertandingan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 dirty="0">
                <a:solidFill>
                  <a:schemeClr val="dk1"/>
                </a:solidFill>
              </a:rPr>
              <a:t>•</a:t>
            </a:r>
            <a:r>
              <a:rPr lang="id" b="1" dirty="0">
                <a:solidFill>
                  <a:schemeClr val="dk1"/>
                </a:solidFill>
              </a:rPr>
              <a:t>Organizing Input → </a:t>
            </a:r>
            <a:r>
              <a:rPr lang="id" dirty="0">
                <a:solidFill>
                  <a:schemeClr val="dk1"/>
                </a:solidFill>
              </a:rPr>
              <a:t>tidak memperdulikan informasi tidak penting saat menerima masukan yang penting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 dirty="0">
                <a:solidFill>
                  <a:schemeClr val="dk1"/>
                </a:solidFill>
              </a:rPr>
              <a:t>•</a:t>
            </a:r>
            <a:r>
              <a:rPr lang="id" b="1" dirty="0">
                <a:solidFill>
                  <a:schemeClr val="dk1"/>
                </a:solidFill>
              </a:rPr>
              <a:t>Planning</a:t>
            </a:r>
            <a:r>
              <a:rPr lang="id" dirty="0">
                <a:solidFill>
                  <a:schemeClr val="dk1"/>
                </a:solidFill>
              </a:rPr>
              <a:t> → memikirkan akan skill dan strategi apa yang akan dipakai saat eksekusi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 dirty="0">
                <a:solidFill>
                  <a:schemeClr val="dk1"/>
                </a:solidFill>
              </a:rPr>
              <a:t>•</a:t>
            </a:r>
            <a:r>
              <a:rPr lang="id" b="1" dirty="0">
                <a:solidFill>
                  <a:schemeClr val="dk1"/>
                </a:solidFill>
              </a:rPr>
              <a:t>Possitive self talk </a:t>
            </a:r>
            <a:r>
              <a:rPr lang="id" dirty="0">
                <a:solidFill>
                  <a:schemeClr val="dk1"/>
                </a:solidFill>
              </a:rPr>
              <a:t>→ </a:t>
            </a:r>
            <a:r>
              <a:rPr lang="id" dirty="0" smtClean="0">
                <a:solidFill>
                  <a:schemeClr val="dk1"/>
                </a:solidFill>
              </a:rPr>
              <a:t>“</a:t>
            </a:r>
            <a:r>
              <a:rPr lang="en-US" dirty="0" smtClean="0">
                <a:solidFill>
                  <a:schemeClr val="dk1"/>
                </a:solidFill>
              </a:rPr>
              <a:t>I can do this</a:t>
            </a:r>
            <a:r>
              <a:rPr lang="id" dirty="0" smtClean="0">
                <a:solidFill>
                  <a:schemeClr val="dk1"/>
                </a:solidFill>
              </a:rPr>
              <a:t>”</a:t>
            </a:r>
            <a:endParaRPr lang="id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"/>
              <a:t>Cognitive Strategies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 dirty="0">
                <a:solidFill>
                  <a:schemeClr val="dk1"/>
                </a:solidFill>
              </a:rPr>
              <a:t>•</a:t>
            </a:r>
            <a:r>
              <a:rPr lang="id" b="1" dirty="0">
                <a:solidFill>
                  <a:schemeClr val="dk1"/>
                </a:solidFill>
              </a:rPr>
              <a:t>Precueing</a:t>
            </a:r>
            <a:r>
              <a:rPr lang="id" dirty="0">
                <a:solidFill>
                  <a:schemeClr val="dk1"/>
                </a:solidFill>
              </a:rPr>
              <a:t> → mendengar stimulus sebelum pertandingan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 dirty="0">
                <a:solidFill>
                  <a:schemeClr val="dk1"/>
                </a:solidFill>
              </a:rPr>
              <a:t>•</a:t>
            </a:r>
            <a:r>
              <a:rPr lang="id" b="1" dirty="0">
                <a:solidFill>
                  <a:schemeClr val="dk1"/>
                </a:solidFill>
              </a:rPr>
              <a:t>Psychological distancing</a:t>
            </a:r>
            <a:r>
              <a:rPr lang="id" dirty="0">
                <a:solidFill>
                  <a:schemeClr val="dk1"/>
                </a:solidFill>
              </a:rPr>
              <a:t> → coping dengan cara menghindar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 dirty="0">
                <a:solidFill>
                  <a:schemeClr val="dk1"/>
                </a:solidFill>
              </a:rPr>
              <a:t>•</a:t>
            </a:r>
            <a:r>
              <a:rPr lang="id" b="1" dirty="0">
                <a:solidFill>
                  <a:schemeClr val="dk1"/>
                </a:solidFill>
              </a:rPr>
              <a:t>Relaxation</a:t>
            </a:r>
            <a:r>
              <a:rPr lang="id" dirty="0">
                <a:solidFill>
                  <a:schemeClr val="dk1"/>
                </a:solidFill>
              </a:rPr>
              <a:t> → penggunaan teknik untuk mereduce hal somatik, seperti otot yang tegang dan tekanan darah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 dirty="0">
                <a:solidFill>
                  <a:schemeClr val="dk1"/>
                </a:solidFill>
              </a:rPr>
              <a:t>•</a:t>
            </a:r>
            <a:r>
              <a:rPr lang="id" b="1" dirty="0">
                <a:solidFill>
                  <a:schemeClr val="dk1"/>
                </a:solidFill>
              </a:rPr>
              <a:t>Self monitoring </a:t>
            </a:r>
            <a:r>
              <a:rPr lang="id" dirty="0">
                <a:solidFill>
                  <a:schemeClr val="dk1"/>
                </a:solidFill>
              </a:rPr>
              <a:t>→ observasi diri</a:t>
            </a:r>
          </a:p>
          <a:p>
            <a:pPr lv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id" dirty="0">
                <a:solidFill>
                  <a:schemeClr val="dk1"/>
                </a:solidFill>
              </a:rPr>
              <a:t>•</a:t>
            </a:r>
            <a:r>
              <a:rPr lang="id" b="1" dirty="0">
                <a:solidFill>
                  <a:schemeClr val="dk1"/>
                </a:solidFill>
              </a:rPr>
              <a:t>Thought stopping </a:t>
            </a:r>
            <a:r>
              <a:rPr lang="id" dirty="0" smtClean="0">
                <a:solidFill>
                  <a:schemeClr val="dk1"/>
                </a:solidFill>
              </a:rPr>
              <a:t>→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berhenti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sejenak</a:t>
            </a:r>
            <a:r>
              <a:rPr lang="id" dirty="0" smtClean="0">
                <a:solidFill>
                  <a:schemeClr val="dk1"/>
                </a:solidFill>
              </a:rPr>
              <a:t> </a:t>
            </a:r>
            <a:r>
              <a:rPr lang="id" dirty="0">
                <a:solidFill>
                  <a:schemeClr val="dk1"/>
                </a:solidFill>
              </a:rPr>
              <a:t>apabila memikirkan hal negatif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"/>
              <a:t>Peak Performance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" dirty="0"/>
              <a:t>Hal yang membedakan atlet papan atas dan bawah adalah hasil dari peak performance</a:t>
            </a:r>
            <a:r>
              <a:rPr lang="id" dirty="0" smtClean="0"/>
              <a:t>.</a:t>
            </a:r>
            <a:endParaRPr lang="en-US" dirty="0"/>
          </a:p>
          <a:p>
            <a:pPr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25000"/>
            </a:pPr>
            <a:r>
              <a:rPr lang="en-US" dirty="0"/>
              <a:t>4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/>
              <a:t>flow state (</a:t>
            </a:r>
            <a:r>
              <a:rPr lang="en-US" dirty="0" err="1"/>
              <a:t>Cratty</a:t>
            </a:r>
            <a:r>
              <a:rPr lang="en-US" dirty="0"/>
              <a:t>, 1984) :</a:t>
            </a:r>
          </a:p>
          <a:p>
            <a:pPr marL="0" indent="0" eaLnBrk="1" hangingPunct="1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dirty="0"/>
              <a:t>Anxiety or Arousal</a:t>
            </a:r>
          </a:p>
          <a:p>
            <a:pPr marL="0" indent="0" eaLnBrk="1" hangingPunct="1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dirty="0" err="1"/>
              <a:t>Exremely</a:t>
            </a:r>
            <a:r>
              <a:rPr lang="en-US" dirty="0"/>
              <a:t> good feeling</a:t>
            </a:r>
          </a:p>
          <a:p>
            <a:pPr marL="0" indent="0" eaLnBrk="1" hangingPunct="1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dirty="0"/>
              <a:t>Mental escaping</a:t>
            </a:r>
          </a:p>
          <a:p>
            <a:pPr marL="0" indent="0" eaLnBrk="1" hangingPunct="1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dirty="0" err="1"/>
              <a:t>Postcontest</a:t>
            </a:r>
            <a:r>
              <a:rPr lang="en-US" dirty="0"/>
              <a:t> mental break</a:t>
            </a:r>
          </a:p>
          <a:p>
            <a:pPr lvl="0" rtl="0">
              <a:spcBef>
                <a:spcPts val="0"/>
              </a:spcBef>
              <a:buNone/>
            </a:pP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endParaRPr lang="en-US" dirty="0"/>
          </a:p>
          <a:p>
            <a:pPr lvl="0" rtl="0">
              <a:spcBef>
                <a:spcPts val="0"/>
              </a:spcBef>
              <a:buNone/>
            </a:pPr>
            <a:endParaRPr lang="id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Using Personality Inventories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Personality profile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memprediksi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kemungkinan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kesuksesan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berolahraga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Konsekuensi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Personal inventories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memprediksi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kesuksesan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atlet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hinggan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10 % (Fisher).</a:t>
            </a:r>
          </a:p>
          <a:p>
            <a:pPr lvl="1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Hasilnya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diartikan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mengukur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kepribadian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51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atlit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bertanding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. </a:t>
            </a:r>
            <a:r>
              <a:rPr lang="en-US" dirty="0" err="1" smtClean="0"/>
              <a:t>Ketidaknyamanan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pengalaman-pengalaman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36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71500"/>
            <a:ext cx="9144000" cy="462915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mengatasi</a:t>
            </a:r>
            <a:r>
              <a:rPr lang="en-US" sz="2000" dirty="0" smtClean="0"/>
              <a:t> </a:t>
            </a:r>
            <a:r>
              <a:rPr lang="en-US" sz="2000" dirty="0" err="1" smtClean="0"/>
              <a:t>cedera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kognitif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mempersiapkan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mental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cedera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bertanding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menahan</a:t>
            </a:r>
            <a:r>
              <a:rPr lang="en-US" sz="2000" dirty="0" smtClean="0"/>
              <a:t> rasa </a:t>
            </a:r>
            <a:r>
              <a:rPr lang="en-US" sz="2000" dirty="0" err="1" smtClean="0"/>
              <a:t>sakit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walaupun</a:t>
            </a:r>
            <a:r>
              <a:rPr lang="en-US" sz="2000" dirty="0" smtClean="0"/>
              <a:t> </a:t>
            </a:r>
            <a:r>
              <a:rPr lang="en-US" sz="2000" dirty="0" err="1" smtClean="0"/>
              <a:t>cedera</a:t>
            </a:r>
            <a:r>
              <a:rPr lang="en-US" sz="2000" dirty="0" smtClean="0"/>
              <a:t> </a:t>
            </a:r>
            <a:r>
              <a:rPr lang="en-US" sz="2000" dirty="0" err="1" smtClean="0"/>
              <a:t>atlit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bermain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semangat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kuat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atlit</a:t>
            </a:r>
            <a:r>
              <a:rPr lang="en-US" sz="2000" dirty="0" smtClean="0"/>
              <a:t> </a:t>
            </a:r>
            <a:r>
              <a:rPr lang="en-US" sz="2000" dirty="0" err="1" smtClean="0"/>
              <a:t>elit</a:t>
            </a:r>
            <a:r>
              <a:rPr lang="en-US" sz="2000" dirty="0" smtClean="0"/>
              <a:t> yang </a:t>
            </a:r>
            <a:r>
              <a:rPr lang="en-US" sz="2000" dirty="0" err="1" smtClean="0"/>
              <a:t>cedera</a:t>
            </a:r>
            <a:r>
              <a:rPr lang="en-US" sz="2000" dirty="0" smtClean="0"/>
              <a:t> </a:t>
            </a:r>
            <a:r>
              <a:rPr lang="en-US" sz="2000" dirty="0" err="1" smtClean="0"/>
              <a:t>disaat</a:t>
            </a:r>
            <a:r>
              <a:rPr lang="en-US" sz="2000" dirty="0" smtClean="0"/>
              <a:t> </a:t>
            </a:r>
            <a:r>
              <a:rPr lang="en-US" sz="2000" dirty="0" err="1" smtClean="0"/>
              <a:t>momen-momen</a:t>
            </a:r>
            <a:r>
              <a:rPr lang="en-US" sz="2000" dirty="0" smtClean="0"/>
              <a:t> </a:t>
            </a:r>
            <a:r>
              <a:rPr lang="en-US" sz="2000" dirty="0" err="1" smtClean="0"/>
              <a:t>kritis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pertandingan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235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Personality and Gender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dk1"/>
                </a:solidFill>
              </a:rPr>
              <a:t>A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tlet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wanita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cenderung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memiliki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karakter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masculine yang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tinggi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( 78 – 87)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dibandingkan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wanita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lainnya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,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namun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lebih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memunculkan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Androgyny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dibandingkan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karakter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masculinenya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. </a:t>
            </a:r>
            <a:endParaRPr lang="en-US" dirty="0" smtClean="0">
              <a:solidFill>
                <a:schemeClr val="dk1"/>
              </a:solidFill>
              <a:sym typeface="Arial"/>
            </a:endParaRPr>
          </a:p>
          <a:p>
            <a:r>
              <a:rPr lang="en-US" dirty="0" err="1" smtClean="0">
                <a:solidFill>
                  <a:schemeClr val="dk1"/>
                </a:solidFill>
                <a:sym typeface="Arial"/>
              </a:rPr>
              <a:t>Biasanya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lebih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memiliki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motivasi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yang </a:t>
            </a:r>
            <a:r>
              <a:rPr lang="en-US" dirty="0" err="1" smtClean="0">
                <a:solidFill>
                  <a:schemeClr val="dk1"/>
                </a:solidFill>
                <a:sym typeface="Arial"/>
              </a:rPr>
              <a:t>tinggi</a:t>
            </a:r>
            <a:r>
              <a:rPr lang="en-US" dirty="0" smtClean="0">
                <a:solidFill>
                  <a:schemeClr val="dk1"/>
                </a:solidFill>
                <a:sym typeface="Arial"/>
              </a:rPr>
              <a:t> (Gill)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6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Elite Athlete : A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layak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kompetisi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nasional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internasional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Olimpiade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berprofesi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olahragawan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563"/>
              </a:spcBef>
              <a:spcAft>
                <a:spcPct val="0"/>
              </a:spcAft>
              <a:buClr>
                <a:srgbClr val="420042"/>
              </a:buClr>
              <a:buFont typeface="Noto Symbol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Early Sport Personality Research</a:t>
            </a:r>
          </a:p>
          <a:p>
            <a:pPr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William →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karakter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kepribadian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atlet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wanita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sukses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atlet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Dominant,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agressive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adventurous, sensitive, independent, self sufficient, &amp; introverted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atlet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berkelompok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Pesaing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wanita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tegas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dominan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mandiri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pendiam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berorientasi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prestasi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cerdas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rata-rata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emosi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rendah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POMS ( Profile of Moods Sates)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melihat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ketegangan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depresi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kelelahan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9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20042"/>
                </a:solidFill>
                <a:latin typeface="Arial" pitchFamily="34" charset="0"/>
                <a:cs typeface="Arial" pitchFamily="34" charset="0"/>
              </a:rPr>
              <a:t>Psychological Disposition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00151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440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20042"/>
                </a:solidFill>
                <a:sym typeface="Arial"/>
              </a:rPr>
              <a:t>Behavioral Tendencies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00151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907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Tendencies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971550"/>
          <a:ext cx="8991600" cy="4171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058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1"/>
            <a:ext cx="8763000" cy="3394472"/>
          </a:xfrm>
        </p:spPr>
        <p:txBody>
          <a:bodyPr>
            <a:noAutofit/>
          </a:bodyPr>
          <a:lstStyle/>
          <a:p>
            <a:r>
              <a:rPr lang="en-US" dirty="0" smtClean="0"/>
              <a:t> Presence of an audience : </a:t>
            </a:r>
            <a:r>
              <a:rPr lang="en-US" dirty="0" err="1" smtClean="0"/>
              <a:t>atlit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mental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bertanding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mental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atlit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use of </a:t>
            </a:r>
            <a:r>
              <a:rPr lang="en-US" dirty="0" err="1" smtClean="0"/>
              <a:t>agresion</a:t>
            </a:r>
            <a:r>
              <a:rPr lang="en-US" dirty="0" smtClean="0"/>
              <a:t> : </a:t>
            </a:r>
            <a:r>
              <a:rPr lang="en-US" dirty="0" err="1" smtClean="0"/>
              <a:t>keinginan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atlit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terpacu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bertanding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kejuaraan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Fear of failing and </a:t>
            </a:r>
            <a:r>
              <a:rPr lang="en-US" dirty="0" err="1" smtClean="0"/>
              <a:t>suceeding</a:t>
            </a:r>
            <a:r>
              <a:rPr lang="en-US" dirty="0" smtClean="0"/>
              <a:t> : </a:t>
            </a:r>
            <a:r>
              <a:rPr lang="en-US" dirty="0" err="1" smtClean="0"/>
              <a:t>atlit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Atlit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performa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bertanding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bertanding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Relaxation, </a:t>
            </a:r>
            <a:r>
              <a:rPr lang="en-US" dirty="0" err="1" smtClean="0"/>
              <a:t>anticipacing</a:t>
            </a:r>
            <a:r>
              <a:rPr lang="en-US" dirty="0" smtClean="0"/>
              <a:t>, association, self-monitoring,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</p:txBody>
      </p:sp>
    </p:spTree>
    <p:extLst>
      <p:ext uri="{BB962C8B-B14F-4D97-AF65-F5344CB8AC3E}">
        <p14:creationId xmlns:p14="http://schemas.microsoft.com/office/powerpoint/2010/main" val="294888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d"/>
              <a:t>Elite Athletes have habits before the event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04857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id" dirty="0"/>
              <a:t>Elite Athletes tidak mengeluarkan effort yang besar pada latihan, mereka mengumpulkan energi kan kemampuan untuk langsung di kompetisi.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id" dirty="0"/>
              <a:t>Namun, ketika latihan fisik, mereka mengeluarkan seluruh tenaga dan mengatur kemampuan fisiknya sepanjang musim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id" dirty="0"/>
              <a:t>Percaya diri mereka bertambah dengan mengetahui langkah2 rencana kompetisi yang mendetail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id" dirty="0"/>
              <a:t>Elite Athletes mempunyai back-up plan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id" dirty="0"/>
              <a:t>Cenderung untuk menyendiri dan berdiam sebelum bertanding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id" dirty="0"/>
              <a:t>Kehadiran Pelatih saat pemanasan dibutuhkan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id" dirty="0"/>
              <a:t>Tidak memikirkan kompetitor sebelum bertanding namun tetap mengetahui profil dan latar belakang mereka.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1050</Words>
  <Application>Microsoft Macintosh PowerPoint</Application>
  <PresentationFormat>On-screen Show (16:9)</PresentationFormat>
  <Paragraphs>113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simple-light-2</vt:lpstr>
      <vt:lpstr>Characteristics of Successful Athletes</vt:lpstr>
      <vt:lpstr>Using Personality Inventories</vt:lpstr>
      <vt:lpstr>Personality and Gender Role</vt:lpstr>
      <vt:lpstr>The Elite Athlete : A Profile</vt:lpstr>
      <vt:lpstr>Psychological Disposition</vt:lpstr>
      <vt:lpstr>Behavioral Tendencies</vt:lpstr>
      <vt:lpstr>Behavioral Tendencies</vt:lpstr>
      <vt:lpstr>PowerPoint Presentation</vt:lpstr>
      <vt:lpstr>Elite Athletes have habits before the event </vt:lpstr>
      <vt:lpstr>PowerPoint Presentation</vt:lpstr>
      <vt:lpstr>Routines</vt:lpstr>
      <vt:lpstr>Cognitive Stage             AutomaticStage</vt:lpstr>
      <vt:lpstr>16-Second Cure</vt:lpstr>
      <vt:lpstr>Cognitive Strategies</vt:lpstr>
      <vt:lpstr>Cognitive Strategies</vt:lpstr>
      <vt:lpstr>Cognitive Strategies</vt:lpstr>
      <vt:lpstr>Cognitive Strategies</vt:lpstr>
      <vt:lpstr>Cognitive Strategies</vt:lpstr>
      <vt:lpstr>Peak Performance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Successful Athletes</dc:title>
  <cp:lastModifiedBy>Enrico Agustian</cp:lastModifiedBy>
  <cp:revision>2</cp:revision>
  <dcterms:modified xsi:type="dcterms:W3CDTF">2016-02-12T15:24:45Z</dcterms:modified>
</cp:coreProperties>
</file>