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15"/>
  </p:notesMasterIdLst>
  <p:sldIdLst>
    <p:sldId id="256" r:id="rId2"/>
    <p:sldId id="272" r:id="rId3"/>
    <p:sldId id="273" r:id="rId4"/>
    <p:sldId id="257" r:id="rId5"/>
    <p:sldId id="274" r:id="rId6"/>
    <p:sldId id="260" r:id="rId7"/>
    <p:sldId id="262" r:id="rId8"/>
    <p:sldId id="275" r:id="rId9"/>
    <p:sldId id="264" r:id="rId10"/>
    <p:sldId id="265" r:id="rId11"/>
    <p:sldId id="266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5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3682A5-DAFD-41EB-9722-1F959B792582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741FD1A-30C5-439B-9DF2-EF1923262952}">
      <dgm:prSet phldrT="[Text]" custT="1"/>
      <dgm:spPr/>
      <dgm:t>
        <a:bodyPr/>
        <a:lstStyle/>
        <a:p>
          <a:r>
            <a:rPr lang="id-ID" sz="1400" dirty="0" smtClean="0"/>
            <a:t>Memperkenalkan intervensi</a:t>
          </a:r>
          <a:endParaRPr lang="id-ID" sz="1400" dirty="0"/>
        </a:p>
      </dgm:t>
    </dgm:pt>
    <dgm:pt modelId="{628CCAB0-6A7A-4921-94FE-80D6CDEE31B1}" type="parTrans" cxnId="{A268DDC2-3A59-4453-9EAC-6A2459C8CC1C}">
      <dgm:prSet/>
      <dgm:spPr/>
      <dgm:t>
        <a:bodyPr/>
        <a:lstStyle/>
        <a:p>
          <a:endParaRPr lang="id-ID"/>
        </a:p>
      </dgm:t>
    </dgm:pt>
    <dgm:pt modelId="{C9A5E3FD-8348-4395-ACE9-C2846352FA94}" type="sibTrans" cxnId="{A268DDC2-3A59-4453-9EAC-6A2459C8CC1C}">
      <dgm:prSet/>
      <dgm:spPr/>
      <dgm:t>
        <a:bodyPr/>
        <a:lstStyle/>
        <a:p>
          <a:endParaRPr lang="id-ID"/>
        </a:p>
      </dgm:t>
    </dgm:pt>
    <dgm:pt modelId="{B6DF6590-20F5-4D08-88F7-726C5404225E}">
      <dgm:prSet phldrT="[Text]" custT="1"/>
      <dgm:spPr/>
      <dgm:t>
        <a:bodyPr/>
        <a:lstStyle/>
        <a:p>
          <a:r>
            <a:rPr lang="id-ID" sz="1400" dirty="0" smtClean="0"/>
            <a:t>Mengevaluasi dan menstabilkan perubahan</a:t>
          </a:r>
          <a:endParaRPr lang="id-ID" sz="1400" dirty="0"/>
        </a:p>
      </dgm:t>
    </dgm:pt>
    <dgm:pt modelId="{BB18C880-6896-4A2B-9EB7-AB8DE90BC74F}" type="parTrans" cxnId="{E30DC7FE-908D-4224-A539-1916D5B514BA}">
      <dgm:prSet/>
      <dgm:spPr/>
      <dgm:t>
        <a:bodyPr/>
        <a:lstStyle/>
        <a:p>
          <a:endParaRPr lang="id-ID"/>
        </a:p>
      </dgm:t>
    </dgm:pt>
    <dgm:pt modelId="{114EF3D0-900D-4914-9A5F-930FB78008F0}" type="sibTrans" cxnId="{E30DC7FE-908D-4224-A539-1916D5B514BA}">
      <dgm:prSet/>
      <dgm:spPr/>
      <dgm:t>
        <a:bodyPr/>
        <a:lstStyle/>
        <a:p>
          <a:endParaRPr lang="id-ID"/>
        </a:p>
      </dgm:t>
    </dgm:pt>
    <dgm:pt modelId="{9CD08C68-68C1-4FE1-9176-B1AD9525AD5A}">
      <dgm:prSet phldrT="[Text]" custT="1"/>
      <dgm:spPr/>
      <dgm:t>
        <a:bodyPr/>
        <a:lstStyle/>
        <a:p>
          <a:r>
            <a:rPr lang="id-ID" sz="1400" dirty="0" smtClean="0"/>
            <a:t>Menentukan seberapa efektivitas perubahan yang telah terlaksana</a:t>
          </a:r>
          <a:endParaRPr lang="id-ID" sz="1400" dirty="0"/>
        </a:p>
      </dgm:t>
    </dgm:pt>
    <dgm:pt modelId="{25806138-F5C1-45F7-924E-748CDA1D17F3}" type="parTrans" cxnId="{CCF54C10-973E-40BC-9EB4-4CCB5F3C3372}">
      <dgm:prSet/>
      <dgm:spPr/>
      <dgm:t>
        <a:bodyPr/>
        <a:lstStyle/>
        <a:p>
          <a:endParaRPr lang="id-ID"/>
        </a:p>
      </dgm:t>
    </dgm:pt>
    <dgm:pt modelId="{6D06ABC6-CD9C-4A8E-816A-1BECD70B6183}" type="sibTrans" cxnId="{CCF54C10-973E-40BC-9EB4-4CCB5F3C3372}">
      <dgm:prSet/>
      <dgm:spPr/>
      <dgm:t>
        <a:bodyPr/>
        <a:lstStyle/>
        <a:p>
          <a:endParaRPr lang="id-ID"/>
        </a:p>
      </dgm:t>
    </dgm:pt>
    <dgm:pt modelId="{C6F12C4D-4E4B-40AD-AF05-B7F0BC2BBB40}">
      <dgm:prSet phldrT="[Text]" custT="1"/>
      <dgm:spPr/>
      <dgm:t>
        <a:bodyPr/>
        <a:lstStyle/>
        <a:p>
          <a:r>
            <a:rPr lang="id-ID" sz="1400" dirty="0" smtClean="0"/>
            <a:t>Mendiagnosa perubahan yang diperlukan</a:t>
          </a:r>
          <a:endParaRPr lang="id-ID" sz="1400" dirty="0"/>
        </a:p>
      </dgm:t>
    </dgm:pt>
    <dgm:pt modelId="{2B27FAEC-ACA7-4732-AD61-8CCE99E07426}" type="parTrans" cxnId="{FAB3A2CD-09E8-495E-ACF3-C43476D5D315}">
      <dgm:prSet/>
      <dgm:spPr/>
      <dgm:t>
        <a:bodyPr/>
        <a:lstStyle/>
        <a:p>
          <a:endParaRPr lang="id-ID"/>
        </a:p>
      </dgm:t>
    </dgm:pt>
    <dgm:pt modelId="{DB43A2D4-506B-4F23-9855-3084FE592B03}" type="sibTrans" cxnId="{FAB3A2CD-09E8-495E-ACF3-C43476D5D315}">
      <dgm:prSet/>
      <dgm:spPr/>
      <dgm:t>
        <a:bodyPr/>
        <a:lstStyle/>
        <a:p>
          <a:endParaRPr lang="id-ID"/>
        </a:p>
      </dgm:t>
    </dgm:pt>
    <dgm:pt modelId="{8CA57236-7E15-4215-99B1-B69BF9AD9EC4}">
      <dgm:prSet phldrT="[Text]" custT="1"/>
      <dgm:spPr/>
      <dgm:t>
        <a:bodyPr/>
        <a:lstStyle/>
        <a:p>
          <a:r>
            <a:rPr lang="id-ID" sz="1400" dirty="0" smtClean="0"/>
            <a:t>Mengumpulkan data</a:t>
          </a:r>
          <a:endParaRPr lang="id-ID" sz="1400" dirty="0"/>
        </a:p>
      </dgm:t>
    </dgm:pt>
    <dgm:pt modelId="{DA713BF0-BB05-4E06-93F6-6D5BFB924F05}" type="sibTrans" cxnId="{8AD98C0F-C824-4DAF-BD75-E60CBC0BF17D}">
      <dgm:prSet/>
      <dgm:spPr/>
      <dgm:t>
        <a:bodyPr/>
        <a:lstStyle/>
        <a:p>
          <a:endParaRPr lang="id-ID"/>
        </a:p>
      </dgm:t>
    </dgm:pt>
    <dgm:pt modelId="{B76A4E87-0CE8-446C-81C3-7D0621BABCB5}" type="parTrans" cxnId="{8AD98C0F-C824-4DAF-BD75-E60CBC0BF17D}">
      <dgm:prSet/>
      <dgm:spPr/>
      <dgm:t>
        <a:bodyPr/>
        <a:lstStyle/>
        <a:p>
          <a:endParaRPr lang="id-ID"/>
        </a:p>
      </dgm:t>
    </dgm:pt>
    <dgm:pt modelId="{6E639630-9D7F-4C5C-9C63-B30E25E89E90}">
      <dgm:prSet phldrT="[Text]" custT="1"/>
      <dgm:spPr/>
      <dgm:t>
        <a:bodyPr/>
        <a:lstStyle/>
        <a:p>
          <a:r>
            <a:rPr lang="id-ID" sz="1400" dirty="0" smtClean="0"/>
            <a:t>Menganalisa data</a:t>
          </a:r>
          <a:endParaRPr lang="id-ID" sz="1400" dirty="0"/>
        </a:p>
      </dgm:t>
    </dgm:pt>
    <dgm:pt modelId="{458EA09B-6964-4735-B9E6-1A3808AD8791}" type="parTrans" cxnId="{BD8C6E7F-5CEE-41C7-B06B-FABE1120B734}">
      <dgm:prSet/>
      <dgm:spPr/>
      <dgm:t>
        <a:bodyPr/>
        <a:lstStyle/>
        <a:p>
          <a:endParaRPr lang="id-ID"/>
        </a:p>
      </dgm:t>
    </dgm:pt>
    <dgm:pt modelId="{BF03DC1A-1A2C-45A5-A7A4-560646B11E70}" type="sibTrans" cxnId="{BD8C6E7F-5CEE-41C7-B06B-FABE1120B734}">
      <dgm:prSet/>
      <dgm:spPr/>
      <dgm:t>
        <a:bodyPr/>
        <a:lstStyle/>
        <a:p>
          <a:endParaRPr lang="id-ID"/>
        </a:p>
      </dgm:t>
    </dgm:pt>
    <dgm:pt modelId="{15B7A3B6-13C9-4C81-88F3-D9653E2B7A14}">
      <dgm:prSet phldrT="[Text]" custT="1"/>
      <dgm:spPr/>
      <dgm:t>
        <a:bodyPr/>
        <a:lstStyle/>
        <a:p>
          <a:r>
            <a:rPr lang="id-ID" sz="1400" dirty="0" smtClean="0"/>
            <a:t>Menentukan objektif</a:t>
          </a:r>
          <a:endParaRPr lang="id-ID" sz="1400" dirty="0"/>
        </a:p>
      </dgm:t>
    </dgm:pt>
    <dgm:pt modelId="{923A2BE0-7DDE-49CF-AAE1-F02059270291}" type="parTrans" cxnId="{846B8D38-6627-427A-B917-27E1246522CB}">
      <dgm:prSet/>
      <dgm:spPr/>
      <dgm:t>
        <a:bodyPr/>
        <a:lstStyle/>
        <a:p>
          <a:endParaRPr lang="id-ID"/>
        </a:p>
      </dgm:t>
    </dgm:pt>
    <dgm:pt modelId="{C60A47B5-3E26-4E55-B64C-F0D59C712604}" type="sibTrans" cxnId="{846B8D38-6627-427A-B917-27E1246522CB}">
      <dgm:prSet/>
      <dgm:spPr/>
      <dgm:t>
        <a:bodyPr/>
        <a:lstStyle/>
        <a:p>
          <a:endParaRPr lang="id-ID"/>
        </a:p>
      </dgm:t>
    </dgm:pt>
    <dgm:pt modelId="{D48285CA-A55F-4C6F-B12E-5D5CDA42F16B}">
      <dgm:prSet custT="1"/>
      <dgm:spPr/>
      <dgm:t>
        <a:bodyPr/>
        <a:lstStyle/>
        <a:p>
          <a:pPr rtl="0"/>
          <a:r>
            <a:rPr lang="id-ID" sz="1400" b="0" i="0" dirty="0" smtClean="0"/>
            <a:t>Menerapkan perubahan yang diinginkan</a:t>
          </a:r>
          <a:endParaRPr lang="id-ID" sz="1400" b="0" i="0" dirty="0"/>
        </a:p>
      </dgm:t>
    </dgm:pt>
    <dgm:pt modelId="{5A885743-3BD4-4372-B415-D175EB106FC9}" type="parTrans" cxnId="{5FFEE7A6-9507-4D6E-8F28-5C81E414D8A2}">
      <dgm:prSet/>
      <dgm:spPr/>
      <dgm:t>
        <a:bodyPr/>
        <a:lstStyle/>
        <a:p>
          <a:endParaRPr lang="id-ID"/>
        </a:p>
      </dgm:t>
    </dgm:pt>
    <dgm:pt modelId="{65750A0F-0AD6-4752-9B45-8C17C99AB476}" type="sibTrans" cxnId="{5FFEE7A6-9507-4D6E-8F28-5C81E414D8A2}">
      <dgm:prSet/>
      <dgm:spPr/>
      <dgm:t>
        <a:bodyPr/>
        <a:lstStyle/>
        <a:p>
          <a:endParaRPr lang="id-ID"/>
        </a:p>
      </dgm:t>
    </dgm:pt>
    <dgm:pt modelId="{2DA35684-6A8A-4020-AB8E-EA063674FF22}">
      <dgm:prSet custT="1"/>
      <dgm:spPr/>
      <dgm:t>
        <a:bodyPr/>
        <a:lstStyle/>
        <a:p>
          <a:r>
            <a:rPr lang="id-ID" sz="1400" dirty="0" smtClean="0"/>
            <a:t>Membuat kondisi baru</a:t>
          </a:r>
          <a:endParaRPr lang="id-ID" sz="1400" dirty="0"/>
        </a:p>
      </dgm:t>
    </dgm:pt>
    <dgm:pt modelId="{6B913366-144D-42AC-B5A5-1AAC0BC8AF11}" type="parTrans" cxnId="{82A819AD-929D-4483-9C3F-1416A219FFA1}">
      <dgm:prSet/>
      <dgm:spPr/>
      <dgm:t>
        <a:bodyPr/>
        <a:lstStyle/>
        <a:p>
          <a:endParaRPr lang="id-ID"/>
        </a:p>
      </dgm:t>
    </dgm:pt>
    <dgm:pt modelId="{44C06330-C5A4-4522-8CFC-7EF1A8F1E890}" type="sibTrans" cxnId="{82A819AD-929D-4483-9C3F-1416A219FFA1}">
      <dgm:prSet/>
      <dgm:spPr/>
      <dgm:t>
        <a:bodyPr/>
        <a:lstStyle/>
        <a:p>
          <a:endParaRPr lang="id-ID"/>
        </a:p>
      </dgm:t>
    </dgm:pt>
    <dgm:pt modelId="{C60CCAE7-3BE6-45EA-A8D3-38F71208434C}" type="pres">
      <dgm:prSet presAssocID="{133682A5-DAFD-41EB-9722-1F959B79258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4F6DD10-1B8E-4097-B377-AFB2C4D8B484}" type="pres">
      <dgm:prSet presAssocID="{C6F12C4D-4E4B-40AD-AF05-B7F0BC2BBB40}" presName="composite" presStyleCnt="0"/>
      <dgm:spPr/>
    </dgm:pt>
    <dgm:pt modelId="{C671D173-8981-4D20-9555-EB03370B4875}" type="pres">
      <dgm:prSet presAssocID="{C6F12C4D-4E4B-40AD-AF05-B7F0BC2BBB4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DCA46CD-F807-4856-B0C1-DD83A1B33203}" type="pres">
      <dgm:prSet presAssocID="{C6F12C4D-4E4B-40AD-AF05-B7F0BC2BBB40}" presName="parSh" presStyleLbl="node1" presStyleIdx="0" presStyleCnt="3"/>
      <dgm:spPr/>
      <dgm:t>
        <a:bodyPr/>
        <a:lstStyle/>
        <a:p>
          <a:endParaRPr lang="id-ID"/>
        </a:p>
      </dgm:t>
    </dgm:pt>
    <dgm:pt modelId="{8A056D31-C5C4-4A13-8F4F-BF5E0BDA29AD}" type="pres">
      <dgm:prSet presAssocID="{C6F12C4D-4E4B-40AD-AF05-B7F0BC2BBB40}" presName="desTx" presStyleLbl="fgAcc1" presStyleIdx="0" presStyleCnt="3" custLinFactNeighborY="101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59150C-96B8-4461-83AE-6F54B5AD18D1}" type="pres">
      <dgm:prSet presAssocID="{DB43A2D4-506B-4F23-9855-3084FE592B03}" presName="sibTrans" presStyleLbl="sibTrans2D1" presStyleIdx="0" presStyleCnt="2"/>
      <dgm:spPr/>
      <dgm:t>
        <a:bodyPr/>
        <a:lstStyle/>
        <a:p>
          <a:endParaRPr lang="id-ID"/>
        </a:p>
      </dgm:t>
    </dgm:pt>
    <dgm:pt modelId="{A383EBB3-BC88-4A10-BA58-DD19F8F9BC76}" type="pres">
      <dgm:prSet presAssocID="{DB43A2D4-506B-4F23-9855-3084FE592B03}" presName="connTx" presStyleLbl="sibTrans2D1" presStyleIdx="0" presStyleCnt="2"/>
      <dgm:spPr/>
      <dgm:t>
        <a:bodyPr/>
        <a:lstStyle/>
        <a:p>
          <a:endParaRPr lang="id-ID"/>
        </a:p>
      </dgm:t>
    </dgm:pt>
    <dgm:pt modelId="{B706B459-FEEF-4F6A-B9AD-5A7F46C45DC4}" type="pres">
      <dgm:prSet presAssocID="{D741FD1A-30C5-439B-9DF2-EF1923262952}" presName="composite" presStyleCnt="0"/>
      <dgm:spPr/>
    </dgm:pt>
    <dgm:pt modelId="{ACF2684C-2530-4969-BD6E-47597982B637}" type="pres">
      <dgm:prSet presAssocID="{D741FD1A-30C5-439B-9DF2-EF192326295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0B60F5F-B73B-42D6-A9E5-3A81B887B357}" type="pres">
      <dgm:prSet presAssocID="{D741FD1A-30C5-439B-9DF2-EF1923262952}" presName="parSh" presStyleLbl="node1" presStyleIdx="1" presStyleCnt="3"/>
      <dgm:spPr/>
      <dgm:t>
        <a:bodyPr/>
        <a:lstStyle/>
        <a:p>
          <a:endParaRPr lang="id-ID"/>
        </a:p>
      </dgm:t>
    </dgm:pt>
    <dgm:pt modelId="{B90B97AC-8075-4DE2-8200-D30F030058FF}" type="pres">
      <dgm:prSet presAssocID="{D741FD1A-30C5-439B-9DF2-EF1923262952}" presName="desTx" presStyleLbl="fgAcc1" presStyleIdx="1" presStyleCnt="3" custLinFactNeighborY="101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C4BA351-B1B8-4973-B2BC-070FCCBAF569}" type="pres">
      <dgm:prSet presAssocID="{C9A5E3FD-8348-4395-ACE9-C2846352FA94}" presName="sibTrans" presStyleLbl="sibTrans2D1" presStyleIdx="1" presStyleCnt="2"/>
      <dgm:spPr/>
      <dgm:t>
        <a:bodyPr/>
        <a:lstStyle/>
        <a:p>
          <a:endParaRPr lang="id-ID"/>
        </a:p>
      </dgm:t>
    </dgm:pt>
    <dgm:pt modelId="{AE2FAAFD-70D4-4146-86E7-9668685A08FC}" type="pres">
      <dgm:prSet presAssocID="{C9A5E3FD-8348-4395-ACE9-C2846352FA94}" presName="connTx" presStyleLbl="sibTrans2D1" presStyleIdx="1" presStyleCnt="2"/>
      <dgm:spPr/>
      <dgm:t>
        <a:bodyPr/>
        <a:lstStyle/>
        <a:p>
          <a:endParaRPr lang="id-ID"/>
        </a:p>
      </dgm:t>
    </dgm:pt>
    <dgm:pt modelId="{D579C064-F068-497C-A003-C519AB194ED6}" type="pres">
      <dgm:prSet presAssocID="{B6DF6590-20F5-4D08-88F7-726C5404225E}" presName="composite" presStyleCnt="0"/>
      <dgm:spPr/>
    </dgm:pt>
    <dgm:pt modelId="{7A5D14E6-878B-4526-A8B7-6B5A4A1F6481}" type="pres">
      <dgm:prSet presAssocID="{B6DF6590-20F5-4D08-88F7-726C5404225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87E0E27-824F-45FA-AC50-C6F64F150449}" type="pres">
      <dgm:prSet presAssocID="{B6DF6590-20F5-4D08-88F7-726C5404225E}" presName="parSh" presStyleLbl="node1" presStyleIdx="2" presStyleCnt="3"/>
      <dgm:spPr/>
      <dgm:t>
        <a:bodyPr/>
        <a:lstStyle/>
        <a:p>
          <a:endParaRPr lang="id-ID"/>
        </a:p>
      </dgm:t>
    </dgm:pt>
    <dgm:pt modelId="{89FB244C-255E-4DC7-A908-477CD6F6EF08}" type="pres">
      <dgm:prSet presAssocID="{B6DF6590-20F5-4D08-88F7-726C5404225E}" presName="desTx" presStyleLbl="fgAcc1" presStyleIdx="2" presStyleCnt="3" custLinFactNeighborY="101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CAFD772-D668-4EE9-AB19-F1D893D9A4BA}" type="presOf" srcId="{133682A5-DAFD-41EB-9722-1F959B792582}" destId="{C60CCAE7-3BE6-45EA-A8D3-38F71208434C}" srcOrd="0" destOrd="0" presId="urn:microsoft.com/office/officeart/2005/8/layout/process3"/>
    <dgm:cxn modelId="{5FFEE7A6-9507-4D6E-8F28-5C81E414D8A2}" srcId="{D741FD1A-30C5-439B-9DF2-EF1923262952}" destId="{D48285CA-A55F-4C6F-B12E-5D5CDA42F16B}" srcOrd="0" destOrd="0" parTransId="{5A885743-3BD4-4372-B415-D175EB106FC9}" sibTransId="{65750A0F-0AD6-4752-9B45-8C17C99AB476}"/>
    <dgm:cxn modelId="{846B8D38-6627-427A-B917-27E1246522CB}" srcId="{C6F12C4D-4E4B-40AD-AF05-B7F0BC2BBB40}" destId="{15B7A3B6-13C9-4C81-88F3-D9653E2B7A14}" srcOrd="2" destOrd="0" parTransId="{923A2BE0-7DDE-49CF-AAE1-F02059270291}" sibTransId="{C60A47B5-3E26-4E55-B64C-F0D59C712604}"/>
    <dgm:cxn modelId="{A45A0B79-44BF-4E1F-B93D-5C03818E1AA4}" type="presOf" srcId="{D48285CA-A55F-4C6F-B12E-5D5CDA42F16B}" destId="{B90B97AC-8075-4DE2-8200-D30F030058FF}" srcOrd="0" destOrd="0" presId="urn:microsoft.com/office/officeart/2005/8/layout/process3"/>
    <dgm:cxn modelId="{B1E70423-FFE8-47F4-9799-D075F936B4FE}" type="presOf" srcId="{C9A5E3FD-8348-4395-ACE9-C2846352FA94}" destId="{AC4BA351-B1B8-4973-B2BC-070FCCBAF569}" srcOrd="0" destOrd="0" presId="urn:microsoft.com/office/officeart/2005/8/layout/process3"/>
    <dgm:cxn modelId="{DB5A171F-6EBA-48F7-A469-9E12A5E5151F}" type="presOf" srcId="{D741FD1A-30C5-439B-9DF2-EF1923262952}" destId="{ACF2684C-2530-4969-BD6E-47597982B637}" srcOrd="0" destOrd="0" presId="urn:microsoft.com/office/officeart/2005/8/layout/process3"/>
    <dgm:cxn modelId="{82A819AD-929D-4483-9C3F-1416A219FFA1}" srcId="{B6DF6590-20F5-4D08-88F7-726C5404225E}" destId="{2DA35684-6A8A-4020-AB8E-EA063674FF22}" srcOrd="1" destOrd="0" parTransId="{6B913366-144D-42AC-B5A5-1AAC0BC8AF11}" sibTransId="{44C06330-C5A4-4522-8CFC-7EF1A8F1E890}"/>
    <dgm:cxn modelId="{BA3220A1-046F-4163-8148-7A954DA65BBD}" type="presOf" srcId="{D741FD1A-30C5-439B-9DF2-EF1923262952}" destId="{20B60F5F-B73B-42D6-A9E5-3A81B887B357}" srcOrd="1" destOrd="0" presId="urn:microsoft.com/office/officeart/2005/8/layout/process3"/>
    <dgm:cxn modelId="{8AD98C0F-C824-4DAF-BD75-E60CBC0BF17D}" srcId="{C6F12C4D-4E4B-40AD-AF05-B7F0BC2BBB40}" destId="{8CA57236-7E15-4215-99B1-B69BF9AD9EC4}" srcOrd="0" destOrd="0" parTransId="{B76A4E87-0CE8-446C-81C3-7D0621BABCB5}" sibTransId="{DA713BF0-BB05-4E06-93F6-6D5BFB924F05}"/>
    <dgm:cxn modelId="{FAB3A2CD-09E8-495E-ACF3-C43476D5D315}" srcId="{133682A5-DAFD-41EB-9722-1F959B792582}" destId="{C6F12C4D-4E4B-40AD-AF05-B7F0BC2BBB40}" srcOrd="0" destOrd="0" parTransId="{2B27FAEC-ACA7-4732-AD61-8CCE99E07426}" sibTransId="{DB43A2D4-506B-4F23-9855-3084FE592B03}"/>
    <dgm:cxn modelId="{FD57C7C8-5D50-4203-A7B9-4CE8F10E4AC9}" type="presOf" srcId="{C6F12C4D-4E4B-40AD-AF05-B7F0BC2BBB40}" destId="{C671D173-8981-4D20-9555-EB03370B4875}" srcOrd="0" destOrd="0" presId="urn:microsoft.com/office/officeart/2005/8/layout/process3"/>
    <dgm:cxn modelId="{2E99BF46-D1FB-4FB0-97DB-9833C2B50C2E}" type="presOf" srcId="{15B7A3B6-13C9-4C81-88F3-D9653E2B7A14}" destId="{8A056D31-C5C4-4A13-8F4F-BF5E0BDA29AD}" srcOrd="0" destOrd="2" presId="urn:microsoft.com/office/officeart/2005/8/layout/process3"/>
    <dgm:cxn modelId="{D1C6EAA6-B52D-4400-9C20-1CAD66AE3BF7}" type="presOf" srcId="{DB43A2D4-506B-4F23-9855-3084FE592B03}" destId="{5759150C-96B8-4461-83AE-6F54B5AD18D1}" srcOrd="0" destOrd="0" presId="urn:microsoft.com/office/officeart/2005/8/layout/process3"/>
    <dgm:cxn modelId="{7F0F9DAE-678B-450C-82D0-AC7CAA9F0A5F}" type="presOf" srcId="{B6DF6590-20F5-4D08-88F7-726C5404225E}" destId="{7A5D14E6-878B-4526-A8B7-6B5A4A1F6481}" srcOrd="0" destOrd="0" presId="urn:microsoft.com/office/officeart/2005/8/layout/process3"/>
    <dgm:cxn modelId="{13532228-45A2-4829-9B6E-1B0FC5DD53AA}" type="presOf" srcId="{DB43A2D4-506B-4F23-9855-3084FE592B03}" destId="{A383EBB3-BC88-4A10-BA58-DD19F8F9BC76}" srcOrd="1" destOrd="0" presId="urn:microsoft.com/office/officeart/2005/8/layout/process3"/>
    <dgm:cxn modelId="{E30DC7FE-908D-4224-A539-1916D5B514BA}" srcId="{133682A5-DAFD-41EB-9722-1F959B792582}" destId="{B6DF6590-20F5-4D08-88F7-726C5404225E}" srcOrd="2" destOrd="0" parTransId="{BB18C880-6896-4A2B-9EB7-AB8DE90BC74F}" sibTransId="{114EF3D0-900D-4914-9A5F-930FB78008F0}"/>
    <dgm:cxn modelId="{D1A0AC72-21EA-414C-9C67-076A9815A118}" type="presOf" srcId="{9CD08C68-68C1-4FE1-9176-B1AD9525AD5A}" destId="{89FB244C-255E-4DC7-A908-477CD6F6EF08}" srcOrd="0" destOrd="0" presId="urn:microsoft.com/office/officeart/2005/8/layout/process3"/>
    <dgm:cxn modelId="{CCF54C10-973E-40BC-9EB4-4CCB5F3C3372}" srcId="{B6DF6590-20F5-4D08-88F7-726C5404225E}" destId="{9CD08C68-68C1-4FE1-9176-B1AD9525AD5A}" srcOrd="0" destOrd="0" parTransId="{25806138-F5C1-45F7-924E-748CDA1D17F3}" sibTransId="{6D06ABC6-CD9C-4A8E-816A-1BECD70B6183}"/>
    <dgm:cxn modelId="{BD8C6E7F-5CEE-41C7-B06B-FABE1120B734}" srcId="{C6F12C4D-4E4B-40AD-AF05-B7F0BC2BBB40}" destId="{6E639630-9D7F-4C5C-9C63-B30E25E89E90}" srcOrd="1" destOrd="0" parTransId="{458EA09B-6964-4735-B9E6-1A3808AD8791}" sibTransId="{BF03DC1A-1A2C-45A5-A7A4-560646B11E70}"/>
    <dgm:cxn modelId="{69FA0331-33AC-4EE4-95F8-BA758AE57407}" type="presOf" srcId="{6E639630-9D7F-4C5C-9C63-B30E25E89E90}" destId="{8A056D31-C5C4-4A13-8F4F-BF5E0BDA29AD}" srcOrd="0" destOrd="1" presId="urn:microsoft.com/office/officeart/2005/8/layout/process3"/>
    <dgm:cxn modelId="{A268DDC2-3A59-4453-9EAC-6A2459C8CC1C}" srcId="{133682A5-DAFD-41EB-9722-1F959B792582}" destId="{D741FD1A-30C5-439B-9DF2-EF1923262952}" srcOrd="1" destOrd="0" parTransId="{628CCAB0-6A7A-4921-94FE-80D6CDEE31B1}" sibTransId="{C9A5E3FD-8348-4395-ACE9-C2846352FA94}"/>
    <dgm:cxn modelId="{AAA762ED-3AF8-4AC7-AD29-6B8CF4B65A3E}" type="presOf" srcId="{C6F12C4D-4E4B-40AD-AF05-B7F0BC2BBB40}" destId="{2DCA46CD-F807-4856-B0C1-DD83A1B33203}" srcOrd="1" destOrd="0" presId="urn:microsoft.com/office/officeart/2005/8/layout/process3"/>
    <dgm:cxn modelId="{CC7256B6-BDDA-4714-B28B-8AB21518FAAB}" type="presOf" srcId="{8CA57236-7E15-4215-99B1-B69BF9AD9EC4}" destId="{8A056D31-C5C4-4A13-8F4F-BF5E0BDA29AD}" srcOrd="0" destOrd="0" presId="urn:microsoft.com/office/officeart/2005/8/layout/process3"/>
    <dgm:cxn modelId="{2D0FE94A-7BF2-4A18-BC52-DFA38A989F05}" type="presOf" srcId="{C9A5E3FD-8348-4395-ACE9-C2846352FA94}" destId="{AE2FAAFD-70D4-4146-86E7-9668685A08FC}" srcOrd="1" destOrd="0" presId="urn:microsoft.com/office/officeart/2005/8/layout/process3"/>
    <dgm:cxn modelId="{8A5C868F-789D-4B23-98A2-E62573A08514}" type="presOf" srcId="{B6DF6590-20F5-4D08-88F7-726C5404225E}" destId="{687E0E27-824F-45FA-AC50-C6F64F150449}" srcOrd="1" destOrd="0" presId="urn:microsoft.com/office/officeart/2005/8/layout/process3"/>
    <dgm:cxn modelId="{9E5ED211-4866-4AD6-82C3-F7DA7E96F45F}" type="presOf" srcId="{2DA35684-6A8A-4020-AB8E-EA063674FF22}" destId="{89FB244C-255E-4DC7-A908-477CD6F6EF08}" srcOrd="0" destOrd="1" presId="urn:microsoft.com/office/officeart/2005/8/layout/process3"/>
    <dgm:cxn modelId="{77F248B6-3B70-4998-A49E-E29AA35FF864}" type="presParOf" srcId="{C60CCAE7-3BE6-45EA-A8D3-38F71208434C}" destId="{D4F6DD10-1B8E-4097-B377-AFB2C4D8B484}" srcOrd="0" destOrd="0" presId="urn:microsoft.com/office/officeart/2005/8/layout/process3"/>
    <dgm:cxn modelId="{85588114-7DED-4FF2-9928-D43BE451E6E2}" type="presParOf" srcId="{D4F6DD10-1B8E-4097-B377-AFB2C4D8B484}" destId="{C671D173-8981-4D20-9555-EB03370B4875}" srcOrd="0" destOrd="0" presId="urn:microsoft.com/office/officeart/2005/8/layout/process3"/>
    <dgm:cxn modelId="{0261F24C-648F-4E2D-B541-39FF1EBC6778}" type="presParOf" srcId="{D4F6DD10-1B8E-4097-B377-AFB2C4D8B484}" destId="{2DCA46CD-F807-4856-B0C1-DD83A1B33203}" srcOrd="1" destOrd="0" presId="urn:microsoft.com/office/officeart/2005/8/layout/process3"/>
    <dgm:cxn modelId="{A1016972-D666-4168-AAEB-05550613FD1C}" type="presParOf" srcId="{D4F6DD10-1B8E-4097-B377-AFB2C4D8B484}" destId="{8A056D31-C5C4-4A13-8F4F-BF5E0BDA29AD}" srcOrd="2" destOrd="0" presId="urn:microsoft.com/office/officeart/2005/8/layout/process3"/>
    <dgm:cxn modelId="{ECA4E3B6-B183-4128-BDB9-4D2BBC02E0FE}" type="presParOf" srcId="{C60CCAE7-3BE6-45EA-A8D3-38F71208434C}" destId="{5759150C-96B8-4461-83AE-6F54B5AD18D1}" srcOrd="1" destOrd="0" presId="urn:microsoft.com/office/officeart/2005/8/layout/process3"/>
    <dgm:cxn modelId="{D3C7D3C6-DE22-43AD-A1D0-9290D398C979}" type="presParOf" srcId="{5759150C-96B8-4461-83AE-6F54B5AD18D1}" destId="{A383EBB3-BC88-4A10-BA58-DD19F8F9BC76}" srcOrd="0" destOrd="0" presId="urn:microsoft.com/office/officeart/2005/8/layout/process3"/>
    <dgm:cxn modelId="{D984948A-BC66-4496-BEC5-9097004B79CF}" type="presParOf" srcId="{C60CCAE7-3BE6-45EA-A8D3-38F71208434C}" destId="{B706B459-FEEF-4F6A-B9AD-5A7F46C45DC4}" srcOrd="2" destOrd="0" presId="urn:microsoft.com/office/officeart/2005/8/layout/process3"/>
    <dgm:cxn modelId="{08BEEBC9-6C72-4188-B7AE-E8D2D5662F14}" type="presParOf" srcId="{B706B459-FEEF-4F6A-B9AD-5A7F46C45DC4}" destId="{ACF2684C-2530-4969-BD6E-47597982B637}" srcOrd="0" destOrd="0" presId="urn:microsoft.com/office/officeart/2005/8/layout/process3"/>
    <dgm:cxn modelId="{44A6C302-CF40-4902-813D-656844851056}" type="presParOf" srcId="{B706B459-FEEF-4F6A-B9AD-5A7F46C45DC4}" destId="{20B60F5F-B73B-42D6-A9E5-3A81B887B357}" srcOrd="1" destOrd="0" presId="urn:microsoft.com/office/officeart/2005/8/layout/process3"/>
    <dgm:cxn modelId="{E8B689A2-CB94-48CE-8DEE-BFFCE35FB07B}" type="presParOf" srcId="{B706B459-FEEF-4F6A-B9AD-5A7F46C45DC4}" destId="{B90B97AC-8075-4DE2-8200-D30F030058FF}" srcOrd="2" destOrd="0" presId="urn:microsoft.com/office/officeart/2005/8/layout/process3"/>
    <dgm:cxn modelId="{B2225866-6D83-4785-840C-C7B18FE476C1}" type="presParOf" srcId="{C60CCAE7-3BE6-45EA-A8D3-38F71208434C}" destId="{AC4BA351-B1B8-4973-B2BC-070FCCBAF569}" srcOrd="3" destOrd="0" presId="urn:microsoft.com/office/officeart/2005/8/layout/process3"/>
    <dgm:cxn modelId="{DC80C0C6-79AD-4287-9DB0-E2990E3EB7D6}" type="presParOf" srcId="{AC4BA351-B1B8-4973-B2BC-070FCCBAF569}" destId="{AE2FAAFD-70D4-4146-86E7-9668685A08FC}" srcOrd="0" destOrd="0" presId="urn:microsoft.com/office/officeart/2005/8/layout/process3"/>
    <dgm:cxn modelId="{3F4B7492-135A-4188-839D-C0A695FFC58B}" type="presParOf" srcId="{C60CCAE7-3BE6-45EA-A8D3-38F71208434C}" destId="{D579C064-F068-497C-A003-C519AB194ED6}" srcOrd="4" destOrd="0" presId="urn:microsoft.com/office/officeart/2005/8/layout/process3"/>
    <dgm:cxn modelId="{47E08A3F-81AB-4066-B57B-1B15777E303E}" type="presParOf" srcId="{D579C064-F068-497C-A003-C519AB194ED6}" destId="{7A5D14E6-878B-4526-A8B7-6B5A4A1F6481}" srcOrd="0" destOrd="0" presId="urn:microsoft.com/office/officeart/2005/8/layout/process3"/>
    <dgm:cxn modelId="{2C45A78D-6EBB-4DAF-B60D-DB8DF5F16CC4}" type="presParOf" srcId="{D579C064-F068-497C-A003-C519AB194ED6}" destId="{687E0E27-824F-45FA-AC50-C6F64F150449}" srcOrd="1" destOrd="0" presId="urn:microsoft.com/office/officeart/2005/8/layout/process3"/>
    <dgm:cxn modelId="{5D5B4739-CBD5-4915-8DA3-B8B000E23AB0}" type="presParOf" srcId="{D579C064-F068-497C-A003-C519AB194ED6}" destId="{89FB244C-255E-4DC7-A908-477CD6F6EF0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9A3DAD-0AE8-43F1-A079-63670127B5F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BAA84F3-F3BD-464D-94ED-BA9A7AAEABAF}">
      <dgm:prSet phldrT="[Text]"/>
      <dgm:spPr/>
      <dgm:t>
        <a:bodyPr/>
        <a:lstStyle/>
        <a:p>
          <a:r>
            <a:rPr lang="id-ID" dirty="0" smtClean="0"/>
            <a:t>Discovery</a:t>
          </a:r>
          <a:endParaRPr lang="id-ID" dirty="0"/>
        </a:p>
      </dgm:t>
    </dgm:pt>
    <dgm:pt modelId="{71417761-8475-47F8-82DF-1A3034326401}" type="parTrans" cxnId="{220353F5-0DC5-4D3B-A45F-A1B7A16F5111}">
      <dgm:prSet/>
      <dgm:spPr/>
      <dgm:t>
        <a:bodyPr/>
        <a:lstStyle/>
        <a:p>
          <a:endParaRPr lang="id-ID"/>
        </a:p>
      </dgm:t>
    </dgm:pt>
    <dgm:pt modelId="{66F8A060-517E-4D1B-ACE5-6EA447672745}" type="sibTrans" cxnId="{220353F5-0DC5-4D3B-A45F-A1B7A16F5111}">
      <dgm:prSet/>
      <dgm:spPr/>
      <dgm:t>
        <a:bodyPr/>
        <a:lstStyle/>
        <a:p>
          <a:endParaRPr lang="id-ID"/>
        </a:p>
      </dgm:t>
    </dgm:pt>
    <dgm:pt modelId="{D3465BB3-4A88-4737-B9CD-DA6F04E635DF}">
      <dgm:prSet phldrT="[Text]"/>
      <dgm:spPr/>
      <dgm:t>
        <a:bodyPr/>
        <a:lstStyle/>
        <a:p>
          <a:r>
            <a:rPr lang="id-ID" dirty="0" smtClean="0"/>
            <a:t>Mengidentifikasi apa yang “terbaik” dari kelompok tersebut</a:t>
          </a:r>
          <a:endParaRPr lang="id-ID" dirty="0"/>
        </a:p>
      </dgm:t>
    </dgm:pt>
    <dgm:pt modelId="{E02BCC00-FC82-4C66-819C-9124754E2ED7}" type="parTrans" cxnId="{077F72A0-BEEB-4028-B6E2-3F69B5B2265A}">
      <dgm:prSet/>
      <dgm:spPr/>
      <dgm:t>
        <a:bodyPr/>
        <a:lstStyle/>
        <a:p>
          <a:endParaRPr lang="id-ID"/>
        </a:p>
      </dgm:t>
    </dgm:pt>
    <dgm:pt modelId="{A997E6E6-04E6-49B5-B53F-FC56E330C6E2}" type="sibTrans" cxnId="{077F72A0-BEEB-4028-B6E2-3F69B5B2265A}">
      <dgm:prSet/>
      <dgm:spPr/>
      <dgm:t>
        <a:bodyPr/>
        <a:lstStyle/>
        <a:p>
          <a:endParaRPr lang="id-ID"/>
        </a:p>
      </dgm:t>
    </dgm:pt>
    <dgm:pt modelId="{526D9F87-AA69-4021-9409-DBFD5152349A}">
      <dgm:prSet phldrT="[Text]"/>
      <dgm:spPr/>
      <dgm:t>
        <a:bodyPr/>
        <a:lstStyle/>
        <a:p>
          <a:r>
            <a:rPr lang="id-ID" dirty="0" smtClean="0"/>
            <a:t>Dreaming</a:t>
          </a:r>
          <a:endParaRPr lang="id-ID" dirty="0"/>
        </a:p>
      </dgm:t>
    </dgm:pt>
    <dgm:pt modelId="{9520990E-C1F1-414E-8D9F-E765FC058D71}" type="parTrans" cxnId="{158F0E2F-09A2-4CAF-80F9-976237A7B392}">
      <dgm:prSet/>
      <dgm:spPr/>
      <dgm:t>
        <a:bodyPr/>
        <a:lstStyle/>
        <a:p>
          <a:endParaRPr lang="id-ID"/>
        </a:p>
      </dgm:t>
    </dgm:pt>
    <dgm:pt modelId="{6705DC70-E3BE-4238-B82F-59EFA44665B3}" type="sibTrans" cxnId="{158F0E2F-09A2-4CAF-80F9-976237A7B392}">
      <dgm:prSet/>
      <dgm:spPr/>
      <dgm:t>
        <a:bodyPr/>
        <a:lstStyle/>
        <a:p>
          <a:endParaRPr lang="id-ID"/>
        </a:p>
      </dgm:t>
    </dgm:pt>
    <dgm:pt modelId="{277DD78D-D192-4722-8D65-D070FD0D98B9}">
      <dgm:prSet phldrT="[Text]"/>
      <dgm:spPr/>
      <dgm:t>
        <a:bodyPr/>
        <a:lstStyle/>
        <a:p>
          <a:r>
            <a:rPr lang="id-ID" dirty="0" smtClean="0"/>
            <a:t>Membayangkan apa yang “mungkin"</a:t>
          </a:r>
          <a:endParaRPr lang="id-ID" dirty="0"/>
        </a:p>
      </dgm:t>
    </dgm:pt>
    <dgm:pt modelId="{C16E8FB3-6D45-492D-9C49-22A1AE59E58C}" type="parTrans" cxnId="{5E5B1B81-5F56-4E9B-B155-84F6889822AC}">
      <dgm:prSet/>
      <dgm:spPr/>
      <dgm:t>
        <a:bodyPr/>
        <a:lstStyle/>
        <a:p>
          <a:endParaRPr lang="id-ID"/>
        </a:p>
      </dgm:t>
    </dgm:pt>
    <dgm:pt modelId="{0C50D300-25B3-49C0-91D9-93DDA217ADC9}" type="sibTrans" cxnId="{5E5B1B81-5F56-4E9B-B155-84F6889822AC}">
      <dgm:prSet/>
      <dgm:spPr/>
      <dgm:t>
        <a:bodyPr/>
        <a:lstStyle/>
        <a:p>
          <a:endParaRPr lang="id-ID"/>
        </a:p>
      </dgm:t>
    </dgm:pt>
    <dgm:pt modelId="{928E721E-72B6-4831-88DE-6458D7732BD1}">
      <dgm:prSet phldrT="[Text]"/>
      <dgm:spPr/>
      <dgm:t>
        <a:bodyPr/>
        <a:lstStyle/>
        <a:p>
          <a:r>
            <a:rPr lang="id-ID" dirty="0" smtClean="0"/>
            <a:t>Designing</a:t>
          </a:r>
          <a:endParaRPr lang="id-ID" dirty="0"/>
        </a:p>
      </dgm:t>
    </dgm:pt>
    <dgm:pt modelId="{BB48F19C-819A-49D8-AE2D-7CB2C2297FB9}" type="parTrans" cxnId="{7BEA1282-4C21-44C8-9DED-00F437C28E30}">
      <dgm:prSet/>
      <dgm:spPr/>
      <dgm:t>
        <a:bodyPr/>
        <a:lstStyle/>
        <a:p>
          <a:endParaRPr lang="id-ID"/>
        </a:p>
      </dgm:t>
    </dgm:pt>
    <dgm:pt modelId="{0601612E-ABDE-4752-85A0-540BE4B357F7}" type="sibTrans" cxnId="{7BEA1282-4C21-44C8-9DED-00F437C28E30}">
      <dgm:prSet/>
      <dgm:spPr/>
      <dgm:t>
        <a:bodyPr/>
        <a:lstStyle/>
        <a:p>
          <a:endParaRPr lang="id-ID"/>
        </a:p>
      </dgm:t>
    </dgm:pt>
    <dgm:pt modelId="{83384869-A27B-45F2-9CA1-8DACAD3D644A}">
      <dgm:prSet phldrT="[Text]"/>
      <dgm:spPr/>
      <dgm:t>
        <a:bodyPr/>
        <a:lstStyle/>
        <a:p>
          <a:r>
            <a:rPr lang="id-ID" dirty="0" smtClean="0"/>
            <a:t>Membahas apa yang “harus"</a:t>
          </a:r>
          <a:endParaRPr lang="id-ID" dirty="0"/>
        </a:p>
      </dgm:t>
    </dgm:pt>
    <dgm:pt modelId="{4F349A18-1CF3-4EA1-97F9-04A6A800AA87}" type="parTrans" cxnId="{1603524D-14DE-4EE4-8A59-DCA200463342}">
      <dgm:prSet/>
      <dgm:spPr/>
      <dgm:t>
        <a:bodyPr/>
        <a:lstStyle/>
        <a:p>
          <a:endParaRPr lang="id-ID"/>
        </a:p>
      </dgm:t>
    </dgm:pt>
    <dgm:pt modelId="{1DB92C0E-D559-428B-91FF-438B13D81C72}" type="sibTrans" cxnId="{1603524D-14DE-4EE4-8A59-DCA200463342}">
      <dgm:prSet/>
      <dgm:spPr/>
      <dgm:t>
        <a:bodyPr/>
        <a:lstStyle/>
        <a:p>
          <a:endParaRPr lang="id-ID"/>
        </a:p>
      </dgm:t>
    </dgm:pt>
    <dgm:pt modelId="{4F02EEF0-494F-4450-94A2-6ECB9075407A}">
      <dgm:prSet phldrT="[Text]"/>
      <dgm:spPr/>
      <dgm:t>
        <a:bodyPr/>
        <a:lstStyle/>
        <a:p>
          <a:r>
            <a:rPr lang="id-ID" dirty="0" smtClean="0"/>
            <a:t>Delivering</a:t>
          </a:r>
          <a:endParaRPr lang="id-ID" dirty="0"/>
        </a:p>
      </dgm:t>
    </dgm:pt>
    <dgm:pt modelId="{30180225-5551-4D3D-A294-EAABBEF0177A}" type="parTrans" cxnId="{41500902-6407-4C0D-A8F0-A363C22A7D3A}">
      <dgm:prSet/>
      <dgm:spPr/>
      <dgm:t>
        <a:bodyPr/>
        <a:lstStyle/>
        <a:p>
          <a:endParaRPr lang="id-ID"/>
        </a:p>
      </dgm:t>
    </dgm:pt>
    <dgm:pt modelId="{6325F3FC-B5D4-48EA-8CA9-AEE3DC7428D7}" type="sibTrans" cxnId="{41500902-6407-4C0D-A8F0-A363C22A7D3A}">
      <dgm:prSet/>
      <dgm:spPr/>
      <dgm:t>
        <a:bodyPr/>
        <a:lstStyle/>
        <a:p>
          <a:endParaRPr lang="id-ID"/>
        </a:p>
      </dgm:t>
    </dgm:pt>
    <dgm:pt modelId="{754D6C8D-68CA-4983-B120-743CDA8991E0}">
      <dgm:prSet phldrT="[Text]"/>
      <dgm:spPr/>
      <dgm:t>
        <a:bodyPr/>
        <a:lstStyle/>
        <a:p>
          <a:r>
            <a:rPr lang="id-ID" dirty="0" smtClean="0"/>
            <a:t>Mengembangkan obyektif tentang "apa yang akan menjadi"</a:t>
          </a:r>
          <a:endParaRPr lang="id-ID" dirty="0"/>
        </a:p>
      </dgm:t>
    </dgm:pt>
    <dgm:pt modelId="{B5F5FF93-1531-45DE-833D-F77E13F2595A}" type="parTrans" cxnId="{B324EC31-E177-44B2-A95B-CD4F653E0F69}">
      <dgm:prSet/>
      <dgm:spPr/>
      <dgm:t>
        <a:bodyPr/>
        <a:lstStyle/>
        <a:p>
          <a:endParaRPr lang="id-ID"/>
        </a:p>
      </dgm:t>
    </dgm:pt>
    <dgm:pt modelId="{F665C375-C5B6-4D3F-A1DC-79560E98C126}" type="sibTrans" cxnId="{B324EC31-E177-44B2-A95B-CD4F653E0F69}">
      <dgm:prSet/>
      <dgm:spPr/>
      <dgm:t>
        <a:bodyPr/>
        <a:lstStyle/>
        <a:p>
          <a:endParaRPr lang="id-ID"/>
        </a:p>
      </dgm:t>
    </dgm:pt>
    <dgm:pt modelId="{6F8333EA-41C4-4132-A45A-C1827543DF8D}" type="pres">
      <dgm:prSet presAssocID="{7D9A3DAD-0AE8-43F1-A079-63670127B5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570FD44-0A23-4AB6-A660-08665E0A2774}" type="pres">
      <dgm:prSet presAssocID="{1BAA84F3-F3BD-464D-94ED-BA9A7AAEABAF}" presName="composite" presStyleCnt="0"/>
      <dgm:spPr/>
    </dgm:pt>
    <dgm:pt modelId="{3EACDBE3-12EF-42A0-BBA4-C0979A192D00}" type="pres">
      <dgm:prSet presAssocID="{1BAA84F3-F3BD-464D-94ED-BA9A7AAEABAF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D039670-48FA-44A2-95CE-DA20B5FE942A}" type="pres">
      <dgm:prSet presAssocID="{1BAA84F3-F3BD-464D-94ED-BA9A7AAEABAF}" presName="desTx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3E44C3B-DCE5-4AE4-B996-287239993193}" type="pres">
      <dgm:prSet presAssocID="{66F8A060-517E-4D1B-ACE5-6EA447672745}" presName="space" presStyleCnt="0"/>
      <dgm:spPr/>
    </dgm:pt>
    <dgm:pt modelId="{0E7E4464-C874-4C89-B019-7E25BC9B548B}" type="pres">
      <dgm:prSet presAssocID="{526D9F87-AA69-4021-9409-DBFD5152349A}" presName="composite" presStyleCnt="0"/>
      <dgm:spPr/>
    </dgm:pt>
    <dgm:pt modelId="{9230E9A2-D10E-4E05-9366-879E5D094C19}" type="pres">
      <dgm:prSet presAssocID="{526D9F87-AA69-4021-9409-DBFD5152349A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4A7E6B5-1979-4F41-A569-AC7F37B37E1F}" type="pres">
      <dgm:prSet presAssocID="{526D9F87-AA69-4021-9409-DBFD5152349A}" presName="desTx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6EAC4FA-04EF-4074-A99D-EEE3A51B6404}" type="pres">
      <dgm:prSet presAssocID="{6705DC70-E3BE-4238-B82F-59EFA44665B3}" presName="space" presStyleCnt="0"/>
      <dgm:spPr/>
    </dgm:pt>
    <dgm:pt modelId="{67CE9C60-8FBA-47EC-9CC4-62DAED8B982C}" type="pres">
      <dgm:prSet presAssocID="{928E721E-72B6-4831-88DE-6458D7732BD1}" presName="composite" presStyleCnt="0"/>
      <dgm:spPr/>
    </dgm:pt>
    <dgm:pt modelId="{0CA63C37-1428-495C-99BE-DBE8368E8698}" type="pres">
      <dgm:prSet presAssocID="{928E721E-72B6-4831-88DE-6458D7732BD1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6D4D241-63C1-4DAB-8CB7-DA6BED35B029}" type="pres">
      <dgm:prSet presAssocID="{928E721E-72B6-4831-88DE-6458D7732BD1}" presName="desTx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A30DFF1-C01E-4D8F-98AE-C21E285A081E}" type="pres">
      <dgm:prSet presAssocID="{0601612E-ABDE-4752-85A0-540BE4B357F7}" presName="space" presStyleCnt="0"/>
      <dgm:spPr/>
    </dgm:pt>
    <dgm:pt modelId="{62B765C2-1E09-4935-BE7D-C7EFDAD8901C}" type="pres">
      <dgm:prSet presAssocID="{4F02EEF0-494F-4450-94A2-6ECB9075407A}" presName="composite" presStyleCnt="0"/>
      <dgm:spPr/>
    </dgm:pt>
    <dgm:pt modelId="{5AF59865-78E1-4C34-9CF4-8FC77F8A5DED}" type="pres">
      <dgm:prSet presAssocID="{4F02EEF0-494F-4450-94A2-6ECB9075407A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1574D8E-DF1B-44AC-97CD-C423A931EE4D}" type="pres">
      <dgm:prSet presAssocID="{4F02EEF0-494F-4450-94A2-6ECB9075407A}" presName="desTx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BEA1282-4C21-44C8-9DED-00F437C28E30}" srcId="{7D9A3DAD-0AE8-43F1-A079-63670127B5FC}" destId="{928E721E-72B6-4831-88DE-6458D7732BD1}" srcOrd="2" destOrd="0" parTransId="{BB48F19C-819A-49D8-AE2D-7CB2C2297FB9}" sibTransId="{0601612E-ABDE-4752-85A0-540BE4B357F7}"/>
    <dgm:cxn modelId="{B0732424-D4F2-4239-8251-A94E88E154C3}" type="presOf" srcId="{754D6C8D-68CA-4983-B120-743CDA8991E0}" destId="{31574D8E-DF1B-44AC-97CD-C423A931EE4D}" srcOrd="0" destOrd="0" presId="urn:microsoft.com/office/officeart/2005/8/layout/chevron1"/>
    <dgm:cxn modelId="{019A6C57-17BD-40D4-B1F9-4B3048495140}" type="presOf" srcId="{1BAA84F3-F3BD-464D-94ED-BA9A7AAEABAF}" destId="{3EACDBE3-12EF-42A0-BBA4-C0979A192D00}" srcOrd="0" destOrd="0" presId="urn:microsoft.com/office/officeart/2005/8/layout/chevron1"/>
    <dgm:cxn modelId="{1603524D-14DE-4EE4-8A59-DCA200463342}" srcId="{928E721E-72B6-4831-88DE-6458D7732BD1}" destId="{83384869-A27B-45F2-9CA1-8DACAD3D644A}" srcOrd="0" destOrd="0" parTransId="{4F349A18-1CF3-4EA1-97F9-04A6A800AA87}" sibTransId="{1DB92C0E-D559-428B-91FF-438B13D81C72}"/>
    <dgm:cxn modelId="{CFBB1082-223E-4C53-83A6-21829FA2933C}" type="presOf" srcId="{928E721E-72B6-4831-88DE-6458D7732BD1}" destId="{0CA63C37-1428-495C-99BE-DBE8368E8698}" srcOrd="0" destOrd="0" presId="urn:microsoft.com/office/officeart/2005/8/layout/chevron1"/>
    <dgm:cxn modelId="{37E3C9C8-70C7-4A84-A2BF-678F963D7262}" type="presOf" srcId="{7D9A3DAD-0AE8-43F1-A079-63670127B5FC}" destId="{6F8333EA-41C4-4132-A45A-C1827543DF8D}" srcOrd="0" destOrd="0" presId="urn:microsoft.com/office/officeart/2005/8/layout/chevron1"/>
    <dgm:cxn modelId="{B324EC31-E177-44B2-A95B-CD4F653E0F69}" srcId="{4F02EEF0-494F-4450-94A2-6ECB9075407A}" destId="{754D6C8D-68CA-4983-B120-743CDA8991E0}" srcOrd="0" destOrd="0" parTransId="{B5F5FF93-1531-45DE-833D-F77E13F2595A}" sibTransId="{F665C375-C5B6-4D3F-A1DC-79560E98C126}"/>
    <dgm:cxn modelId="{91A2DE48-7C27-4D80-B396-FDF365AA9E1D}" type="presOf" srcId="{277DD78D-D192-4722-8D65-D070FD0D98B9}" destId="{94A7E6B5-1979-4F41-A569-AC7F37B37E1F}" srcOrd="0" destOrd="0" presId="urn:microsoft.com/office/officeart/2005/8/layout/chevron1"/>
    <dgm:cxn modelId="{7EC6BCB8-53F5-4F44-A403-8976D12AB966}" type="presOf" srcId="{D3465BB3-4A88-4737-B9CD-DA6F04E635DF}" destId="{2D039670-48FA-44A2-95CE-DA20B5FE942A}" srcOrd="0" destOrd="0" presId="urn:microsoft.com/office/officeart/2005/8/layout/chevron1"/>
    <dgm:cxn modelId="{8B11F8EB-6EA1-45E9-AB94-7C03B3DB0875}" type="presOf" srcId="{83384869-A27B-45F2-9CA1-8DACAD3D644A}" destId="{36D4D241-63C1-4DAB-8CB7-DA6BED35B029}" srcOrd="0" destOrd="0" presId="urn:microsoft.com/office/officeart/2005/8/layout/chevron1"/>
    <dgm:cxn modelId="{5E5B1B81-5F56-4E9B-B155-84F6889822AC}" srcId="{526D9F87-AA69-4021-9409-DBFD5152349A}" destId="{277DD78D-D192-4722-8D65-D070FD0D98B9}" srcOrd="0" destOrd="0" parTransId="{C16E8FB3-6D45-492D-9C49-22A1AE59E58C}" sibTransId="{0C50D300-25B3-49C0-91D9-93DDA217ADC9}"/>
    <dgm:cxn modelId="{220353F5-0DC5-4D3B-A45F-A1B7A16F5111}" srcId="{7D9A3DAD-0AE8-43F1-A079-63670127B5FC}" destId="{1BAA84F3-F3BD-464D-94ED-BA9A7AAEABAF}" srcOrd="0" destOrd="0" parTransId="{71417761-8475-47F8-82DF-1A3034326401}" sibTransId="{66F8A060-517E-4D1B-ACE5-6EA447672745}"/>
    <dgm:cxn modelId="{1D62BCFA-01C9-4304-A691-D022B7F8C220}" type="presOf" srcId="{4F02EEF0-494F-4450-94A2-6ECB9075407A}" destId="{5AF59865-78E1-4C34-9CF4-8FC77F8A5DED}" srcOrd="0" destOrd="0" presId="urn:microsoft.com/office/officeart/2005/8/layout/chevron1"/>
    <dgm:cxn modelId="{158F0E2F-09A2-4CAF-80F9-976237A7B392}" srcId="{7D9A3DAD-0AE8-43F1-A079-63670127B5FC}" destId="{526D9F87-AA69-4021-9409-DBFD5152349A}" srcOrd="1" destOrd="0" parTransId="{9520990E-C1F1-414E-8D9F-E765FC058D71}" sibTransId="{6705DC70-E3BE-4238-B82F-59EFA44665B3}"/>
    <dgm:cxn modelId="{077F72A0-BEEB-4028-B6E2-3F69B5B2265A}" srcId="{1BAA84F3-F3BD-464D-94ED-BA9A7AAEABAF}" destId="{D3465BB3-4A88-4737-B9CD-DA6F04E635DF}" srcOrd="0" destOrd="0" parTransId="{E02BCC00-FC82-4C66-819C-9124754E2ED7}" sibTransId="{A997E6E6-04E6-49B5-B53F-FC56E330C6E2}"/>
    <dgm:cxn modelId="{6151CB52-A895-4B4D-95E9-EFF4E0C71FE2}" type="presOf" srcId="{526D9F87-AA69-4021-9409-DBFD5152349A}" destId="{9230E9A2-D10E-4E05-9366-879E5D094C19}" srcOrd="0" destOrd="0" presId="urn:microsoft.com/office/officeart/2005/8/layout/chevron1"/>
    <dgm:cxn modelId="{41500902-6407-4C0D-A8F0-A363C22A7D3A}" srcId="{7D9A3DAD-0AE8-43F1-A079-63670127B5FC}" destId="{4F02EEF0-494F-4450-94A2-6ECB9075407A}" srcOrd="3" destOrd="0" parTransId="{30180225-5551-4D3D-A294-EAABBEF0177A}" sibTransId="{6325F3FC-B5D4-48EA-8CA9-AEE3DC7428D7}"/>
    <dgm:cxn modelId="{FCFCE9E5-159C-41AE-BF7C-EFCFCCCA5E96}" type="presParOf" srcId="{6F8333EA-41C4-4132-A45A-C1827543DF8D}" destId="{6570FD44-0A23-4AB6-A660-08665E0A2774}" srcOrd="0" destOrd="0" presId="urn:microsoft.com/office/officeart/2005/8/layout/chevron1"/>
    <dgm:cxn modelId="{FE3FC913-3215-44ED-A88F-098490FDE0BD}" type="presParOf" srcId="{6570FD44-0A23-4AB6-A660-08665E0A2774}" destId="{3EACDBE3-12EF-42A0-BBA4-C0979A192D00}" srcOrd="0" destOrd="0" presId="urn:microsoft.com/office/officeart/2005/8/layout/chevron1"/>
    <dgm:cxn modelId="{0E55127D-E7AA-4669-B566-393C32CDE76C}" type="presParOf" srcId="{6570FD44-0A23-4AB6-A660-08665E0A2774}" destId="{2D039670-48FA-44A2-95CE-DA20B5FE942A}" srcOrd="1" destOrd="0" presId="urn:microsoft.com/office/officeart/2005/8/layout/chevron1"/>
    <dgm:cxn modelId="{0CA0E2DB-1CB8-45D5-8B4B-65C8E698B223}" type="presParOf" srcId="{6F8333EA-41C4-4132-A45A-C1827543DF8D}" destId="{23E44C3B-DCE5-4AE4-B996-287239993193}" srcOrd="1" destOrd="0" presId="urn:microsoft.com/office/officeart/2005/8/layout/chevron1"/>
    <dgm:cxn modelId="{B14B92CD-BD67-406C-AA40-40AE52FA21D7}" type="presParOf" srcId="{6F8333EA-41C4-4132-A45A-C1827543DF8D}" destId="{0E7E4464-C874-4C89-B019-7E25BC9B548B}" srcOrd="2" destOrd="0" presId="urn:microsoft.com/office/officeart/2005/8/layout/chevron1"/>
    <dgm:cxn modelId="{69302395-CBBB-48BA-9FD4-B6DBB8386D09}" type="presParOf" srcId="{0E7E4464-C874-4C89-B019-7E25BC9B548B}" destId="{9230E9A2-D10E-4E05-9366-879E5D094C19}" srcOrd="0" destOrd="0" presId="urn:microsoft.com/office/officeart/2005/8/layout/chevron1"/>
    <dgm:cxn modelId="{054F865F-A490-4D56-A561-A2F400145C46}" type="presParOf" srcId="{0E7E4464-C874-4C89-B019-7E25BC9B548B}" destId="{94A7E6B5-1979-4F41-A569-AC7F37B37E1F}" srcOrd="1" destOrd="0" presId="urn:microsoft.com/office/officeart/2005/8/layout/chevron1"/>
    <dgm:cxn modelId="{F7A4B69A-2685-4371-BB4A-81A9071BCEC9}" type="presParOf" srcId="{6F8333EA-41C4-4132-A45A-C1827543DF8D}" destId="{C6EAC4FA-04EF-4074-A99D-EEE3A51B6404}" srcOrd="3" destOrd="0" presId="urn:microsoft.com/office/officeart/2005/8/layout/chevron1"/>
    <dgm:cxn modelId="{3C6F451C-5889-449E-9516-A7763257DEED}" type="presParOf" srcId="{6F8333EA-41C4-4132-A45A-C1827543DF8D}" destId="{67CE9C60-8FBA-47EC-9CC4-62DAED8B982C}" srcOrd="4" destOrd="0" presId="urn:microsoft.com/office/officeart/2005/8/layout/chevron1"/>
    <dgm:cxn modelId="{CCD8138A-C204-4332-B28B-35B2EF8D1E0F}" type="presParOf" srcId="{67CE9C60-8FBA-47EC-9CC4-62DAED8B982C}" destId="{0CA63C37-1428-495C-99BE-DBE8368E8698}" srcOrd="0" destOrd="0" presId="urn:microsoft.com/office/officeart/2005/8/layout/chevron1"/>
    <dgm:cxn modelId="{0AF5BB6C-8907-447F-9ACD-CBF84962318A}" type="presParOf" srcId="{67CE9C60-8FBA-47EC-9CC4-62DAED8B982C}" destId="{36D4D241-63C1-4DAB-8CB7-DA6BED35B029}" srcOrd="1" destOrd="0" presId="urn:microsoft.com/office/officeart/2005/8/layout/chevron1"/>
    <dgm:cxn modelId="{E920C84C-246B-4D2B-A33A-ABB223A39731}" type="presParOf" srcId="{6F8333EA-41C4-4132-A45A-C1827543DF8D}" destId="{AA30DFF1-C01E-4D8F-98AE-C21E285A081E}" srcOrd="5" destOrd="0" presId="urn:microsoft.com/office/officeart/2005/8/layout/chevron1"/>
    <dgm:cxn modelId="{D7B79614-EF54-4611-9BFF-B0412B5C8833}" type="presParOf" srcId="{6F8333EA-41C4-4132-A45A-C1827543DF8D}" destId="{62B765C2-1E09-4935-BE7D-C7EFDAD8901C}" srcOrd="6" destOrd="0" presId="urn:microsoft.com/office/officeart/2005/8/layout/chevron1"/>
    <dgm:cxn modelId="{867BE054-AF1B-4E4F-BC2E-D2F308FB5D0A}" type="presParOf" srcId="{62B765C2-1E09-4935-BE7D-C7EFDAD8901C}" destId="{5AF59865-78E1-4C34-9CF4-8FC77F8A5DED}" srcOrd="0" destOrd="0" presId="urn:microsoft.com/office/officeart/2005/8/layout/chevron1"/>
    <dgm:cxn modelId="{6FB28156-A66F-496B-AE96-E5AC48DC163E}" type="presParOf" srcId="{62B765C2-1E09-4935-BE7D-C7EFDAD8901C}" destId="{31574D8E-DF1B-44AC-97CD-C423A931EE4D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A46CD-F807-4856-B0C1-DD83A1B33203}">
      <dsp:nvSpPr>
        <dsp:cNvPr id="0" name=""/>
        <dsp:cNvSpPr/>
      </dsp:nvSpPr>
      <dsp:spPr>
        <a:xfrm>
          <a:off x="12142" y="601779"/>
          <a:ext cx="1704329" cy="1024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Mendiagnosa perubahan yang diperlukan</a:t>
          </a:r>
          <a:endParaRPr lang="id-ID" sz="1400" kern="1200" dirty="0"/>
        </a:p>
      </dsp:txBody>
      <dsp:txXfrm>
        <a:off x="12142" y="601779"/>
        <a:ext cx="1704329" cy="682511"/>
      </dsp:txXfrm>
    </dsp:sp>
    <dsp:sp modelId="{8A056D31-C5C4-4A13-8F4F-BF5E0BDA29AD}">
      <dsp:nvSpPr>
        <dsp:cNvPr id="0" name=""/>
        <dsp:cNvSpPr/>
      </dsp:nvSpPr>
      <dsp:spPr>
        <a:xfrm>
          <a:off x="360881" y="1481254"/>
          <a:ext cx="1704329" cy="193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Mengumpulkan data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Menganalisa data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Menentukan objektif</a:t>
          </a:r>
          <a:endParaRPr lang="id-ID" sz="1400" kern="1200" dirty="0"/>
        </a:p>
      </dsp:txBody>
      <dsp:txXfrm>
        <a:off x="410799" y="1531172"/>
        <a:ext cx="1604493" cy="1835164"/>
      </dsp:txXfrm>
    </dsp:sp>
    <dsp:sp modelId="{5759150C-96B8-4461-83AE-6F54B5AD18D1}">
      <dsp:nvSpPr>
        <dsp:cNvPr id="0" name=""/>
        <dsp:cNvSpPr/>
      </dsp:nvSpPr>
      <dsp:spPr>
        <a:xfrm>
          <a:off x="1974785" y="730835"/>
          <a:ext cx="547624" cy="4243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400" kern="1200"/>
        </a:p>
      </dsp:txBody>
      <dsp:txXfrm>
        <a:off x="1974785" y="815715"/>
        <a:ext cx="420304" cy="254639"/>
      </dsp:txXfrm>
    </dsp:sp>
    <dsp:sp modelId="{20B60F5F-B73B-42D6-A9E5-3A81B887B357}">
      <dsp:nvSpPr>
        <dsp:cNvPr id="0" name=""/>
        <dsp:cNvSpPr/>
      </dsp:nvSpPr>
      <dsp:spPr>
        <a:xfrm>
          <a:off x="2749726" y="601779"/>
          <a:ext cx="1704329" cy="1024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Memperkenalkan intervensi</a:t>
          </a:r>
          <a:endParaRPr lang="id-ID" sz="1400" kern="1200" dirty="0"/>
        </a:p>
      </dsp:txBody>
      <dsp:txXfrm>
        <a:off x="2749726" y="601779"/>
        <a:ext cx="1704329" cy="682511"/>
      </dsp:txXfrm>
    </dsp:sp>
    <dsp:sp modelId="{B90B97AC-8075-4DE2-8200-D30F030058FF}">
      <dsp:nvSpPr>
        <dsp:cNvPr id="0" name=""/>
        <dsp:cNvSpPr/>
      </dsp:nvSpPr>
      <dsp:spPr>
        <a:xfrm>
          <a:off x="3098464" y="1481254"/>
          <a:ext cx="1704329" cy="193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b="0" i="0" kern="1200" dirty="0" smtClean="0"/>
            <a:t>Menerapkan perubahan yang diinginkan</a:t>
          </a:r>
          <a:endParaRPr lang="id-ID" sz="1400" b="0" i="0" kern="1200" dirty="0"/>
        </a:p>
      </dsp:txBody>
      <dsp:txXfrm>
        <a:off x="3148382" y="1531172"/>
        <a:ext cx="1604493" cy="1835164"/>
      </dsp:txXfrm>
    </dsp:sp>
    <dsp:sp modelId="{AC4BA351-B1B8-4973-B2BC-070FCCBAF569}">
      <dsp:nvSpPr>
        <dsp:cNvPr id="0" name=""/>
        <dsp:cNvSpPr/>
      </dsp:nvSpPr>
      <dsp:spPr>
        <a:xfrm>
          <a:off x="4712369" y="730835"/>
          <a:ext cx="547624" cy="4243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400" kern="1200"/>
        </a:p>
      </dsp:txBody>
      <dsp:txXfrm>
        <a:off x="4712369" y="815715"/>
        <a:ext cx="420304" cy="254639"/>
      </dsp:txXfrm>
    </dsp:sp>
    <dsp:sp modelId="{687E0E27-824F-45FA-AC50-C6F64F150449}">
      <dsp:nvSpPr>
        <dsp:cNvPr id="0" name=""/>
        <dsp:cNvSpPr/>
      </dsp:nvSpPr>
      <dsp:spPr>
        <a:xfrm>
          <a:off x="5487309" y="601779"/>
          <a:ext cx="1704329" cy="1024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Mengevaluasi dan menstabilkan perubahan</a:t>
          </a:r>
          <a:endParaRPr lang="id-ID" sz="1400" kern="1200" dirty="0"/>
        </a:p>
      </dsp:txBody>
      <dsp:txXfrm>
        <a:off x="5487309" y="601779"/>
        <a:ext cx="1704329" cy="682511"/>
      </dsp:txXfrm>
    </dsp:sp>
    <dsp:sp modelId="{89FB244C-255E-4DC7-A908-477CD6F6EF08}">
      <dsp:nvSpPr>
        <dsp:cNvPr id="0" name=""/>
        <dsp:cNvSpPr/>
      </dsp:nvSpPr>
      <dsp:spPr>
        <a:xfrm>
          <a:off x="5836048" y="1481254"/>
          <a:ext cx="1704329" cy="193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Menentukan seberapa efektivitas perubahan yang telah terlaksana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Membuat kondisi baru</a:t>
          </a:r>
          <a:endParaRPr lang="id-ID" sz="1400" kern="1200" dirty="0"/>
        </a:p>
      </dsp:txBody>
      <dsp:txXfrm>
        <a:off x="5885966" y="1531172"/>
        <a:ext cx="1604493" cy="18351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CDBE3-12EF-42A0-BBA4-C0979A192D00}">
      <dsp:nvSpPr>
        <dsp:cNvPr id="0" name=""/>
        <dsp:cNvSpPr/>
      </dsp:nvSpPr>
      <dsp:spPr>
        <a:xfrm>
          <a:off x="9674" y="971618"/>
          <a:ext cx="2671762" cy="91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Discovery</a:t>
          </a:r>
          <a:endParaRPr lang="id-ID" sz="1700" kern="1200" dirty="0"/>
        </a:p>
      </dsp:txBody>
      <dsp:txXfrm>
        <a:off x="468674" y="971618"/>
        <a:ext cx="1753762" cy="918000"/>
      </dsp:txXfrm>
    </dsp:sp>
    <dsp:sp modelId="{2D039670-48FA-44A2-95CE-DA20B5FE942A}">
      <dsp:nvSpPr>
        <dsp:cNvPr id="0" name=""/>
        <dsp:cNvSpPr/>
      </dsp:nvSpPr>
      <dsp:spPr>
        <a:xfrm>
          <a:off x="9674" y="2004368"/>
          <a:ext cx="2137410" cy="95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700" kern="1200" dirty="0" smtClean="0"/>
            <a:t>Mengidentifikasi apa yang “terbaik” dari kelompok tersebut</a:t>
          </a:r>
          <a:endParaRPr lang="id-ID" sz="1700" kern="1200" dirty="0"/>
        </a:p>
      </dsp:txBody>
      <dsp:txXfrm>
        <a:off x="9674" y="2004368"/>
        <a:ext cx="2137410" cy="956250"/>
      </dsp:txXfrm>
    </dsp:sp>
    <dsp:sp modelId="{9230E9A2-D10E-4E05-9366-879E5D094C19}">
      <dsp:nvSpPr>
        <dsp:cNvPr id="0" name=""/>
        <dsp:cNvSpPr/>
      </dsp:nvSpPr>
      <dsp:spPr>
        <a:xfrm>
          <a:off x="2465437" y="971618"/>
          <a:ext cx="2671762" cy="91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Dreaming</a:t>
          </a:r>
          <a:endParaRPr lang="id-ID" sz="1700" kern="1200" dirty="0"/>
        </a:p>
      </dsp:txBody>
      <dsp:txXfrm>
        <a:off x="2924437" y="971618"/>
        <a:ext cx="1753762" cy="918000"/>
      </dsp:txXfrm>
    </dsp:sp>
    <dsp:sp modelId="{94A7E6B5-1979-4F41-A569-AC7F37B37E1F}">
      <dsp:nvSpPr>
        <dsp:cNvPr id="0" name=""/>
        <dsp:cNvSpPr/>
      </dsp:nvSpPr>
      <dsp:spPr>
        <a:xfrm>
          <a:off x="2465437" y="2004368"/>
          <a:ext cx="2137410" cy="95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700" kern="1200" dirty="0" smtClean="0"/>
            <a:t>Membayangkan apa yang “mungkin"</a:t>
          </a:r>
          <a:endParaRPr lang="id-ID" sz="1700" kern="1200" dirty="0"/>
        </a:p>
      </dsp:txBody>
      <dsp:txXfrm>
        <a:off x="2465437" y="2004368"/>
        <a:ext cx="2137410" cy="956250"/>
      </dsp:txXfrm>
    </dsp:sp>
    <dsp:sp modelId="{0CA63C37-1428-495C-99BE-DBE8368E8698}">
      <dsp:nvSpPr>
        <dsp:cNvPr id="0" name=""/>
        <dsp:cNvSpPr/>
      </dsp:nvSpPr>
      <dsp:spPr>
        <a:xfrm>
          <a:off x="4921199" y="971618"/>
          <a:ext cx="2671762" cy="91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Designing</a:t>
          </a:r>
          <a:endParaRPr lang="id-ID" sz="1700" kern="1200" dirty="0"/>
        </a:p>
      </dsp:txBody>
      <dsp:txXfrm>
        <a:off x="5380199" y="971618"/>
        <a:ext cx="1753762" cy="918000"/>
      </dsp:txXfrm>
    </dsp:sp>
    <dsp:sp modelId="{36D4D241-63C1-4DAB-8CB7-DA6BED35B029}">
      <dsp:nvSpPr>
        <dsp:cNvPr id="0" name=""/>
        <dsp:cNvSpPr/>
      </dsp:nvSpPr>
      <dsp:spPr>
        <a:xfrm>
          <a:off x="4921199" y="2004368"/>
          <a:ext cx="2137410" cy="95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700" kern="1200" dirty="0" smtClean="0"/>
            <a:t>Membahas apa yang “harus"</a:t>
          </a:r>
          <a:endParaRPr lang="id-ID" sz="1700" kern="1200" dirty="0"/>
        </a:p>
      </dsp:txBody>
      <dsp:txXfrm>
        <a:off x="4921199" y="2004368"/>
        <a:ext cx="2137410" cy="956250"/>
      </dsp:txXfrm>
    </dsp:sp>
    <dsp:sp modelId="{5AF59865-78E1-4C34-9CF4-8FC77F8A5DED}">
      <dsp:nvSpPr>
        <dsp:cNvPr id="0" name=""/>
        <dsp:cNvSpPr/>
      </dsp:nvSpPr>
      <dsp:spPr>
        <a:xfrm>
          <a:off x="7376962" y="971618"/>
          <a:ext cx="2671762" cy="91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Delivering</a:t>
          </a:r>
          <a:endParaRPr lang="id-ID" sz="1700" kern="1200" dirty="0"/>
        </a:p>
      </dsp:txBody>
      <dsp:txXfrm>
        <a:off x="7835962" y="971618"/>
        <a:ext cx="1753762" cy="918000"/>
      </dsp:txXfrm>
    </dsp:sp>
    <dsp:sp modelId="{31574D8E-DF1B-44AC-97CD-C423A931EE4D}">
      <dsp:nvSpPr>
        <dsp:cNvPr id="0" name=""/>
        <dsp:cNvSpPr/>
      </dsp:nvSpPr>
      <dsp:spPr>
        <a:xfrm>
          <a:off x="7376962" y="2004368"/>
          <a:ext cx="2137410" cy="95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700" kern="1200" dirty="0" smtClean="0"/>
            <a:t>Mengembangkan obyektif tentang "apa yang akan menjadi"</a:t>
          </a:r>
          <a:endParaRPr lang="id-ID" sz="1700" kern="1200" dirty="0"/>
        </a:p>
      </dsp:txBody>
      <dsp:txXfrm>
        <a:off x="7376962" y="2004368"/>
        <a:ext cx="2137410" cy="956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36AC4-2C8B-43F7-ACF3-3A44651F95F0}" type="datetimeFigureOut">
              <a:rPr lang="en-US" smtClean="0"/>
              <a:pPr/>
              <a:t>07-Mar-16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13CCA-D9CF-4B89-856B-6F770F3E61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6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13CCA-D9CF-4B89-856B-6F770F3E613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92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ED0C422-7676-44E7-B03E-8790C5694A04}" type="datetimeFigureOut">
              <a:rPr lang="en-US" smtClean="0"/>
              <a:pPr/>
              <a:t>07-Mar-16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F2006BA-982F-4D6A-9252-8546B2A9B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29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C422-7676-44E7-B03E-8790C5694A04}" type="datetimeFigureOut">
              <a:rPr lang="en-US" smtClean="0"/>
              <a:pPr/>
              <a:t>07-Mar-16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6BA-982F-4D6A-9252-8546B2A9B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3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C422-7676-44E7-B03E-8790C5694A04}" type="datetimeFigureOut">
              <a:rPr lang="en-US" smtClean="0"/>
              <a:pPr/>
              <a:t>07-Mar-16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6BA-982F-4D6A-9252-8546B2A9B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60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C422-7676-44E7-B03E-8790C5694A04}" type="datetimeFigureOut">
              <a:rPr lang="en-US" smtClean="0"/>
              <a:pPr/>
              <a:t>07-Mar-16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6BA-982F-4D6A-9252-8546B2A9B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4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D0C422-7676-44E7-B03E-8790C5694A04}" type="datetimeFigureOut">
              <a:rPr lang="en-US" smtClean="0"/>
              <a:pPr/>
              <a:t>07-Mar-16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F2006BA-982F-4D6A-9252-8546B2A9B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61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C422-7676-44E7-B03E-8790C5694A04}" type="datetimeFigureOut">
              <a:rPr lang="en-US" smtClean="0"/>
              <a:pPr/>
              <a:t>07-Mar-16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6BA-982F-4D6A-9252-8546B2A9B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4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C422-7676-44E7-B03E-8790C5694A04}" type="datetimeFigureOut">
              <a:rPr lang="en-US" smtClean="0"/>
              <a:pPr/>
              <a:t>07-Mar-16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6BA-982F-4D6A-9252-8546B2A9B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C422-7676-44E7-B03E-8790C5694A04}" type="datetimeFigureOut">
              <a:rPr lang="en-US" smtClean="0"/>
              <a:pPr/>
              <a:t>07-Mar-16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6BA-982F-4D6A-9252-8546B2A9B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0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C422-7676-44E7-B03E-8790C5694A04}" type="datetimeFigureOut">
              <a:rPr lang="en-US" smtClean="0"/>
              <a:pPr/>
              <a:t>07-Mar-16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6BA-982F-4D6A-9252-8546B2A9B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2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C422-7676-44E7-B03E-8790C5694A04}" type="datetimeFigureOut">
              <a:rPr lang="en-US" smtClean="0"/>
              <a:pPr/>
              <a:t>07-Mar-16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2006BA-982F-4D6A-9252-8546B2A9B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451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ED0C422-7676-44E7-B03E-8790C5694A04}" type="datetimeFigureOut">
              <a:rPr lang="en-US" smtClean="0"/>
              <a:pPr/>
              <a:t>07-Mar-16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2006BA-982F-4D6A-9252-8546B2A9B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024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ED0C422-7676-44E7-B03E-8790C5694A04}" type="datetimeFigureOut">
              <a:rPr lang="en-US" smtClean="0"/>
              <a:pPr/>
              <a:t>07-Mar-16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F2006BA-982F-4D6A-9252-8546B2A9B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2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1400188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Organizational Change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id-ID" dirty="0" smtClean="0">
              <a:solidFill>
                <a:schemeClr val="tx1"/>
              </a:solidFill>
            </a:endParaRPr>
          </a:p>
          <a:p>
            <a:endParaRPr lang="id-ID" sz="2200" dirty="0" smtClean="0">
              <a:solidFill>
                <a:schemeClr val="tx1"/>
              </a:solidFill>
            </a:endParaRPr>
          </a:p>
          <a:p>
            <a:r>
              <a:rPr lang="id-ID" sz="2200" dirty="0" smtClean="0"/>
              <a:t>Dita S. Rahayu</a:t>
            </a:r>
          </a:p>
          <a:p>
            <a:r>
              <a:rPr lang="id-ID" sz="2200" dirty="0" smtClean="0">
                <a:solidFill>
                  <a:schemeClr val="tx1"/>
                </a:solidFill>
              </a:rPr>
              <a:t>Fawwaz A. Dienullah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Agents, Strategic Visions, and Diffusing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Diffusing Change</a:t>
            </a:r>
          </a:p>
          <a:p>
            <a:pPr marL="514350" indent="-514350">
              <a:buAutoNum type="alphaLcPeriod"/>
            </a:pP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pilot project</a:t>
            </a:r>
          </a:p>
          <a:p>
            <a:pPr marL="514350" indent="-514350">
              <a:buAutoNum type="alphaLcPeriod"/>
            </a:pPr>
            <a:r>
              <a:rPr lang="en-US" i="1" dirty="0"/>
              <a:t>MARS Model</a:t>
            </a:r>
          </a:p>
          <a:p>
            <a:pPr marL="795338" lvl="1" indent="-288925"/>
            <a:r>
              <a:rPr lang="en-GB" sz="1800" dirty="0" smtClean="0">
                <a:ea typeface="ヒラギノ角ゴ Pro W3" pitchFamily="-84" charset="-128"/>
              </a:rPr>
              <a:t>Motivation: pilot project employees rewarded; motivate others to adopt pilot project</a:t>
            </a:r>
          </a:p>
          <a:p>
            <a:pPr marL="795338" lvl="1" indent="-288925"/>
            <a:r>
              <a:rPr lang="en-GB" sz="1800" dirty="0" smtClean="0">
                <a:ea typeface="ヒラギノ角ゴ Pro W3" pitchFamily="-84" charset="-128"/>
              </a:rPr>
              <a:t>Ability: train employees to adopt pilot project </a:t>
            </a:r>
          </a:p>
          <a:p>
            <a:pPr marL="795338" lvl="1" indent="-288925"/>
            <a:r>
              <a:rPr lang="en-GB" sz="1800" dirty="0" smtClean="0">
                <a:ea typeface="ヒラギノ角ゴ Pro W3" pitchFamily="-84" charset="-128"/>
              </a:rPr>
              <a:t>Role perceptions: translate pilot project to new situations</a:t>
            </a:r>
          </a:p>
          <a:p>
            <a:pPr marL="795338" lvl="1" indent="-288925"/>
            <a:r>
              <a:rPr lang="en-GB" sz="1800" dirty="0" smtClean="0">
                <a:ea typeface="ヒラギノ角ゴ Pro W3" pitchFamily="-84" charset="-128"/>
              </a:rPr>
              <a:t>Situational factors: provide resources to implement pilot project elsewhere</a:t>
            </a:r>
            <a:endParaRPr lang="en-US" sz="1800" dirty="0"/>
          </a:p>
          <a:p>
            <a:pPr marL="795338" indent="-288925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4 Pendekatan Untuk Perubahan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Action research approach</a:t>
            </a:r>
          </a:p>
          <a:p>
            <a:pPr marL="0" indent="0">
              <a:buNone/>
            </a:pPr>
            <a:r>
              <a:rPr lang="id-ID" dirty="0"/>
              <a:t>proses perubahan masalah-terfokus yang menggabungkan orientasi </a:t>
            </a:r>
            <a:r>
              <a:rPr lang="id-ID" dirty="0" smtClean="0"/>
              <a:t>action (mengubah </a:t>
            </a:r>
            <a:r>
              <a:rPr lang="id-ID" dirty="0"/>
              <a:t>sikap dan perilaku) dan orientasi </a:t>
            </a:r>
            <a:r>
              <a:rPr lang="id-ID" dirty="0" smtClean="0"/>
              <a:t>research (teori </a:t>
            </a:r>
            <a:r>
              <a:rPr lang="id-ID" dirty="0"/>
              <a:t>pengujian melalui pengumpulan data dan analisis)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449109"/>
              </p:ext>
            </p:extLst>
          </p:nvPr>
        </p:nvGraphicFramePr>
        <p:xfrm>
          <a:off x="2272711" y="3068960"/>
          <a:ext cx="7552521" cy="3821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340258" y="3381508"/>
            <a:ext cx="1927855" cy="3195975"/>
          </a:xfrm>
          <a:prstGeom prst="rightArrow">
            <a:avLst>
              <a:gd name="adj1" fmla="val 75000"/>
              <a:gd name="adj2" fmla="val 51593"/>
            </a:avLst>
          </a:prstGeom>
          <a:solidFill>
            <a:srgbClr val="4F81BD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 lIns="198000" anchor="ctr"/>
          <a:lstStyle/>
          <a:p>
            <a:pPr lvl="0"/>
            <a:r>
              <a:rPr lang="id-ID" sz="2000" dirty="0"/>
              <a:t>Membentuk</a:t>
            </a:r>
          </a:p>
          <a:p>
            <a:pPr lvl="0"/>
            <a:r>
              <a:rPr lang="id-ID" sz="2000" dirty="0"/>
              <a:t>Hubungan</a:t>
            </a:r>
          </a:p>
          <a:p>
            <a:pPr lvl="0"/>
            <a:r>
              <a:rPr lang="id-ID" sz="2000" dirty="0"/>
              <a:t>klien-konsultan</a:t>
            </a: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10000793" y="3366633"/>
            <a:ext cx="1927855" cy="3210850"/>
          </a:xfrm>
          <a:prstGeom prst="rightArrow">
            <a:avLst>
              <a:gd name="adj1" fmla="val 75000"/>
              <a:gd name="adj2" fmla="val 51593"/>
            </a:avLst>
          </a:prstGeom>
          <a:solidFill>
            <a:srgbClr val="4F81BD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 lIns="198000" anchor="ctr"/>
          <a:lstStyle/>
          <a:p>
            <a:pPr lvl="0"/>
            <a:r>
              <a:rPr lang="id-ID" sz="2000" dirty="0"/>
              <a:t>Menyelesaikan</a:t>
            </a:r>
          </a:p>
          <a:p>
            <a:pPr lvl="0"/>
            <a:r>
              <a:rPr lang="id-ID" sz="2000" dirty="0"/>
              <a:t>jasa konsultasi</a:t>
            </a:r>
          </a:p>
        </p:txBody>
      </p:sp>
    </p:spTree>
    <p:extLst>
      <p:ext uri="{BB962C8B-B14F-4D97-AF65-F5344CB8AC3E}">
        <p14:creationId xmlns:p14="http://schemas.microsoft.com/office/powerpoint/2010/main" val="3681459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Appreciative inquiry approach</a:t>
            </a:r>
          </a:p>
          <a:p>
            <a:pPr marL="0" indent="0">
              <a:buNone/>
            </a:pPr>
            <a:r>
              <a:rPr lang="id-ID" dirty="0" smtClean="0"/>
              <a:t>Strategi </a:t>
            </a:r>
            <a:r>
              <a:rPr lang="id-ID" dirty="0"/>
              <a:t>perubahan organisasi yang mengarahkan perhatian </a:t>
            </a:r>
            <a:r>
              <a:rPr lang="id-ID" dirty="0" smtClean="0"/>
              <a:t>kelompoknya untuk menjauhi masalah </a:t>
            </a:r>
            <a:r>
              <a:rPr lang="id-ID" dirty="0"/>
              <a:t>dan </a:t>
            </a:r>
            <a:r>
              <a:rPr lang="id-ID" dirty="0" smtClean="0"/>
              <a:t>lebih memfokuskan diri pada</a:t>
            </a:r>
            <a:r>
              <a:rPr lang="id-ID" dirty="0"/>
              <a:t> potensial</a:t>
            </a:r>
            <a:r>
              <a:rPr lang="id-ID" dirty="0" smtClean="0"/>
              <a:t> dan </a:t>
            </a:r>
            <a:r>
              <a:rPr lang="id-ID" dirty="0"/>
              <a:t>elemen </a:t>
            </a:r>
            <a:r>
              <a:rPr lang="id-ID" dirty="0" smtClean="0"/>
              <a:t>positif dari </a:t>
            </a:r>
            <a:r>
              <a:rPr lang="id-ID" dirty="0"/>
              <a:t>kelompok </a:t>
            </a:r>
            <a:r>
              <a:rPr lang="id-ID" dirty="0" smtClean="0"/>
              <a:t>tersebut.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4 Pendekatan Untuk Perubahan Organisasi</a:t>
            </a:r>
            <a:endParaRPr lang="id-ID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164904"/>
              </p:ext>
            </p:extLst>
          </p:nvPr>
        </p:nvGraphicFramePr>
        <p:xfrm>
          <a:off x="1066800" y="2737123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61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Large-group interventions</a:t>
            </a:r>
          </a:p>
          <a:p>
            <a:pPr marL="0" indent="0">
              <a:buNone/>
            </a:pPr>
            <a:r>
              <a:rPr lang="id-ID" b="1" dirty="0" smtClean="0"/>
              <a:t>Future search </a:t>
            </a:r>
            <a:r>
              <a:rPr lang="id-ID" dirty="0" smtClean="0"/>
              <a:t>strategi </a:t>
            </a:r>
            <a:r>
              <a:rPr lang="id-ID" dirty="0"/>
              <a:t>perubahan organisasi yang terdiri dari sistem </a:t>
            </a:r>
            <a:r>
              <a:rPr lang="id-ID" dirty="0" smtClean="0"/>
              <a:t>persesi </a:t>
            </a:r>
            <a:r>
              <a:rPr lang="id-ID" dirty="0"/>
              <a:t>kelompok yang luas, di mana </a:t>
            </a:r>
            <a:r>
              <a:rPr lang="id-ID" dirty="0" smtClean="0"/>
              <a:t>peserta mengidentifikasi tren </a:t>
            </a:r>
            <a:r>
              <a:rPr lang="id-ID" dirty="0"/>
              <a:t>identitas </a:t>
            </a:r>
            <a:r>
              <a:rPr lang="id-ID" dirty="0" smtClean="0"/>
              <a:t>dan menstabilitaskan cara </a:t>
            </a:r>
            <a:r>
              <a:rPr lang="id-ID" dirty="0"/>
              <a:t>untuk beradaptasi dengan perubahan </a:t>
            </a:r>
            <a:r>
              <a:rPr lang="id-ID" dirty="0" smtClean="0"/>
              <a:t>tersebut</a:t>
            </a:r>
            <a:r>
              <a:rPr lang="id-ID" dirty="0" smtClean="0"/>
              <a:t>.</a:t>
            </a:r>
          </a:p>
          <a:p>
            <a:pPr marL="0" indent="0">
              <a:buNone/>
            </a:pPr>
            <a:endParaRPr lang="id-ID" dirty="0" smtClean="0"/>
          </a:p>
          <a:p>
            <a:r>
              <a:rPr lang="id-ID" b="1" dirty="0"/>
              <a:t>Parallel learning structure approach</a:t>
            </a:r>
          </a:p>
          <a:p>
            <a:pPr marL="0" indent="0">
              <a:buNone/>
            </a:pPr>
            <a:r>
              <a:rPr lang="id-ID" dirty="0"/>
              <a:t>Perubahan berpartisipatif yang terdiri dari orang-orang dari sebagian besar tingkatan organisasi yang mengikuti model penelitian tindakan untuk menghasilkan perubahan organisasi bermakna.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4 Pendekatan Untuk Perubahan Organisasi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4573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Lewin’s Force Field Analysis Model</a:t>
            </a:r>
          </a:p>
          <a:p>
            <a:r>
              <a:rPr lang="en-US" dirty="0"/>
              <a:t>6 Reasons Why People Resist Organizational Change</a:t>
            </a:r>
          </a:p>
          <a:p>
            <a:r>
              <a:rPr lang="en-US" dirty="0"/>
              <a:t>6 Strategies for Minimizing Resistance to Change</a:t>
            </a:r>
          </a:p>
          <a:p>
            <a:r>
              <a:rPr lang="en-US" dirty="0"/>
              <a:t>Change Agents, Strategic Visions, and Diffusing Change</a:t>
            </a:r>
          </a:p>
          <a:p>
            <a:r>
              <a:rPr lang="en-US" dirty="0"/>
              <a:t>Action Research </a:t>
            </a:r>
            <a:r>
              <a:rPr lang="en-US" dirty="0" err="1"/>
              <a:t>Appproach</a:t>
            </a:r>
            <a:endParaRPr lang="en-US" dirty="0"/>
          </a:p>
          <a:p>
            <a:r>
              <a:rPr lang="en-US" dirty="0"/>
              <a:t>The Four-D Model of Appreciative Inquiry</a:t>
            </a:r>
          </a:p>
          <a:p>
            <a:r>
              <a:rPr lang="en-US" dirty="0"/>
              <a:t>Parallel Learning Structure Approach</a:t>
            </a:r>
          </a:p>
          <a:p>
            <a:r>
              <a:rPr lang="en-US" dirty="0"/>
              <a:t>3 Ethical Issues in Organizational </a:t>
            </a:r>
            <a:r>
              <a:rPr lang="en-US" dirty="0" smtClean="0"/>
              <a:t>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824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Lewin’s Force Field Analysis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8287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u="sng" dirty="0">
                <a:latin typeface="Arial" pitchFamily="34" charset="0"/>
                <a:cs typeface="Arial" pitchFamily="34" charset="0"/>
              </a:rPr>
              <a:t>Force Field Analysis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meluas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menginformasikan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mengenai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pembuatan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keputusan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terutama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program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perubahan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organisasi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613116" y="343589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Driving Forces</a:t>
            </a:r>
          </a:p>
          <a:p>
            <a:pPr marL="342900" indent="-342900"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Mendorong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organisasi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mendukung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depan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Berasal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kekuatan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pengaruh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eksternal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pandangan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seorang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pemimpin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organisasi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4920122"/>
            <a:ext cx="5286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Restraining Forces</a:t>
            </a:r>
          </a:p>
          <a:p>
            <a:pPr marL="342900" indent="-342900"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Menghambat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organisasi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depan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lphaL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Berasal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anggota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penghalang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9" name="Picture 2" descr="C:\Documents and Settings\marisa_rey_bulen\Desktop\McShane\McS to digital ed\McShane artwork library\Artwork library\Artwork library\Chapter 15\Figure\mcshane_exh15.1_p47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6E6"/>
              </a:clrFrom>
              <a:clrTo>
                <a:srgbClr val="FCF6E6">
                  <a:alpha val="0"/>
                </a:srgbClr>
              </a:clrTo>
            </a:clrChange>
          </a:blip>
          <a:srcRect l="18562" t="49344" r="59012" b="17798"/>
          <a:stretch>
            <a:fillRect/>
          </a:stretch>
        </p:blipFill>
        <p:spPr bwMode="auto">
          <a:xfrm>
            <a:off x="7392144" y="1772816"/>
            <a:ext cx="3611230" cy="3851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58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39784"/>
          </a:xfrm>
        </p:spPr>
        <p:txBody>
          <a:bodyPr/>
          <a:lstStyle/>
          <a:p>
            <a:r>
              <a:rPr lang="en-US" dirty="0" smtClean="0"/>
              <a:t>Force Field Analysis Model</a:t>
            </a:r>
            <a:endParaRPr lang="en-US" dirty="0"/>
          </a:p>
        </p:txBody>
      </p:sp>
      <p:pic>
        <p:nvPicPr>
          <p:cNvPr id="4" name="Picture 2" descr="C:\Documents and Settings\marisa_rey_bulen\Desktop\McShane\McS to digital ed\McShane artwork library\Artwork library\Artwork library\Chapter 15\Figure\mcshane_exh15.1_p47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1217"/>
          <a:stretch>
            <a:fillRect/>
          </a:stretch>
        </p:blipFill>
        <p:spPr bwMode="auto">
          <a:xfrm>
            <a:off x="2381224" y="1357298"/>
            <a:ext cx="7466012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1422" y="300037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Arial" pitchFamily="34" charset="0"/>
                <a:cs typeface="Arial" pitchFamily="34" charset="0"/>
              </a:rPr>
              <a:t>Unfreezing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81686" y="250030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Arial" pitchFamily="34" charset="0"/>
                <a:cs typeface="Arial" pitchFamily="34" charset="0"/>
              </a:rPr>
              <a:t>Moving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81950" y="121442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Arial" pitchFamily="34" charset="0"/>
                <a:cs typeface="Arial" pitchFamily="34" charset="0"/>
              </a:rPr>
              <a:t>Refreezing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</a:t>
            </a:r>
            <a:r>
              <a:rPr lang="en-US" dirty="0" err="1"/>
              <a:t>Tahap</a:t>
            </a:r>
            <a:r>
              <a:rPr lang="en-US" dirty="0"/>
              <a:t> Model </a:t>
            </a:r>
            <a:r>
              <a:rPr lang="en-US" dirty="0" err="1"/>
              <a:t>Perubahan</a:t>
            </a:r>
            <a:r>
              <a:rPr lang="en-US" dirty="0"/>
              <a:t> Lewin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Unfreezing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-&gt;Proses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awal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perubahan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-&gt;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Pencarian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>
                <a:latin typeface="Arial" pitchFamily="34" charset="0"/>
                <a:cs typeface="Arial" pitchFamily="34" charset="0"/>
              </a:rPr>
              <a:t> lama (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Status Quo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latin typeface="Arial" pitchFamily="34" charset="0"/>
                <a:cs typeface="Arial" pitchFamily="34" charset="0"/>
              </a:rPr>
              <a:t>Moving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-&gt;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pembelajaran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perubahan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-&gt;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Anggota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diberi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baru</a:t>
            </a:r>
            <a:r>
              <a:rPr lang="en-US" dirty="0">
                <a:latin typeface="Arial" pitchFamily="34" charset="0"/>
                <a:cs typeface="Arial" pitchFamily="34" charset="0"/>
              </a:rPr>
              <a:t>, model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diharapkan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diterapkan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nantinya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pandangan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baru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level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pengambilan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kebijakan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latin typeface="Arial" pitchFamily="34" charset="0"/>
                <a:cs typeface="Arial" pitchFamily="34" charset="0"/>
              </a:rPr>
              <a:t>Refreezing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-&gt;Proses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terakhir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perubahan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-&gt;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diperkenalkan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memperkuat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memelihara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diinginkan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718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6 Alasan Mengapa Orang </a:t>
            </a:r>
            <a:r>
              <a:rPr lang="id-ID" dirty="0" smtClean="0"/>
              <a:t>melawan </a:t>
            </a:r>
            <a:r>
              <a:rPr lang="sv-SE" dirty="0" smtClean="0"/>
              <a:t>Perubahan </a:t>
            </a:r>
            <a:r>
              <a:rPr lang="sv-SE" dirty="0"/>
              <a:t>Organisasi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30750" y="1988840"/>
            <a:ext cx="304800" cy="4445000"/>
          </a:xfrm>
          <a:prstGeom prst="rect">
            <a:avLst/>
          </a:prstGeom>
          <a:solidFill>
            <a:srgbClr val="0000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5124450" y="2585740"/>
            <a:ext cx="4781550" cy="0"/>
          </a:xfrm>
          <a:prstGeom prst="line">
            <a:avLst/>
          </a:prstGeom>
          <a:noFill/>
          <a:ln w="50800">
            <a:solidFill>
              <a:srgbClr val="666633"/>
            </a:solidFill>
            <a:round/>
            <a:headEnd/>
            <a:tailEnd type="triangle" w="med" len="med"/>
          </a:ln>
          <a:effectLst>
            <a:prstShdw prst="shdw17" dist="17961" dir="2700000">
              <a:srgbClr val="666633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5105400" y="3347740"/>
            <a:ext cx="4800600" cy="0"/>
          </a:xfrm>
          <a:prstGeom prst="line">
            <a:avLst/>
          </a:prstGeom>
          <a:noFill/>
          <a:ln w="50800">
            <a:solidFill>
              <a:srgbClr val="666633"/>
            </a:solidFill>
            <a:round/>
            <a:headEnd/>
            <a:tailEnd type="triangle" w="med" len="med"/>
          </a:ln>
          <a:effectLst>
            <a:prstShdw prst="shdw17" dist="17961" dir="2700000">
              <a:srgbClr val="666633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5105400" y="4014490"/>
            <a:ext cx="4800600" cy="0"/>
          </a:xfrm>
          <a:prstGeom prst="line">
            <a:avLst/>
          </a:prstGeom>
          <a:noFill/>
          <a:ln w="50800">
            <a:solidFill>
              <a:srgbClr val="666633"/>
            </a:solidFill>
            <a:round/>
            <a:headEnd/>
            <a:tailEnd type="triangle" w="med" len="med"/>
          </a:ln>
          <a:effectLst>
            <a:prstShdw prst="shdw17" dist="17961" dir="2700000">
              <a:srgbClr val="666633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5105400" y="4757440"/>
            <a:ext cx="4800600" cy="0"/>
          </a:xfrm>
          <a:prstGeom prst="line">
            <a:avLst/>
          </a:prstGeom>
          <a:noFill/>
          <a:ln w="50800">
            <a:solidFill>
              <a:srgbClr val="666633"/>
            </a:solidFill>
            <a:round/>
            <a:headEnd/>
            <a:tailEnd type="triangle" w="med" len="med"/>
          </a:ln>
          <a:effectLst>
            <a:prstShdw prst="shdw17" dist="17961" dir="2700000">
              <a:srgbClr val="666633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5105400" y="5481340"/>
            <a:ext cx="4800600" cy="0"/>
          </a:xfrm>
          <a:prstGeom prst="line">
            <a:avLst/>
          </a:prstGeom>
          <a:noFill/>
          <a:ln w="50800">
            <a:solidFill>
              <a:srgbClr val="666633"/>
            </a:solidFill>
            <a:round/>
            <a:headEnd/>
            <a:tailEnd type="triangle" w="med" len="med"/>
          </a:ln>
          <a:effectLst>
            <a:prstShdw prst="shdw17" dist="17961" dir="2700000">
              <a:srgbClr val="666633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5105400" y="6186190"/>
            <a:ext cx="4800600" cy="0"/>
          </a:xfrm>
          <a:prstGeom prst="line">
            <a:avLst/>
          </a:prstGeom>
          <a:noFill/>
          <a:ln w="50800">
            <a:solidFill>
              <a:srgbClr val="666633"/>
            </a:solidFill>
            <a:round/>
            <a:headEnd/>
            <a:tailEnd type="triangle" w="med" len="med"/>
          </a:ln>
          <a:effectLst>
            <a:prstShdw prst="shdw17" dist="17961" dir="2700000">
              <a:srgbClr val="666633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2286000" y="2636540"/>
            <a:ext cx="2400300" cy="3390900"/>
          </a:xfrm>
          <a:prstGeom prst="rightArrow">
            <a:avLst>
              <a:gd name="adj1" fmla="val 75000"/>
              <a:gd name="adj2" fmla="val 51593"/>
            </a:avLst>
          </a:prstGeom>
          <a:solidFill>
            <a:srgbClr val="003300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 lIns="198000" anchor="ctr"/>
          <a:lstStyle/>
          <a:p>
            <a:r>
              <a:rPr lang="id-ID" sz="2800" dirty="0">
                <a:solidFill>
                  <a:srgbClr val="FFDC7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Forces for</a:t>
            </a:r>
          </a:p>
          <a:p>
            <a:r>
              <a:rPr lang="id-ID" sz="2800" dirty="0">
                <a:solidFill>
                  <a:srgbClr val="FFDC7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Change</a:t>
            </a:r>
            <a:endParaRPr lang="en-AU" sz="2800" dirty="0"/>
          </a:p>
        </p:txBody>
      </p:sp>
      <p:sp>
        <p:nvSpPr>
          <p:cNvPr id="12" name="Rectangle 18"/>
          <p:cNvSpPr txBox="1">
            <a:spLocks noChangeArrowheads="1"/>
          </p:cNvSpPr>
          <p:nvPr/>
        </p:nvSpPr>
        <p:spPr>
          <a:xfrm>
            <a:off x="5334000" y="2065040"/>
            <a:ext cx="4876800" cy="43434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65000"/>
              </a:spcBef>
              <a:defRPr/>
            </a:pPr>
            <a:r>
              <a:rPr lang="en-US" altLang="en-US" sz="2800" dirty="0"/>
              <a:t>Direct Costs</a:t>
            </a:r>
          </a:p>
          <a:p>
            <a:pPr marL="342900" indent="-342900">
              <a:spcBef>
                <a:spcPct val="65000"/>
              </a:spcBef>
              <a:defRPr/>
            </a:pPr>
            <a:r>
              <a:rPr lang="en-US" altLang="en-US" sz="2800" dirty="0"/>
              <a:t>Saving Face</a:t>
            </a:r>
          </a:p>
          <a:p>
            <a:pPr marL="342900" indent="-342900">
              <a:spcBef>
                <a:spcPct val="65000"/>
              </a:spcBef>
              <a:defRPr/>
            </a:pPr>
            <a:r>
              <a:rPr lang="en-US" altLang="en-US" sz="2800" dirty="0"/>
              <a:t>Fear of the Unknown</a:t>
            </a:r>
          </a:p>
          <a:p>
            <a:pPr marL="342900" indent="-342900">
              <a:spcBef>
                <a:spcPct val="65000"/>
              </a:spcBef>
              <a:defRPr/>
            </a:pPr>
            <a:r>
              <a:rPr lang="en-US" altLang="en-US" sz="2800" dirty="0"/>
              <a:t>Breaking Routines</a:t>
            </a:r>
          </a:p>
          <a:p>
            <a:pPr marL="342900" indent="-342900">
              <a:spcBef>
                <a:spcPct val="65000"/>
              </a:spcBef>
              <a:defRPr/>
            </a:pPr>
            <a:r>
              <a:rPr lang="en-US" altLang="en-US" sz="2800" dirty="0"/>
              <a:t>Incongruent Systems</a:t>
            </a:r>
          </a:p>
          <a:p>
            <a:pPr marL="342900" indent="-342900">
              <a:spcBef>
                <a:spcPct val="65000"/>
              </a:spcBef>
              <a:defRPr/>
            </a:pPr>
            <a:r>
              <a:rPr lang="en-US" altLang="en-US" sz="2800" dirty="0"/>
              <a:t>Incongruent Team Dynamics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3810000" y="2894856"/>
            <a:ext cx="4419600" cy="2971800"/>
          </a:xfrm>
          <a:prstGeom prst="ellipse">
            <a:avLst/>
          </a:prstGeom>
          <a:solidFill>
            <a:srgbClr val="583D2A"/>
          </a:solidFill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AU" sz="2800" b="1" dirty="0">
                <a:solidFill>
                  <a:srgbClr val="DAD0B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Minimizing</a:t>
            </a:r>
          </a:p>
          <a:p>
            <a:pPr algn="ctr"/>
            <a:r>
              <a:rPr lang="en-AU" sz="2800" b="1" dirty="0">
                <a:solidFill>
                  <a:srgbClr val="DAD0B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Resistance</a:t>
            </a:r>
          </a:p>
          <a:p>
            <a:pPr algn="ctr"/>
            <a:r>
              <a:rPr lang="en-AU" sz="2800" b="1" dirty="0">
                <a:solidFill>
                  <a:srgbClr val="DAD0B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Change</a:t>
            </a:r>
            <a:endParaRPr lang="en-AU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991100" y="2132856"/>
            <a:ext cx="2057400" cy="914400"/>
          </a:xfrm>
          <a:prstGeom prst="rect">
            <a:avLst/>
          </a:prstGeom>
          <a:solidFill>
            <a:srgbClr val="001E0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AU" sz="2000" b="1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Communication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467600" y="3123456"/>
            <a:ext cx="2057400" cy="914400"/>
          </a:xfrm>
          <a:prstGeom prst="rect">
            <a:avLst/>
          </a:prstGeom>
          <a:solidFill>
            <a:srgbClr val="001E0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AU" sz="2000" b="1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Training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467600" y="4571256"/>
            <a:ext cx="2057400" cy="914400"/>
          </a:xfrm>
          <a:prstGeom prst="rect">
            <a:avLst/>
          </a:prstGeom>
          <a:solidFill>
            <a:srgbClr val="001E0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AU" sz="2000" b="1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Employee</a:t>
            </a:r>
          </a:p>
          <a:p>
            <a:pPr algn="ctr"/>
            <a:r>
              <a:rPr lang="en-AU" sz="2000" b="1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Involvement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991100" y="5561856"/>
            <a:ext cx="2057400" cy="914400"/>
          </a:xfrm>
          <a:prstGeom prst="rect">
            <a:avLst/>
          </a:prstGeom>
          <a:solidFill>
            <a:srgbClr val="001E0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AU" sz="2000" b="1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Stress</a:t>
            </a:r>
          </a:p>
          <a:p>
            <a:pPr algn="ctr"/>
            <a:r>
              <a:rPr lang="en-AU" sz="2000" b="1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Management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514600" y="4571256"/>
            <a:ext cx="2057400" cy="914400"/>
          </a:xfrm>
          <a:prstGeom prst="rect">
            <a:avLst/>
          </a:prstGeom>
          <a:solidFill>
            <a:srgbClr val="001E0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AU" sz="2000" b="1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Negotiation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514600" y="3123456"/>
            <a:ext cx="2057400" cy="914400"/>
          </a:xfrm>
          <a:prstGeom prst="rect">
            <a:avLst/>
          </a:prstGeom>
          <a:solidFill>
            <a:srgbClr val="001E04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AU" sz="2000" b="1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Coercion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6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id-ID" dirty="0"/>
              <a:t>perlawanan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Change Agents, Strategic Visions, and Diffusing Change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Change Agent</a:t>
            </a:r>
          </a:p>
          <a:p>
            <a:pPr marL="0" indent="0">
              <a:buNone/>
            </a:pP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membimbing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id-ID" dirty="0"/>
              <a:t>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  <a:p>
            <a:endParaRPr lang="id-ID" dirty="0"/>
          </a:p>
        </p:txBody>
      </p:sp>
      <p:pic>
        <p:nvPicPr>
          <p:cNvPr id="6" name="Picture 5" descr="ZeroWas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725" y="3429000"/>
            <a:ext cx="3419475" cy="2943225"/>
          </a:xfrm>
          <a:prstGeom prst="rect">
            <a:avLst/>
          </a:prstGeom>
          <a:effectLst>
            <a:outerShdw blurRad="63500" dist="76200" dir="2700000">
              <a:srgbClr val="000000">
                <a:alpha val="5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8584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Agents, Strategic Visions, and Diffusing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Strategic Visions</a:t>
            </a:r>
          </a:p>
          <a:p>
            <a:pPr marL="514350" indent="-514350">
              <a:buAutoNum type="alphaLcPeriod"/>
            </a:pP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Meminimalisir</a:t>
            </a:r>
            <a:r>
              <a:rPr lang="en-US" dirty="0"/>
              <a:t> </a:t>
            </a:r>
            <a:r>
              <a:rPr lang="en-US" dirty="0" err="1"/>
              <a:t>ketakutan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diketahui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persepsi</a:t>
            </a:r>
            <a:endParaRPr lang="en-US" dirty="0"/>
          </a:p>
          <a:p>
            <a:pPr marL="514350" indent="-514350">
              <a:buAutoNum type="alphaLcPeriod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s://blackboard.uic.edu/bbcswebdav/institution/classes/dhd547/Katie/Week7b--LB-Models/7B-1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3717032"/>
            <a:ext cx="3492153" cy="261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epracticalleader.com/wp-content/uploads/2014/04/path-trhough-years-sma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87" y="4293096"/>
            <a:ext cx="3240360" cy="2179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439</TotalTime>
  <Words>589</Words>
  <Application>Microsoft Office PowerPoint</Application>
  <PresentationFormat>Widescreen</PresentationFormat>
  <Paragraphs>116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Garamond</vt:lpstr>
      <vt:lpstr>ヒラギノ角ゴ Pro W3</vt:lpstr>
      <vt:lpstr>Savon</vt:lpstr>
      <vt:lpstr>Chapter 15</vt:lpstr>
      <vt:lpstr>Outline</vt:lpstr>
      <vt:lpstr>Lewin’s Force Field Analysis Model</vt:lpstr>
      <vt:lpstr>Force Field Analysis Model</vt:lpstr>
      <vt:lpstr>3 Tahap Model Perubahan Lewin</vt:lpstr>
      <vt:lpstr>6 Alasan Mengapa Orang melawan Perubahan Organisasi</vt:lpstr>
      <vt:lpstr>PowerPoint Presentation</vt:lpstr>
      <vt:lpstr>Change Agents, Strategic Visions, and Diffusing Change</vt:lpstr>
      <vt:lpstr>Change Agents, Strategic Visions, and Diffusing Change</vt:lpstr>
      <vt:lpstr>Change Agents, Strategic Visions, and Diffusing Change</vt:lpstr>
      <vt:lpstr>4 Pendekatan Untuk Perubahan Organisasi</vt:lpstr>
      <vt:lpstr>4 Pendekatan Untuk Perubahan Organisasi</vt:lpstr>
      <vt:lpstr>4 Pendekatan Untuk Perubahan Organisasi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PhaPaPaw</dc:creator>
  <cp:lastModifiedBy>Fawwaz Akdi</cp:lastModifiedBy>
  <cp:revision>43</cp:revision>
  <dcterms:created xsi:type="dcterms:W3CDTF">2016-02-14T12:39:18Z</dcterms:created>
  <dcterms:modified xsi:type="dcterms:W3CDTF">2016-03-07T13:42:32Z</dcterms:modified>
</cp:coreProperties>
</file>