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5" d="100"/>
          <a:sy n="65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4EBF9-84F1-438A-906C-AEC2ADBAC95E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71A16-2058-460A-9E04-989D37B9C2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71A16-2058-460A-9E04-989D37B9C2F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A220E-CD36-430E-B67A-6134854E35D4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DE0CA-75CF-4EA3-8CB5-F3003422E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 13</a:t>
            </a:r>
          </a:p>
          <a:p>
            <a:r>
              <a:rPr lang="en-US" dirty="0" err="1" smtClean="0"/>
              <a:t>Riesta</a:t>
            </a:r>
            <a:r>
              <a:rPr lang="en-US" dirty="0" smtClean="0"/>
              <a:t> </a:t>
            </a:r>
            <a:r>
              <a:rPr lang="en-US" dirty="0" err="1" smtClean="0"/>
              <a:t>Vidya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P. (2015031003)</a:t>
            </a:r>
          </a:p>
          <a:p>
            <a:r>
              <a:rPr lang="en-US" dirty="0" err="1" smtClean="0"/>
              <a:t>Fandy</a:t>
            </a:r>
            <a:r>
              <a:rPr lang="en-US" dirty="0" smtClean="0"/>
              <a:t> </a:t>
            </a:r>
            <a:r>
              <a:rPr lang="en-US" dirty="0" err="1" smtClean="0"/>
              <a:t>Nofaldiansyah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Mechanistic versus Organic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Mechanistic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terpusat,formal</a:t>
            </a:r>
            <a:r>
              <a:rPr lang="en-US" dirty="0" smtClean="0"/>
              <a:t> dan </a:t>
            </a:r>
            <a:r>
              <a:rPr lang="en-US" dirty="0" err="1" smtClean="0"/>
              <a:t>memiliki</a:t>
            </a:r>
            <a:r>
              <a:rPr lang="en-US" dirty="0" smtClean="0"/>
              <a:t> control yang </a:t>
            </a:r>
            <a:r>
              <a:rPr lang="en-US" dirty="0" err="1" smtClean="0"/>
              <a:t>sempit</a:t>
            </a:r>
            <a:r>
              <a:rPr lang="en-US" dirty="0" smtClean="0"/>
              <a:t>  (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Organic structures :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dan </a:t>
            </a:r>
            <a:r>
              <a:rPr lang="en-US" dirty="0" err="1" smtClean="0"/>
              <a:t>tidak</a:t>
            </a:r>
            <a:r>
              <a:rPr lang="en-US" dirty="0" smtClean="0"/>
              <a:t> formal,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decentralisasi</a:t>
            </a:r>
            <a:r>
              <a:rPr lang="en-US" dirty="0" smtClean="0"/>
              <a:t> 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r>
              <a:rPr lang="en-US" dirty="0" smtClean="0"/>
              <a:t>) -&gt;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Describe three types of coordination in organizational structures.</a:t>
            </a:r>
          </a:p>
          <a:p>
            <a:r>
              <a:rPr lang="en-US" sz="2000" dirty="0" smtClean="0"/>
              <a:t>Justify the optimal span of control in a given situation.</a:t>
            </a:r>
          </a:p>
          <a:p>
            <a:r>
              <a:rPr lang="en-US" sz="2000" dirty="0" smtClean="0"/>
              <a:t>Discuss the advantages and disadvantages of centralization and formalization.</a:t>
            </a:r>
          </a:p>
          <a:p>
            <a:r>
              <a:rPr lang="en-US" sz="2000" dirty="0" smtClean="0"/>
              <a:t>Distinguish organic from mechanistic organizational structures.</a:t>
            </a:r>
          </a:p>
          <a:p>
            <a:r>
              <a:rPr lang="en-US" sz="2000" dirty="0" smtClean="0"/>
              <a:t>Identify and evaluate the six pure type of departmentalization.</a:t>
            </a:r>
          </a:p>
          <a:p>
            <a:r>
              <a:rPr lang="en-US" sz="2000" dirty="0" smtClean="0"/>
              <a:t>Describe three variations of divisional structure and explain which one should be adopted in a particular situation.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 smtClean="0"/>
              <a:t>Diagran</a:t>
            </a:r>
            <a:r>
              <a:rPr lang="en-US" sz="2000" dirty="0" smtClean="0"/>
              <a:t> the matrix structure and discuss its advantages and disadvantages.</a:t>
            </a:r>
          </a:p>
          <a:p>
            <a:r>
              <a:rPr lang="en-US" sz="2000" dirty="0" smtClean="0"/>
              <a:t>Compare and contrast network structures with other forms of departmentalization.</a:t>
            </a:r>
          </a:p>
          <a:p>
            <a:r>
              <a:rPr lang="en-US" sz="2000" dirty="0" smtClean="0"/>
              <a:t>Identify four characteristics of external environments and discuss the preferred organizational structure for each environment.</a:t>
            </a:r>
          </a:p>
          <a:p>
            <a:r>
              <a:rPr lang="en-US" sz="2000" dirty="0" smtClean="0"/>
              <a:t>Summarize the influence of organizational size, technology, and strategy on organizational structure.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Labor and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yang </a:t>
            </a:r>
            <a:r>
              <a:rPr lang="en-US" dirty="0" err="1" smtClean="0"/>
              <a:t>mendasar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Difision</a:t>
            </a:r>
            <a:r>
              <a:rPr lang="en-US" dirty="0" smtClean="0"/>
              <a:t> of 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Coordinating work activities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Coordination through </a:t>
            </a:r>
            <a:r>
              <a:rPr lang="en-US" dirty="0" smtClean="0"/>
              <a:t>I</a:t>
            </a:r>
            <a:r>
              <a:rPr lang="en-US" dirty="0" smtClean="0"/>
              <a:t>nformal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informal </a:t>
            </a:r>
            <a:r>
              <a:rPr lang="en-US" dirty="0" err="1" smtClean="0"/>
              <a:t>mengizinkan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mengsingkronisasikan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mereka .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495800"/>
            <a:ext cx="46482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through Formal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formal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1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9248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Coordination Through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Koordinasi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 -&gt; mereka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penuhi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macam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i="1" dirty="0" smtClean="0"/>
              <a:t>Standardized processes</a:t>
            </a:r>
          </a:p>
          <a:p>
            <a:pPr marL="514350" indent="-514350">
              <a:buFont typeface="+mj-lt"/>
              <a:buAutoNum type="arabicParenR"/>
            </a:pPr>
            <a:r>
              <a:rPr lang="en-US" i="1" dirty="0" smtClean="0"/>
              <a:t>Standardized outputs</a:t>
            </a:r>
          </a:p>
          <a:p>
            <a:pPr marL="514350" indent="-514350">
              <a:buFont typeface="+mj-lt"/>
              <a:buAutoNum type="arabicParenR"/>
            </a:pPr>
            <a:r>
              <a:rPr lang="en-US" i="1" dirty="0" smtClean="0"/>
              <a:t>Standardized skills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 of control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 </a:t>
            </a:r>
            <a:r>
              <a:rPr lang="en-US" dirty="0" err="1" smtClean="0"/>
              <a:t>memliki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Centralization and decentralization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Sentralisasi, desentralisasi, dekonsentra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505200"/>
            <a:ext cx="624840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Formalization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menstandardisasikan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 formal, dan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Perusahaan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formal </a:t>
            </a:r>
            <a:r>
              <a:rPr lang="en-US" dirty="0" err="1" smtClean="0"/>
              <a:t>karena</a:t>
            </a:r>
            <a:r>
              <a:rPr lang="en-US" dirty="0" smtClean="0"/>
              <a:t> mereka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standardisasi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13932</TotalTime>
  <Words>365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Organizational Structure</vt:lpstr>
      <vt:lpstr>Slide 2</vt:lpstr>
      <vt:lpstr>Division of Labor and Coordination</vt:lpstr>
      <vt:lpstr>Coordination through Informal Communication</vt:lpstr>
      <vt:lpstr>Coordination through Formal </vt:lpstr>
      <vt:lpstr>Coordination Through Standardization</vt:lpstr>
      <vt:lpstr>Elements of Organizational Structure</vt:lpstr>
      <vt:lpstr>Slide 8</vt:lpstr>
      <vt:lpstr>Slide 9</vt:lpstr>
      <vt:lpstr>Mechanistic versus Organic Structures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Structure</dc:title>
  <dc:creator>Boedhie</dc:creator>
  <cp:lastModifiedBy>Boedhie</cp:lastModifiedBy>
  <cp:revision>44</cp:revision>
  <dcterms:created xsi:type="dcterms:W3CDTF">2016-03-03T01:52:57Z</dcterms:created>
  <dcterms:modified xsi:type="dcterms:W3CDTF">2016-04-07T00:57:44Z</dcterms:modified>
</cp:coreProperties>
</file>