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18" r:id="rId1"/>
  </p:sldMasterIdLst>
  <p:sldIdLst>
    <p:sldId id="282" r:id="rId2"/>
    <p:sldId id="288" r:id="rId3"/>
    <p:sldId id="256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61" r:id="rId21"/>
    <p:sldId id="284" r:id="rId22"/>
    <p:sldId id="285" r:id="rId23"/>
    <p:sldId id="286" r:id="rId24"/>
    <p:sldId id="287" r:id="rId25"/>
    <p:sldId id="28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5E3039-9F0C-461B-90F2-BD2FF95E27E0}" type="doc">
      <dgm:prSet loTypeId="urn:microsoft.com/office/officeart/2005/8/layout/hierarchy2" loCatId="hierarchy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3C73FEC-A5D2-4F95-B7FB-6CCDD1A30706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>
              <a:latin typeface="Lucida Calligraphy" pitchFamily="66" charset="0"/>
            </a:rPr>
            <a:t>Identity h0w people are influence in </a:t>
          </a:r>
          <a:r>
            <a:rPr lang="en-US" sz="2800" dirty="0" err="1" smtClean="0">
              <a:latin typeface="Lucida Calligraphy" pitchFamily="66" charset="0"/>
            </a:rPr>
            <a:t>sosial</a:t>
          </a:r>
          <a:r>
            <a:rPr lang="en-US" sz="2800" dirty="0" smtClean="0">
              <a:latin typeface="Lucida Calligraphy" pitchFamily="66" charset="0"/>
            </a:rPr>
            <a:t> setting review</a:t>
          </a:r>
          <a:endParaRPr lang="en-US" sz="2800" dirty="0">
            <a:latin typeface="Lucida Calligraphy" pitchFamily="66" charset="0"/>
          </a:endParaRPr>
        </a:p>
      </dgm:t>
    </dgm:pt>
    <dgm:pt modelId="{EDAC19BB-8C03-4AE5-872D-8E8C88F1AA3C}" type="parTrans" cxnId="{D79C17C3-89A5-46F2-85B4-9CBCA8D04736}">
      <dgm:prSet/>
      <dgm:spPr/>
      <dgm:t>
        <a:bodyPr/>
        <a:lstStyle/>
        <a:p>
          <a:endParaRPr lang="en-US"/>
        </a:p>
      </dgm:t>
    </dgm:pt>
    <dgm:pt modelId="{FFC8E0E2-D7F1-4C02-B655-DE6A120E9510}" type="sibTrans" cxnId="{D79C17C3-89A5-46F2-85B4-9CBCA8D04736}">
      <dgm:prSet/>
      <dgm:spPr/>
      <dgm:t>
        <a:bodyPr/>
        <a:lstStyle/>
        <a:p>
          <a:endParaRPr lang="en-US"/>
        </a:p>
      </dgm:t>
    </dgm:pt>
    <dgm:pt modelId="{70698499-4042-4D87-9FD4-924502294F0A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Lucida Calligraphy" pitchFamily="66" charset="0"/>
            </a:rPr>
            <a:t>conformity</a:t>
          </a:r>
          <a:endParaRPr lang="en-US" dirty="0">
            <a:latin typeface="Lucida Calligraphy" pitchFamily="66" charset="0"/>
          </a:endParaRPr>
        </a:p>
      </dgm:t>
    </dgm:pt>
    <dgm:pt modelId="{215C0467-3D6E-4282-B29A-81503A0CA235}" type="parTrans" cxnId="{85506411-BC71-4D2D-ABA0-A156BFDA823E}">
      <dgm:prSet/>
      <dgm:spPr/>
      <dgm:t>
        <a:bodyPr/>
        <a:lstStyle/>
        <a:p>
          <a:endParaRPr lang="en-US">
            <a:latin typeface="Lucida Calligraphy" pitchFamily="66" charset="0"/>
          </a:endParaRPr>
        </a:p>
      </dgm:t>
    </dgm:pt>
    <dgm:pt modelId="{A3EA6DCE-CA34-444E-88DA-28D5C27635A3}" type="sibTrans" cxnId="{85506411-BC71-4D2D-ABA0-A156BFDA823E}">
      <dgm:prSet/>
      <dgm:spPr/>
      <dgm:t>
        <a:bodyPr/>
        <a:lstStyle/>
        <a:p>
          <a:endParaRPr lang="en-US"/>
        </a:p>
      </dgm:t>
    </dgm:pt>
    <dgm:pt modelId="{229793B1-5A94-4A81-A900-25D0DB6E0139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Lucida Calligraphy" pitchFamily="66" charset="0"/>
            </a:rPr>
            <a:t>obedience</a:t>
          </a:r>
          <a:endParaRPr lang="en-US" dirty="0">
            <a:latin typeface="Lucida Calligraphy" pitchFamily="66" charset="0"/>
          </a:endParaRPr>
        </a:p>
      </dgm:t>
    </dgm:pt>
    <dgm:pt modelId="{BA63BB89-8F46-441E-9796-391161AA06B1}" type="parTrans" cxnId="{52C8CEFD-1E0B-4681-AE37-52C7CB5D8AFA}">
      <dgm:prSet/>
      <dgm:spPr/>
      <dgm:t>
        <a:bodyPr/>
        <a:lstStyle/>
        <a:p>
          <a:endParaRPr lang="en-US">
            <a:latin typeface="Lucida Calligraphy" pitchFamily="66" charset="0"/>
          </a:endParaRPr>
        </a:p>
      </dgm:t>
    </dgm:pt>
    <dgm:pt modelId="{062D3B22-D41A-435D-A59C-3D61C388CD83}" type="sibTrans" cxnId="{52C8CEFD-1E0B-4681-AE37-52C7CB5D8AFA}">
      <dgm:prSet/>
      <dgm:spPr/>
      <dgm:t>
        <a:bodyPr/>
        <a:lstStyle/>
        <a:p>
          <a:endParaRPr lang="en-US"/>
        </a:p>
      </dgm:t>
    </dgm:pt>
    <dgm:pt modelId="{9B697CE4-2928-47E0-99C3-2621D9B9639D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Lucida Calligraphy" pitchFamily="66" charset="0"/>
            </a:rPr>
            <a:t>compliance</a:t>
          </a:r>
          <a:endParaRPr lang="en-US" dirty="0">
            <a:latin typeface="Lucida Calligraphy" pitchFamily="66" charset="0"/>
          </a:endParaRPr>
        </a:p>
      </dgm:t>
    </dgm:pt>
    <dgm:pt modelId="{CD0E22BC-84A1-454F-BD82-4D7F4677C730}" type="parTrans" cxnId="{32D98965-29A3-4478-B1CE-FF4A1CE324A7}">
      <dgm:prSet/>
      <dgm:spPr/>
      <dgm:t>
        <a:bodyPr/>
        <a:lstStyle/>
        <a:p>
          <a:endParaRPr lang="en-US">
            <a:latin typeface="Lucida Calligraphy" pitchFamily="66" charset="0"/>
          </a:endParaRPr>
        </a:p>
      </dgm:t>
    </dgm:pt>
    <dgm:pt modelId="{8B68CB48-0B66-4A7D-8D63-F71C4B1969F1}" type="sibTrans" cxnId="{32D98965-29A3-4478-B1CE-FF4A1CE324A7}">
      <dgm:prSet/>
      <dgm:spPr/>
      <dgm:t>
        <a:bodyPr/>
        <a:lstStyle/>
        <a:p>
          <a:endParaRPr lang="en-US"/>
        </a:p>
      </dgm:t>
    </dgm:pt>
    <dgm:pt modelId="{18EA0BB2-BF9D-44A5-B86E-F2D2EB37BF5C}" type="pres">
      <dgm:prSet presAssocID="{B65E3039-9F0C-461B-90F2-BD2FF95E27E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3CD3A3A-1366-4CB1-9EFD-C009B212864B}" type="pres">
      <dgm:prSet presAssocID="{B3C73FEC-A5D2-4F95-B7FB-6CCDD1A30706}" presName="root1" presStyleCnt="0"/>
      <dgm:spPr/>
    </dgm:pt>
    <dgm:pt modelId="{20B2D44F-6570-40D2-8BEC-5C8272434AEA}" type="pres">
      <dgm:prSet presAssocID="{B3C73FEC-A5D2-4F95-B7FB-6CCDD1A30706}" presName="LevelOneTextNode" presStyleLbl="node0" presStyleIdx="0" presStyleCnt="1" custScaleX="277974" custScaleY="136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C0FE14-957C-4C79-929A-8066D8D832C2}" type="pres">
      <dgm:prSet presAssocID="{B3C73FEC-A5D2-4F95-B7FB-6CCDD1A30706}" presName="level2hierChild" presStyleCnt="0"/>
      <dgm:spPr/>
    </dgm:pt>
    <dgm:pt modelId="{D1741FDE-148B-47F1-A02E-9935231ABD82}" type="pres">
      <dgm:prSet presAssocID="{215C0467-3D6E-4282-B29A-81503A0CA235}" presName="conn2-1" presStyleLbl="parChTrans1D2" presStyleIdx="0" presStyleCnt="3"/>
      <dgm:spPr/>
      <dgm:t>
        <a:bodyPr/>
        <a:lstStyle/>
        <a:p>
          <a:endParaRPr lang="id-ID"/>
        </a:p>
      </dgm:t>
    </dgm:pt>
    <dgm:pt modelId="{D75AC164-D7F6-4B98-A071-B9E7AA3EC6C5}" type="pres">
      <dgm:prSet presAssocID="{215C0467-3D6E-4282-B29A-81503A0CA235}" presName="connTx" presStyleLbl="parChTrans1D2" presStyleIdx="0" presStyleCnt="3"/>
      <dgm:spPr/>
      <dgm:t>
        <a:bodyPr/>
        <a:lstStyle/>
        <a:p>
          <a:endParaRPr lang="id-ID"/>
        </a:p>
      </dgm:t>
    </dgm:pt>
    <dgm:pt modelId="{EB2A61BA-2330-451C-B1A0-266006E55091}" type="pres">
      <dgm:prSet presAssocID="{70698499-4042-4D87-9FD4-924502294F0A}" presName="root2" presStyleCnt="0"/>
      <dgm:spPr/>
    </dgm:pt>
    <dgm:pt modelId="{52B5DBE3-89F9-4784-A2B6-3C8F8ACB3E6F}" type="pres">
      <dgm:prSet presAssocID="{70698499-4042-4D87-9FD4-924502294F0A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425208C-57B2-4BD4-AEA5-14426FBB4105}" type="pres">
      <dgm:prSet presAssocID="{70698499-4042-4D87-9FD4-924502294F0A}" presName="level3hierChild" presStyleCnt="0"/>
      <dgm:spPr/>
    </dgm:pt>
    <dgm:pt modelId="{BEBCBFDC-17EA-4F90-9E36-1EABEEFDD569}" type="pres">
      <dgm:prSet presAssocID="{BA63BB89-8F46-441E-9796-391161AA06B1}" presName="conn2-1" presStyleLbl="parChTrans1D2" presStyleIdx="1" presStyleCnt="3"/>
      <dgm:spPr/>
      <dgm:t>
        <a:bodyPr/>
        <a:lstStyle/>
        <a:p>
          <a:endParaRPr lang="id-ID"/>
        </a:p>
      </dgm:t>
    </dgm:pt>
    <dgm:pt modelId="{82E47099-BBD0-4A0F-A68D-9A3BE3AF7FD0}" type="pres">
      <dgm:prSet presAssocID="{BA63BB89-8F46-441E-9796-391161AA06B1}" presName="connTx" presStyleLbl="parChTrans1D2" presStyleIdx="1" presStyleCnt="3"/>
      <dgm:spPr/>
      <dgm:t>
        <a:bodyPr/>
        <a:lstStyle/>
        <a:p>
          <a:endParaRPr lang="id-ID"/>
        </a:p>
      </dgm:t>
    </dgm:pt>
    <dgm:pt modelId="{83D79535-8B78-43BB-ABC2-4243946D9DC0}" type="pres">
      <dgm:prSet presAssocID="{229793B1-5A94-4A81-A900-25D0DB6E0139}" presName="root2" presStyleCnt="0"/>
      <dgm:spPr/>
    </dgm:pt>
    <dgm:pt modelId="{20262232-7CEF-44F7-8401-EE1AD8CEDB42}" type="pres">
      <dgm:prSet presAssocID="{229793B1-5A94-4A81-A900-25D0DB6E0139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3E20908E-B86A-42D4-A384-937A2151060C}" type="pres">
      <dgm:prSet presAssocID="{229793B1-5A94-4A81-A900-25D0DB6E0139}" presName="level3hierChild" presStyleCnt="0"/>
      <dgm:spPr/>
    </dgm:pt>
    <dgm:pt modelId="{A6459777-4B45-47FB-A3CB-C457B984F261}" type="pres">
      <dgm:prSet presAssocID="{CD0E22BC-84A1-454F-BD82-4D7F4677C730}" presName="conn2-1" presStyleLbl="parChTrans1D2" presStyleIdx="2" presStyleCnt="3"/>
      <dgm:spPr/>
      <dgm:t>
        <a:bodyPr/>
        <a:lstStyle/>
        <a:p>
          <a:endParaRPr lang="id-ID"/>
        </a:p>
      </dgm:t>
    </dgm:pt>
    <dgm:pt modelId="{0195B010-B39C-4E99-9178-8E72181523D2}" type="pres">
      <dgm:prSet presAssocID="{CD0E22BC-84A1-454F-BD82-4D7F4677C730}" presName="connTx" presStyleLbl="parChTrans1D2" presStyleIdx="2" presStyleCnt="3"/>
      <dgm:spPr/>
      <dgm:t>
        <a:bodyPr/>
        <a:lstStyle/>
        <a:p>
          <a:endParaRPr lang="id-ID"/>
        </a:p>
      </dgm:t>
    </dgm:pt>
    <dgm:pt modelId="{D0ADF8AC-B50B-42D4-8611-314ADED4B353}" type="pres">
      <dgm:prSet presAssocID="{9B697CE4-2928-47E0-99C3-2621D9B9639D}" presName="root2" presStyleCnt="0"/>
      <dgm:spPr/>
    </dgm:pt>
    <dgm:pt modelId="{70AA6026-9EEF-4836-9F71-55D197CC9611}" type="pres">
      <dgm:prSet presAssocID="{9B697CE4-2928-47E0-99C3-2621D9B9639D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992D94-AFC2-4540-AB04-72E1BFAF9103}" type="pres">
      <dgm:prSet presAssocID="{9B697CE4-2928-47E0-99C3-2621D9B9639D}" presName="level3hierChild" presStyleCnt="0"/>
      <dgm:spPr/>
    </dgm:pt>
  </dgm:ptLst>
  <dgm:cxnLst>
    <dgm:cxn modelId="{35BDB218-F904-8B49-8F09-1CAB2AADAC7C}" type="presOf" srcId="{BA63BB89-8F46-441E-9796-391161AA06B1}" destId="{82E47099-BBD0-4A0F-A68D-9A3BE3AF7FD0}" srcOrd="1" destOrd="0" presId="urn:microsoft.com/office/officeart/2005/8/layout/hierarchy2"/>
    <dgm:cxn modelId="{216658A2-33F7-C84F-A14D-63F7B38BAED6}" type="presOf" srcId="{CD0E22BC-84A1-454F-BD82-4D7F4677C730}" destId="{A6459777-4B45-47FB-A3CB-C457B984F261}" srcOrd="0" destOrd="0" presId="urn:microsoft.com/office/officeart/2005/8/layout/hierarchy2"/>
    <dgm:cxn modelId="{B7189812-1EC3-BC4E-B21E-E34F35A12117}" type="presOf" srcId="{215C0467-3D6E-4282-B29A-81503A0CA235}" destId="{D75AC164-D7F6-4B98-A071-B9E7AA3EC6C5}" srcOrd="1" destOrd="0" presId="urn:microsoft.com/office/officeart/2005/8/layout/hierarchy2"/>
    <dgm:cxn modelId="{85506411-BC71-4D2D-ABA0-A156BFDA823E}" srcId="{B3C73FEC-A5D2-4F95-B7FB-6CCDD1A30706}" destId="{70698499-4042-4D87-9FD4-924502294F0A}" srcOrd="0" destOrd="0" parTransId="{215C0467-3D6E-4282-B29A-81503A0CA235}" sibTransId="{A3EA6DCE-CA34-444E-88DA-28D5C27635A3}"/>
    <dgm:cxn modelId="{C7125A45-B775-E248-99D6-108AB53E3D45}" type="presOf" srcId="{CD0E22BC-84A1-454F-BD82-4D7F4677C730}" destId="{0195B010-B39C-4E99-9178-8E72181523D2}" srcOrd="1" destOrd="0" presId="urn:microsoft.com/office/officeart/2005/8/layout/hierarchy2"/>
    <dgm:cxn modelId="{4E8FBB19-9730-6140-B4E9-4FC6B6D0B14E}" type="presOf" srcId="{9B697CE4-2928-47E0-99C3-2621D9B9639D}" destId="{70AA6026-9EEF-4836-9F71-55D197CC9611}" srcOrd="0" destOrd="0" presId="urn:microsoft.com/office/officeart/2005/8/layout/hierarchy2"/>
    <dgm:cxn modelId="{32D98965-29A3-4478-B1CE-FF4A1CE324A7}" srcId="{B3C73FEC-A5D2-4F95-B7FB-6CCDD1A30706}" destId="{9B697CE4-2928-47E0-99C3-2621D9B9639D}" srcOrd="2" destOrd="0" parTransId="{CD0E22BC-84A1-454F-BD82-4D7F4677C730}" sibTransId="{8B68CB48-0B66-4A7D-8D63-F71C4B1969F1}"/>
    <dgm:cxn modelId="{52C8CEFD-1E0B-4681-AE37-52C7CB5D8AFA}" srcId="{B3C73FEC-A5D2-4F95-B7FB-6CCDD1A30706}" destId="{229793B1-5A94-4A81-A900-25D0DB6E0139}" srcOrd="1" destOrd="0" parTransId="{BA63BB89-8F46-441E-9796-391161AA06B1}" sibTransId="{062D3B22-D41A-435D-A59C-3D61C388CD83}"/>
    <dgm:cxn modelId="{2FC46B5D-98F2-C64F-AB4C-31766A94F392}" type="presOf" srcId="{B65E3039-9F0C-461B-90F2-BD2FF95E27E0}" destId="{18EA0BB2-BF9D-44A5-B86E-F2D2EB37BF5C}" srcOrd="0" destOrd="0" presId="urn:microsoft.com/office/officeart/2005/8/layout/hierarchy2"/>
    <dgm:cxn modelId="{F40A368F-4A9B-7842-9823-88173411B2F8}" type="presOf" srcId="{229793B1-5A94-4A81-A900-25D0DB6E0139}" destId="{20262232-7CEF-44F7-8401-EE1AD8CEDB42}" srcOrd="0" destOrd="0" presId="urn:microsoft.com/office/officeart/2005/8/layout/hierarchy2"/>
    <dgm:cxn modelId="{08323AA8-D6F6-5F4A-97FF-A230B73396DF}" type="presOf" srcId="{BA63BB89-8F46-441E-9796-391161AA06B1}" destId="{BEBCBFDC-17EA-4F90-9E36-1EABEEFDD569}" srcOrd="0" destOrd="0" presId="urn:microsoft.com/office/officeart/2005/8/layout/hierarchy2"/>
    <dgm:cxn modelId="{F77377BE-3E0A-4B48-97A1-FC524AC94F44}" type="presOf" srcId="{215C0467-3D6E-4282-B29A-81503A0CA235}" destId="{D1741FDE-148B-47F1-A02E-9935231ABD82}" srcOrd="0" destOrd="0" presId="urn:microsoft.com/office/officeart/2005/8/layout/hierarchy2"/>
    <dgm:cxn modelId="{7A0D70A2-C5B4-E44E-BFB8-AA415D8949A0}" type="presOf" srcId="{70698499-4042-4D87-9FD4-924502294F0A}" destId="{52B5DBE3-89F9-4784-A2B6-3C8F8ACB3E6F}" srcOrd="0" destOrd="0" presId="urn:microsoft.com/office/officeart/2005/8/layout/hierarchy2"/>
    <dgm:cxn modelId="{D79C17C3-89A5-46F2-85B4-9CBCA8D04736}" srcId="{B65E3039-9F0C-461B-90F2-BD2FF95E27E0}" destId="{B3C73FEC-A5D2-4F95-B7FB-6CCDD1A30706}" srcOrd="0" destOrd="0" parTransId="{EDAC19BB-8C03-4AE5-872D-8E8C88F1AA3C}" sibTransId="{FFC8E0E2-D7F1-4C02-B655-DE6A120E9510}"/>
    <dgm:cxn modelId="{9FFF9802-DCE4-2348-95E8-8F4EFC1A040A}" type="presOf" srcId="{B3C73FEC-A5D2-4F95-B7FB-6CCDD1A30706}" destId="{20B2D44F-6570-40D2-8BEC-5C8272434AEA}" srcOrd="0" destOrd="0" presId="urn:microsoft.com/office/officeart/2005/8/layout/hierarchy2"/>
    <dgm:cxn modelId="{624D6595-7B60-8244-8667-D94FBE80177C}" type="presParOf" srcId="{18EA0BB2-BF9D-44A5-B86E-F2D2EB37BF5C}" destId="{C3CD3A3A-1366-4CB1-9EFD-C009B212864B}" srcOrd="0" destOrd="0" presId="urn:microsoft.com/office/officeart/2005/8/layout/hierarchy2"/>
    <dgm:cxn modelId="{738619FA-A9D3-2D43-B64F-0D8BC1E86466}" type="presParOf" srcId="{C3CD3A3A-1366-4CB1-9EFD-C009B212864B}" destId="{20B2D44F-6570-40D2-8BEC-5C8272434AEA}" srcOrd="0" destOrd="0" presId="urn:microsoft.com/office/officeart/2005/8/layout/hierarchy2"/>
    <dgm:cxn modelId="{EEA7EA08-DB9F-A444-AE5F-C359A4BA5170}" type="presParOf" srcId="{C3CD3A3A-1366-4CB1-9EFD-C009B212864B}" destId="{F4C0FE14-957C-4C79-929A-8066D8D832C2}" srcOrd="1" destOrd="0" presId="urn:microsoft.com/office/officeart/2005/8/layout/hierarchy2"/>
    <dgm:cxn modelId="{E5856F8B-E06B-E443-B4DA-512A82235080}" type="presParOf" srcId="{F4C0FE14-957C-4C79-929A-8066D8D832C2}" destId="{D1741FDE-148B-47F1-A02E-9935231ABD82}" srcOrd="0" destOrd="0" presId="urn:microsoft.com/office/officeart/2005/8/layout/hierarchy2"/>
    <dgm:cxn modelId="{D66805E4-ADDA-9644-B705-E1DAD388C4D4}" type="presParOf" srcId="{D1741FDE-148B-47F1-A02E-9935231ABD82}" destId="{D75AC164-D7F6-4B98-A071-B9E7AA3EC6C5}" srcOrd="0" destOrd="0" presId="urn:microsoft.com/office/officeart/2005/8/layout/hierarchy2"/>
    <dgm:cxn modelId="{A29D63DD-EE17-E84B-8CB7-6842155B1C1E}" type="presParOf" srcId="{F4C0FE14-957C-4C79-929A-8066D8D832C2}" destId="{EB2A61BA-2330-451C-B1A0-266006E55091}" srcOrd="1" destOrd="0" presId="urn:microsoft.com/office/officeart/2005/8/layout/hierarchy2"/>
    <dgm:cxn modelId="{5DE40A9B-8D07-4B48-B82B-E32A05E3526E}" type="presParOf" srcId="{EB2A61BA-2330-451C-B1A0-266006E55091}" destId="{52B5DBE3-89F9-4784-A2B6-3C8F8ACB3E6F}" srcOrd="0" destOrd="0" presId="urn:microsoft.com/office/officeart/2005/8/layout/hierarchy2"/>
    <dgm:cxn modelId="{D68FB893-2FC4-2346-9EA7-222FAC4EE085}" type="presParOf" srcId="{EB2A61BA-2330-451C-B1A0-266006E55091}" destId="{D425208C-57B2-4BD4-AEA5-14426FBB4105}" srcOrd="1" destOrd="0" presId="urn:microsoft.com/office/officeart/2005/8/layout/hierarchy2"/>
    <dgm:cxn modelId="{93508956-DC16-E847-BCCA-E420D5412984}" type="presParOf" srcId="{F4C0FE14-957C-4C79-929A-8066D8D832C2}" destId="{BEBCBFDC-17EA-4F90-9E36-1EABEEFDD569}" srcOrd="2" destOrd="0" presId="urn:microsoft.com/office/officeart/2005/8/layout/hierarchy2"/>
    <dgm:cxn modelId="{96F66793-0267-604E-951F-03832FA73F53}" type="presParOf" srcId="{BEBCBFDC-17EA-4F90-9E36-1EABEEFDD569}" destId="{82E47099-BBD0-4A0F-A68D-9A3BE3AF7FD0}" srcOrd="0" destOrd="0" presId="urn:microsoft.com/office/officeart/2005/8/layout/hierarchy2"/>
    <dgm:cxn modelId="{5D37B341-7AEF-FD41-B1C8-BF7C854D7F84}" type="presParOf" srcId="{F4C0FE14-957C-4C79-929A-8066D8D832C2}" destId="{83D79535-8B78-43BB-ABC2-4243946D9DC0}" srcOrd="3" destOrd="0" presId="urn:microsoft.com/office/officeart/2005/8/layout/hierarchy2"/>
    <dgm:cxn modelId="{457FD7CF-F07A-3B4B-AC9B-C09A8F2E2E24}" type="presParOf" srcId="{83D79535-8B78-43BB-ABC2-4243946D9DC0}" destId="{20262232-7CEF-44F7-8401-EE1AD8CEDB42}" srcOrd="0" destOrd="0" presId="urn:microsoft.com/office/officeart/2005/8/layout/hierarchy2"/>
    <dgm:cxn modelId="{D62231FB-1B6F-1940-AE1C-2E98E0351993}" type="presParOf" srcId="{83D79535-8B78-43BB-ABC2-4243946D9DC0}" destId="{3E20908E-B86A-42D4-A384-937A2151060C}" srcOrd="1" destOrd="0" presId="urn:microsoft.com/office/officeart/2005/8/layout/hierarchy2"/>
    <dgm:cxn modelId="{7D6D9944-5369-DC46-8119-629ECF0C6695}" type="presParOf" srcId="{F4C0FE14-957C-4C79-929A-8066D8D832C2}" destId="{A6459777-4B45-47FB-A3CB-C457B984F261}" srcOrd="4" destOrd="0" presId="urn:microsoft.com/office/officeart/2005/8/layout/hierarchy2"/>
    <dgm:cxn modelId="{E2B7B9EF-C102-244C-A147-FD887B6FCBF5}" type="presParOf" srcId="{A6459777-4B45-47FB-A3CB-C457B984F261}" destId="{0195B010-B39C-4E99-9178-8E72181523D2}" srcOrd="0" destOrd="0" presId="urn:microsoft.com/office/officeart/2005/8/layout/hierarchy2"/>
    <dgm:cxn modelId="{6EC4A82F-84C8-4B44-8C8A-408F1FE957BB}" type="presParOf" srcId="{F4C0FE14-957C-4C79-929A-8066D8D832C2}" destId="{D0ADF8AC-B50B-42D4-8611-314ADED4B353}" srcOrd="5" destOrd="0" presId="urn:microsoft.com/office/officeart/2005/8/layout/hierarchy2"/>
    <dgm:cxn modelId="{E19D74A8-0756-E245-880D-CE7CBF88870B}" type="presParOf" srcId="{D0ADF8AC-B50B-42D4-8611-314ADED4B353}" destId="{70AA6026-9EEF-4836-9F71-55D197CC9611}" srcOrd="0" destOrd="0" presId="urn:microsoft.com/office/officeart/2005/8/layout/hierarchy2"/>
    <dgm:cxn modelId="{DC171E02-847C-0743-8EC1-ABBAC7E2F298}" type="presParOf" srcId="{D0ADF8AC-B50B-42D4-8611-314ADED4B353}" destId="{3E992D94-AFC2-4540-AB04-72E1BFAF910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82C17F-5D5A-4F44-A1D5-1389CEFF75DA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0BA42B-3E0B-4E57-8117-B87CEC101A56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n-US" sz="2500" dirty="0" smtClean="0">
              <a:latin typeface="Lucida Calligraphy" pitchFamily="66" charset="0"/>
            </a:rPr>
            <a:t>Conformity</a:t>
          </a:r>
        </a:p>
        <a:p>
          <a:pPr algn="r"/>
          <a:endParaRPr lang="en-US" sz="1200" dirty="0">
            <a:latin typeface="Lucida Calligraphy" pitchFamily="66" charset="0"/>
          </a:endParaRPr>
        </a:p>
      </dgm:t>
    </dgm:pt>
    <dgm:pt modelId="{8A012508-B16F-4C73-A647-AF20CAE43102}" type="parTrans" cxnId="{E5FF74F2-C04D-487E-A494-E8F6F0C23A5E}">
      <dgm:prSet/>
      <dgm:spPr/>
      <dgm:t>
        <a:bodyPr/>
        <a:lstStyle/>
        <a:p>
          <a:endParaRPr lang="en-US"/>
        </a:p>
      </dgm:t>
    </dgm:pt>
    <dgm:pt modelId="{66E67AD2-9762-4BE0-856A-9F581289BFC0}" type="sibTrans" cxnId="{E5FF74F2-C04D-487E-A494-E8F6F0C23A5E}">
      <dgm:prSet/>
      <dgm:spPr/>
      <dgm:t>
        <a:bodyPr/>
        <a:lstStyle/>
        <a:p>
          <a:endParaRPr lang="en-US"/>
        </a:p>
      </dgm:t>
    </dgm:pt>
    <dgm:pt modelId="{BB29D6F7-4662-4EA2-81E9-F1E1BC157024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>
              <a:latin typeface="Lucida Calligraphy" pitchFamily="66" charset="0"/>
            </a:rPr>
            <a:t>Normative social influence </a:t>
          </a:r>
        </a:p>
      </dgm:t>
    </dgm:pt>
    <dgm:pt modelId="{7C73DBF6-0F4F-4395-B9FC-633AADD8EC12}" type="parTrans" cxnId="{65570065-4BF5-44CD-9C91-3F2B33279A70}">
      <dgm:prSet/>
      <dgm:spPr/>
      <dgm:t>
        <a:bodyPr/>
        <a:lstStyle/>
        <a:p>
          <a:endParaRPr lang="en-US"/>
        </a:p>
      </dgm:t>
    </dgm:pt>
    <dgm:pt modelId="{C672A9EA-3493-427D-BA3F-F574CC9D851D}" type="sibTrans" cxnId="{65570065-4BF5-44CD-9C91-3F2B33279A70}">
      <dgm:prSet/>
      <dgm:spPr/>
      <dgm:t>
        <a:bodyPr/>
        <a:lstStyle/>
        <a:p>
          <a:endParaRPr lang="en-US"/>
        </a:p>
      </dgm:t>
    </dgm:pt>
    <dgm:pt modelId="{DFE774F0-D888-403A-9FB5-5C4A93FA8451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>
              <a:latin typeface="Lucida Calligraphy" pitchFamily="66" charset="0"/>
            </a:rPr>
            <a:t>Informational social influence</a:t>
          </a:r>
          <a:endParaRPr lang="en-US" dirty="0">
            <a:latin typeface="Lucida Calligraphy" pitchFamily="66" charset="0"/>
          </a:endParaRPr>
        </a:p>
      </dgm:t>
    </dgm:pt>
    <dgm:pt modelId="{8C91107C-5220-4417-BA56-9CA28FFB1636}" type="parTrans" cxnId="{4FB5A424-849F-4600-A2C1-D4D218316B2A}">
      <dgm:prSet/>
      <dgm:spPr/>
      <dgm:t>
        <a:bodyPr/>
        <a:lstStyle/>
        <a:p>
          <a:endParaRPr lang="en-US"/>
        </a:p>
      </dgm:t>
    </dgm:pt>
    <dgm:pt modelId="{A52288C1-4DB0-48DA-8291-74B255873B27}" type="sibTrans" cxnId="{4FB5A424-849F-4600-A2C1-D4D218316B2A}">
      <dgm:prSet/>
      <dgm:spPr/>
      <dgm:t>
        <a:bodyPr/>
        <a:lstStyle/>
        <a:p>
          <a:endParaRPr lang="en-US"/>
        </a:p>
      </dgm:t>
    </dgm:pt>
    <dgm:pt modelId="{81DAC69B-5501-4172-BA12-B765412C7055}" type="pres">
      <dgm:prSet presAssocID="{0482C17F-5D5A-4F44-A1D5-1389CEFF75D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AF3CA8C-90FE-48C7-9BF5-9B6AB6C6763E}" type="pres">
      <dgm:prSet presAssocID="{0482C17F-5D5A-4F44-A1D5-1389CEFF75DA}" presName="hierFlow" presStyleCnt="0"/>
      <dgm:spPr/>
    </dgm:pt>
    <dgm:pt modelId="{9AACC101-ABB4-4A6E-B4AD-61C1D9FED9AA}" type="pres">
      <dgm:prSet presAssocID="{0482C17F-5D5A-4F44-A1D5-1389CEFF75D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E3BD094-826A-410C-8851-FF3F6CF769C9}" type="pres">
      <dgm:prSet presAssocID="{E50BA42B-3E0B-4E57-8117-B87CEC101A56}" presName="Name14" presStyleCnt="0"/>
      <dgm:spPr/>
    </dgm:pt>
    <dgm:pt modelId="{BE685DBB-E2E8-4FBD-AC1D-F9112B9EDA6E}" type="pres">
      <dgm:prSet presAssocID="{E50BA42B-3E0B-4E57-8117-B87CEC101A56}" presName="level1Shape" presStyleLbl="node0" presStyleIdx="0" presStyleCnt="1" custScaleX="66849" custScaleY="54406" custLinFactNeighborX="-5524" custLinFactNeighborY="-2986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16872139-8A49-40B7-B663-F1CF348E2949}" type="pres">
      <dgm:prSet presAssocID="{E50BA42B-3E0B-4E57-8117-B87CEC101A56}" presName="hierChild2" presStyleCnt="0"/>
      <dgm:spPr/>
    </dgm:pt>
    <dgm:pt modelId="{08B22EEF-1F8C-4FE2-BAAA-6C89FC4CC782}" type="pres">
      <dgm:prSet presAssocID="{7C73DBF6-0F4F-4395-B9FC-633AADD8EC12}" presName="Name19" presStyleLbl="parChTrans1D2" presStyleIdx="0" presStyleCnt="2"/>
      <dgm:spPr/>
      <dgm:t>
        <a:bodyPr/>
        <a:lstStyle/>
        <a:p>
          <a:endParaRPr lang="id-ID"/>
        </a:p>
      </dgm:t>
    </dgm:pt>
    <dgm:pt modelId="{CF4F65AF-8D0C-4C20-ABC7-92EE92BEFA0C}" type="pres">
      <dgm:prSet presAssocID="{BB29D6F7-4662-4EA2-81E9-F1E1BC157024}" presName="Name21" presStyleCnt="0"/>
      <dgm:spPr/>
    </dgm:pt>
    <dgm:pt modelId="{AA936772-806E-4BB3-A04B-D9588377C41E}" type="pres">
      <dgm:prSet presAssocID="{BB29D6F7-4662-4EA2-81E9-F1E1BC157024}" presName="level2Shape" presStyleLbl="node2" presStyleIdx="0" presStyleCnt="2" custScaleX="116470" custScaleY="58994" custLinFactNeighborX="-7403" custLinFactNeighborY="-6377"/>
      <dgm:spPr/>
      <dgm:t>
        <a:bodyPr/>
        <a:lstStyle/>
        <a:p>
          <a:endParaRPr lang="en-US"/>
        </a:p>
      </dgm:t>
    </dgm:pt>
    <dgm:pt modelId="{CFE60F98-0298-4EBD-8920-0F41AC6E753A}" type="pres">
      <dgm:prSet presAssocID="{BB29D6F7-4662-4EA2-81E9-F1E1BC157024}" presName="hierChild3" presStyleCnt="0"/>
      <dgm:spPr/>
    </dgm:pt>
    <dgm:pt modelId="{B1DE81D3-FF52-42B8-9486-AF6642EECAC1}" type="pres">
      <dgm:prSet presAssocID="{8C91107C-5220-4417-BA56-9CA28FFB1636}" presName="Name19" presStyleLbl="parChTrans1D2" presStyleIdx="1" presStyleCnt="2"/>
      <dgm:spPr/>
      <dgm:t>
        <a:bodyPr/>
        <a:lstStyle/>
        <a:p>
          <a:endParaRPr lang="id-ID"/>
        </a:p>
      </dgm:t>
    </dgm:pt>
    <dgm:pt modelId="{B1112A25-FFC8-4767-BF55-34FF3048F852}" type="pres">
      <dgm:prSet presAssocID="{DFE774F0-D888-403A-9FB5-5C4A93FA8451}" presName="Name21" presStyleCnt="0"/>
      <dgm:spPr/>
    </dgm:pt>
    <dgm:pt modelId="{E3887619-907D-4C4B-84EE-2D39F89CD2FE}" type="pres">
      <dgm:prSet presAssocID="{DFE774F0-D888-403A-9FB5-5C4A93FA8451}" presName="level2Shape" presStyleLbl="node2" presStyleIdx="1" presStyleCnt="2" custScaleX="102820" custScaleY="65170" custLinFactNeighborX="-2507" custLinFactNeighborY="-13327"/>
      <dgm:spPr/>
      <dgm:t>
        <a:bodyPr/>
        <a:lstStyle/>
        <a:p>
          <a:endParaRPr lang="en-US"/>
        </a:p>
      </dgm:t>
    </dgm:pt>
    <dgm:pt modelId="{8F825B09-D3E3-4E8E-B075-AEA16AAE68F3}" type="pres">
      <dgm:prSet presAssocID="{DFE774F0-D888-403A-9FB5-5C4A93FA8451}" presName="hierChild3" presStyleCnt="0"/>
      <dgm:spPr/>
    </dgm:pt>
    <dgm:pt modelId="{EC46875A-833C-4638-8E2A-2AC75AD209B5}" type="pres">
      <dgm:prSet presAssocID="{0482C17F-5D5A-4F44-A1D5-1389CEFF75DA}" presName="bgShapesFlow" presStyleCnt="0"/>
      <dgm:spPr/>
    </dgm:pt>
  </dgm:ptLst>
  <dgm:cxnLst>
    <dgm:cxn modelId="{945D26F7-6AFD-404E-85A1-AECB6CF57AC8}" type="presOf" srcId="{DFE774F0-D888-403A-9FB5-5C4A93FA8451}" destId="{E3887619-907D-4C4B-84EE-2D39F89CD2FE}" srcOrd="0" destOrd="0" presId="urn:microsoft.com/office/officeart/2005/8/layout/hierarchy6"/>
    <dgm:cxn modelId="{35D26E98-1C5B-B249-8E20-0CE030288BCA}" type="presOf" srcId="{8C91107C-5220-4417-BA56-9CA28FFB1636}" destId="{B1DE81D3-FF52-42B8-9486-AF6642EECAC1}" srcOrd="0" destOrd="0" presId="urn:microsoft.com/office/officeart/2005/8/layout/hierarchy6"/>
    <dgm:cxn modelId="{C99E796C-FC6A-2347-B588-CAEBBBC1D5EA}" type="presOf" srcId="{0482C17F-5D5A-4F44-A1D5-1389CEFF75DA}" destId="{81DAC69B-5501-4172-BA12-B765412C7055}" srcOrd="0" destOrd="0" presId="urn:microsoft.com/office/officeart/2005/8/layout/hierarchy6"/>
    <dgm:cxn modelId="{E5FF74F2-C04D-487E-A494-E8F6F0C23A5E}" srcId="{0482C17F-5D5A-4F44-A1D5-1389CEFF75DA}" destId="{E50BA42B-3E0B-4E57-8117-B87CEC101A56}" srcOrd="0" destOrd="0" parTransId="{8A012508-B16F-4C73-A647-AF20CAE43102}" sibTransId="{66E67AD2-9762-4BE0-856A-9F581289BFC0}"/>
    <dgm:cxn modelId="{4FB5A424-849F-4600-A2C1-D4D218316B2A}" srcId="{E50BA42B-3E0B-4E57-8117-B87CEC101A56}" destId="{DFE774F0-D888-403A-9FB5-5C4A93FA8451}" srcOrd="1" destOrd="0" parTransId="{8C91107C-5220-4417-BA56-9CA28FFB1636}" sibTransId="{A52288C1-4DB0-48DA-8291-74B255873B27}"/>
    <dgm:cxn modelId="{9DE8AE38-AAC0-FE4F-85B4-6F48D6A2162E}" type="presOf" srcId="{7C73DBF6-0F4F-4395-B9FC-633AADD8EC12}" destId="{08B22EEF-1F8C-4FE2-BAAA-6C89FC4CC782}" srcOrd="0" destOrd="0" presId="urn:microsoft.com/office/officeart/2005/8/layout/hierarchy6"/>
    <dgm:cxn modelId="{65570065-4BF5-44CD-9C91-3F2B33279A70}" srcId="{E50BA42B-3E0B-4E57-8117-B87CEC101A56}" destId="{BB29D6F7-4662-4EA2-81E9-F1E1BC157024}" srcOrd="0" destOrd="0" parTransId="{7C73DBF6-0F4F-4395-B9FC-633AADD8EC12}" sibTransId="{C672A9EA-3493-427D-BA3F-F574CC9D851D}"/>
    <dgm:cxn modelId="{CDE3F3AF-CC7B-0340-9313-3EFCD96A1FA7}" type="presOf" srcId="{E50BA42B-3E0B-4E57-8117-B87CEC101A56}" destId="{BE685DBB-E2E8-4FBD-AC1D-F9112B9EDA6E}" srcOrd="0" destOrd="0" presId="urn:microsoft.com/office/officeart/2005/8/layout/hierarchy6"/>
    <dgm:cxn modelId="{232E61CB-9F3A-8344-8B63-CC29D7F9F065}" type="presOf" srcId="{BB29D6F7-4662-4EA2-81E9-F1E1BC157024}" destId="{AA936772-806E-4BB3-A04B-D9588377C41E}" srcOrd="0" destOrd="0" presId="urn:microsoft.com/office/officeart/2005/8/layout/hierarchy6"/>
    <dgm:cxn modelId="{550D5FBE-A377-6349-BB22-344CFA3A3ABB}" type="presParOf" srcId="{81DAC69B-5501-4172-BA12-B765412C7055}" destId="{FAF3CA8C-90FE-48C7-9BF5-9B6AB6C6763E}" srcOrd="0" destOrd="0" presId="urn:microsoft.com/office/officeart/2005/8/layout/hierarchy6"/>
    <dgm:cxn modelId="{4CB1B7C8-BD43-E14B-837F-5DEB2146BDF0}" type="presParOf" srcId="{FAF3CA8C-90FE-48C7-9BF5-9B6AB6C6763E}" destId="{9AACC101-ABB4-4A6E-B4AD-61C1D9FED9AA}" srcOrd="0" destOrd="0" presId="urn:microsoft.com/office/officeart/2005/8/layout/hierarchy6"/>
    <dgm:cxn modelId="{F140B370-23EF-334A-AE89-9A326D9011A3}" type="presParOf" srcId="{9AACC101-ABB4-4A6E-B4AD-61C1D9FED9AA}" destId="{AE3BD094-826A-410C-8851-FF3F6CF769C9}" srcOrd="0" destOrd="0" presId="urn:microsoft.com/office/officeart/2005/8/layout/hierarchy6"/>
    <dgm:cxn modelId="{F7E52A76-BFA1-124A-A75C-4274DBB8017A}" type="presParOf" srcId="{AE3BD094-826A-410C-8851-FF3F6CF769C9}" destId="{BE685DBB-E2E8-4FBD-AC1D-F9112B9EDA6E}" srcOrd="0" destOrd="0" presId="urn:microsoft.com/office/officeart/2005/8/layout/hierarchy6"/>
    <dgm:cxn modelId="{7A569FD8-2028-5B43-BBFB-BEA458B5E439}" type="presParOf" srcId="{AE3BD094-826A-410C-8851-FF3F6CF769C9}" destId="{16872139-8A49-40B7-B663-F1CF348E2949}" srcOrd="1" destOrd="0" presId="urn:microsoft.com/office/officeart/2005/8/layout/hierarchy6"/>
    <dgm:cxn modelId="{F82D8A19-E772-EF45-8D45-01095883B1B7}" type="presParOf" srcId="{16872139-8A49-40B7-B663-F1CF348E2949}" destId="{08B22EEF-1F8C-4FE2-BAAA-6C89FC4CC782}" srcOrd="0" destOrd="0" presId="urn:microsoft.com/office/officeart/2005/8/layout/hierarchy6"/>
    <dgm:cxn modelId="{4EC058A9-DB4E-B448-925A-44C28ECB6EED}" type="presParOf" srcId="{16872139-8A49-40B7-B663-F1CF348E2949}" destId="{CF4F65AF-8D0C-4C20-ABC7-92EE92BEFA0C}" srcOrd="1" destOrd="0" presId="urn:microsoft.com/office/officeart/2005/8/layout/hierarchy6"/>
    <dgm:cxn modelId="{B8F6C354-9F37-244F-8A9C-F16FA24487FF}" type="presParOf" srcId="{CF4F65AF-8D0C-4C20-ABC7-92EE92BEFA0C}" destId="{AA936772-806E-4BB3-A04B-D9588377C41E}" srcOrd="0" destOrd="0" presId="urn:microsoft.com/office/officeart/2005/8/layout/hierarchy6"/>
    <dgm:cxn modelId="{482667E1-B37A-C744-867E-3F069B63A7AF}" type="presParOf" srcId="{CF4F65AF-8D0C-4C20-ABC7-92EE92BEFA0C}" destId="{CFE60F98-0298-4EBD-8920-0F41AC6E753A}" srcOrd="1" destOrd="0" presId="urn:microsoft.com/office/officeart/2005/8/layout/hierarchy6"/>
    <dgm:cxn modelId="{1A867BEF-A0F5-3646-B0D7-B9B45ED18277}" type="presParOf" srcId="{16872139-8A49-40B7-B663-F1CF348E2949}" destId="{B1DE81D3-FF52-42B8-9486-AF6642EECAC1}" srcOrd="2" destOrd="0" presId="urn:microsoft.com/office/officeart/2005/8/layout/hierarchy6"/>
    <dgm:cxn modelId="{F20DE209-84C4-2E41-BFB0-0968C6E19919}" type="presParOf" srcId="{16872139-8A49-40B7-B663-F1CF348E2949}" destId="{B1112A25-FFC8-4767-BF55-34FF3048F852}" srcOrd="3" destOrd="0" presId="urn:microsoft.com/office/officeart/2005/8/layout/hierarchy6"/>
    <dgm:cxn modelId="{AFF0C281-555B-D141-9553-F3098317F903}" type="presParOf" srcId="{B1112A25-FFC8-4767-BF55-34FF3048F852}" destId="{E3887619-907D-4C4B-84EE-2D39F89CD2FE}" srcOrd="0" destOrd="0" presId="urn:microsoft.com/office/officeart/2005/8/layout/hierarchy6"/>
    <dgm:cxn modelId="{E356094A-5A8D-644C-A7BB-2CC0E01F9031}" type="presParOf" srcId="{B1112A25-FFC8-4767-BF55-34FF3048F852}" destId="{8F825B09-D3E3-4E8E-B075-AEA16AAE68F3}" srcOrd="1" destOrd="0" presId="urn:microsoft.com/office/officeart/2005/8/layout/hierarchy6"/>
    <dgm:cxn modelId="{1BA46DE1-060D-484E-A647-67A771F5B94E}" type="presParOf" srcId="{81DAC69B-5501-4172-BA12-B765412C7055}" destId="{EC46875A-833C-4638-8E2A-2AC75AD209B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4E95C8-E703-403E-9527-2EA6EE86281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0B3BA1-1944-4F69-B291-FB2343496499}">
      <dgm:prSet phldrT="[Text]" custT="1"/>
      <dgm:spPr>
        <a:solidFill>
          <a:srgbClr val="FF6699"/>
        </a:solidFill>
        <a:ln>
          <a:solidFill>
            <a:schemeClr val="tx1"/>
          </a:solidFill>
        </a:ln>
        <a:effectLst>
          <a:glow rad="228600">
            <a:schemeClr val="accent2">
              <a:satMod val="175000"/>
              <a:alpha val="40000"/>
            </a:schemeClr>
          </a:glow>
          <a:reflection blurRad="6350" stA="50000" endA="300" endPos="55500" dist="50800" dir="5400000" sy="-100000" algn="bl" rotWithShape="0"/>
        </a:effectLst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Lucida Calligraphy" pitchFamily="66" charset="0"/>
              <a:ea typeface="Batang" pitchFamily="18" charset="-127"/>
            </a:rPr>
            <a:t>Principles of persuasion and compliance</a:t>
          </a:r>
          <a:endParaRPr lang="en-US" sz="2400" b="1" dirty="0">
            <a:solidFill>
              <a:schemeClr val="tx1"/>
            </a:solidFill>
            <a:latin typeface="Lucida Calligraphy" pitchFamily="66" charset="0"/>
            <a:ea typeface="Batang" pitchFamily="18" charset="-127"/>
          </a:endParaRPr>
        </a:p>
      </dgm:t>
    </dgm:pt>
    <dgm:pt modelId="{7A2F47DB-7D56-4750-9E55-B5A1908EEE6B}" type="parTrans" cxnId="{6AB21E01-34DA-4680-852E-C9825D4D46ED}">
      <dgm:prSet/>
      <dgm:spPr/>
      <dgm:t>
        <a:bodyPr/>
        <a:lstStyle/>
        <a:p>
          <a:endParaRPr lang="en-US"/>
        </a:p>
      </dgm:t>
    </dgm:pt>
    <dgm:pt modelId="{704CA683-AC3D-452D-95A5-84A39B89FECC}" type="sibTrans" cxnId="{6AB21E01-34DA-4680-852E-C9825D4D46ED}">
      <dgm:prSet/>
      <dgm:spPr/>
      <dgm:t>
        <a:bodyPr/>
        <a:lstStyle/>
        <a:p>
          <a:endParaRPr lang="en-US"/>
        </a:p>
      </dgm:t>
    </dgm:pt>
    <dgm:pt modelId="{6148DFCA-038E-437A-96BC-3F6815A34137}">
      <dgm:prSet phldrT="[Text]"/>
      <dgm:spPr>
        <a:solidFill>
          <a:srgbClr val="FF99CC"/>
        </a:solidFill>
        <a:ln>
          <a:solidFill>
            <a:schemeClr val="tx1"/>
          </a:solidFill>
        </a:ln>
        <a:effectLst>
          <a:glow rad="101600">
            <a:schemeClr val="accent2">
              <a:satMod val="175000"/>
              <a:alpha val="40000"/>
            </a:schemeClr>
          </a:glow>
          <a:reflection blurRad="6350" stA="50000" endA="300" endPos="55500" dist="50800" dir="5400000" sy="-100000" algn="bl" rotWithShape="0"/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rPr>
            <a:t>Reciprocation</a:t>
          </a:r>
          <a:endParaRPr lang="en-US" dirty="0">
            <a:solidFill>
              <a:schemeClr val="tx1"/>
            </a:solidFill>
            <a:latin typeface="Batang" pitchFamily="18" charset="-127"/>
            <a:ea typeface="Batang" pitchFamily="18" charset="-127"/>
          </a:endParaRPr>
        </a:p>
      </dgm:t>
    </dgm:pt>
    <dgm:pt modelId="{96A40E0D-790E-4C68-A506-B371BD0FD8EC}" type="parTrans" cxnId="{D2C9AA53-787D-45BD-900B-08EA415E6CCC}">
      <dgm:prSet/>
      <dgm:spPr>
        <a:solidFill>
          <a:srgbClr val="FF99CC"/>
        </a:solidFill>
        <a:ln>
          <a:solidFill>
            <a:schemeClr val="tx1"/>
          </a:solidFill>
        </a:ln>
        <a:effectLst>
          <a:glow rad="101600">
            <a:schemeClr val="accent2">
              <a:satMod val="175000"/>
              <a:alpha val="40000"/>
            </a:schemeClr>
          </a:glow>
          <a:reflection blurRad="6350" stA="50000" endA="300" endPos="55500" dist="50800" dir="5400000" sy="-100000" algn="bl" rotWithShape="0"/>
        </a:effectLst>
      </dgm:spPr>
      <dgm:t>
        <a:bodyPr/>
        <a:lstStyle/>
        <a:p>
          <a:endParaRPr lang="en-US">
            <a:solidFill>
              <a:schemeClr val="tx1"/>
            </a:solidFill>
            <a:latin typeface="Batang" pitchFamily="18" charset="-127"/>
            <a:ea typeface="Batang" pitchFamily="18" charset="-127"/>
          </a:endParaRPr>
        </a:p>
      </dgm:t>
    </dgm:pt>
    <dgm:pt modelId="{498F3CC3-EB4F-44D0-AFAE-BBCE012FB32C}" type="sibTrans" cxnId="{D2C9AA53-787D-45BD-900B-08EA415E6CCC}">
      <dgm:prSet/>
      <dgm:spPr/>
      <dgm:t>
        <a:bodyPr/>
        <a:lstStyle/>
        <a:p>
          <a:endParaRPr lang="en-US"/>
        </a:p>
      </dgm:t>
    </dgm:pt>
    <dgm:pt modelId="{5B255FCF-461A-411C-BB94-18112767C822}">
      <dgm:prSet phldrT="[Text]"/>
      <dgm:spPr>
        <a:solidFill>
          <a:srgbClr val="FF99CC"/>
        </a:solidFill>
        <a:ln>
          <a:solidFill>
            <a:schemeClr val="tx1"/>
          </a:solidFill>
        </a:ln>
        <a:effectLst>
          <a:glow rad="101600">
            <a:schemeClr val="accent2">
              <a:satMod val="175000"/>
              <a:alpha val="40000"/>
            </a:schemeClr>
          </a:glow>
          <a:reflection blurRad="6350" stA="50000" endA="300" endPos="55500" dist="50800" dir="5400000" sy="-100000" algn="bl" rotWithShape="0"/>
        </a:effectLst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Batang" pitchFamily="18" charset="-127"/>
              <a:ea typeface="Batang" pitchFamily="18" charset="-127"/>
            </a:rPr>
            <a:t>authory</a:t>
          </a:r>
          <a:endParaRPr lang="en-US" dirty="0">
            <a:solidFill>
              <a:schemeClr val="tx1"/>
            </a:solidFill>
            <a:latin typeface="Batang" pitchFamily="18" charset="-127"/>
            <a:ea typeface="Batang" pitchFamily="18" charset="-127"/>
          </a:endParaRPr>
        </a:p>
      </dgm:t>
    </dgm:pt>
    <dgm:pt modelId="{CB349BC3-E6F6-4889-977D-3428DDC27415}" type="parTrans" cxnId="{801F9701-229C-4FC2-A602-4B483FEB79EC}">
      <dgm:prSet/>
      <dgm:spPr>
        <a:solidFill>
          <a:srgbClr val="FF99CC"/>
        </a:solidFill>
        <a:ln>
          <a:solidFill>
            <a:schemeClr val="tx1"/>
          </a:solidFill>
        </a:ln>
        <a:effectLst>
          <a:glow rad="101600">
            <a:schemeClr val="accent2">
              <a:satMod val="175000"/>
              <a:alpha val="40000"/>
            </a:schemeClr>
          </a:glow>
          <a:reflection blurRad="6350" stA="50000" endA="300" endPos="55500" dist="50800" dir="5400000" sy="-100000" algn="bl" rotWithShape="0"/>
        </a:effectLst>
      </dgm:spPr>
      <dgm:t>
        <a:bodyPr/>
        <a:lstStyle/>
        <a:p>
          <a:endParaRPr lang="en-US">
            <a:solidFill>
              <a:schemeClr val="tx1"/>
            </a:solidFill>
            <a:latin typeface="Batang" pitchFamily="18" charset="-127"/>
            <a:ea typeface="Batang" pitchFamily="18" charset="-127"/>
          </a:endParaRPr>
        </a:p>
      </dgm:t>
    </dgm:pt>
    <dgm:pt modelId="{979494B0-88C7-4DC9-94B7-BC9ADCE24109}" type="sibTrans" cxnId="{801F9701-229C-4FC2-A602-4B483FEB79EC}">
      <dgm:prSet/>
      <dgm:spPr/>
      <dgm:t>
        <a:bodyPr/>
        <a:lstStyle/>
        <a:p>
          <a:endParaRPr lang="en-US"/>
        </a:p>
      </dgm:t>
    </dgm:pt>
    <dgm:pt modelId="{6B86E4B2-688B-4144-AAFF-B73A3AB5C426}">
      <dgm:prSet phldrT="[Text]"/>
      <dgm:spPr>
        <a:solidFill>
          <a:srgbClr val="FF99CC"/>
        </a:solidFill>
        <a:ln>
          <a:solidFill>
            <a:schemeClr val="tx1"/>
          </a:solidFill>
        </a:ln>
        <a:effectLst>
          <a:glow rad="101600">
            <a:schemeClr val="accent2">
              <a:satMod val="175000"/>
              <a:alpha val="40000"/>
            </a:schemeClr>
          </a:glow>
          <a:reflection blurRad="6350" stA="50000" endA="300" endPos="55500" dist="50800" dir="5400000" sy="-100000" algn="bl" rotWithShape="0"/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rPr>
            <a:t>scarcity</a:t>
          </a:r>
          <a:endParaRPr lang="en-US" dirty="0">
            <a:solidFill>
              <a:schemeClr val="tx1"/>
            </a:solidFill>
            <a:latin typeface="Batang" pitchFamily="18" charset="-127"/>
            <a:ea typeface="Batang" pitchFamily="18" charset="-127"/>
          </a:endParaRPr>
        </a:p>
      </dgm:t>
    </dgm:pt>
    <dgm:pt modelId="{6C91CF94-F7FC-4EA7-AD90-035BAFFCD2B8}" type="parTrans" cxnId="{D315DAD4-8B36-4522-9E5D-3319757E17FD}">
      <dgm:prSet/>
      <dgm:spPr>
        <a:solidFill>
          <a:srgbClr val="FF99CC"/>
        </a:solidFill>
        <a:ln>
          <a:solidFill>
            <a:schemeClr val="tx1"/>
          </a:solidFill>
        </a:ln>
        <a:effectLst>
          <a:glow rad="101600">
            <a:schemeClr val="accent2">
              <a:satMod val="175000"/>
              <a:alpha val="40000"/>
            </a:schemeClr>
          </a:glow>
          <a:reflection blurRad="6350" stA="50000" endA="300" endPos="55500" dist="50800" dir="5400000" sy="-100000" algn="bl" rotWithShape="0"/>
        </a:effectLst>
      </dgm:spPr>
      <dgm:t>
        <a:bodyPr/>
        <a:lstStyle/>
        <a:p>
          <a:endParaRPr lang="en-US">
            <a:solidFill>
              <a:schemeClr val="tx1"/>
            </a:solidFill>
            <a:latin typeface="Batang" pitchFamily="18" charset="-127"/>
            <a:ea typeface="Batang" pitchFamily="18" charset="-127"/>
          </a:endParaRPr>
        </a:p>
      </dgm:t>
    </dgm:pt>
    <dgm:pt modelId="{69226166-1F43-4678-97F9-3424F69F17B3}" type="sibTrans" cxnId="{D315DAD4-8B36-4522-9E5D-3319757E17FD}">
      <dgm:prSet/>
      <dgm:spPr/>
      <dgm:t>
        <a:bodyPr/>
        <a:lstStyle/>
        <a:p>
          <a:endParaRPr lang="en-US"/>
        </a:p>
      </dgm:t>
    </dgm:pt>
    <dgm:pt modelId="{A1AFA130-410F-4F8E-8D76-4FF6C8765073}">
      <dgm:prSet phldrT="[Text]"/>
      <dgm:spPr>
        <a:solidFill>
          <a:srgbClr val="FF99CC"/>
        </a:solidFill>
        <a:ln>
          <a:solidFill>
            <a:schemeClr val="tx1"/>
          </a:solidFill>
        </a:ln>
        <a:effectLst>
          <a:glow rad="101600">
            <a:schemeClr val="accent2">
              <a:satMod val="175000"/>
              <a:alpha val="40000"/>
            </a:schemeClr>
          </a:glow>
          <a:reflection blurRad="6350" stA="50000" endA="300" endPos="55500" dist="50800" dir="5400000" sy="-100000" algn="bl" rotWithShape="0"/>
        </a:effectLst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Batang" pitchFamily="18" charset="-127"/>
              <a:ea typeface="Batang" pitchFamily="18" charset="-127"/>
            </a:rPr>
            <a:t>Commimtment</a:t>
          </a:r>
          <a:endParaRPr lang="en-US" dirty="0">
            <a:solidFill>
              <a:schemeClr val="tx1"/>
            </a:solidFill>
            <a:latin typeface="Batang" pitchFamily="18" charset="-127"/>
            <a:ea typeface="Batang" pitchFamily="18" charset="-127"/>
          </a:endParaRPr>
        </a:p>
      </dgm:t>
    </dgm:pt>
    <dgm:pt modelId="{A2A1635B-F49A-4BE0-BCB1-57F41D76BA75}" type="parTrans" cxnId="{DAE69B39-E272-4CE7-8AF2-CFB9687C3F17}">
      <dgm:prSet/>
      <dgm:spPr>
        <a:solidFill>
          <a:srgbClr val="FF99CC"/>
        </a:solidFill>
        <a:ln>
          <a:solidFill>
            <a:schemeClr val="tx1"/>
          </a:solidFill>
        </a:ln>
        <a:effectLst>
          <a:glow rad="101600">
            <a:schemeClr val="accent2">
              <a:satMod val="175000"/>
              <a:alpha val="40000"/>
            </a:schemeClr>
          </a:glow>
          <a:reflection blurRad="6350" stA="50000" endA="300" endPos="55500" dist="50800" dir="5400000" sy="-100000" algn="bl" rotWithShape="0"/>
        </a:effectLst>
      </dgm:spPr>
      <dgm:t>
        <a:bodyPr/>
        <a:lstStyle/>
        <a:p>
          <a:endParaRPr lang="en-US">
            <a:solidFill>
              <a:schemeClr val="tx1"/>
            </a:solidFill>
            <a:latin typeface="Batang" pitchFamily="18" charset="-127"/>
            <a:ea typeface="Batang" pitchFamily="18" charset="-127"/>
          </a:endParaRPr>
        </a:p>
      </dgm:t>
    </dgm:pt>
    <dgm:pt modelId="{C5ACDA99-3D4C-45AD-A5F1-4EF07E0B4A25}" type="sibTrans" cxnId="{DAE69B39-E272-4CE7-8AF2-CFB9687C3F17}">
      <dgm:prSet/>
      <dgm:spPr/>
      <dgm:t>
        <a:bodyPr/>
        <a:lstStyle/>
        <a:p>
          <a:endParaRPr lang="en-US"/>
        </a:p>
      </dgm:t>
    </dgm:pt>
    <dgm:pt modelId="{F29EC2DF-2FC6-4FC4-A046-5FD5CCE90318}">
      <dgm:prSet phldrT="[Text]"/>
      <dgm:spPr>
        <a:solidFill>
          <a:srgbClr val="FF99CC"/>
        </a:solidFill>
        <a:ln>
          <a:solidFill>
            <a:schemeClr val="tx1"/>
          </a:solidFill>
        </a:ln>
        <a:effectLst>
          <a:glow rad="101600">
            <a:schemeClr val="accent2">
              <a:satMod val="175000"/>
              <a:alpha val="40000"/>
            </a:schemeClr>
          </a:glow>
          <a:reflection blurRad="6350" stA="50000" endA="300" endPos="55500" dist="50800" dir="5400000" sy="-100000" algn="bl" rotWithShape="0"/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rPr>
            <a:t>liking</a:t>
          </a:r>
          <a:endParaRPr lang="en-US" dirty="0">
            <a:solidFill>
              <a:schemeClr val="tx1"/>
            </a:solidFill>
            <a:latin typeface="Batang" pitchFamily="18" charset="-127"/>
            <a:ea typeface="Batang" pitchFamily="18" charset="-127"/>
          </a:endParaRPr>
        </a:p>
      </dgm:t>
    </dgm:pt>
    <dgm:pt modelId="{215EF7BF-FEEC-4303-AECA-EE09CD27FA8E}" type="sibTrans" cxnId="{8C906753-9552-431D-940A-002B410C8EDA}">
      <dgm:prSet/>
      <dgm:spPr/>
      <dgm:t>
        <a:bodyPr/>
        <a:lstStyle/>
        <a:p>
          <a:endParaRPr lang="en-US"/>
        </a:p>
      </dgm:t>
    </dgm:pt>
    <dgm:pt modelId="{98B11269-C372-4D59-953A-070C5FFC5E17}" type="parTrans" cxnId="{8C906753-9552-431D-940A-002B410C8EDA}">
      <dgm:prSet/>
      <dgm:spPr>
        <a:solidFill>
          <a:srgbClr val="FF99CC"/>
        </a:solidFill>
        <a:ln>
          <a:solidFill>
            <a:schemeClr val="tx1"/>
          </a:solidFill>
        </a:ln>
        <a:effectLst>
          <a:glow rad="101600">
            <a:schemeClr val="accent2">
              <a:satMod val="175000"/>
              <a:alpha val="40000"/>
            </a:schemeClr>
          </a:glow>
          <a:reflection blurRad="6350" stA="50000" endA="300" endPos="55500" dist="50800" dir="5400000" sy="-100000" algn="bl" rotWithShape="0"/>
        </a:effectLst>
      </dgm:spPr>
      <dgm:t>
        <a:bodyPr/>
        <a:lstStyle/>
        <a:p>
          <a:endParaRPr lang="en-US">
            <a:solidFill>
              <a:schemeClr val="tx1"/>
            </a:solidFill>
            <a:latin typeface="Batang" pitchFamily="18" charset="-127"/>
            <a:ea typeface="Batang" pitchFamily="18" charset="-127"/>
          </a:endParaRPr>
        </a:p>
      </dgm:t>
    </dgm:pt>
    <dgm:pt modelId="{A63F6678-A4FE-4CF3-BFAF-388EB951EA67}">
      <dgm:prSet phldrT="[Text]"/>
      <dgm:spPr>
        <a:solidFill>
          <a:srgbClr val="FF99CC"/>
        </a:solidFill>
        <a:ln>
          <a:solidFill>
            <a:schemeClr val="tx1"/>
          </a:solidFill>
        </a:ln>
        <a:effectLst>
          <a:glow rad="101600">
            <a:schemeClr val="accent2">
              <a:satMod val="175000"/>
              <a:alpha val="40000"/>
            </a:schemeClr>
          </a:glow>
          <a:reflection blurRad="6350" stA="50000" endA="300" endPos="55500" dist="50800" dir="5400000" sy="-100000" algn="bl" rotWithShape="0"/>
        </a:effectLst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rPr>
            <a:t>Social proof</a:t>
          </a:r>
          <a:endParaRPr lang="en-US" dirty="0">
            <a:solidFill>
              <a:schemeClr val="tx1"/>
            </a:solidFill>
            <a:latin typeface="Batang" pitchFamily="18" charset="-127"/>
            <a:ea typeface="Batang" pitchFamily="18" charset="-127"/>
          </a:endParaRPr>
        </a:p>
      </dgm:t>
    </dgm:pt>
    <dgm:pt modelId="{79092C7A-CC70-46AF-8F73-B0BDBCFF0C42}" type="parTrans" cxnId="{66F00B48-1295-473B-8704-F23B9B0207C5}">
      <dgm:prSet/>
      <dgm:spPr>
        <a:solidFill>
          <a:srgbClr val="FF99CC"/>
        </a:solidFill>
        <a:ln>
          <a:solidFill>
            <a:schemeClr val="tx1"/>
          </a:solidFill>
        </a:ln>
        <a:effectLst>
          <a:glow rad="101600">
            <a:schemeClr val="accent2">
              <a:satMod val="175000"/>
              <a:alpha val="40000"/>
            </a:schemeClr>
          </a:glow>
          <a:reflection blurRad="6350" stA="50000" endA="300" endPos="55500" dist="50800" dir="5400000" sy="-100000" algn="bl" rotWithShape="0"/>
        </a:effectLst>
      </dgm:spPr>
      <dgm:t>
        <a:bodyPr/>
        <a:lstStyle/>
        <a:p>
          <a:endParaRPr lang="en-US">
            <a:solidFill>
              <a:schemeClr val="tx1"/>
            </a:solidFill>
            <a:latin typeface="Batang" pitchFamily="18" charset="-127"/>
            <a:ea typeface="Batang" pitchFamily="18" charset="-127"/>
          </a:endParaRPr>
        </a:p>
      </dgm:t>
    </dgm:pt>
    <dgm:pt modelId="{EF95ECFB-A174-41F1-8CF2-66C8706782B7}" type="sibTrans" cxnId="{66F00B48-1295-473B-8704-F23B9B0207C5}">
      <dgm:prSet/>
      <dgm:spPr/>
      <dgm:t>
        <a:bodyPr/>
        <a:lstStyle/>
        <a:p>
          <a:endParaRPr lang="en-US"/>
        </a:p>
      </dgm:t>
    </dgm:pt>
    <dgm:pt modelId="{E04EF5BF-5951-49EF-9C2D-6DB44CD73159}" type="pres">
      <dgm:prSet presAssocID="{2B4E95C8-E703-403E-9527-2EA6EE8628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F108B614-2E4E-49B8-8725-D82DC185C90F}" type="pres">
      <dgm:prSet presAssocID="{4D0B3BA1-1944-4F69-B291-FB2343496499}" presName="hierRoot1" presStyleCnt="0">
        <dgm:presLayoutVars>
          <dgm:hierBranch val="init"/>
        </dgm:presLayoutVars>
      </dgm:prSet>
      <dgm:spPr/>
    </dgm:pt>
    <dgm:pt modelId="{611BBBA2-6EC8-481F-A902-E8755CE1FDB9}" type="pres">
      <dgm:prSet presAssocID="{4D0B3BA1-1944-4F69-B291-FB2343496499}" presName="rootComposite1" presStyleCnt="0"/>
      <dgm:spPr/>
    </dgm:pt>
    <dgm:pt modelId="{FBD10D9A-F93C-4395-9696-C68D021F9044}" type="pres">
      <dgm:prSet presAssocID="{4D0B3BA1-1944-4F69-B291-FB2343496499}" presName="rootText1" presStyleLbl="node0" presStyleIdx="0" presStyleCnt="1" custScaleX="540053" custScaleY="365267" custLinFactY="-100000" custLinFactNeighborX="-23136" custLinFactNeighborY="-16362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A73D6ECA-3F38-463B-B234-A2C7B275E535}" type="pres">
      <dgm:prSet presAssocID="{4D0B3BA1-1944-4F69-B291-FB2343496499}" presName="rootConnector1" presStyleLbl="node1" presStyleIdx="0" presStyleCnt="0"/>
      <dgm:spPr/>
      <dgm:t>
        <a:bodyPr/>
        <a:lstStyle/>
        <a:p>
          <a:endParaRPr lang="id-ID"/>
        </a:p>
      </dgm:t>
    </dgm:pt>
    <dgm:pt modelId="{40E31606-B730-4D50-A105-720C9F626738}" type="pres">
      <dgm:prSet presAssocID="{4D0B3BA1-1944-4F69-B291-FB2343496499}" presName="hierChild2" presStyleCnt="0"/>
      <dgm:spPr/>
    </dgm:pt>
    <dgm:pt modelId="{BB8B815B-47F7-4250-8183-4B50B9270BC9}" type="pres">
      <dgm:prSet presAssocID="{96A40E0D-790E-4C68-A506-B371BD0FD8EC}" presName="Name37" presStyleLbl="parChTrans1D2" presStyleIdx="0" presStyleCnt="6"/>
      <dgm:spPr/>
      <dgm:t>
        <a:bodyPr/>
        <a:lstStyle/>
        <a:p>
          <a:endParaRPr lang="id-ID"/>
        </a:p>
      </dgm:t>
    </dgm:pt>
    <dgm:pt modelId="{C5938A45-BB1A-4EF3-B945-FB0C5B86E4E0}" type="pres">
      <dgm:prSet presAssocID="{6148DFCA-038E-437A-96BC-3F6815A34137}" presName="hierRoot2" presStyleCnt="0">
        <dgm:presLayoutVars>
          <dgm:hierBranch val="init"/>
        </dgm:presLayoutVars>
      </dgm:prSet>
      <dgm:spPr/>
    </dgm:pt>
    <dgm:pt modelId="{27EF6D3A-DCD7-47AC-B1AF-5474C76C57AB}" type="pres">
      <dgm:prSet presAssocID="{6148DFCA-038E-437A-96BC-3F6815A34137}" presName="rootComposite" presStyleCnt="0"/>
      <dgm:spPr/>
    </dgm:pt>
    <dgm:pt modelId="{0DB4C7DC-F05E-4BED-994D-A0BA616D12CD}" type="pres">
      <dgm:prSet presAssocID="{6148DFCA-038E-437A-96BC-3F6815A34137}" presName="rootText" presStyleLbl="node2" presStyleIdx="0" presStyleCnt="6" custScaleX="164669" custScaleY="205818" custLinFactNeighborX="6919" custLinFactNeighborY="579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D04EC1-17A4-4F30-B93B-E2D9127D3119}" type="pres">
      <dgm:prSet presAssocID="{6148DFCA-038E-437A-96BC-3F6815A34137}" presName="rootConnector" presStyleLbl="node2" presStyleIdx="0" presStyleCnt="6"/>
      <dgm:spPr/>
      <dgm:t>
        <a:bodyPr/>
        <a:lstStyle/>
        <a:p>
          <a:endParaRPr lang="id-ID"/>
        </a:p>
      </dgm:t>
    </dgm:pt>
    <dgm:pt modelId="{EEC1894E-2489-422A-AE92-1F9928BEC5A2}" type="pres">
      <dgm:prSet presAssocID="{6148DFCA-038E-437A-96BC-3F6815A34137}" presName="hierChild4" presStyleCnt="0"/>
      <dgm:spPr/>
    </dgm:pt>
    <dgm:pt modelId="{9FBA116E-2059-45DD-B7AE-31D9325495A1}" type="pres">
      <dgm:prSet presAssocID="{6148DFCA-038E-437A-96BC-3F6815A34137}" presName="hierChild5" presStyleCnt="0"/>
      <dgm:spPr/>
    </dgm:pt>
    <dgm:pt modelId="{61A30C4C-567E-444E-84A6-E9E399FAC7F2}" type="pres">
      <dgm:prSet presAssocID="{A2A1635B-F49A-4BE0-BCB1-57F41D76BA75}" presName="Name37" presStyleLbl="parChTrans1D2" presStyleIdx="1" presStyleCnt="6"/>
      <dgm:spPr/>
      <dgm:t>
        <a:bodyPr/>
        <a:lstStyle/>
        <a:p>
          <a:endParaRPr lang="id-ID"/>
        </a:p>
      </dgm:t>
    </dgm:pt>
    <dgm:pt modelId="{5D8653C4-0EB4-44F0-AA84-BC627C0ADAB1}" type="pres">
      <dgm:prSet presAssocID="{A1AFA130-410F-4F8E-8D76-4FF6C8765073}" presName="hierRoot2" presStyleCnt="0">
        <dgm:presLayoutVars>
          <dgm:hierBranch val="init"/>
        </dgm:presLayoutVars>
      </dgm:prSet>
      <dgm:spPr/>
    </dgm:pt>
    <dgm:pt modelId="{FB8B80B4-F80B-4A18-AE19-1512F7510A0E}" type="pres">
      <dgm:prSet presAssocID="{A1AFA130-410F-4F8E-8D76-4FF6C8765073}" presName="rootComposite" presStyleCnt="0"/>
      <dgm:spPr/>
    </dgm:pt>
    <dgm:pt modelId="{D8DB2919-0AF9-4B8A-91F6-D49F497EBDB2}" type="pres">
      <dgm:prSet presAssocID="{A1AFA130-410F-4F8E-8D76-4FF6C8765073}" presName="rootText" presStyleLbl="node2" presStyleIdx="1" presStyleCnt="6" custScaleX="206482" custScaleY="191606" custLinFactNeighborX="2317" custLinFactNeighborY="579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69C0AB-C3B3-4C64-8FA8-E3A18738CF00}" type="pres">
      <dgm:prSet presAssocID="{A1AFA130-410F-4F8E-8D76-4FF6C8765073}" presName="rootConnector" presStyleLbl="node2" presStyleIdx="1" presStyleCnt="6"/>
      <dgm:spPr/>
      <dgm:t>
        <a:bodyPr/>
        <a:lstStyle/>
        <a:p>
          <a:endParaRPr lang="id-ID"/>
        </a:p>
      </dgm:t>
    </dgm:pt>
    <dgm:pt modelId="{9DD1F9A5-9361-425E-8D9F-8B306BF1757A}" type="pres">
      <dgm:prSet presAssocID="{A1AFA130-410F-4F8E-8D76-4FF6C8765073}" presName="hierChild4" presStyleCnt="0"/>
      <dgm:spPr/>
    </dgm:pt>
    <dgm:pt modelId="{6389A845-45A1-4733-9BB6-8FE6A998EEB8}" type="pres">
      <dgm:prSet presAssocID="{A1AFA130-410F-4F8E-8D76-4FF6C8765073}" presName="hierChild5" presStyleCnt="0"/>
      <dgm:spPr/>
    </dgm:pt>
    <dgm:pt modelId="{E05B28FF-4A81-42B1-A20C-320AD0CC869F}" type="pres">
      <dgm:prSet presAssocID="{79092C7A-CC70-46AF-8F73-B0BDBCFF0C42}" presName="Name37" presStyleLbl="parChTrans1D2" presStyleIdx="2" presStyleCnt="6"/>
      <dgm:spPr/>
      <dgm:t>
        <a:bodyPr/>
        <a:lstStyle/>
        <a:p>
          <a:endParaRPr lang="id-ID"/>
        </a:p>
      </dgm:t>
    </dgm:pt>
    <dgm:pt modelId="{706D63B2-8110-4DBC-8684-9BC7975A9470}" type="pres">
      <dgm:prSet presAssocID="{A63F6678-A4FE-4CF3-BFAF-388EB951EA67}" presName="hierRoot2" presStyleCnt="0">
        <dgm:presLayoutVars>
          <dgm:hierBranch val="init"/>
        </dgm:presLayoutVars>
      </dgm:prSet>
      <dgm:spPr/>
    </dgm:pt>
    <dgm:pt modelId="{8055B7B8-C3A7-4E28-A4DA-E66170843AA8}" type="pres">
      <dgm:prSet presAssocID="{A63F6678-A4FE-4CF3-BFAF-388EB951EA67}" presName="rootComposite" presStyleCnt="0"/>
      <dgm:spPr/>
    </dgm:pt>
    <dgm:pt modelId="{9E174241-19EC-4B21-A312-849C0C9D364B}" type="pres">
      <dgm:prSet presAssocID="{A63F6678-A4FE-4CF3-BFAF-388EB951EA67}" presName="rootText" presStyleLbl="node2" presStyleIdx="2" presStyleCnt="6" custScaleX="155407" custScaleY="187704" custLinFactNeighborX="2317" custLinFactNeighborY="579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841604-B5FF-462D-B1A0-E4166C9B9292}" type="pres">
      <dgm:prSet presAssocID="{A63F6678-A4FE-4CF3-BFAF-388EB951EA67}" presName="rootConnector" presStyleLbl="node2" presStyleIdx="2" presStyleCnt="6"/>
      <dgm:spPr/>
      <dgm:t>
        <a:bodyPr/>
        <a:lstStyle/>
        <a:p>
          <a:endParaRPr lang="id-ID"/>
        </a:p>
      </dgm:t>
    </dgm:pt>
    <dgm:pt modelId="{9A068140-8839-4AC6-A046-C874DB6BFBAF}" type="pres">
      <dgm:prSet presAssocID="{A63F6678-A4FE-4CF3-BFAF-388EB951EA67}" presName="hierChild4" presStyleCnt="0"/>
      <dgm:spPr/>
    </dgm:pt>
    <dgm:pt modelId="{A8B4B611-0145-4AEF-9EB6-C54B623E0D8C}" type="pres">
      <dgm:prSet presAssocID="{A63F6678-A4FE-4CF3-BFAF-388EB951EA67}" presName="hierChild5" presStyleCnt="0"/>
      <dgm:spPr/>
    </dgm:pt>
    <dgm:pt modelId="{6405DB9C-9713-41FC-AD73-31408F6015AD}" type="pres">
      <dgm:prSet presAssocID="{98B11269-C372-4D59-953A-070C5FFC5E17}" presName="Name37" presStyleLbl="parChTrans1D2" presStyleIdx="3" presStyleCnt="6"/>
      <dgm:spPr/>
      <dgm:t>
        <a:bodyPr/>
        <a:lstStyle/>
        <a:p>
          <a:endParaRPr lang="id-ID"/>
        </a:p>
      </dgm:t>
    </dgm:pt>
    <dgm:pt modelId="{2AE08BFF-978D-40E9-866E-F9D37E77DF25}" type="pres">
      <dgm:prSet presAssocID="{F29EC2DF-2FC6-4FC4-A046-5FD5CCE90318}" presName="hierRoot2" presStyleCnt="0">
        <dgm:presLayoutVars>
          <dgm:hierBranch val="init"/>
        </dgm:presLayoutVars>
      </dgm:prSet>
      <dgm:spPr/>
    </dgm:pt>
    <dgm:pt modelId="{0A25BD52-71D2-49C9-9843-562E424B5A0D}" type="pres">
      <dgm:prSet presAssocID="{F29EC2DF-2FC6-4FC4-A046-5FD5CCE90318}" presName="rootComposite" presStyleCnt="0"/>
      <dgm:spPr/>
    </dgm:pt>
    <dgm:pt modelId="{F9B436EA-B7DA-4028-BF9B-841B220743CE}" type="pres">
      <dgm:prSet presAssocID="{F29EC2DF-2FC6-4FC4-A046-5FD5CCE90318}" presName="rootText" presStyleLbl="node2" presStyleIdx="3" presStyleCnt="6" custScaleX="119672" custScaleY="195299" custLinFactNeighborX="2317" custLinFactNeighborY="5791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9C4A59D-BBD3-4955-A041-C66D0EF70403}" type="pres">
      <dgm:prSet presAssocID="{F29EC2DF-2FC6-4FC4-A046-5FD5CCE90318}" presName="rootConnector" presStyleLbl="node2" presStyleIdx="3" presStyleCnt="6"/>
      <dgm:spPr/>
      <dgm:t>
        <a:bodyPr/>
        <a:lstStyle/>
        <a:p>
          <a:endParaRPr lang="id-ID"/>
        </a:p>
      </dgm:t>
    </dgm:pt>
    <dgm:pt modelId="{24853DC1-D0BA-4738-978D-F8EBAA89BA37}" type="pres">
      <dgm:prSet presAssocID="{F29EC2DF-2FC6-4FC4-A046-5FD5CCE90318}" presName="hierChild4" presStyleCnt="0"/>
      <dgm:spPr/>
    </dgm:pt>
    <dgm:pt modelId="{DE512292-0169-406B-A74A-A64AF2C09D51}" type="pres">
      <dgm:prSet presAssocID="{F29EC2DF-2FC6-4FC4-A046-5FD5CCE90318}" presName="hierChild5" presStyleCnt="0"/>
      <dgm:spPr/>
    </dgm:pt>
    <dgm:pt modelId="{0817F020-A1AF-4937-91DE-51283E054E3B}" type="pres">
      <dgm:prSet presAssocID="{CB349BC3-E6F6-4889-977D-3428DDC27415}" presName="Name37" presStyleLbl="parChTrans1D2" presStyleIdx="4" presStyleCnt="6"/>
      <dgm:spPr/>
      <dgm:t>
        <a:bodyPr/>
        <a:lstStyle/>
        <a:p>
          <a:endParaRPr lang="id-ID"/>
        </a:p>
      </dgm:t>
    </dgm:pt>
    <dgm:pt modelId="{2742FB20-7740-4787-91ED-0E648BEE33E5}" type="pres">
      <dgm:prSet presAssocID="{5B255FCF-461A-411C-BB94-18112767C822}" presName="hierRoot2" presStyleCnt="0">
        <dgm:presLayoutVars>
          <dgm:hierBranch val="init"/>
        </dgm:presLayoutVars>
      </dgm:prSet>
      <dgm:spPr/>
    </dgm:pt>
    <dgm:pt modelId="{8925CD0E-9231-4D52-8FA6-B731BC7082FE}" type="pres">
      <dgm:prSet presAssocID="{5B255FCF-461A-411C-BB94-18112767C822}" presName="rootComposite" presStyleCnt="0"/>
      <dgm:spPr/>
    </dgm:pt>
    <dgm:pt modelId="{C5496FDD-77A1-4EF1-861D-144FF0159742}" type="pres">
      <dgm:prSet presAssocID="{5B255FCF-461A-411C-BB94-18112767C822}" presName="rootText" presStyleLbl="node2" presStyleIdx="4" presStyleCnt="6" custScaleX="144957" custScaleY="171037" custLinFactNeighborX="2317" custLinFactNeighborY="5791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2FD9A62-7622-4C6B-9A98-A751F64E8E69}" type="pres">
      <dgm:prSet presAssocID="{5B255FCF-461A-411C-BB94-18112767C822}" presName="rootConnector" presStyleLbl="node2" presStyleIdx="4" presStyleCnt="6"/>
      <dgm:spPr/>
      <dgm:t>
        <a:bodyPr/>
        <a:lstStyle/>
        <a:p>
          <a:endParaRPr lang="id-ID"/>
        </a:p>
      </dgm:t>
    </dgm:pt>
    <dgm:pt modelId="{1FC55E90-0908-42C3-8CC3-951561C37228}" type="pres">
      <dgm:prSet presAssocID="{5B255FCF-461A-411C-BB94-18112767C822}" presName="hierChild4" presStyleCnt="0"/>
      <dgm:spPr/>
    </dgm:pt>
    <dgm:pt modelId="{85FB14DF-DB2E-474C-B671-C93329341809}" type="pres">
      <dgm:prSet presAssocID="{5B255FCF-461A-411C-BB94-18112767C822}" presName="hierChild5" presStyleCnt="0"/>
      <dgm:spPr/>
    </dgm:pt>
    <dgm:pt modelId="{CEF4129D-CA8D-42C5-9F5E-6B85E4605E13}" type="pres">
      <dgm:prSet presAssocID="{6C91CF94-F7FC-4EA7-AD90-035BAFFCD2B8}" presName="Name37" presStyleLbl="parChTrans1D2" presStyleIdx="5" presStyleCnt="6"/>
      <dgm:spPr/>
      <dgm:t>
        <a:bodyPr/>
        <a:lstStyle/>
        <a:p>
          <a:endParaRPr lang="id-ID"/>
        </a:p>
      </dgm:t>
    </dgm:pt>
    <dgm:pt modelId="{FAEE3090-09BE-4A25-BA20-6A91AEE318CE}" type="pres">
      <dgm:prSet presAssocID="{6B86E4B2-688B-4144-AAFF-B73A3AB5C426}" presName="hierRoot2" presStyleCnt="0">
        <dgm:presLayoutVars>
          <dgm:hierBranch val="init"/>
        </dgm:presLayoutVars>
      </dgm:prSet>
      <dgm:spPr/>
    </dgm:pt>
    <dgm:pt modelId="{AF663765-31BB-4F23-B87A-FEC66D784F55}" type="pres">
      <dgm:prSet presAssocID="{6B86E4B2-688B-4144-AAFF-B73A3AB5C426}" presName="rootComposite" presStyleCnt="0"/>
      <dgm:spPr/>
    </dgm:pt>
    <dgm:pt modelId="{4ADF8508-E426-433B-9C9E-56061C874D41}" type="pres">
      <dgm:prSet presAssocID="{6B86E4B2-688B-4144-AAFF-B73A3AB5C426}" presName="rootText" presStyleLbl="node2" presStyleIdx="5" presStyleCnt="6" custScaleX="142800" custScaleY="171609" custLinFactNeighborX="2317" custLinFactNeighborY="5791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1731BAC2-3CE9-452A-89C3-D3B968B57E46}" type="pres">
      <dgm:prSet presAssocID="{6B86E4B2-688B-4144-AAFF-B73A3AB5C426}" presName="rootConnector" presStyleLbl="node2" presStyleIdx="5" presStyleCnt="6"/>
      <dgm:spPr/>
      <dgm:t>
        <a:bodyPr/>
        <a:lstStyle/>
        <a:p>
          <a:endParaRPr lang="id-ID"/>
        </a:p>
      </dgm:t>
    </dgm:pt>
    <dgm:pt modelId="{027C97BE-87DA-4425-89BC-28AA07AF1900}" type="pres">
      <dgm:prSet presAssocID="{6B86E4B2-688B-4144-AAFF-B73A3AB5C426}" presName="hierChild4" presStyleCnt="0"/>
      <dgm:spPr/>
    </dgm:pt>
    <dgm:pt modelId="{67D9574A-1A54-4150-8402-BCE3D7676C4F}" type="pres">
      <dgm:prSet presAssocID="{6B86E4B2-688B-4144-AAFF-B73A3AB5C426}" presName="hierChild5" presStyleCnt="0"/>
      <dgm:spPr/>
    </dgm:pt>
    <dgm:pt modelId="{DABE748F-E099-4116-8795-E5E4F6EF241C}" type="pres">
      <dgm:prSet presAssocID="{4D0B3BA1-1944-4F69-B291-FB2343496499}" presName="hierChild3" presStyleCnt="0"/>
      <dgm:spPr/>
    </dgm:pt>
  </dgm:ptLst>
  <dgm:cxnLst>
    <dgm:cxn modelId="{FF51F832-8CEF-9E45-BA97-A35B210CB02B}" type="presOf" srcId="{2B4E95C8-E703-403E-9527-2EA6EE86281C}" destId="{E04EF5BF-5951-49EF-9C2D-6DB44CD73159}" srcOrd="0" destOrd="0" presId="urn:microsoft.com/office/officeart/2005/8/layout/orgChart1"/>
    <dgm:cxn modelId="{8D13F9E1-1984-3645-ADD3-E91945776E5B}" type="presOf" srcId="{CB349BC3-E6F6-4889-977D-3428DDC27415}" destId="{0817F020-A1AF-4937-91DE-51283E054E3B}" srcOrd="0" destOrd="0" presId="urn:microsoft.com/office/officeart/2005/8/layout/orgChart1"/>
    <dgm:cxn modelId="{FDCEFAC2-7BF9-824A-8047-2A00A5D3A2EB}" type="presOf" srcId="{F29EC2DF-2FC6-4FC4-A046-5FD5CCE90318}" destId="{09C4A59D-BBD3-4955-A041-C66D0EF70403}" srcOrd="1" destOrd="0" presId="urn:microsoft.com/office/officeart/2005/8/layout/orgChart1"/>
    <dgm:cxn modelId="{C4196916-920F-A340-A163-7D12208843F1}" type="presOf" srcId="{A63F6678-A4FE-4CF3-BFAF-388EB951EA67}" destId="{8A841604-B5FF-462D-B1A0-E4166C9B9292}" srcOrd="1" destOrd="0" presId="urn:microsoft.com/office/officeart/2005/8/layout/orgChart1"/>
    <dgm:cxn modelId="{616D8AEA-D79C-4646-A6B7-F90F1EFA6935}" type="presOf" srcId="{79092C7A-CC70-46AF-8F73-B0BDBCFF0C42}" destId="{E05B28FF-4A81-42B1-A20C-320AD0CC869F}" srcOrd="0" destOrd="0" presId="urn:microsoft.com/office/officeart/2005/8/layout/orgChart1"/>
    <dgm:cxn modelId="{A8A8D853-B02B-3E4D-83BD-BDA3D3E4A73A}" type="presOf" srcId="{5B255FCF-461A-411C-BB94-18112767C822}" destId="{C5496FDD-77A1-4EF1-861D-144FF0159742}" srcOrd="0" destOrd="0" presId="urn:microsoft.com/office/officeart/2005/8/layout/orgChart1"/>
    <dgm:cxn modelId="{56574FB3-DDE9-CD47-A0C4-D8899D2D4089}" type="presOf" srcId="{5B255FCF-461A-411C-BB94-18112767C822}" destId="{02FD9A62-7622-4C6B-9A98-A751F64E8E69}" srcOrd="1" destOrd="0" presId="urn:microsoft.com/office/officeart/2005/8/layout/orgChart1"/>
    <dgm:cxn modelId="{F892CF80-7B1B-AE44-A4C6-DCD33F55ABDB}" type="presOf" srcId="{96A40E0D-790E-4C68-A506-B371BD0FD8EC}" destId="{BB8B815B-47F7-4250-8183-4B50B9270BC9}" srcOrd="0" destOrd="0" presId="urn:microsoft.com/office/officeart/2005/8/layout/orgChart1"/>
    <dgm:cxn modelId="{44B9180D-BC00-1844-9D00-7FC751D4786E}" type="presOf" srcId="{6148DFCA-038E-437A-96BC-3F6815A34137}" destId="{CFD04EC1-17A4-4F30-B93B-E2D9127D3119}" srcOrd="1" destOrd="0" presId="urn:microsoft.com/office/officeart/2005/8/layout/orgChart1"/>
    <dgm:cxn modelId="{0D521B44-44DF-7943-8644-1080BE26A070}" type="presOf" srcId="{6B86E4B2-688B-4144-AAFF-B73A3AB5C426}" destId="{1731BAC2-3CE9-452A-89C3-D3B968B57E46}" srcOrd="1" destOrd="0" presId="urn:microsoft.com/office/officeart/2005/8/layout/orgChart1"/>
    <dgm:cxn modelId="{DC2177F0-76ED-E64A-B4A8-84B3DC0E9880}" type="presOf" srcId="{6C91CF94-F7FC-4EA7-AD90-035BAFFCD2B8}" destId="{CEF4129D-CA8D-42C5-9F5E-6B85E4605E13}" srcOrd="0" destOrd="0" presId="urn:microsoft.com/office/officeart/2005/8/layout/orgChart1"/>
    <dgm:cxn modelId="{86F052A8-93E4-3842-BF7D-09B7FB633FE7}" type="presOf" srcId="{A63F6678-A4FE-4CF3-BFAF-388EB951EA67}" destId="{9E174241-19EC-4B21-A312-849C0C9D364B}" srcOrd="0" destOrd="0" presId="urn:microsoft.com/office/officeart/2005/8/layout/orgChart1"/>
    <dgm:cxn modelId="{407064A1-A55A-AA4E-A87F-FF8EBD86CB66}" type="presOf" srcId="{4D0B3BA1-1944-4F69-B291-FB2343496499}" destId="{A73D6ECA-3F38-463B-B234-A2C7B275E535}" srcOrd="1" destOrd="0" presId="urn:microsoft.com/office/officeart/2005/8/layout/orgChart1"/>
    <dgm:cxn modelId="{D315DAD4-8B36-4522-9E5D-3319757E17FD}" srcId="{4D0B3BA1-1944-4F69-B291-FB2343496499}" destId="{6B86E4B2-688B-4144-AAFF-B73A3AB5C426}" srcOrd="5" destOrd="0" parTransId="{6C91CF94-F7FC-4EA7-AD90-035BAFFCD2B8}" sibTransId="{69226166-1F43-4678-97F9-3424F69F17B3}"/>
    <dgm:cxn modelId="{D2C9AA53-787D-45BD-900B-08EA415E6CCC}" srcId="{4D0B3BA1-1944-4F69-B291-FB2343496499}" destId="{6148DFCA-038E-437A-96BC-3F6815A34137}" srcOrd="0" destOrd="0" parTransId="{96A40E0D-790E-4C68-A506-B371BD0FD8EC}" sibTransId="{498F3CC3-EB4F-44D0-AFAE-BBCE012FB32C}"/>
    <dgm:cxn modelId="{66F00B48-1295-473B-8704-F23B9B0207C5}" srcId="{4D0B3BA1-1944-4F69-B291-FB2343496499}" destId="{A63F6678-A4FE-4CF3-BFAF-388EB951EA67}" srcOrd="2" destOrd="0" parTransId="{79092C7A-CC70-46AF-8F73-B0BDBCFF0C42}" sibTransId="{EF95ECFB-A174-41F1-8CF2-66C8706782B7}"/>
    <dgm:cxn modelId="{BBAD8B72-BD01-F94E-BECD-EBAE49384683}" type="presOf" srcId="{98B11269-C372-4D59-953A-070C5FFC5E17}" destId="{6405DB9C-9713-41FC-AD73-31408F6015AD}" srcOrd="0" destOrd="0" presId="urn:microsoft.com/office/officeart/2005/8/layout/orgChart1"/>
    <dgm:cxn modelId="{0D2B5A71-B9F7-8F45-9B42-CB36CABCBBEE}" type="presOf" srcId="{A1AFA130-410F-4F8E-8D76-4FF6C8765073}" destId="{D8DB2919-0AF9-4B8A-91F6-D49F497EBDB2}" srcOrd="0" destOrd="0" presId="urn:microsoft.com/office/officeart/2005/8/layout/orgChart1"/>
    <dgm:cxn modelId="{F74928CB-0B63-D947-A526-509C49905CF6}" type="presOf" srcId="{4D0B3BA1-1944-4F69-B291-FB2343496499}" destId="{FBD10D9A-F93C-4395-9696-C68D021F9044}" srcOrd="0" destOrd="0" presId="urn:microsoft.com/office/officeart/2005/8/layout/orgChart1"/>
    <dgm:cxn modelId="{55E79F71-1809-E344-82F7-0FC0CA33E976}" type="presOf" srcId="{A1AFA130-410F-4F8E-8D76-4FF6C8765073}" destId="{FF69C0AB-C3B3-4C64-8FA8-E3A18738CF00}" srcOrd="1" destOrd="0" presId="urn:microsoft.com/office/officeart/2005/8/layout/orgChart1"/>
    <dgm:cxn modelId="{505D11D1-9101-B34A-AF13-36C4C42A3C4B}" type="presOf" srcId="{6B86E4B2-688B-4144-AAFF-B73A3AB5C426}" destId="{4ADF8508-E426-433B-9C9E-56061C874D41}" srcOrd="0" destOrd="0" presId="urn:microsoft.com/office/officeart/2005/8/layout/orgChart1"/>
    <dgm:cxn modelId="{5F0408AB-7852-C241-897D-73C97CFE2EB5}" type="presOf" srcId="{6148DFCA-038E-437A-96BC-3F6815A34137}" destId="{0DB4C7DC-F05E-4BED-994D-A0BA616D12CD}" srcOrd="0" destOrd="0" presId="urn:microsoft.com/office/officeart/2005/8/layout/orgChart1"/>
    <dgm:cxn modelId="{8C906753-9552-431D-940A-002B410C8EDA}" srcId="{4D0B3BA1-1944-4F69-B291-FB2343496499}" destId="{F29EC2DF-2FC6-4FC4-A046-5FD5CCE90318}" srcOrd="3" destOrd="0" parTransId="{98B11269-C372-4D59-953A-070C5FFC5E17}" sibTransId="{215EF7BF-FEEC-4303-AECA-EE09CD27FA8E}"/>
    <dgm:cxn modelId="{DAE69B39-E272-4CE7-8AF2-CFB9687C3F17}" srcId="{4D0B3BA1-1944-4F69-B291-FB2343496499}" destId="{A1AFA130-410F-4F8E-8D76-4FF6C8765073}" srcOrd="1" destOrd="0" parTransId="{A2A1635B-F49A-4BE0-BCB1-57F41D76BA75}" sibTransId="{C5ACDA99-3D4C-45AD-A5F1-4EF07E0B4A25}"/>
    <dgm:cxn modelId="{6AB21E01-34DA-4680-852E-C9825D4D46ED}" srcId="{2B4E95C8-E703-403E-9527-2EA6EE86281C}" destId="{4D0B3BA1-1944-4F69-B291-FB2343496499}" srcOrd="0" destOrd="0" parTransId="{7A2F47DB-7D56-4750-9E55-B5A1908EEE6B}" sibTransId="{704CA683-AC3D-452D-95A5-84A39B89FECC}"/>
    <dgm:cxn modelId="{C6B048B7-4444-A641-B62B-D782FB77FF92}" type="presOf" srcId="{A2A1635B-F49A-4BE0-BCB1-57F41D76BA75}" destId="{61A30C4C-567E-444E-84A6-E9E399FAC7F2}" srcOrd="0" destOrd="0" presId="urn:microsoft.com/office/officeart/2005/8/layout/orgChart1"/>
    <dgm:cxn modelId="{E76DC0AF-66A9-8445-802D-4E33C6C22C1D}" type="presOf" srcId="{F29EC2DF-2FC6-4FC4-A046-5FD5CCE90318}" destId="{F9B436EA-B7DA-4028-BF9B-841B220743CE}" srcOrd="0" destOrd="0" presId="urn:microsoft.com/office/officeart/2005/8/layout/orgChart1"/>
    <dgm:cxn modelId="{801F9701-229C-4FC2-A602-4B483FEB79EC}" srcId="{4D0B3BA1-1944-4F69-B291-FB2343496499}" destId="{5B255FCF-461A-411C-BB94-18112767C822}" srcOrd="4" destOrd="0" parTransId="{CB349BC3-E6F6-4889-977D-3428DDC27415}" sibTransId="{979494B0-88C7-4DC9-94B7-BC9ADCE24109}"/>
    <dgm:cxn modelId="{E74F16EF-27CA-F74D-9FC3-B9CCAF24A594}" type="presParOf" srcId="{E04EF5BF-5951-49EF-9C2D-6DB44CD73159}" destId="{F108B614-2E4E-49B8-8725-D82DC185C90F}" srcOrd="0" destOrd="0" presId="urn:microsoft.com/office/officeart/2005/8/layout/orgChart1"/>
    <dgm:cxn modelId="{761AB834-E59A-8842-8159-B2BD096E4F0C}" type="presParOf" srcId="{F108B614-2E4E-49B8-8725-D82DC185C90F}" destId="{611BBBA2-6EC8-481F-A902-E8755CE1FDB9}" srcOrd="0" destOrd="0" presId="urn:microsoft.com/office/officeart/2005/8/layout/orgChart1"/>
    <dgm:cxn modelId="{C5323FCA-D2E1-4347-B18C-8EF1DBDE4465}" type="presParOf" srcId="{611BBBA2-6EC8-481F-A902-E8755CE1FDB9}" destId="{FBD10D9A-F93C-4395-9696-C68D021F9044}" srcOrd="0" destOrd="0" presId="urn:microsoft.com/office/officeart/2005/8/layout/orgChart1"/>
    <dgm:cxn modelId="{84C30888-8AA3-C444-BCFE-CD0A223BBE1F}" type="presParOf" srcId="{611BBBA2-6EC8-481F-A902-E8755CE1FDB9}" destId="{A73D6ECA-3F38-463B-B234-A2C7B275E535}" srcOrd="1" destOrd="0" presId="urn:microsoft.com/office/officeart/2005/8/layout/orgChart1"/>
    <dgm:cxn modelId="{05B7707B-9445-6C46-ADE5-5B05989CE2EF}" type="presParOf" srcId="{F108B614-2E4E-49B8-8725-D82DC185C90F}" destId="{40E31606-B730-4D50-A105-720C9F626738}" srcOrd="1" destOrd="0" presId="urn:microsoft.com/office/officeart/2005/8/layout/orgChart1"/>
    <dgm:cxn modelId="{56B00ADA-853E-734E-8895-DB970E47C2E6}" type="presParOf" srcId="{40E31606-B730-4D50-A105-720C9F626738}" destId="{BB8B815B-47F7-4250-8183-4B50B9270BC9}" srcOrd="0" destOrd="0" presId="urn:microsoft.com/office/officeart/2005/8/layout/orgChart1"/>
    <dgm:cxn modelId="{26E58FE3-47C8-5744-A5EB-C54EF4159FA1}" type="presParOf" srcId="{40E31606-B730-4D50-A105-720C9F626738}" destId="{C5938A45-BB1A-4EF3-B945-FB0C5B86E4E0}" srcOrd="1" destOrd="0" presId="urn:microsoft.com/office/officeart/2005/8/layout/orgChart1"/>
    <dgm:cxn modelId="{2C883E6C-8846-EF45-9F50-B19A3B9FCB24}" type="presParOf" srcId="{C5938A45-BB1A-4EF3-B945-FB0C5B86E4E0}" destId="{27EF6D3A-DCD7-47AC-B1AF-5474C76C57AB}" srcOrd="0" destOrd="0" presId="urn:microsoft.com/office/officeart/2005/8/layout/orgChart1"/>
    <dgm:cxn modelId="{805CD0C1-E93C-FB4F-BDF4-7EC44674461E}" type="presParOf" srcId="{27EF6D3A-DCD7-47AC-B1AF-5474C76C57AB}" destId="{0DB4C7DC-F05E-4BED-994D-A0BA616D12CD}" srcOrd="0" destOrd="0" presId="urn:microsoft.com/office/officeart/2005/8/layout/orgChart1"/>
    <dgm:cxn modelId="{2473D96A-DCF5-FB40-99D7-90544383BBF8}" type="presParOf" srcId="{27EF6D3A-DCD7-47AC-B1AF-5474C76C57AB}" destId="{CFD04EC1-17A4-4F30-B93B-E2D9127D3119}" srcOrd="1" destOrd="0" presId="urn:microsoft.com/office/officeart/2005/8/layout/orgChart1"/>
    <dgm:cxn modelId="{33931E45-B8BE-FB4E-9A4C-A9265740A5BD}" type="presParOf" srcId="{C5938A45-BB1A-4EF3-B945-FB0C5B86E4E0}" destId="{EEC1894E-2489-422A-AE92-1F9928BEC5A2}" srcOrd="1" destOrd="0" presId="urn:microsoft.com/office/officeart/2005/8/layout/orgChart1"/>
    <dgm:cxn modelId="{B0A2283F-80FE-424E-8704-4681D7456712}" type="presParOf" srcId="{C5938A45-BB1A-4EF3-B945-FB0C5B86E4E0}" destId="{9FBA116E-2059-45DD-B7AE-31D9325495A1}" srcOrd="2" destOrd="0" presId="urn:microsoft.com/office/officeart/2005/8/layout/orgChart1"/>
    <dgm:cxn modelId="{2D13121B-CC5D-0E47-9622-F1C28EE06D77}" type="presParOf" srcId="{40E31606-B730-4D50-A105-720C9F626738}" destId="{61A30C4C-567E-444E-84A6-E9E399FAC7F2}" srcOrd="2" destOrd="0" presId="urn:microsoft.com/office/officeart/2005/8/layout/orgChart1"/>
    <dgm:cxn modelId="{B1911E87-61AF-934B-A8C8-28C1ACB3531F}" type="presParOf" srcId="{40E31606-B730-4D50-A105-720C9F626738}" destId="{5D8653C4-0EB4-44F0-AA84-BC627C0ADAB1}" srcOrd="3" destOrd="0" presId="urn:microsoft.com/office/officeart/2005/8/layout/orgChart1"/>
    <dgm:cxn modelId="{AC9910F0-2BE4-BE41-AC1F-0909D9131312}" type="presParOf" srcId="{5D8653C4-0EB4-44F0-AA84-BC627C0ADAB1}" destId="{FB8B80B4-F80B-4A18-AE19-1512F7510A0E}" srcOrd="0" destOrd="0" presId="urn:microsoft.com/office/officeart/2005/8/layout/orgChart1"/>
    <dgm:cxn modelId="{E0939ADA-A4AE-6449-BE5D-790767233199}" type="presParOf" srcId="{FB8B80B4-F80B-4A18-AE19-1512F7510A0E}" destId="{D8DB2919-0AF9-4B8A-91F6-D49F497EBDB2}" srcOrd="0" destOrd="0" presId="urn:microsoft.com/office/officeart/2005/8/layout/orgChart1"/>
    <dgm:cxn modelId="{1510F3F7-F6CD-7040-AE8B-B8D156D12429}" type="presParOf" srcId="{FB8B80B4-F80B-4A18-AE19-1512F7510A0E}" destId="{FF69C0AB-C3B3-4C64-8FA8-E3A18738CF00}" srcOrd="1" destOrd="0" presId="urn:microsoft.com/office/officeart/2005/8/layout/orgChart1"/>
    <dgm:cxn modelId="{09B3F9BC-5E82-2A4E-82A4-2F89D122D0FE}" type="presParOf" srcId="{5D8653C4-0EB4-44F0-AA84-BC627C0ADAB1}" destId="{9DD1F9A5-9361-425E-8D9F-8B306BF1757A}" srcOrd="1" destOrd="0" presId="urn:microsoft.com/office/officeart/2005/8/layout/orgChart1"/>
    <dgm:cxn modelId="{5D9B5EE9-F1D8-3444-9257-7D008248EF4B}" type="presParOf" srcId="{5D8653C4-0EB4-44F0-AA84-BC627C0ADAB1}" destId="{6389A845-45A1-4733-9BB6-8FE6A998EEB8}" srcOrd="2" destOrd="0" presId="urn:microsoft.com/office/officeart/2005/8/layout/orgChart1"/>
    <dgm:cxn modelId="{CF8957C3-F7D9-8D44-AE75-0A7D67B7ADCD}" type="presParOf" srcId="{40E31606-B730-4D50-A105-720C9F626738}" destId="{E05B28FF-4A81-42B1-A20C-320AD0CC869F}" srcOrd="4" destOrd="0" presId="urn:microsoft.com/office/officeart/2005/8/layout/orgChart1"/>
    <dgm:cxn modelId="{C408E30D-3014-D548-8EC1-05B0AEB6E5A6}" type="presParOf" srcId="{40E31606-B730-4D50-A105-720C9F626738}" destId="{706D63B2-8110-4DBC-8684-9BC7975A9470}" srcOrd="5" destOrd="0" presId="urn:microsoft.com/office/officeart/2005/8/layout/orgChart1"/>
    <dgm:cxn modelId="{D2215599-33B3-8041-AA3E-EDEE7D4E1015}" type="presParOf" srcId="{706D63B2-8110-4DBC-8684-9BC7975A9470}" destId="{8055B7B8-C3A7-4E28-A4DA-E66170843AA8}" srcOrd="0" destOrd="0" presId="urn:microsoft.com/office/officeart/2005/8/layout/orgChart1"/>
    <dgm:cxn modelId="{3A382279-CD94-D74D-90E0-04A4AC130C8D}" type="presParOf" srcId="{8055B7B8-C3A7-4E28-A4DA-E66170843AA8}" destId="{9E174241-19EC-4B21-A312-849C0C9D364B}" srcOrd="0" destOrd="0" presId="urn:microsoft.com/office/officeart/2005/8/layout/orgChart1"/>
    <dgm:cxn modelId="{778C8AF1-A1D1-FD4C-96AE-E5BE80E80450}" type="presParOf" srcId="{8055B7B8-C3A7-4E28-A4DA-E66170843AA8}" destId="{8A841604-B5FF-462D-B1A0-E4166C9B9292}" srcOrd="1" destOrd="0" presId="urn:microsoft.com/office/officeart/2005/8/layout/orgChart1"/>
    <dgm:cxn modelId="{E6C1FDE2-4B04-2048-96C8-6F09EBB01CF9}" type="presParOf" srcId="{706D63B2-8110-4DBC-8684-9BC7975A9470}" destId="{9A068140-8839-4AC6-A046-C874DB6BFBAF}" srcOrd="1" destOrd="0" presId="urn:microsoft.com/office/officeart/2005/8/layout/orgChart1"/>
    <dgm:cxn modelId="{5E20BD45-0596-134F-B236-D17C6FA2676D}" type="presParOf" srcId="{706D63B2-8110-4DBC-8684-9BC7975A9470}" destId="{A8B4B611-0145-4AEF-9EB6-C54B623E0D8C}" srcOrd="2" destOrd="0" presId="urn:microsoft.com/office/officeart/2005/8/layout/orgChart1"/>
    <dgm:cxn modelId="{005D412F-3FBE-7D40-8EFA-325674E97F4B}" type="presParOf" srcId="{40E31606-B730-4D50-A105-720C9F626738}" destId="{6405DB9C-9713-41FC-AD73-31408F6015AD}" srcOrd="6" destOrd="0" presId="urn:microsoft.com/office/officeart/2005/8/layout/orgChart1"/>
    <dgm:cxn modelId="{BF8BA584-0E3E-0348-B3E5-A5DC084C09C3}" type="presParOf" srcId="{40E31606-B730-4D50-A105-720C9F626738}" destId="{2AE08BFF-978D-40E9-866E-F9D37E77DF25}" srcOrd="7" destOrd="0" presId="urn:microsoft.com/office/officeart/2005/8/layout/orgChart1"/>
    <dgm:cxn modelId="{C93BB157-8BDF-C743-9CD6-7E53EC2883C6}" type="presParOf" srcId="{2AE08BFF-978D-40E9-866E-F9D37E77DF25}" destId="{0A25BD52-71D2-49C9-9843-562E424B5A0D}" srcOrd="0" destOrd="0" presId="urn:microsoft.com/office/officeart/2005/8/layout/orgChart1"/>
    <dgm:cxn modelId="{6DE30EA9-F0E9-E94F-89BD-132F639FEBA7}" type="presParOf" srcId="{0A25BD52-71D2-49C9-9843-562E424B5A0D}" destId="{F9B436EA-B7DA-4028-BF9B-841B220743CE}" srcOrd="0" destOrd="0" presId="urn:microsoft.com/office/officeart/2005/8/layout/orgChart1"/>
    <dgm:cxn modelId="{D5A30636-B040-004E-BAF4-2976E4D1ADFD}" type="presParOf" srcId="{0A25BD52-71D2-49C9-9843-562E424B5A0D}" destId="{09C4A59D-BBD3-4955-A041-C66D0EF70403}" srcOrd="1" destOrd="0" presId="urn:microsoft.com/office/officeart/2005/8/layout/orgChart1"/>
    <dgm:cxn modelId="{B284D48A-88E8-EF4E-97D8-FA213F4A5A9D}" type="presParOf" srcId="{2AE08BFF-978D-40E9-866E-F9D37E77DF25}" destId="{24853DC1-D0BA-4738-978D-F8EBAA89BA37}" srcOrd="1" destOrd="0" presId="urn:microsoft.com/office/officeart/2005/8/layout/orgChart1"/>
    <dgm:cxn modelId="{784ABAFD-B343-AA40-BB5E-BF3C3B6E6F88}" type="presParOf" srcId="{2AE08BFF-978D-40E9-866E-F9D37E77DF25}" destId="{DE512292-0169-406B-A74A-A64AF2C09D51}" srcOrd="2" destOrd="0" presId="urn:microsoft.com/office/officeart/2005/8/layout/orgChart1"/>
    <dgm:cxn modelId="{74E33126-4B0C-E340-B1D2-DA96AD94ABDD}" type="presParOf" srcId="{40E31606-B730-4D50-A105-720C9F626738}" destId="{0817F020-A1AF-4937-91DE-51283E054E3B}" srcOrd="8" destOrd="0" presId="urn:microsoft.com/office/officeart/2005/8/layout/orgChart1"/>
    <dgm:cxn modelId="{81A9D50A-8930-C14B-AD14-51643C8F1DAB}" type="presParOf" srcId="{40E31606-B730-4D50-A105-720C9F626738}" destId="{2742FB20-7740-4787-91ED-0E648BEE33E5}" srcOrd="9" destOrd="0" presId="urn:microsoft.com/office/officeart/2005/8/layout/orgChart1"/>
    <dgm:cxn modelId="{5523C248-E35B-6640-A3C7-E5D5CE82D6B4}" type="presParOf" srcId="{2742FB20-7740-4787-91ED-0E648BEE33E5}" destId="{8925CD0E-9231-4D52-8FA6-B731BC7082FE}" srcOrd="0" destOrd="0" presId="urn:microsoft.com/office/officeart/2005/8/layout/orgChart1"/>
    <dgm:cxn modelId="{00EF66C5-2579-6845-85D2-37BB0F566E21}" type="presParOf" srcId="{8925CD0E-9231-4D52-8FA6-B731BC7082FE}" destId="{C5496FDD-77A1-4EF1-861D-144FF0159742}" srcOrd="0" destOrd="0" presId="urn:microsoft.com/office/officeart/2005/8/layout/orgChart1"/>
    <dgm:cxn modelId="{A2037BDE-5E8C-E346-B4A2-7E737FCD5A62}" type="presParOf" srcId="{8925CD0E-9231-4D52-8FA6-B731BC7082FE}" destId="{02FD9A62-7622-4C6B-9A98-A751F64E8E69}" srcOrd="1" destOrd="0" presId="urn:microsoft.com/office/officeart/2005/8/layout/orgChart1"/>
    <dgm:cxn modelId="{B257B611-58A2-EF49-B6BA-2D0E5C78F761}" type="presParOf" srcId="{2742FB20-7740-4787-91ED-0E648BEE33E5}" destId="{1FC55E90-0908-42C3-8CC3-951561C37228}" srcOrd="1" destOrd="0" presId="urn:microsoft.com/office/officeart/2005/8/layout/orgChart1"/>
    <dgm:cxn modelId="{1E031B97-8045-F14E-9442-E44D23353F19}" type="presParOf" srcId="{2742FB20-7740-4787-91ED-0E648BEE33E5}" destId="{85FB14DF-DB2E-474C-B671-C93329341809}" srcOrd="2" destOrd="0" presId="urn:microsoft.com/office/officeart/2005/8/layout/orgChart1"/>
    <dgm:cxn modelId="{AF4CB073-20DF-044B-A3E5-DCFE9557C2BE}" type="presParOf" srcId="{40E31606-B730-4D50-A105-720C9F626738}" destId="{CEF4129D-CA8D-42C5-9F5E-6B85E4605E13}" srcOrd="10" destOrd="0" presId="urn:microsoft.com/office/officeart/2005/8/layout/orgChart1"/>
    <dgm:cxn modelId="{E4DBF984-6460-0646-96C7-4958C04A2013}" type="presParOf" srcId="{40E31606-B730-4D50-A105-720C9F626738}" destId="{FAEE3090-09BE-4A25-BA20-6A91AEE318CE}" srcOrd="11" destOrd="0" presId="urn:microsoft.com/office/officeart/2005/8/layout/orgChart1"/>
    <dgm:cxn modelId="{71D15A14-188B-F544-8BD8-5643191D9049}" type="presParOf" srcId="{FAEE3090-09BE-4A25-BA20-6A91AEE318CE}" destId="{AF663765-31BB-4F23-B87A-FEC66D784F55}" srcOrd="0" destOrd="0" presId="urn:microsoft.com/office/officeart/2005/8/layout/orgChart1"/>
    <dgm:cxn modelId="{4B2F7842-BB34-274A-A421-5DC01425658E}" type="presParOf" srcId="{AF663765-31BB-4F23-B87A-FEC66D784F55}" destId="{4ADF8508-E426-433B-9C9E-56061C874D41}" srcOrd="0" destOrd="0" presId="urn:microsoft.com/office/officeart/2005/8/layout/orgChart1"/>
    <dgm:cxn modelId="{B6B29DB9-DC32-CE45-A101-9DB2853F776B}" type="presParOf" srcId="{AF663765-31BB-4F23-B87A-FEC66D784F55}" destId="{1731BAC2-3CE9-452A-89C3-D3B968B57E46}" srcOrd="1" destOrd="0" presId="urn:microsoft.com/office/officeart/2005/8/layout/orgChart1"/>
    <dgm:cxn modelId="{201C6A27-90E7-5643-B323-2464A3544EED}" type="presParOf" srcId="{FAEE3090-09BE-4A25-BA20-6A91AEE318CE}" destId="{027C97BE-87DA-4425-89BC-28AA07AF1900}" srcOrd="1" destOrd="0" presId="urn:microsoft.com/office/officeart/2005/8/layout/orgChart1"/>
    <dgm:cxn modelId="{C2CB29A6-6DEB-1D40-A312-2F8BFD44B87D}" type="presParOf" srcId="{FAEE3090-09BE-4A25-BA20-6A91AEE318CE}" destId="{67D9574A-1A54-4150-8402-BCE3D7676C4F}" srcOrd="2" destOrd="0" presId="urn:microsoft.com/office/officeart/2005/8/layout/orgChart1"/>
    <dgm:cxn modelId="{34659586-7BAE-BC41-BC13-A98542E958C5}" type="presParOf" srcId="{F108B614-2E4E-49B8-8725-D82DC185C90F}" destId="{DABE748F-E099-4116-8795-E5E4F6EF241C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2D44F-6570-40D2-8BEC-5C8272434AEA}">
      <dsp:nvSpPr>
        <dsp:cNvPr id="0" name=""/>
        <dsp:cNvSpPr/>
      </dsp:nvSpPr>
      <dsp:spPr>
        <a:xfrm>
          <a:off x="9245" y="1797424"/>
          <a:ext cx="5866221" cy="14414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10000"/>
                <a:alpha val="94000"/>
                <a:satMod val="120000"/>
                <a:lumMod val="110000"/>
              </a:schemeClr>
            </a:gs>
            <a:gs pos="100000">
              <a:schemeClr val="dk1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ln w="9525" cap="flat" cmpd="sng" algn="ctr">
          <a:solidFill>
            <a:schemeClr val="dk1"/>
          </a:solidFill>
          <a:prstDash val="solid"/>
        </a:ln>
        <a:effectLst/>
        <a:sp3d extrusionH="3810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Lucida Calligraphy" pitchFamily="66" charset="0"/>
            </a:rPr>
            <a:t>Identity h0w people are influence in </a:t>
          </a:r>
          <a:r>
            <a:rPr lang="en-US" sz="2800" kern="1200" dirty="0" err="1" smtClean="0">
              <a:latin typeface="Lucida Calligraphy" pitchFamily="66" charset="0"/>
            </a:rPr>
            <a:t>sosial</a:t>
          </a:r>
          <a:r>
            <a:rPr lang="en-US" sz="2800" kern="1200" dirty="0" smtClean="0">
              <a:latin typeface="Lucida Calligraphy" pitchFamily="66" charset="0"/>
            </a:rPr>
            <a:t> setting review</a:t>
          </a:r>
          <a:endParaRPr lang="en-US" sz="2800" kern="1200" dirty="0">
            <a:latin typeface="Lucida Calligraphy" pitchFamily="66" charset="0"/>
          </a:endParaRPr>
        </a:p>
      </dsp:txBody>
      <dsp:txXfrm>
        <a:off x="51465" y="1839644"/>
        <a:ext cx="5781781" cy="1357054"/>
      </dsp:txXfrm>
    </dsp:sp>
    <dsp:sp modelId="{D1741FDE-148B-47F1-A02E-9935231ABD82}">
      <dsp:nvSpPr>
        <dsp:cNvPr id="0" name=""/>
        <dsp:cNvSpPr/>
      </dsp:nvSpPr>
      <dsp:spPr>
        <a:xfrm rot="18289469">
          <a:off x="5558443" y="1892590"/>
          <a:ext cx="1478186" cy="37712"/>
        </a:xfrm>
        <a:custGeom>
          <a:avLst/>
          <a:gdLst/>
          <a:ahLst/>
          <a:cxnLst/>
          <a:rect l="0" t="0" r="0" b="0"/>
          <a:pathLst>
            <a:path>
              <a:moveTo>
                <a:pt x="0" y="18856"/>
              </a:moveTo>
              <a:lnTo>
                <a:pt x="1478186" y="18856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Lucida Calligraphy" pitchFamily="66" charset="0"/>
          </a:endParaRPr>
        </a:p>
      </dsp:txBody>
      <dsp:txXfrm>
        <a:off x="6260581" y="1874492"/>
        <a:ext cx="73909" cy="73909"/>
      </dsp:txXfrm>
    </dsp:sp>
    <dsp:sp modelId="{52B5DBE3-89F9-4784-A2B6-3C8F8ACB3E6F}">
      <dsp:nvSpPr>
        <dsp:cNvPr id="0" name=""/>
        <dsp:cNvSpPr/>
      </dsp:nvSpPr>
      <dsp:spPr>
        <a:xfrm>
          <a:off x="6719606" y="777134"/>
          <a:ext cx="2110348" cy="10551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0"/>
                <a:alpha val="94000"/>
                <a:satMod val="120000"/>
                <a:lumMod val="110000"/>
              </a:schemeClr>
            </a:gs>
            <a:gs pos="100000">
              <a:schemeClr val="accent1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  <a:sp3d extrusionH="3810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Lucida Calligraphy" pitchFamily="66" charset="0"/>
            </a:rPr>
            <a:t>conformity</a:t>
          </a:r>
          <a:endParaRPr lang="en-US" sz="2800" kern="1200" dirty="0">
            <a:latin typeface="Lucida Calligraphy" pitchFamily="66" charset="0"/>
          </a:endParaRPr>
        </a:p>
      </dsp:txBody>
      <dsp:txXfrm>
        <a:off x="6750511" y="808039"/>
        <a:ext cx="2048538" cy="993364"/>
      </dsp:txXfrm>
    </dsp:sp>
    <dsp:sp modelId="{BEBCBFDC-17EA-4F90-9E36-1EABEEFDD569}">
      <dsp:nvSpPr>
        <dsp:cNvPr id="0" name=""/>
        <dsp:cNvSpPr/>
      </dsp:nvSpPr>
      <dsp:spPr>
        <a:xfrm>
          <a:off x="5875466" y="2499315"/>
          <a:ext cx="844139" cy="37712"/>
        </a:xfrm>
        <a:custGeom>
          <a:avLst/>
          <a:gdLst/>
          <a:ahLst/>
          <a:cxnLst/>
          <a:rect l="0" t="0" r="0" b="0"/>
          <a:pathLst>
            <a:path>
              <a:moveTo>
                <a:pt x="0" y="18856"/>
              </a:moveTo>
              <a:lnTo>
                <a:pt x="844139" y="18856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Lucida Calligraphy" pitchFamily="66" charset="0"/>
          </a:endParaRPr>
        </a:p>
      </dsp:txBody>
      <dsp:txXfrm>
        <a:off x="6276432" y="2497068"/>
        <a:ext cx="42206" cy="42206"/>
      </dsp:txXfrm>
    </dsp:sp>
    <dsp:sp modelId="{20262232-7CEF-44F7-8401-EE1AD8CEDB42}">
      <dsp:nvSpPr>
        <dsp:cNvPr id="0" name=""/>
        <dsp:cNvSpPr/>
      </dsp:nvSpPr>
      <dsp:spPr>
        <a:xfrm>
          <a:off x="6719606" y="1990584"/>
          <a:ext cx="2110348" cy="10551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10000"/>
                <a:alpha val="94000"/>
                <a:satMod val="120000"/>
                <a:lumMod val="110000"/>
              </a:schemeClr>
            </a:gs>
            <a:gs pos="100000">
              <a:schemeClr val="accent3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/>
        <a:sp3d extrusionH="3810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Lucida Calligraphy" pitchFamily="66" charset="0"/>
            </a:rPr>
            <a:t>obedience</a:t>
          </a:r>
          <a:endParaRPr lang="en-US" sz="2800" kern="1200" dirty="0">
            <a:latin typeface="Lucida Calligraphy" pitchFamily="66" charset="0"/>
          </a:endParaRPr>
        </a:p>
      </dsp:txBody>
      <dsp:txXfrm>
        <a:off x="6750511" y="2021489"/>
        <a:ext cx="2048538" cy="993364"/>
      </dsp:txXfrm>
    </dsp:sp>
    <dsp:sp modelId="{A6459777-4B45-47FB-A3CB-C457B984F261}">
      <dsp:nvSpPr>
        <dsp:cNvPr id="0" name=""/>
        <dsp:cNvSpPr/>
      </dsp:nvSpPr>
      <dsp:spPr>
        <a:xfrm rot="3310531">
          <a:off x="5558443" y="3106041"/>
          <a:ext cx="1478186" cy="37712"/>
        </a:xfrm>
        <a:custGeom>
          <a:avLst/>
          <a:gdLst/>
          <a:ahLst/>
          <a:cxnLst/>
          <a:rect l="0" t="0" r="0" b="0"/>
          <a:pathLst>
            <a:path>
              <a:moveTo>
                <a:pt x="0" y="18856"/>
              </a:moveTo>
              <a:lnTo>
                <a:pt x="1478186" y="18856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Lucida Calligraphy" pitchFamily="66" charset="0"/>
          </a:endParaRPr>
        </a:p>
      </dsp:txBody>
      <dsp:txXfrm>
        <a:off x="6260581" y="3087942"/>
        <a:ext cx="73909" cy="73909"/>
      </dsp:txXfrm>
    </dsp:sp>
    <dsp:sp modelId="{70AA6026-9EEF-4836-9F71-55D197CC9611}">
      <dsp:nvSpPr>
        <dsp:cNvPr id="0" name=""/>
        <dsp:cNvSpPr/>
      </dsp:nvSpPr>
      <dsp:spPr>
        <a:xfrm>
          <a:off x="6719606" y="3204035"/>
          <a:ext cx="2110348" cy="10551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"/>
                <a:alpha val="94000"/>
                <a:satMod val="120000"/>
                <a:lumMod val="110000"/>
              </a:schemeClr>
            </a:gs>
            <a:gs pos="100000">
              <a:schemeClr val="accent2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  <a:sp3d extrusionH="3810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Lucida Calligraphy" pitchFamily="66" charset="0"/>
            </a:rPr>
            <a:t>compliance</a:t>
          </a:r>
          <a:endParaRPr lang="en-US" sz="2800" kern="1200" dirty="0">
            <a:latin typeface="Lucida Calligraphy" pitchFamily="66" charset="0"/>
          </a:endParaRPr>
        </a:p>
      </dsp:txBody>
      <dsp:txXfrm>
        <a:off x="6750511" y="3234940"/>
        <a:ext cx="2048538" cy="9933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85DBB-E2E8-4FBD-AC1D-F9112B9EDA6E}">
      <dsp:nvSpPr>
        <dsp:cNvPr id="0" name=""/>
        <dsp:cNvSpPr/>
      </dsp:nvSpPr>
      <dsp:spPr>
        <a:xfrm>
          <a:off x="2829860" y="156137"/>
          <a:ext cx="2205397" cy="119659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0"/>
                <a:alpha val="94000"/>
                <a:satMod val="120000"/>
                <a:lumMod val="110000"/>
              </a:schemeClr>
            </a:gs>
            <a:gs pos="100000">
              <a:schemeClr val="accent1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Lucida Calligraphy" pitchFamily="66" charset="0"/>
            </a:rPr>
            <a:t>Conformity</a:t>
          </a:r>
        </a:p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latin typeface="Lucida Calligraphy" pitchFamily="66" charset="0"/>
          </a:endParaRPr>
        </a:p>
      </dsp:txBody>
      <dsp:txXfrm>
        <a:off x="2829860" y="156137"/>
        <a:ext cx="2205397" cy="1196595"/>
      </dsp:txXfrm>
    </dsp:sp>
    <dsp:sp modelId="{08B22EEF-1F8C-4FE2-BAAA-6C89FC4CC782}">
      <dsp:nvSpPr>
        <dsp:cNvPr id="0" name=""/>
        <dsp:cNvSpPr/>
      </dsp:nvSpPr>
      <dsp:spPr>
        <a:xfrm>
          <a:off x="1921215" y="1352732"/>
          <a:ext cx="2011344" cy="1396299"/>
        </a:xfrm>
        <a:custGeom>
          <a:avLst/>
          <a:gdLst/>
          <a:ahLst/>
          <a:cxnLst/>
          <a:rect l="0" t="0" r="0" b="0"/>
          <a:pathLst>
            <a:path>
              <a:moveTo>
                <a:pt x="2011344" y="0"/>
              </a:moveTo>
              <a:lnTo>
                <a:pt x="2011344" y="698149"/>
              </a:lnTo>
              <a:lnTo>
                <a:pt x="0" y="698149"/>
              </a:lnTo>
              <a:lnTo>
                <a:pt x="0" y="139629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936772-806E-4BB3-A04B-D9588377C41E}">
      <dsp:nvSpPr>
        <dsp:cNvPr id="0" name=""/>
        <dsp:cNvSpPr/>
      </dsp:nvSpPr>
      <dsp:spPr>
        <a:xfrm>
          <a:off x="0" y="2749032"/>
          <a:ext cx="3842430" cy="129750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5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latin typeface="Lucida Calligraphy" pitchFamily="66" charset="0"/>
            </a:rPr>
            <a:t>Normative social influence </a:t>
          </a:r>
        </a:p>
      </dsp:txBody>
      <dsp:txXfrm>
        <a:off x="0" y="2749032"/>
        <a:ext cx="3842430" cy="1297503"/>
      </dsp:txXfrm>
    </dsp:sp>
    <dsp:sp modelId="{B1DE81D3-FF52-42B8-9486-AF6642EECAC1}">
      <dsp:nvSpPr>
        <dsp:cNvPr id="0" name=""/>
        <dsp:cNvSpPr/>
      </dsp:nvSpPr>
      <dsp:spPr>
        <a:xfrm>
          <a:off x="3932559" y="1352732"/>
          <a:ext cx="2515609" cy="1243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721"/>
              </a:lnTo>
              <a:lnTo>
                <a:pt x="2515609" y="621721"/>
              </a:lnTo>
              <a:lnTo>
                <a:pt x="2515609" y="124344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87619-907D-4C4B-84EE-2D39F89CD2FE}">
      <dsp:nvSpPr>
        <dsp:cNvPr id="0" name=""/>
        <dsp:cNvSpPr/>
      </dsp:nvSpPr>
      <dsp:spPr>
        <a:xfrm>
          <a:off x="4752114" y="2596175"/>
          <a:ext cx="3392106" cy="14333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1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latin typeface="Lucida Calligraphy" pitchFamily="66" charset="0"/>
            </a:rPr>
            <a:t>Informational social influence</a:t>
          </a:r>
          <a:endParaRPr lang="en-US" sz="2900" kern="1200" dirty="0">
            <a:latin typeface="Lucida Calligraphy" pitchFamily="66" charset="0"/>
          </a:endParaRPr>
        </a:p>
      </dsp:txBody>
      <dsp:txXfrm>
        <a:off x="4752114" y="2596175"/>
        <a:ext cx="3392106" cy="14333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4129D-CA8D-42C5-9F5E-6B85E4605E13}">
      <dsp:nvSpPr>
        <dsp:cNvPr id="0" name=""/>
        <dsp:cNvSpPr/>
      </dsp:nvSpPr>
      <dsp:spPr>
        <a:xfrm>
          <a:off x="4266241" y="1774861"/>
          <a:ext cx="4050538" cy="1560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175"/>
              </a:lnTo>
              <a:lnTo>
                <a:pt x="4050538" y="1470175"/>
              </a:lnTo>
              <a:lnTo>
                <a:pt x="4050538" y="1560309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  <a:reflection blurRad="6350" stA="50000" endA="300" endPos="55500" dist="50800" dir="5400000" sy="-100000" algn="bl" rotWithShape="0"/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7F020-A1AF-4937-91DE-51283E054E3B}">
      <dsp:nvSpPr>
        <dsp:cNvPr id="0" name=""/>
        <dsp:cNvSpPr/>
      </dsp:nvSpPr>
      <dsp:spPr>
        <a:xfrm>
          <a:off x="4266241" y="1774861"/>
          <a:ext cx="2649650" cy="1560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175"/>
              </a:lnTo>
              <a:lnTo>
                <a:pt x="2649650" y="1470175"/>
              </a:lnTo>
              <a:lnTo>
                <a:pt x="2649650" y="1560309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  <a:reflection blurRad="6350" stA="50000" endA="300" endPos="55500" dist="50800" dir="5400000" sy="-100000" algn="bl" rotWithShape="0"/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5DB9C-9713-41FC-AD73-31408F6015AD}">
      <dsp:nvSpPr>
        <dsp:cNvPr id="0" name=""/>
        <dsp:cNvSpPr/>
      </dsp:nvSpPr>
      <dsp:spPr>
        <a:xfrm>
          <a:off x="4266241" y="1774861"/>
          <a:ext cx="1333576" cy="1560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175"/>
              </a:lnTo>
              <a:lnTo>
                <a:pt x="1333576" y="1470175"/>
              </a:lnTo>
              <a:lnTo>
                <a:pt x="1333576" y="1560309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  <a:reflection blurRad="6350" stA="50000" endA="300" endPos="55500" dist="50800" dir="5400000" sy="-100000" algn="bl" rotWithShape="0"/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B28FF-4A81-42B1-A20C-320AD0CC869F}">
      <dsp:nvSpPr>
        <dsp:cNvPr id="0" name=""/>
        <dsp:cNvSpPr/>
      </dsp:nvSpPr>
      <dsp:spPr>
        <a:xfrm>
          <a:off x="4193172" y="1774861"/>
          <a:ext cx="91440" cy="1560309"/>
        </a:xfrm>
        <a:custGeom>
          <a:avLst/>
          <a:gdLst/>
          <a:ahLst/>
          <a:cxnLst/>
          <a:rect l="0" t="0" r="0" b="0"/>
          <a:pathLst>
            <a:path>
              <a:moveTo>
                <a:pt x="73069" y="0"/>
              </a:moveTo>
              <a:lnTo>
                <a:pt x="73069" y="1470175"/>
              </a:lnTo>
              <a:lnTo>
                <a:pt x="45720" y="1470175"/>
              </a:lnTo>
              <a:lnTo>
                <a:pt x="45720" y="1560309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  <a:reflection blurRad="6350" stA="50000" endA="300" endPos="55500" dist="50800" dir="5400000" sy="-100000" algn="bl" rotWithShape="0"/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30C4C-567E-444E-84A6-E9E399FAC7F2}">
      <dsp:nvSpPr>
        <dsp:cNvPr id="0" name=""/>
        <dsp:cNvSpPr/>
      </dsp:nvSpPr>
      <dsp:spPr>
        <a:xfrm>
          <a:off x="2505371" y="1774861"/>
          <a:ext cx="1760869" cy="1560309"/>
        </a:xfrm>
        <a:custGeom>
          <a:avLst/>
          <a:gdLst/>
          <a:ahLst/>
          <a:cxnLst/>
          <a:rect l="0" t="0" r="0" b="0"/>
          <a:pathLst>
            <a:path>
              <a:moveTo>
                <a:pt x="1760869" y="0"/>
              </a:moveTo>
              <a:lnTo>
                <a:pt x="1760869" y="1470175"/>
              </a:lnTo>
              <a:lnTo>
                <a:pt x="0" y="1470175"/>
              </a:lnTo>
              <a:lnTo>
                <a:pt x="0" y="1560309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  <a:reflection blurRad="6350" stA="50000" endA="300" endPos="55500" dist="50800" dir="5400000" sy="-100000" algn="bl" rotWithShape="0"/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8B815B-47F7-4250-8183-4B50B9270BC9}">
      <dsp:nvSpPr>
        <dsp:cNvPr id="0" name=""/>
        <dsp:cNvSpPr/>
      </dsp:nvSpPr>
      <dsp:spPr>
        <a:xfrm>
          <a:off x="771602" y="1774861"/>
          <a:ext cx="3494638" cy="1560309"/>
        </a:xfrm>
        <a:custGeom>
          <a:avLst/>
          <a:gdLst/>
          <a:ahLst/>
          <a:cxnLst/>
          <a:rect l="0" t="0" r="0" b="0"/>
          <a:pathLst>
            <a:path>
              <a:moveTo>
                <a:pt x="3494638" y="0"/>
              </a:moveTo>
              <a:lnTo>
                <a:pt x="3494638" y="1470175"/>
              </a:lnTo>
              <a:lnTo>
                <a:pt x="0" y="1470175"/>
              </a:lnTo>
              <a:lnTo>
                <a:pt x="0" y="1560309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  <a:reflection blurRad="6350" stA="50000" endA="300" endPos="55500" dist="50800" dir="5400000" sy="-100000" algn="bl" rotWithShape="0"/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D10D9A-F93C-4395-9696-C68D021F9044}">
      <dsp:nvSpPr>
        <dsp:cNvPr id="0" name=""/>
        <dsp:cNvSpPr/>
      </dsp:nvSpPr>
      <dsp:spPr>
        <a:xfrm>
          <a:off x="1948295" y="207109"/>
          <a:ext cx="4635891" cy="1567751"/>
        </a:xfrm>
        <a:prstGeom prst="rect">
          <a:avLst/>
        </a:prstGeom>
        <a:solidFill>
          <a:srgbClr val="FF6699"/>
        </a:solidFill>
        <a:ln w="19050" cap="flat" cmpd="sng" algn="ctr">
          <a:solidFill>
            <a:schemeClr val="tx1"/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  <a:reflection blurRad="6350" stA="50000" endA="300" endPos="55500" dist="508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Lucida Calligraphy" pitchFamily="66" charset="0"/>
              <a:ea typeface="Batang" pitchFamily="18" charset="-127"/>
            </a:rPr>
            <a:t>Principles of persuasion and compliance</a:t>
          </a:r>
          <a:endParaRPr lang="en-US" sz="2400" b="1" kern="1200" dirty="0">
            <a:solidFill>
              <a:schemeClr val="tx1"/>
            </a:solidFill>
            <a:latin typeface="Lucida Calligraphy" pitchFamily="66" charset="0"/>
            <a:ea typeface="Batang" pitchFamily="18" charset="-127"/>
          </a:endParaRPr>
        </a:p>
      </dsp:txBody>
      <dsp:txXfrm>
        <a:off x="1948295" y="207109"/>
        <a:ext cx="4635891" cy="1567751"/>
      </dsp:txXfrm>
    </dsp:sp>
    <dsp:sp modelId="{0DB4C7DC-F05E-4BED-994D-A0BA616D12CD}">
      <dsp:nvSpPr>
        <dsp:cNvPr id="0" name=""/>
        <dsp:cNvSpPr/>
      </dsp:nvSpPr>
      <dsp:spPr>
        <a:xfrm>
          <a:off x="64831" y="3335170"/>
          <a:ext cx="1413542" cy="883385"/>
        </a:xfrm>
        <a:prstGeom prst="rect">
          <a:avLst/>
        </a:prstGeom>
        <a:solidFill>
          <a:srgbClr val="FF99CC"/>
        </a:solidFill>
        <a:ln w="19050" cap="flat" cmpd="sng" algn="ctr">
          <a:solidFill>
            <a:schemeClr val="tx1"/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  <a:reflection blurRad="6350" stA="50000" endA="300" endPos="55500" dist="508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rPr>
            <a:t>Reciprocation</a:t>
          </a:r>
          <a:endParaRPr lang="en-US" sz="1600" kern="1200" dirty="0">
            <a:solidFill>
              <a:schemeClr val="tx1"/>
            </a:solidFill>
            <a:latin typeface="Batang" pitchFamily="18" charset="-127"/>
            <a:ea typeface="Batang" pitchFamily="18" charset="-127"/>
          </a:endParaRPr>
        </a:p>
      </dsp:txBody>
      <dsp:txXfrm>
        <a:off x="64831" y="3335170"/>
        <a:ext cx="1413542" cy="883385"/>
      </dsp:txXfrm>
    </dsp:sp>
    <dsp:sp modelId="{D8DB2919-0AF9-4B8A-91F6-D49F497EBDB2}">
      <dsp:nvSpPr>
        <dsp:cNvPr id="0" name=""/>
        <dsp:cNvSpPr/>
      </dsp:nvSpPr>
      <dsp:spPr>
        <a:xfrm>
          <a:off x="1619136" y="3335170"/>
          <a:ext cx="1772470" cy="822386"/>
        </a:xfrm>
        <a:prstGeom prst="rect">
          <a:avLst/>
        </a:prstGeom>
        <a:solidFill>
          <a:srgbClr val="FF99CC"/>
        </a:solidFill>
        <a:ln w="19050" cap="flat" cmpd="sng" algn="ctr">
          <a:solidFill>
            <a:schemeClr val="tx1"/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  <a:reflection blurRad="6350" stA="50000" endA="300" endPos="55500" dist="508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  <a:latin typeface="Batang" pitchFamily="18" charset="-127"/>
              <a:ea typeface="Batang" pitchFamily="18" charset="-127"/>
            </a:rPr>
            <a:t>Commimtment</a:t>
          </a:r>
          <a:endParaRPr lang="en-US" sz="1600" kern="1200" dirty="0">
            <a:solidFill>
              <a:schemeClr val="tx1"/>
            </a:solidFill>
            <a:latin typeface="Batang" pitchFamily="18" charset="-127"/>
            <a:ea typeface="Batang" pitchFamily="18" charset="-127"/>
          </a:endParaRPr>
        </a:p>
      </dsp:txBody>
      <dsp:txXfrm>
        <a:off x="1619136" y="3335170"/>
        <a:ext cx="1772470" cy="822386"/>
      </dsp:txXfrm>
    </dsp:sp>
    <dsp:sp modelId="{9E174241-19EC-4B21-A312-849C0C9D364B}">
      <dsp:nvSpPr>
        <dsp:cNvPr id="0" name=""/>
        <dsp:cNvSpPr/>
      </dsp:nvSpPr>
      <dsp:spPr>
        <a:xfrm>
          <a:off x="3571874" y="3335170"/>
          <a:ext cx="1334035" cy="805638"/>
        </a:xfrm>
        <a:prstGeom prst="rect">
          <a:avLst/>
        </a:prstGeom>
        <a:solidFill>
          <a:srgbClr val="FF99CC"/>
        </a:solidFill>
        <a:ln w="19050" cap="flat" cmpd="sng" algn="ctr">
          <a:solidFill>
            <a:schemeClr val="tx1"/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  <a:reflection blurRad="6350" stA="50000" endA="300" endPos="55500" dist="508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rPr>
            <a:t>Social proof</a:t>
          </a:r>
          <a:endParaRPr lang="en-US" sz="1600" kern="1200" dirty="0">
            <a:solidFill>
              <a:schemeClr val="tx1"/>
            </a:solidFill>
            <a:latin typeface="Batang" pitchFamily="18" charset="-127"/>
            <a:ea typeface="Batang" pitchFamily="18" charset="-127"/>
          </a:endParaRPr>
        </a:p>
      </dsp:txBody>
      <dsp:txXfrm>
        <a:off x="3571874" y="3335170"/>
        <a:ext cx="1334035" cy="805638"/>
      </dsp:txXfrm>
    </dsp:sp>
    <dsp:sp modelId="{F9B436EA-B7DA-4028-BF9B-841B220743CE}">
      <dsp:nvSpPr>
        <dsp:cNvPr id="0" name=""/>
        <dsp:cNvSpPr/>
      </dsp:nvSpPr>
      <dsp:spPr>
        <a:xfrm>
          <a:off x="5086177" y="3335170"/>
          <a:ext cx="1027281" cy="838237"/>
        </a:xfrm>
        <a:prstGeom prst="rect">
          <a:avLst/>
        </a:prstGeom>
        <a:solidFill>
          <a:srgbClr val="FF99CC"/>
        </a:solidFill>
        <a:ln w="19050" cap="flat" cmpd="sng" algn="ctr">
          <a:solidFill>
            <a:schemeClr val="tx1"/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  <a:reflection blurRad="6350" stA="50000" endA="300" endPos="55500" dist="508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rPr>
            <a:t>liking</a:t>
          </a:r>
          <a:endParaRPr lang="en-US" sz="1600" kern="1200" dirty="0">
            <a:solidFill>
              <a:schemeClr val="tx1"/>
            </a:solidFill>
            <a:latin typeface="Batang" pitchFamily="18" charset="-127"/>
            <a:ea typeface="Batang" pitchFamily="18" charset="-127"/>
          </a:endParaRPr>
        </a:p>
      </dsp:txBody>
      <dsp:txXfrm>
        <a:off x="5086177" y="3335170"/>
        <a:ext cx="1027281" cy="838237"/>
      </dsp:txXfrm>
    </dsp:sp>
    <dsp:sp modelId="{C5496FDD-77A1-4EF1-861D-144FF0159742}">
      <dsp:nvSpPr>
        <dsp:cNvPr id="0" name=""/>
        <dsp:cNvSpPr/>
      </dsp:nvSpPr>
      <dsp:spPr>
        <a:xfrm>
          <a:off x="6293725" y="3335170"/>
          <a:ext cx="1244331" cy="734102"/>
        </a:xfrm>
        <a:prstGeom prst="rect">
          <a:avLst/>
        </a:prstGeom>
        <a:solidFill>
          <a:srgbClr val="FF99CC"/>
        </a:solidFill>
        <a:ln w="19050" cap="flat" cmpd="sng" algn="ctr">
          <a:solidFill>
            <a:schemeClr val="tx1"/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  <a:reflection blurRad="6350" stA="50000" endA="300" endPos="55500" dist="508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  <a:latin typeface="Batang" pitchFamily="18" charset="-127"/>
              <a:ea typeface="Batang" pitchFamily="18" charset="-127"/>
            </a:rPr>
            <a:t>authory</a:t>
          </a:r>
          <a:endParaRPr lang="en-US" sz="1600" kern="1200" dirty="0">
            <a:solidFill>
              <a:schemeClr val="tx1"/>
            </a:solidFill>
            <a:latin typeface="Batang" pitchFamily="18" charset="-127"/>
            <a:ea typeface="Batang" pitchFamily="18" charset="-127"/>
          </a:endParaRPr>
        </a:p>
      </dsp:txBody>
      <dsp:txXfrm>
        <a:off x="6293725" y="3335170"/>
        <a:ext cx="1244331" cy="734102"/>
      </dsp:txXfrm>
    </dsp:sp>
    <dsp:sp modelId="{4ADF8508-E426-433B-9C9E-56061C874D41}">
      <dsp:nvSpPr>
        <dsp:cNvPr id="0" name=""/>
        <dsp:cNvSpPr/>
      </dsp:nvSpPr>
      <dsp:spPr>
        <a:xfrm>
          <a:off x="7703872" y="3335170"/>
          <a:ext cx="1225815" cy="736558"/>
        </a:xfrm>
        <a:prstGeom prst="rect">
          <a:avLst/>
        </a:prstGeom>
        <a:solidFill>
          <a:srgbClr val="FF99CC"/>
        </a:solidFill>
        <a:ln w="19050" cap="flat" cmpd="sng" algn="ctr">
          <a:solidFill>
            <a:schemeClr val="tx1"/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  <a:reflection blurRad="6350" stA="50000" endA="300" endPos="55500" dist="508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rPr>
            <a:t>scarcity</a:t>
          </a:r>
          <a:endParaRPr lang="en-US" sz="1600" kern="1200" dirty="0">
            <a:solidFill>
              <a:schemeClr val="tx1"/>
            </a:solidFill>
            <a:latin typeface="Batang" pitchFamily="18" charset="-127"/>
            <a:ea typeface="Batang" pitchFamily="18" charset="-127"/>
          </a:endParaRPr>
        </a:p>
      </dsp:txBody>
      <dsp:txXfrm>
        <a:off x="7703872" y="3335170"/>
        <a:ext cx="1225815" cy="736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54AB02A5-4FE5-49D9-9E24-09F23B90C450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FD61-9607-734E-ADC3-87D2067726CF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B52B-8840-8F43-A317-6AA9FB720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FD61-9607-734E-ADC3-87D2067726CF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B52B-8840-8F43-A317-6AA9FB720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FD61-9607-734E-ADC3-87D2067726CF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B52B-8840-8F43-A317-6AA9FB720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FD61-9607-734E-ADC3-87D2067726CF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B52B-8840-8F43-A317-6AA9FB720F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FD61-9607-734E-ADC3-87D2067726CF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B52B-8840-8F43-A317-6AA9FB720F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FD61-9607-734E-ADC3-87D2067726CF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B52B-8840-8F43-A317-6AA9FB720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FD61-9607-734E-ADC3-87D2067726CF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B52B-8840-8F43-A317-6AA9FB720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FD61-9607-734E-ADC3-87D2067726CF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FD61-9607-734E-ADC3-87D2067726CF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B52B-8840-8F43-A317-6AA9FB720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00CFD61-9607-734E-ADC3-87D2067726CF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67FB52B-8840-8F43-A317-6AA9FB720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8" y="3266134"/>
            <a:ext cx="4847038" cy="1599722"/>
          </a:xfrm>
        </p:spPr>
        <p:txBody>
          <a:bodyPr/>
          <a:lstStyle/>
          <a:p>
            <a:r>
              <a:rPr lang="en-US" sz="3600" dirty="0" smtClean="0"/>
              <a:t>Social Thinking, Influence and Intergroup Relations</a:t>
            </a:r>
            <a:br>
              <a:rPr lang="en-US" sz="3600" dirty="0" smtClean="0"/>
            </a:br>
            <a:r>
              <a:rPr lang="en-US" sz="3600" dirty="0" smtClean="0"/>
              <a:t>(</a:t>
            </a:r>
            <a:r>
              <a:rPr lang="en-US" sz="3600" dirty="0" err="1" smtClean="0"/>
              <a:t>Kelompok</a:t>
            </a:r>
            <a:r>
              <a:rPr lang="en-US" sz="3600" dirty="0" smtClean="0"/>
              <a:t> 4)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- </a:t>
            </a:r>
            <a:r>
              <a:rPr lang="en-US" b="1" dirty="0" err="1" smtClean="0"/>
              <a:t>Agung</a:t>
            </a:r>
            <a:r>
              <a:rPr lang="en-US" b="1" dirty="0" smtClean="0"/>
              <a:t>  DP			- Sheila S</a:t>
            </a:r>
          </a:p>
          <a:p>
            <a:pPr algn="l"/>
            <a:r>
              <a:rPr lang="en-US" b="1" dirty="0" smtClean="0"/>
              <a:t>- </a:t>
            </a:r>
            <a:r>
              <a:rPr lang="en-US" b="1" dirty="0" err="1" smtClean="0"/>
              <a:t>Alika</a:t>
            </a:r>
            <a:r>
              <a:rPr lang="en-US" b="1" dirty="0" smtClean="0"/>
              <a:t> SM			- </a:t>
            </a:r>
            <a:r>
              <a:rPr lang="en-US" b="1" dirty="0" err="1" smtClean="0"/>
              <a:t>Nurullita</a:t>
            </a:r>
            <a:r>
              <a:rPr lang="en-US" b="1" dirty="0" smtClean="0"/>
              <a:t> O</a:t>
            </a:r>
          </a:p>
          <a:p>
            <a:pPr algn="l"/>
            <a:r>
              <a:rPr lang="en-US" b="1" dirty="0" smtClean="0"/>
              <a:t>- </a:t>
            </a:r>
            <a:r>
              <a:rPr lang="en-US" b="1" dirty="0" err="1" smtClean="0"/>
              <a:t>Bianda</a:t>
            </a:r>
            <a:r>
              <a:rPr lang="en-US" b="1" dirty="0" smtClean="0"/>
              <a:t> DW</a:t>
            </a:r>
          </a:p>
        </p:txBody>
      </p:sp>
      <p:sp>
        <p:nvSpPr>
          <p:cNvPr id="4" name="TextBox 3"/>
          <p:cNvSpPr txBox="1"/>
          <p:nvPr/>
        </p:nvSpPr>
        <p:spPr>
          <a:xfrm rot="20677987">
            <a:off x="674556" y="4541293"/>
            <a:ext cx="2084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Chapter 6</a:t>
            </a:r>
          </a:p>
          <a:p>
            <a:r>
              <a:rPr lang="en-US" b="1" dirty="0" smtClean="0"/>
              <a:t>Page 172-197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33600" y="395990"/>
            <a:ext cx="5181600" cy="1447800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5600" y="9144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Lucida Calligraphy" pitchFamily="66" charset="0"/>
              </a:rPr>
              <a:t>Obedience</a:t>
            </a:r>
            <a:endParaRPr lang="en-US" sz="3600" dirty="0">
              <a:latin typeface="Lucida Calligraphy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 rot="1325124">
            <a:off x="640624" y="2113184"/>
            <a:ext cx="2998024" cy="3604704"/>
          </a:xfrm>
          <a:prstGeom prst="ellipse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399" y="3048000"/>
            <a:ext cx="24883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latin typeface="Aharoni" pitchFamily="2" charset="-79"/>
                <a:ea typeface="Batang" pitchFamily="18" charset="-127"/>
                <a:cs typeface="Aharoni" pitchFamily="2" charset="-79"/>
              </a:rPr>
              <a:t>Perubahan</a:t>
            </a:r>
            <a:r>
              <a:rPr lang="en-US" dirty="0" smtClean="0">
                <a:latin typeface="Aharoni" pitchFamily="2" charset="-79"/>
                <a:ea typeface="Batang" pitchFamily="18" charset="-127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ea typeface="Batang" pitchFamily="18" charset="-127"/>
                <a:cs typeface="Aharoni" pitchFamily="2" charset="-79"/>
              </a:rPr>
              <a:t>perilaku</a:t>
            </a:r>
            <a:r>
              <a:rPr lang="en-US" dirty="0" smtClean="0">
                <a:latin typeface="Aharoni" pitchFamily="2" charset="-79"/>
                <a:ea typeface="Batang" pitchFamily="18" charset="-127"/>
                <a:cs typeface="Aharoni" pitchFamily="2" charset="-79"/>
              </a:rPr>
              <a:t> yang </a:t>
            </a:r>
            <a:r>
              <a:rPr lang="en-US" dirty="0" err="1" smtClean="0">
                <a:latin typeface="Aharoni" pitchFamily="2" charset="-79"/>
                <a:ea typeface="Batang" pitchFamily="18" charset="-127"/>
                <a:cs typeface="Aharoni" pitchFamily="2" charset="-79"/>
              </a:rPr>
              <a:t>sebebabkan</a:t>
            </a:r>
            <a:r>
              <a:rPr lang="en-US" dirty="0" smtClean="0">
                <a:latin typeface="Aharoni" pitchFamily="2" charset="-79"/>
                <a:ea typeface="Batang" pitchFamily="18" charset="-127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ea typeface="Batang" pitchFamily="18" charset="-127"/>
                <a:cs typeface="Aharoni" pitchFamily="2" charset="-79"/>
              </a:rPr>
              <a:t>adanya</a:t>
            </a:r>
            <a:r>
              <a:rPr lang="en-US" dirty="0" smtClean="0">
                <a:latin typeface="Aharoni" pitchFamily="2" charset="-79"/>
                <a:ea typeface="Batang" pitchFamily="18" charset="-127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ea typeface="Batang" pitchFamily="18" charset="-127"/>
                <a:cs typeface="Aharoni" pitchFamily="2" charset="-79"/>
              </a:rPr>
              <a:t>tuntutan</a:t>
            </a:r>
            <a:r>
              <a:rPr lang="en-US" dirty="0" smtClean="0">
                <a:latin typeface="Aharoni" pitchFamily="2" charset="-79"/>
                <a:ea typeface="Batang" pitchFamily="18" charset="-127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ea typeface="Batang" pitchFamily="18" charset="-127"/>
                <a:cs typeface="Aharoni" pitchFamily="2" charset="-79"/>
              </a:rPr>
              <a:t>eklusif</a:t>
            </a:r>
            <a:r>
              <a:rPr lang="en-US" dirty="0" smtClean="0">
                <a:latin typeface="Aharoni" pitchFamily="2" charset="-79"/>
                <a:ea typeface="Batang" pitchFamily="18" charset="-127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ea typeface="Batang" pitchFamily="18" charset="-127"/>
                <a:cs typeface="Aharoni" pitchFamily="2" charset="-79"/>
              </a:rPr>
              <a:t>dari</a:t>
            </a:r>
            <a:r>
              <a:rPr lang="en-US" dirty="0" smtClean="0">
                <a:latin typeface="Aharoni" pitchFamily="2" charset="-79"/>
                <a:ea typeface="Batang" pitchFamily="18" charset="-127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ea typeface="Batang" pitchFamily="18" charset="-127"/>
                <a:cs typeface="Aharoni" pitchFamily="2" charset="-79"/>
              </a:rPr>
              <a:t>orang</a:t>
            </a:r>
            <a:r>
              <a:rPr lang="en-US" dirty="0" smtClean="0">
                <a:latin typeface="Aharoni" pitchFamily="2" charset="-79"/>
                <a:ea typeface="Batang" pitchFamily="18" charset="-127"/>
                <a:cs typeface="Aharoni" pitchFamily="2" charset="-79"/>
              </a:rPr>
              <a:t> yang </a:t>
            </a:r>
            <a:r>
              <a:rPr lang="en-US" dirty="0" err="1" smtClean="0">
                <a:latin typeface="Aharoni" pitchFamily="2" charset="-79"/>
                <a:ea typeface="Batang" pitchFamily="18" charset="-127"/>
                <a:cs typeface="Aharoni" pitchFamily="2" charset="-79"/>
              </a:rPr>
              <a:t>berwenang</a:t>
            </a:r>
            <a:r>
              <a:rPr lang="en-US" dirty="0" smtClean="0">
                <a:latin typeface="Aharoni" pitchFamily="2" charset="-79"/>
                <a:ea typeface="Batang" pitchFamily="18" charset="-127"/>
                <a:cs typeface="Aharoni" pitchFamily="2" charset="-79"/>
              </a:rPr>
              <a:t>.</a:t>
            </a:r>
            <a:endParaRPr lang="en-US" dirty="0">
              <a:latin typeface="Aharoni" pitchFamily="2" charset="-79"/>
              <a:ea typeface="Batang" pitchFamily="18" charset="-127"/>
              <a:cs typeface="Aharoni" pitchFamily="2" charset="-79"/>
            </a:endParaRPr>
          </a:p>
        </p:txBody>
      </p:sp>
      <p:pic>
        <p:nvPicPr>
          <p:cNvPr id="8" name="Gamba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516" y="2094131"/>
            <a:ext cx="4220765" cy="39482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89561" y="6460761"/>
            <a:ext cx="674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181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1158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286000" y="381000"/>
            <a:ext cx="4191000" cy="990600"/>
          </a:xfrm>
          <a:prstGeom prst="round2Diag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Lucida Calligraphy" pitchFamily="66" charset="0"/>
              </a:rPr>
              <a:t>compliance</a:t>
            </a:r>
            <a:endParaRPr lang="en-US" sz="3600" dirty="0">
              <a:latin typeface="Lucida Calligraphy" pitchFamily="66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343400" y="1447800"/>
            <a:ext cx="152400" cy="381000"/>
          </a:xfrm>
          <a:prstGeom prst="downArrow">
            <a:avLst/>
          </a:prstGeom>
          <a:solidFill>
            <a:srgbClr val="FF66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Diagonal Corner Rectangle 3"/>
          <p:cNvSpPr/>
          <p:nvPr/>
        </p:nvSpPr>
        <p:spPr>
          <a:xfrm>
            <a:off x="2209800" y="2057400"/>
            <a:ext cx="4343400" cy="1524000"/>
          </a:xfrm>
          <a:prstGeom prst="round2DiagRect">
            <a:avLst>
              <a:gd name="adj1" fmla="val 16667"/>
              <a:gd name="adj2" fmla="val 0"/>
            </a:avLst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0" y="2057400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Mematuhi</a:t>
            </a:r>
            <a:r>
              <a:rPr lang="en-US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printah</a:t>
            </a:r>
            <a:r>
              <a:rPr lang="en-US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bukan</a:t>
            </a:r>
            <a:r>
              <a:rPr lang="en-US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dari</a:t>
            </a:r>
            <a:r>
              <a:rPr lang="en-US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orang</a:t>
            </a:r>
            <a:r>
              <a:rPr lang="en-US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yang </a:t>
            </a:r>
            <a:r>
              <a:rPr lang="en-US" dirty="0" err="1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berwenang</a:t>
            </a:r>
            <a:r>
              <a:rPr lang="en-US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melainkan</a:t>
            </a:r>
            <a:r>
              <a:rPr lang="en-US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upaya</a:t>
            </a:r>
            <a:r>
              <a:rPr lang="en-US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membujuk</a:t>
            </a:r>
            <a:r>
              <a:rPr lang="en-US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seseorang</a:t>
            </a:r>
            <a:r>
              <a:rPr lang="en-US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untuk</a:t>
            </a:r>
            <a:r>
              <a:rPr lang="en-US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melakukan</a:t>
            </a:r>
            <a:r>
              <a:rPr lang="en-US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sesuatu</a:t>
            </a:r>
            <a:r>
              <a:rPr lang="en-US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apa</a:t>
            </a:r>
            <a:r>
              <a:rPr lang="en-US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yang </a:t>
            </a:r>
            <a:r>
              <a:rPr lang="en-US" dirty="0" err="1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kita</a:t>
            </a:r>
            <a:r>
              <a:rPr lang="en-US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inginkan</a:t>
            </a:r>
            <a:r>
              <a:rPr lang="en-US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en-US" dirty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7" name="Gamba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48" y="4231679"/>
            <a:ext cx="8791790" cy="24586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0" y="646076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91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4185961680"/>
              </p:ext>
            </p:extLst>
          </p:nvPr>
        </p:nvGraphicFramePr>
        <p:xfrm>
          <a:off x="101203" y="0"/>
          <a:ext cx="8929688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Gambar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" y="4458891"/>
            <a:ext cx="9042797" cy="23455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59974" y="6505731"/>
            <a:ext cx="148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183-185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50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INTERGROUP RELATIONS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1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52600"/>
            <a:ext cx="8229600" cy="1143000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GROUPS AND THEIR FUNCTIONS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What functions do groups serve?</a:t>
            </a:r>
            <a:endParaRPr lang="en-US" dirty="0"/>
          </a:p>
        </p:txBody>
      </p:sp>
      <p:pic>
        <p:nvPicPr>
          <p:cNvPr id="4" name="Content Placeholder 3" descr="cartoon-kids-in-a-row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3496734"/>
            <a:ext cx="655449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130915" y="6366036"/>
            <a:ext cx="959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46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Content Placeholder 3" descr="diskusi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2362200"/>
            <a:ext cx="4693118" cy="2574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821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IDENTITY: US VS THEM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09800"/>
            <a:ext cx="8229600" cy="1447800"/>
          </a:xfrm>
        </p:spPr>
        <p:txBody>
          <a:bodyPr>
            <a:normAutofit/>
          </a:bodyPr>
          <a:lstStyle/>
          <a:p>
            <a:pPr algn="just"/>
            <a:r>
              <a:rPr lang="en-US" sz="3600" dirty="0" smtClean="0"/>
              <a:t>How does social identity lead to “we/they” thinking?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139659" y="6415790"/>
            <a:ext cx="100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187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78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algn="just"/>
            <a:r>
              <a:rPr lang="en-US" i="1" dirty="0" smtClean="0"/>
              <a:t>Social identity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sejauh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.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smtClean="0"/>
              <a:t>personal identity </a:t>
            </a:r>
            <a:r>
              <a:rPr lang="en-US" dirty="0" smtClean="0"/>
              <a:t>yang </a:t>
            </a:r>
            <a:r>
              <a:rPr lang="en-US" dirty="0" err="1" smtClean="0"/>
              <a:t>menekankan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keunikan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lain</a:t>
            </a:r>
            <a:r>
              <a:rPr lang="en-US" i="1" dirty="0" smtClean="0"/>
              <a:t>, social identity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menekankan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hal-hal</a:t>
            </a:r>
            <a:r>
              <a:rPr lang="en-US" dirty="0" smtClean="0"/>
              <a:t> </a:t>
            </a:r>
            <a:r>
              <a:rPr lang="en-US" dirty="0" err="1" smtClean="0"/>
              <a:t>kesamaan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lain.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7705183" y="6226340"/>
            <a:ext cx="1243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187-188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75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Tafjel’s</a:t>
            </a:r>
            <a:r>
              <a:rPr lang="en-US" dirty="0" smtClean="0"/>
              <a:t> social identity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Tafjel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memihak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meremehkan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lain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menaikkan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.</a:t>
            </a:r>
          </a:p>
          <a:p>
            <a:pPr algn="just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960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Ethnocentrism &amp; The Social Sciences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286000"/>
            <a:ext cx="7772400" cy="2362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           </a:t>
            </a:r>
            <a:r>
              <a:rPr lang="en-US" dirty="0"/>
              <a:t>	</a:t>
            </a:r>
            <a:r>
              <a:rPr lang="en-US" dirty="0" err="1" smtClean="0"/>
              <a:t>kecenderungan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 algn="just"/>
            <a:r>
              <a:rPr lang="en-US" dirty="0" smtClean="0"/>
              <a:t>        </a:t>
            </a:r>
            <a:r>
              <a:rPr lang="en-US" dirty="0"/>
              <a:t> </a:t>
            </a:r>
            <a:r>
              <a:rPr lang="en-US" dirty="0" smtClean="0"/>
              <a:t>    	</a:t>
            </a:r>
            <a:r>
              <a:rPr lang="en-US" dirty="0" err="1" smtClean="0"/>
              <a:t>Mayoritas</a:t>
            </a:r>
            <a:r>
              <a:rPr lang="en-US" dirty="0" smtClean="0"/>
              <a:t> </a:t>
            </a:r>
            <a:r>
              <a:rPr lang="en-US" dirty="0" err="1" smtClean="0"/>
              <a:t>ilmuwan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pria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menganggap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minoritas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mayoritas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kekurangan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lemah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yang </a:t>
            </a:r>
            <a:r>
              <a:rPr lang="en-US" dirty="0" err="1" smtClean="0"/>
              <a:t>minoritas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371600" y="2362200"/>
            <a:ext cx="6096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371600" y="3361267"/>
            <a:ext cx="6096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8026" y="6241330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/>
              <a:t>189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74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04800"/>
            <a:ext cx="7772400" cy="1981200"/>
          </a:xfrm>
        </p:spPr>
        <p:txBody>
          <a:bodyPr>
            <a:normAutofit fontScale="90000"/>
          </a:bodyPr>
          <a:lstStyle/>
          <a:p>
            <a:r>
              <a:rPr lang="en-US" i="1" dirty="0" err="1" smtClean="0">
                <a:solidFill>
                  <a:schemeClr val="tx1"/>
                </a:solidFill>
                <a:latin typeface="Algerian" pitchFamily="82" charset="0"/>
              </a:rPr>
              <a:t>Gambaran</a:t>
            </a:r>
            <a:r>
              <a:rPr lang="en-US" i="1" dirty="0" smtClean="0">
                <a:solidFill>
                  <a:schemeClr val="tx1"/>
                </a:solidFill>
                <a:latin typeface="Algerian" pitchFamily="82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lgerian" pitchFamily="82" charset="0"/>
              </a:rPr>
              <a:t>dari</a:t>
            </a:r>
            <a:r>
              <a:rPr lang="en-US" i="1" dirty="0" smtClean="0">
                <a:solidFill>
                  <a:schemeClr val="tx1"/>
                </a:solidFill>
                <a:latin typeface="Algerian" pitchFamily="82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lgerian" pitchFamily="82" charset="0"/>
              </a:rPr>
              <a:t>penyesuaian</a:t>
            </a:r>
            <a:r>
              <a:rPr lang="en-US" i="1" dirty="0" smtClean="0">
                <a:solidFill>
                  <a:schemeClr val="tx1"/>
                </a:solidFill>
                <a:latin typeface="Algerian" pitchFamily="82" charset="0"/>
              </a:rPr>
              <a:t/>
            </a:r>
            <a:br>
              <a:rPr lang="en-US" i="1" dirty="0" smtClean="0">
                <a:solidFill>
                  <a:schemeClr val="tx1"/>
                </a:solidFill>
                <a:latin typeface="Algerian" pitchFamily="82" charset="0"/>
              </a:rPr>
            </a:br>
            <a:r>
              <a:rPr lang="en-US" i="1" dirty="0" smtClean="0">
                <a:solidFill>
                  <a:schemeClr val="tx1"/>
                </a:solidFill>
                <a:latin typeface="Algerian" pitchFamily="82" charset="0"/>
              </a:rPr>
              <a:t/>
            </a:r>
            <a:br>
              <a:rPr lang="en-US" i="1" dirty="0" smtClean="0">
                <a:solidFill>
                  <a:schemeClr val="tx1"/>
                </a:solidFill>
                <a:latin typeface="Algerian" pitchFamily="82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14400" y="5562600"/>
            <a:ext cx="8229600" cy="7620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1600" b="1" i="1" dirty="0" smtClean="0">
                <a:solidFill>
                  <a:srgbClr val="000000"/>
                </a:solidFill>
              </a:rPr>
              <a:t>Anna </a:t>
            </a:r>
            <a:r>
              <a:rPr lang="en-US" sz="1600" b="1" i="1" dirty="0" err="1" smtClean="0">
                <a:solidFill>
                  <a:srgbClr val="000000"/>
                </a:solidFill>
              </a:rPr>
              <a:t>boledo</a:t>
            </a:r>
            <a:r>
              <a:rPr lang="en-US" sz="1600" b="1" i="1" dirty="0" smtClean="0">
                <a:solidFill>
                  <a:srgbClr val="000000"/>
                </a:solidFill>
              </a:rPr>
              <a:t> de </a:t>
            </a:r>
            <a:r>
              <a:rPr lang="en-US" sz="1600" b="1" i="1" dirty="0" err="1" smtClean="0">
                <a:solidFill>
                  <a:srgbClr val="000000"/>
                </a:solidFill>
              </a:rPr>
              <a:t>espina</a:t>
            </a:r>
            <a:r>
              <a:rPr lang="en-US" sz="1600" b="1" i="1" dirty="0" smtClean="0">
                <a:solidFill>
                  <a:srgbClr val="000000"/>
                </a:solidFill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</a:rPr>
              <a:t>datang</a:t>
            </a:r>
            <a:r>
              <a:rPr lang="en-US" sz="1600" b="1" i="1" dirty="0" smtClean="0">
                <a:solidFill>
                  <a:srgbClr val="000000"/>
                </a:solidFill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</a:rPr>
              <a:t>dari</a:t>
            </a:r>
            <a:r>
              <a:rPr lang="en-US" sz="1600" b="1" i="1" dirty="0" smtClean="0">
                <a:solidFill>
                  <a:srgbClr val="000000"/>
                </a:solidFill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</a:rPr>
              <a:t>meksiko</a:t>
            </a:r>
            <a:r>
              <a:rPr lang="en-US" sz="1600" b="1" i="1" dirty="0" smtClean="0">
                <a:solidFill>
                  <a:srgbClr val="000000"/>
                </a:solidFill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</a:rPr>
              <a:t>ke</a:t>
            </a:r>
            <a:r>
              <a:rPr lang="en-US" sz="1600" b="1" i="1" dirty="0" smtClean="0">
                <a:solidFill>
                  <a:srgbClr val="000000"/>
                </a:solidFill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</a:rPr>
              <a:t>texas</a:t>
            </a:r>
            <a:r>
              <a:rPr lang="en-US" sz="1600" b="1" i="1" dirty="0" smtClean="0">
                <a:solidFill>
                  <a:srgbClr val="000000"/>
                </a:solidFill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</a:rPr>
              <a:t>pada</a:t>
            </a:r>
            <a:r>
              <a:rPr lang="en-US" sz="1600" b="1" i="1" dirty="0" smtClean="0">
                <a:solidFill>
                  <a:srgbClr val="000000"/>
                </a:solidFill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</a:rPr>
              <a:t>tahun</a:t>
            </a:r>
            <a:r>
              <a:rPr lang="en-US" sz="1600" b="1" i="1" dirty="0" smtClean="0">
                <a:solidFill>
                  <a:srgbClr val="000000"/>
                </a:solidFill>
              </a:rPr>
              <a:t>  1980. </a:t>
            </a:r>
            <a:r>
              <a:rPr lang="en-US" sz="1600" b="1" i="1" dirty="0" err="1" smtClean="0">
                <a:solidFill>
                  <a:srgbClr val="000000"/>
                </a:solidFill>
              </a:rPr>
              <a:t>Dia</a:t>
            </a:r>
            <a:r>
              <a:rPr lang="en-US" sz="1600" b="1" i="1" dirty="0" smtClean="0">
                <a:solidFill>
                  <a:srgbClr val="000000"/>
                </a:solidFill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</a:rPr>
              <a:t>tidak</a:t>
            </a:r>
            <a:r>
              <a:rPr lang="en-US" sz="1600" b="1" i="1" dirty="0" smtClean="0">
                <a:solidFill>
                  <a:srgbClr val="000000"/>
                </a:solidFill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</a:rPr>
              <a:t>bisa</a:t>
            </a:r>
            <a:r>
              <a:rPr lang="en-US" sz="1600" b="1" i="1" dirty="0" smtClean="0">
                <a:solidFill>
                  <a:srgbClr val="000000"/>
                </a:solidFill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</a:rPr>
              <a:t>berbicara</a:t>
            </a:r>
            <a:r>
              <a:rPr lang="en-US" sz="1600" b="1" i="1" dirty="0" smtClean="0">
                <a:solidFill>
                  <a:srgbClr val="000000"/>
                </a:solidFill>
              </a:rPr>
              <a:t> b. </a:t>
            </a:r>
            <a:r>
              <a:rPr lang="en-US" sz="1600" b="1" i="1" dirty="0" err="1" smtClean="0">
                <a:solidFill>
                  <a:srgbClr val="000000"/>
                </a:solidFill>
              </a:rPr>
              <a:t>inggris</a:t>
            </a:r>
            <a:r>
              <a:rPr lang="en-US" sz="1600" b="1" i="1" dirty="0" smtClean="0">
                <a:solidFill>
                  <a:srgbClr val="000000"/>
                </a:solidFill>
              </a:rPr>
              <a:t>  </a:t>
            </a:r>
            <a:r>
              <a:rPr lang="en-US" sz="1600" b="1" i="1" dirty="0" err="1" smtClean="0">
                <a:solidFill>
                  <a:srgbClr val="000000"/>
                </a:solidFill>
              </a:rPr>
              <a:t>namun</a:t>
            </a:r>
            <a:r>
              <a:rPr lang="en-US" sz="1600" b="1" i="1" dirty="0" smtClean="0">
                <a:solidFill>
                  <a:srgbClr val="000000"/>
                </a:solidFill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</a:rPr>
              <a:t>ia</a:t>
            </a:r>
            <a:r>
              <a:rPr lang="en-US" sz="1600" b="1" i="1" dirty="0" smtClean="0">
                <a:solidFill>
                  <a:srgbClr val="000000"/>
                </a:solidFill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</a:rPr>
              <a:t>tidak</a:t>
            </a:r>
            <a:r>
              <a:rPr lang="en-US" sz="1600" b="1" i="1" dirty="0" smtClean="0">
                <a:solidFill>
                  <a:srgbClr val="000000"/>
                </a:solidFill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</a:rPr>
              <a:t>menyerah</a:t>
            </a:r>
            <a:r>
              <a:rPr lang="en-US" sz="1600" b="1" i="1" dirty="0" smtClean="0">
                <a:solidFill>
                  <a:srgbClr val="000000"/>
                </a:solidFill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</a:rPr>
              <a:t>dalam</a:t>
            </a:r>
            <a:r>
              <a:rPr lang="en-US" sz="1600" b="1" i="1" dirty="0" smtClean="0">
                <a:solidFill>
                  <a:srgbClr val="000000"/>
                </a:solidFill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</a:rPr>
              <a:t>mimpinya</a:t>
            </a:r>
            <a:r>
              <a:rPr lang="en-US" sz="1600" b="1" i="1" dirty="0" smtClean="0">
                <a:solidFill>
                  <a:srgbClr val="000000"/>
                </a:solidFill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</a:rPr>
              <a:t>untuk</a:t>
            </a:r>
            <a:r>
              <a:rPr lang="en-US" sz="1600" b="1" i="1" dirty="0" smtClean="0">
                <a:solidFill>
                  <a:srgbClr val="000000"/>
                </a:solidFill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</a:rPr>
              <a:t>menjadi</a:t>
            </a:r>
            <a:r>
              <a:rPr lang="en-US" sz="1600" b="1" i="1" dirty="0" smtClean="0">
                <a:solidFill>
                  <a:srgbClr val="000000"/>
                </a:solidFill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</a:rPr>
              <a:t>seorang</a:t>
            </a:r>
            <a:r>
              <a:rPr lang="en-US" sz="1600" b="1" i="1" dirty="0" smtClean="0">
                <a:solidFill>
                  <a:srgbClr val="000000"/>
                </a:solidFill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</a:rPr>
              <a:t>dokter</a:t>
            </a:r>
            <a:r>
              <a:rPr lang="en-US" sz="1600" b="1" i="1" dirty="0" smtClean="0">
                <a:solidFill>
                  <a:srgbClr val="000000"/>
                </a:solidFill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</a:rPr>
              <a:t>medis</a:t>
            </a:r>
            <a:r>
              <a:rPr lang="en-US" sz="1600" b="1" i="1" dirty="0" smtClean="0">
                <a:solidFill>
                  <a:srgbClr val="000000"/>
                </a:solidFill>
              </a:rPr>
              <a:t>, </a:t>
            </a:r>
            <a:r>
              <a:rPr lang="en-US" sz="1600" b="1" i="1" dirty="0" err="1" smtClean="0">
                <a:solidFill>
                  <a:srgbClr val="000000"/>
                </a:solidFill>
              </a:rPr>
              <a:t>meskipun</a:t>
            </a:r>
            <a:r>
              <a:rPr lang="en-US" sz="1600" b="1" i="1" dirty="0" smtClean="0">
                <a:solidFill>
                  <a:srgbClr val="000000"/>
                </a:solidFill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</a:rPr>
              <a:t>ia</a:t>
            </a:r>
            <a:r>
              <a:rPr lang="en-US" sz="1600" b="1" i="1" dirty="0" smtClean="0">
                <a:solidFill>
                  <a:srgbClr val="000000"/>
                </a:solidFill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</a:rPr>
              <a:t>kesulitan</a:t>
            </a:r>
            <a:r>
              <a:rPr lang="en-US" sz="1600" b="1" i="1" dirty="0" smtClean="0">
                <a:solidFill>
                  <a:srgbClr val="000000"/>
                </a:solidFill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</a:rPr>
              <a:t>dalam</a:t>
            </a:r>
            <a:r>
              <a:rPr lang="en-US" sz="1600" b="1" i="1" dirty="0" smtClean="0">
                <a:solidFill>
                  <a:srgbClr val="000000"/>
                </a:solidFill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</a:rPr>
              <a:t>menyesuaikan</a:t>
            </a:r>
            <a:r>
              <a:rPr lang="en-US" sz="1600" b="1" i="1" dirty="0" smtClean="0">
                <a:solidFill>
                  <a:srgbClr val="000000"/>
                </a:solidFill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</a:rPr>
              <a:t>kehidupan</a:t>
            </a:r>
            <a:r>
              <a:rPr lang="en-US" sz="1600" b="1" i="1" dirty="0" smtClean="0">
                <a:solidFill>
                  <a:srgbClr val="000000"/>
                </a:solidFill>
              </a:rPr>
              <a:t> AS.</a:t>
            </a:r>
          </a:p>
          <a:p>
            <a:pPr algn="l"/>
            <a:endParaRPr lang="en-US" sz="1200" dirty="0"/>
          </a:p>
        </p:txBody>
      </p:sp>
      <p:pic>
        <p:nvPicPr>
          <p:cNvPr id="1026" name="Picture 2" descr="C:\Users\user\Pictures\3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81125"/>
            <a:ext cx="3282505" cy="2124075"/>
          </a:xfrm>
          <a:prstGeom prst="rect">
            <a:avLst/>
          </a:prstGeom>
          <a:noFill/>
        </p:spPr>
      </p:pic>
      <p:pic>
        <p:nvPicPr>
          <p:cNvPr id="1028" name="Picture 4" descr="C:\Users\user\Picture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95400"/>
            <a:ext cx="2920738" cy="2187734"/>
          </a:xfrm>
          <a:prstGeom prst="rect">
            <a:avLst/>
          </a:prstGeom>
          <a:noFill/>
        </p:spPr>
      </p:pic>
      <p:pic>
        <p:nvPicPr>
          <p:cNvPr id="1029" name="Picture 5" descr="C:\Users\user\Pictures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581400"/>
            <a:ext cx="4343400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Prejudice and Discrimination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7873107" y="6271311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/>
              <a:t>189-190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1280" y="2113613"/>
            <a:ext cx="1847146" cy="4796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PREJUDICE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62728" y="2113613"/>
            <a:ext cx="1978702" cy="4796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STEREOTYPE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35711" y="2113613"/>
            <a:ext cx="2057009" cy="4796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DISCRIMINATION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2683240" y="2256020"/>
            <a:ext cx="494676" cy="22485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696262" y="2256020"/>
            <a:ext cx="584617" cy="22485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user\Pictures\1218828_63453952982659250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6262" y="3674173"/>
            <a:ext cx="2803711" cy="2102783"/>
          </a:xfrm>
          <a:prstGeom prst="rect">
            <a:avLst/>
          </a:prstGeom>
          <a:noFill/>
        </p:spPr>
      </p:pic>
      <p:pic>
        <p:nvPicPr>
          <p:cNvPr id="2051" name="Picture 3" descr="C:\Users\user\Pictures\cropped-stereotypes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846" y="3674173"/>
            <a:ext cx="4767309" cy="2240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593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4800600" cy="3459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i="1" dirty="0" err="1" smtClean="0">
                <a:latin typeface="Algerian" pitchFamily="82" charset="0"/>
              </a:rPr>
              <a:t>Apa</a:t>
            </a:r>
            <a:r>
              <a:rPr lang="en-US" sz="2400" b="1" i="1" dirty="0" smtClean="0">
                <a:latin typeface="Algerian" pitchFamily="82" charset="0"/>
              </a:rPr>
              <a:t> </a:t>
            </a:r>
            <a:r>
              <a:rPr lang="en-US" sz="2400" b="1" i="1" dirty="0" err="1" smtClean="0">
                <a:latin typeface="Algerian" pitchFamily="82" charset="0"/>
              </a:rPr>
              <a:t>itu</a:t>
            </a:r>
            <a:r>
              <a:rPr lang="en-US" sz="2400" b="1" i="1" dirty="0" smtClean="0">
                <a:latin typeface="Algerian" pitchFamily="82" charset="0"/>
              </a:rPr>
              <a:t> </a:t>
            </a:r>
            <a:r>
              <a:rPr lang="en-US" sz="2400" b="1" i="1" dirty="0" err="1" smtClean="0">
                <a:latin typeface="Algerian" pitchFamily="82" charset="0"/>
              </a:rPr>
              <a:t>imigran</a:t>
            </a:r>
            <a:r>
              <a:rPr lang="en-US" sz="2400" b="1" i="1" dirty="0" smtClean="0">
                <a:latin typeface="Algerian" pitchFamily="82" charset="0"/>
              </a:rPr>
              <a:t> ???</a:t>
            </a:r>
          </a:p>
          <a:p>
            <a:pPr>
              <a:buNone/>
            </a:pPr>
            <a:r>
              <a:rPr lang="en-US" sz="2400" b="1" i="1" dirty="0" smtClean="0"/>
              <a:t>     </a:t>
            </a:r>
            <a:r>
              <a:rPr lang="en-US" sz="2400" b="1" i="1" dirty="0" err="1" smtClean="0"/>
              <a:t>Imigran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sering</a:t>
            </a:r>
            <a:r>
              <a:rPr lang="en-US" sz="2400" b="1" i="1" dirty="0" smtClean="0"/>
              <a:t> kali </a:t>
            </a:r>
            <a:r>
              <a:rPr lang="en-US" sz="2400" b="1" i="1" dirty="0" err="1" smtClean="0"/>
              <a:t>mengalami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halangan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seperti</a:t>
            </a:r>
            <a:r>
              <a:rPr lang="en-US" sz="2400" b="1" i="1" dirty="0" smtClean="0"/>
              <a:t>  </a:t>
            </a:r>
            <a:r>
              <a:rPr lang="en-US" sz="2400" b="1" i="1" dirty="0" err="1" smtClean="0"/>
              <a:t>barikade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bahasa</a:t>
            </a:r>
            <a:r>
              <a:rPr lang="en-US" sz="2400" b="1" i="1" dirty="0" smtClean="0"/>
              <a:t>, </a:t>
            </a:r>
            <a:r>
              <a:rPr lang="en-US" sz="2400" b="1" i="1" dirty="0" err="1" smtClean="0"/>
              <a:t>di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pisahkan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dari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hubungan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suportif</a:t>
            </a:r>
            <a:r>
              <a:rPr lang="en-US" sz="2400" b="1" i="1" dirty="0" smtClean="0"/>
              <a:t>, </a:t>
            </a:r>
            <a:r>
              <a:rPr lang="en-US" sz="2400" b="1" i="1" dirty="0" err="1" smtClean="0"/>
              <a:t>prejudis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dan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kesulitan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dalam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memilih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antara</a:t>
            </a:r>
            <a:r>
              <a:rPr lang="en-US" sz="2400" b="1" i="1" dirty="0" smtClean="0"/>
              <a:t>  </a:t>
            </a:r>
            <a:r>
              <a:rPr lang="en-US" sz="2400" b="1" i="1" dirty="0" err="1" smtClean="0"/>
              <a:t>melestarikan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budaya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asal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mereka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dengan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akulturasi</a:t>
            </a:r>
            <a:r>
              <a:rPr lang="en-US" sz="2400" b="1" i="1" dirty="0" smtClean="0"/>
              <a:t>.</a:t>
            </a:r>
          </a:p>
          <a:p>
            <a:pPr>
              <a:buNone/>
            </a:pPr>
            <a:endParaRPr lang="en-US" sz="2400" b="1" i="1" dirty="0">
              <a:latin typeface="Algerian" pitchFamily="82" charset="0"/>
            </a:endParaRPr>
          </a:p>
        </p:txBody>
      </p:sp>
      <p:pic>
        <p:nvPicPr>
          <p:cNvPr id="2050" name="Picture 2" descr="C:\Users\user\Pictures\imigra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04801"/>
            <a:ext cx="7429500" cy="1523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C:\Users\user\Pictures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057401"/>
            <a:ext cx="2345128" cy="1676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3" name="Picture 5" descr="C:\Users\user\Pictures\images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3962400"/>
            <a:ext cx="1600199" cy="1593087"/>
          </a:xfrm>
          <a:prstGeom prst="rect">
            <a:avLst/>
          </a:prstGeom>
          <a:noFill/>
        </p:spPr>
      </p:pic>
      <p:pic>
        <p:nvPicPr>
          <p:cNvPr id="2054" name="Picture 6" descr="C:\Users\user\Pictures\unduha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42376" y="5029200"/>
            <a:ext cx="2161782" cy="1619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sv-SE" sz="2400" b="1" i="1" dirty="0" smtClean="0">
                <a:latin typeface="Algerian" pitchFamily="82" charset="0"/>
              </a:rPr>
              <a:t>Cara untuk meningkatkan relasi antar etnis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600200"/>
            <a:ext cx="4876800" cy="4648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i="1" dirty="0" smtClean="0"/>
              <a:t>   </a:t>
            </a:r>
            <a:r>
              <a:rPr lang="en-US" b="1" i="1" dirty="0" err="1" smtClean="0"/>
              <a:t>Peneliti</a:t>
            </a:r>
            <a:r>
              <a:rPr lang="en-US" b="1" i="1" dirty="0" smtClean="0"/>
              <a:t> </a:t>
            </a:r>
            <a:r>
              <a:rPr lang="en-US" b="1" i="1" dirty="0" err="1" smtClean="0"/>
              <a:t>telah</a:t>
            </a:r>
            <a:r>
              <a:rPr lang="en-US" b="1" i="1" dirty="0" smtClean="0"/>
              <a:t> </a:t>
            </a:r>
            <a:r>
              <a:rPr lang="en-US" b="1" i="1" dirty="0" err="1" smtClean="0"/>
              <a:t>menemukan</a:t>
            </a:r>
            <a:r>
              <a:rPr lang="en-US" b="1" i="1" dirty="0" smtClean="0"/>
              <a:t> </a:t>
            </a:r>
            <a:r>
              <a:rPr lang="en-US" b="1" i="1" dirty="0" err="1" smtClean="0"/>
              <a:t>dari</a:t>
            </a:r>
            <a:r>
              <a:rPr lang="en-US" b="1" i="1" dirty="0" smtClean="0"/>
              <a:t> </a:t>
            </a:r>
            <a:r>
              <a:rPr lang="en-US" b="1" i="1" dirty="0" err="1" smtClean="0"/>
              <a:t>sebuah</a:t>
            </a:r>
            <a:r>
              <a:rPr lang="en-US" b="1" i="1" dirty="0" smtClean="0"/>
              <a:t> data yang </a:t>
            </a:r>
            <a:r>
              <a:rPr lang="en-US" b="1" i="1" dirty="0" err="1" smtClean="0"/>
              <a:t>konsisten</a:t>
            </a:r>
            <a:r>
              <a:rPr lang="en-US" b="1" i="1" dirty="0" smtClean="0"/>
              <a:t> </a:t>
            </a:r>
            <a:r>
              <a:rPr lang="en-US" b="1" i="1" dirty="0" err="1" smtClean="0"/>
              <a:t>dari</a:t>
            </a:r>
            <a:r>
              <a:rPr lang="en-US" b="1" i="1" dirty="0" smtClean="0"/>
              <a:t> </a:t>
            </a:r>
            <a:r>
              <a:rPr lang="en-US" b="1" i="1" dirty="0" err="1" smtClean="0"/>
              <a:t>observasi</a:t>
            </a:r>
            <a:r>
              <a:rPr lang="en-US" b="1" i="1" dirty="0" smtClean="0"/>
              <a:t> </a:t>
            </a:r>
            <a:r>
              <a:rPr lang="en-US" b="1" i="1" dirty="0" err="1" smtClean="0"/>
              <a:t>masyarakat</a:t>
            </a:r>
            <a:r>
              <a:rPr lang="en-US" b="1" i="1" dirty="0" smtClean="0"/>
              <a:t> </a:t>
            </a:r>
            <a:r>
              <a:rPr lang="en-US" b="1" i="1" dirty="0" err="1" smtClean="0"/>
              <a:t>antar</a:t>
            </a:r>
            <a:r>
              <a:rPr lang="en-US" b="1" i="1" dirty="0" smtClean="0"/>
              <a:t> </a:t>
            </a:r>
            <a:r>
              <a:rPr lang="en-US" b="1" i="1" dirty="0" err="1" smtClean="0"/>
              <a:t>etnis</a:t>
            </a:r>
            <a:r>
              <a:rPr lang="en-US" b="1" i="1" dirty="0" smtClean="0"/>
              <a:t> </a:t>
            </a:r>
            <a:r>
              <a:rPr lang="en-US" b="1" i="1" dirty="0" err="1" smtClean="0"/>
              <a:t>bahwa</a:t>
            </a:r>
            <a:r>
              <a:rPr lang="en-US" b="1" i="1" dirty="0" smtClean="0"/>
              <a:t> </a:t>
            </a:r>
            <a:r>
              <a:rPr lang="en-US" b="1" i="1" dirty="0" err="1" smtClean="0"/>
              <a:t>hanya</a:t>
            </a:r>
            <a:r>
              <a:rPr lang="en-US" b="1" i="1" dirty="0" smtClean="0"/>
              <a:t> </a:t>
            </a:r>
            <a:r>
              <a:rPr lang="en-US" b="1" i="1" dirty="0" err="1" smtClean="0"/>
              <a:t>sekedar</a:t>
            </a:r>
            <a:r>
              <a:rPr lang="en-US" b="1" i="1" dirty="0" smtClean="0"/>
              <a:t> </a:t>
            </a:r>
            <a:r>
              <a:rPr lang="en-US" b="1" i="1" dirty="0" err="1" smtClean="0"/>
              <a:t>menempatkan</a:t>
            </a:r>
            <a:r>
              <a:rPr lang="en-US" b="1" i="1" dirty="0" smtClean="0"/>
              <a:t> </a:t>
            </a:r>
            <a:r>
              <a:rPr lang="en-US" b="1" i="1" dirty="0" err="1" smtClean="0"/>
              <a:t>suatu</a:t>
            </a:r>
            <a:r>
              <a:rPr lang="en-US" b="1" i="1" dirty="0" smtClean="0"/>
              <a:t> </a:t>
            </a:r>
            <a:r>
              <a:rPr lang="en-US" b="1" i="1" dirty="0" err="1" smtClean="0"/>
              <a:t>kelompok</a:t>
            </a:r>
            <a:r>
              <a:rPr lang="en-US" b="1" i="1" dirty="0" smtClean="0"/>
              <a:t> </a:t>
            </a:r>
            <a:r>
              <a:rPr lang="en-US" b="1" i="1" dirty="0" err="1" smtClean="0"/>
              <a:t>dengan</a:t>
            </a:r>
            <a:r>
              <a:rPr lang="en-US" b="1" i="1" dirty="0" smtClean="0"/>
              <a:t> </a:t>
            </a:r>
            <a:r>
              <a:rPr lang="en-US" b="1" i="1" dirty="0" err="1" smtClean="0"/>
              <a:t>kelompok</a:t>
            </a:r>
            <a:r>
              <a:rPr lang="en-US" b="1" i="1" dirty="0" smtClean="0"/>
              <a:t> </a:t>
            </a:r>
            <a:r>
              <a:rPr lang="en-US" b="1" i="1" dirty="0" err="1" smtClean="0"/>
              <a:t>lainnya</a:t>
            </a:r>
            <a:r>
              <a:rPr lang="en-US" b="1" i="1" dirty="0" smtClean="0"/>
              <a:t> </a:t>
            </a:r>
            <a:r>
              <a:rPr lang="en-US" b="1" i="1" dirty="0" err="1" smtClean="0"/>
              <a:t>pada</a:t>
            </a:r>
            <a:r>
              <a:rPr lang="en-US" b="1" i="1" dirty="0" smtClean="0"/>
              <a:t> </a:t>
            </a:r>
            <a:r>
              <a:rPr lang="en-US" b="1" i="1" dirty="0" err="1" smtClean="0"/>
              <a:t>suatu</a:t>
            </a:r>
            <a:r>
              <a:rPr lang="en-US" b="1" i="1" dirty="0" smtClean="0"/>
              <a:t> </a:t>
            </a:r>
            <a:r>
              <a:rPr lang="en-US" b="1" i="1" dirty="0" err="1" smtClean="0"/>
              <a:t>lingkungan</a:t>
            </a:r>
            <a:r>
              <a:rPr lang="en-US" b="1" i="1" dirty="0" smtClean="0"/>
              <a:t> yang </a:t>
            </a:r>
            <a:r>
              <a:rPr lang="en-US" b="1" i="1" dirty="0" err="1" smtClean="0"/>
              <a:t>sama</a:t>
            </a:r>
            <a:r>
              <a:rPr lang="en-US" b="1" i="1" dirty="0" smtClean="0"/>
              <a:t> 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 descr="C:\Users\user\Pictures\images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2895600" cy="3048000"/>
          </a:xfrm>
          <a:prstGeom prst="rect">
            <a:avLst/>
          </a:prstGeom>
          <a:noFill/>
        </p:spPr>
      </p:pic>
      <p:pic>
        <p:nvPicPr>
          <p:cNvPr id="3075" name="Picture 3" descr="C:\Users\user\Pictures\images (1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518" y="4495800"/>
            <a:ext cx="32004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latin typeface="Algerian" pitchFamily="82" charset="0"/>
              </a:rPr>
              <a:t>Stress special </a:t>
            </a:r>
            <a:r>
              <a:rPr lang="en-US" sz="2800" b="1" dirty="0" err="1" smtClean="0">
                <a:latin typeface="Algerian" pitchFamily="82" charset="0"/>
              </a:rPr>
              <a:t>seperti</a:t>
            </a:r>
            <a:r>
              <a:rPr lang="en-US" sz="2800" b="1" dirty="0" smtClean="0">
                <a:latin typeface="Algerian" pitchFamily="82" charset="0"/>
              </a:rPr>
              <a:t> </a:t>
            </a:r>
            <a:r>
              <a:rPr lang="en-US" sz="2800" b="1" dirty="0" err="1" smtClean="0">
                <a:latin typeface="Algerian" pitchFamily="82" charset="0"/>
              </a:rPr>
              <a:t>apakah</a:t>
            </a:r>
            <a:r>
              <a:rPr lang="en-US" sz="2800" b="1" dirty="0" smtClean="0">
                <a:latin typeface="Algerian" pitchFamily="82" charset="0"/>
              </a:rPr>
              <a:t> yang </a:t>
            </a:r>
            <a:r>
              <a:rPr lang="en-US" sz="2800" b="1" dirty="0" err="1" smtClean="0">
                <a:latin typeface="Algerian" pitchFamily="82" charset="0"/>
              </a:rPr>
              <a:t>dihadapi</a:t>
            </a:r>
            <a:r>
              <a:rPr lang="en-US" sz="2800" b="1" dirty="0" smtClean="0">
                <a:latin typeface="Algerian" pitchFamily="82" charset="0"/>
              </a:rPr>
              <a:t> </a:t>
            </a:r>
            <a:r>
              <a:rPr lang="en-US" sz="2800" b="1" dirty="0" err="1" smtClean="0">
                <a:latin typeface="Algerian" pitchFamily="82" charset="0"/>
              </a:rPr>
              <a:t>oleh</a:t>
            </a:r>
            <a:r>
              <a:rPr lang="en-US" sz="2800" b="1" dirty="0" smtClean="0">
                <a:latin typeface="Algerian" pitchFamily="82" charset="0"/>
              </a:rPr>
              <a:t> </a:t>
            </a:r>
            <a:r>
              <a:rPr lang="en-US" sz="2800" b="1" dirty="0" err="1" smtClean="0">
                <a:latin typeface="Algerian" pitchFamily="82" charset="0"/>
              </a:rPr>
              <a:t>imigran</a:t>
            </a:r>
            <a:r>
              <a:rPr lang="en-US" sz="2800" b="1" dirty="0" smtClean="0">
                <a:latin typeface="Algerian" pitchFamily="82" charset="0"/>
              </a:rPr>
              <a:t>?</a:t>
            </a:r>
            <a:r>
              <a:rPr lang="en-US" sz="2800" dirty="0" smtClean="0">
                <a:latin typeface="Algerian" pitchFamily="82" charset="0"/>
              </a:rPr>
              <a:t/>
            </a:r>
            <a:br>
              <a:rPr lang="en-US" sz="2800" dirty="0" smtClean="0">
                <a:latin typeface="Algerian" pitchFamily="82" charset="0"/>
              </a:rPr>
            </a:br>
            <a:endParaRPr lang="en-US" sz="2800" dirty="0">
              <a:latin typeface="Algerian" pitchFamily="82" charset="0"/>
            </a:endParaRPr>
          </a:p>
        </p:txBody>
      </p:sp>
      <p:pic>
        <p:nvPicPr>
          <p:cNvPr id="4098" name="Picture 2" descr="C:\Users\user\Pictures\images (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2295525" cy="1990725"/>
          </a:xfrm>
          <a:prstGeom prst="rect">
            <a:avLst/>
          </a:prstGeom>
          <a:noFill/>
        </p:spPr>
      </p:pic>
      <p:pic>
        <p:nvPicPr>
          <p:cNvPr id="4099" name="Picture 3" descr="C:\Users\user\Pictures\unduhan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3250" y="4038600"/>
            <a:ext cx="1771650" cy="2590800"/>
          </a:xfrm>
          <a:prstGeom prst="rect">
            <a:avLst/>
          </a:prstGeom>
          <a:noFill/>
        </p:spPr>
      </p:pic>
      <p:pic>
        <p:nvPicPr>
          <p:cNvPr id="4101" name="Picture 5" descr="C:\Users\user\Pictures\unduhan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9138" y="1590675"/>
            <a:ext cx="2371725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2" name="Picture 6" descr="C:\Users\user\Pictures\unduhan (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1590675"/>
            <a:ext cx="2705100" cy="1695450"/>
          </a:xfrm>
          <a:prstGeom prst="rect">
            <a:avLst/>
          </a:prstGeom>
          <a:noFill/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3581400"/>
            <a:ext cx="6858000" cy="25447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i="1" dirty="0"/>
              <a:t> </a:t>
            </a:r>
            <a:r>
              <a:rPr lang="en-US" b="1" i="1" dirty="0" smtClean="0"/>
              <a:t>   </a:t>
            </a:r>
            <a:r>
              <a:rPr lang="en-US" b="1" i="1" dirty="0" err="1" smtClean="0"/>
              <a:t>orang-orang</a:t>
            </a:r>
            <a:r>
              <a:rPr lang="en-US" b="1" i="1" dirty="0" smtClean="0"/>
              <a:t> </a:t>
            </a:r>
            <a:r>
              <a:rPr lang="en-US" b="1" i="1" dirty="0" err="1" smtClean="0"/>
              <a:t>disekitar</a:t>
            </a:r>
            <a:r>
              <a:rPr lang="en-US" b="1" i="1" dirty="0" smtClean="0"/>
              <a:t> </a:t>
            </a:r>
            <a:r>
              <a:rPr lang="en-US" b="1" i="1" dirty="0" err="1" smtClean="0"/>
              <a:t>mereka</a:t>
            </a:r>
            <a:r>
              <a:rPr lang="en-US" b="1" i="1" dirty="0" smtClean="0"/>
              <a:t> </a:t>
            </a:r>
            <a:r>
              <a:rPr lang="en-US" b="1" i="1" dirty="0" err="1" smtClean="0"/>
              <a:t>pada</a:t>
            </a:r>
            <a:r>
              <a:rPr lang="en-US" b="1" i="1" dirty="0" smtClean="0"/>
              <a:t> </a:t>
            </a:r>
            <a:r>
              <a:rPr lang="en-US" b="1" i="1" dirty="0" err="1" smtClean="0"/>
              <a:t>saat</a:t>
            </a:r>
            <a:r>
              <a:rPr lang="en-US" b="1" i="1" dirty="0" smtClean="0"/>
              <a:t> </a:t>
            </a:r>
            <a:r>
              <a:rPr lang="en-US" b="1" i="1" dirty="0" err="1" smtClean="0"/>
              <a:t>memasuki</a:t>
            </a:r>
            <a:r>
              <a:rPr lang="en-US" b="1" i="1" dirty="0" smtClean="0"/>
              <a:t> Negara </a:t>
            </a:r>
            <a:r>
              <a:rPr lang="en-US" b="1" i="1" dirty="0" err="1" smtClean="0"/>
              <a:t>baru</a:t>
            </a:r>
            <a:r>
              <a:rPr lang="en-US" b="1" i="1" dirty="0" smtClean="0"/>
              <a:t> yang </a:t>
            </a:r>
            <a:r>
              <a:rPr lang="en-US" b="1" i="1" dirty="0" err="1" smtClean="0"/>
              <a:t>bukan</a:t>
            </a:r>
            <a:r>
              <a:rPr lang="en-US" b="1" i="1" dirty="0" smtClean="0"/>
              <a:t> </a:t>
            </a:r>
            <a:r>
              <a:rPr lang="en-US" b="1" i="1" dirty="0" err="1" smtClean="0"/>
              <a:t>merupakan</a:t>
            </a:r>
            <a:r>
              <a:rPr lang="en-US" b="1" i="1" dirty="0" smtClean="0"/>
              <a:t> </a:t>
            </a:r>
            <a:r>
              <a:rPr lang="en-US" b="1" i="1" dirty="0" err="1" smtClean="0"/>
              <a:t>ibu</a:t>
            </a:r>
            <a:r>
              <a:rPr lang="en-US" b="1" i="1" dirty="0" smtClean="0"/>
              <a:t> </a:t>
            </a:r>
            <a:r>
              <a:rPr lang="en-US" b="1" i="1" dirty="0" err="1" smtClean="0"/>
              <a:t>pertiwinya</a:t>
            </a:r>
            <a:r>
              <a:rPr lang="en-US" b="1" i="1" dirty="0" smtClean="0"/>
              <a:t>, </a:t>
            </a:r>
            <a:r>
              <a:rPr lang="en-US" b="1" i="1" dirty="0" err="1" smtClean="0"/>
              <a:t>pertimbangan</a:t>
            </a:r>
            <a:r>
              <a:rPr lang="en-US" b="1" i="1" dirty="0" smtClean="0"/>
              <a:t> </a:t>
            </a:r>
            <a:r>
              <a:rPr lang="en-US" b="1" i="1" dirty="0" err="1" smtClean="0"/>
              <a:t>antara</a:t>
            </a:r>
            <a:r>
              <a:rPr lang="en-US" b="1" i="1" dirty="0" smtClean="0"/>
              <a:t> </a:t>
            </a:r>
            <a:r>
              <a:rPr lang="en-US" b="1" i="1" dirty="0" err="1" smtClean="0"/>
              <a:t>asimilasi</a:t>
            </a:r>
            <a:r>
              <a:rPr lang="en-US" b="1" i="1" dirty="0" smtClean="0"/>
              <a:t> </a:t>
            </a:r>
            <a:r>
              <a:rPr lang="en-US" b="1" i="1" dirty="0" err="1" smtClean="0"/>
              <a:t>dengan</a:t>
            </a:r>
            <a:r>
              <a:rPr lang="en-US" b="1" i="1" dirty="0" smtClean="0"/>
              <a:t> </a:t>
            </a:r>
            <a:r>
              <a:rPr lang="en-US" b="1" i="1" dirty="0" err="1" smtClean="0"/>
              <a:t>menyimpan</a:t>
            </a:r>
            <a:r>
              <a:rPr lang="en-US" b="1" i="1" dirty="0" smtClean="0"/>
              <a:t> </a:t>
            </a:r>
            <a:r>
              <a:rPr lang="en-US" b="1" i="1" dirty="0" err="1" smtClean="0"/>
              <a:t>budaya</a:t>
            </a:r>
            <a:r>
              <a:rPr lang="en-US" b="1" i="1" dirty="0" smtClean="0"/>
              <a:t> </a:t>
            </a:r>
            <a:r>
              <a:rPr lang="en-US" b="1" i="1" dirty="0" err="1" smtClean="0"/>
              <a:t>budaya</a:t>
            </a:r>
            <a:r>
              <a:rPr lang="en-US" b="1" i="1" dirty="0" smtClean="0"/>
              <a:t> </a:t>
            </a:r>
            <a:r>
              <a:rPr lang="en-US" b="1" i="1" dirty="0" err="1" smtClean="0"/>
              <a:t>generasi</a:t>
            </a:r>
            <a:r>
              <a:rPr lang="en-US" b="1" i="1" dirty="0" smtClean="0"/>
              <a:t> yang </a:t>
            </a:r>
            <a:r>
              <a:rPr lang="en-US" b="1" i="1" dirty="0" err="1" smtClean="0"/>
              <a:t>terdahulu</a:t>
            </a:r>
            <a:r>
              <a:rPr lang="en-US" b="1" i="1" dirty="0" smtClean="0"/>
              <a:t>, </a:t>
            </a:r>
            <a:r>
              <a:rPr lang="en-US" b="1" i="1" dirty="0" err="1" smtClean="0"/>
              <a:t>barikade</a:t>
            </a:r>
            <a:r>
              <a:rPr lang="en-US" b="1" i="1" dirty="0" smtClean="0"/>
              <a:t> </a:t>
            </a:r>
            <a:r>
              <a:rPr lang="en-US" b="1" i="1" dirty="0" err="1" smtClean="0"/>
              <a:t>bahasa</a:t>
            </a:r>
            <a:r>
              <a:rPr lang="en-US" b="1" i="1" dirty="0" smtClean="0"/>
              <a:t>, </a:t>
            </a:r>
            <a:r>
              <a:rPr lang="en-US" b="1" i="1" dirty="0" err="1" smtClean="0"/>
              <a:t>tradisi</a:t>
            </a:r>
            <a:r>
              <a:rPr lang="en-US" b="1" i="1" dirty="0" smtClean="0"/>
              <a:t> </a:t>
            </a:r>
            <a:r>
              <a:rPr lang="en-US" b="1" i="1" dirty="0" err="1" smtClean="0"/>
              <a:t>dan</a:t>
            </a:r>
            <a:r>
              <a:rPr lang="en-US" b="1" i="1" dirty="0" smtClean="0"/>
              <a:t> </a:t>
            </a:r>
            <a:r>
              <a:rPr lang="en-US" b="1" i="1" dirty="0" err="1" smtClean="0"/>
              <a:t>kebiasaan</a:t>
            </a:r>
            <a:r>
              <a:rPr lang="en-US" b="1" i="1" dirty="0" smtClean="0"/>
              <a:t> </a:t>
            </a:r>
            <a:r>
              <a:rPr lang="en-US" b="1" i="1" dirty="0" err="1" smtClean="0"/>
              <a:t>masyarakat</a:t>
            </a:r>
            <a:r>
              <a:rPr lang="en-US" b="1" i="1" dirty="0" smtClean="0"/>
              <a:t> yang </a:t>
            </a:r>
            <a:r>
              <a:rPr lang="en-US" b="1" i="1" dirty="0" err="1" smtClean="0"/>
              <a:t>berbeda</a:t>
            </a:r>
            <a:endParaRPr lang="en-US" b="1" i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latin typeface="Algerian" pitchFamily="82" charset="0"/>
              </a:rPr>
              <a:t>Strategi</a:t>
            </a:r>
            <a:r>
              <a:rPr lang="en-US" sz="2800" b="1" dirty="0" smtClean="0">
                <a:latin typeface="Algerian" pitchFamily="82" charset="0"/>
              </a:rPr>
              <a:t> </a:t>
            </a:r>
            <a:r>
              <a:rPr lang="en-US" sz="2800" b="1" dirty="0" err="1" smtClean="0">
                <a:latin typeface="Algerian" pitchFamily="82" charset="0"/>
              </a:rPr>
              <a:t>apa</a:t>
            </a:r>
            <a:r>
              <a:rPr lang="en-US" sz="2800" b="1" dirty="0" smtClean="0">
                <a:latin typeface="Algerian" pitchFamily="82" charset="0"/>
              </a:rPr>
              <a:t> yang </a:t>
            </a:r>
            <a:r>
              <a:rPr lang="en-US" sz="2800" b="1" dirty="0" err="1" smtClean="0">
                <a:latin typeface="Algerian" pitchFamily="82" charset="0"/>
              </a:rPr>
              <a:t>dapat</a:t>
            </a:r>
            <a:r>
              <a:rPr lang="en-US" sz="2800" b="1" dirty="0" smtClean="0">
                <a:latin typeface="Algerian" pitchFamily="82" charset="0"/>
              </a:rPr>
              <a:t> </a:t>
            </a:r>
            <a:r>
              <a:rPr lang="en-US" sz="2800" b="1" dirty="0" err="1" smtClean="0">
                <a:latin typeface="Algerian" pitchFamily="82" charset="0"/>
              </a:rPr>
              <a:t>secara</a:t>
            </a:r>
            <a:r>
              <a:rPr lang="en-US" sz="2800" b="1" dirty="0" smtClean="0">
                <a:latin typeface="Algerian" pitchFamily="82" charset="0"/>
              </a:rPr>
              <a:t> </a:t>
            </a:r>
            <a:r>
              <a:rPr lang="en-US" sz="2800" b="1" dirty="0" err="1" smtClean="0">
                <a:latin typeface="Algerian" pitchFamily="82" charset="0"/>
              </a:rPr>
              <a:t>efektif</a:t>
            </a:r>
            <a:r>
              <a:rPr lang="en-US" sz="2800" b="1" dirty="0" smtClean="0">
                <a:latin typeface="Algerian" pitchFamily="82" charset="0"/>
              </a:rPr>
              <a:t> </a:t>
            </a:r>
            <a:r>
              <a:rPr lang="en-US" sz="2800" b="1" dirty="0" err="1" smtClean="0">
                <a:latin typeface="Algerian" pitchFamily="82" charset="0"/>
              </a:rPr>
              <a:t>meningkatkan</a:t>
            </a:r>
            <a:r>
              <a:rPr lang="en-US" sz="2800" b="1" dirty="0" smtClean="0">
                <a:latin typeface="Algerian" pitchFamily="82" charset="0"/>
              </a:rPr>
              <a:t> </a:t>
            </a:r>
            <a:r>
              <a:rPr lang="en-US" sz="2800" b="1" dirty="0" err="1" smtClean="0">
                <a:latin typeface="Algerian" pitchFamily="82" charset="0"/>
              </a:rPr>
              <a:t>hubungan</a:t>
            </a:r>
            <a:r>
              <a:rPr lang="en-US" sz="2800" b="1" dirty="0" smtClean="0">
                <a:latin typeface="Algerian" pitchFamily="82" charset="0"/>
              </a:rPr>
              <a:t> </a:t>
            </a:r>
            <a:r>
              <a:rPr lang="en-US" sz="2800" b="1" dirty="0" err="1" smtClean="0">
                <a:latin typeface="Algerian" pitchFamily="82" charset="0"/>
              </a:rPr>
              <a:t>interetnis</a:t>
            </a:r>
            <a:r>
              <a:rPr lang="en-US" sz="2800" b="1" dirty="0" smtClean="0">
                <a:latin typeface="Algerian" pitchFamily="82" charset="0"/>
              </a:rPr>
              <a:t>?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163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/>
              <a:t>    </a:t>
            </a:r>
            <a:r>
              <a:rPr lang="en-US" b="1" i="1" dirty="0" err="1" smtClean="0"/>
              <a:t>Meskipun</a:t>
            </a:r>
            <a:r>
              <a:rPr lang="en-US" b="1" i="1" dirty="0" smtClean="0"/>
              <a:t> </a:t>
            </a:r>
            <a:r>
              <a:rPr lang="en-US" b="1" i="1" dirty="0" err="1" smtClean="0"/>
              <a:t>tidak</a:t>
            </a:r>
            <a:r>
              <a:rPr lang="en-US" b="1" i="1" dirty="0" smtClean="0"/>
              <a:t> </a:t>
            </a:r>
            <a:r>
              <a:rPr lang="en-US" b="1" i="1" dirty="0" err="1" smtClean="0"/>
              <a:t>ada</a:t>
            </a:r>
            <a:r>
              <a:rPr lang="en-US" b="1" i="1" dirty="0" smtClean="0"/>
              <a:t> </a:t>
            </a:r>
            <a:r>
              <a:rPr lang="en-US" b="1" i="1" dirty="0" err="1" smtClean="0"/>
              <a:t>hal</a:t>
            </a:r>
            <a:r>
              <a:rPr lang="en-US" b="1" i="1" dirty="0" smtClean="0"/>
              <a:t> yang </a:t>
            </a:r>
            <a:r>
              <a:rPr lang="en-US" b="1" i="1" dirty="0" err="1" smtClean="0"/>
              <a:t>pasti</a:t>
            </a:r>
            <a:r>
              <a:rPr lang="en-US" b="1" i="1" dirty="0" smtClean="0"/>
              <a:t> </a:t>
            </a:r>
            <a:r>
              <a:rPr lang="en-US" b="1" i="1" dirty="0" err="1" smtClean="0"/>
              <a:t>namun</a:t>
            </a:r>
            <a:r>
              <a:rPr lang="en-US" b="1" i="1" dirty="0" smtClean="0"/>
              <a:t> </a:t>
            </a:r>
            <a:r>
              <a:rPr lang="en-US" b="1" i="1" dirty="0" err="1" smtClean="0"/>
              <a:t>terdapat</a:t>
            </a:r>
            <a:r>
              <a:rPr lang="en-US" b="1" i="1" dirty="0" smtClean="0"/>
              <a:t> </a:t>
            </a:r>
            <a:r>
              <a:rPr lang="en-US" b="1" i="1" dirty="0" err="1" smtClean="0"/>
              <a:t>beberapa</a:t>
            </a:r>
            <a:r>
              <a:rPr lang="en-US" b="1" i="1" dirty="0" smtClean="0"/>
              <a:t> </a:t>
            </a:r>
            <a:r>
              <a:rPr lang="en-US" b="1" i="1" dirty="0" err="1" smtClean="0"/>
              <a:t>hal</a:t>
            </a:r>
            <a:r>
              <a:rPr lang="en-US" b="1" i="1" dirty="0" smtClean="0"/>
              <a:t> yang </a:t>
            </a:r>
            <a:r>
              <a:rPr lang="en-US" b="1" i="1" dirty="0" err="1" smtClean="0"/>
              <a:t>telah</a:t>
            </a:r>
            <a:r>
              <a:rPr lang="en-US" b="1" i="1" dirty="0" smtClean="0"/>
              <a:t> tried and tested </a:t>
            </a:r>
            <a:r>
              <a:rPr lang="en-US" b="1" i="1" dirty="0" err="1" smtClean="0"/>
              <a:t>yaitu</a:t>
            </a:r>
            <a:r>
              <a:rPr lang="en-US" b="1" i="1" dirty="0" smtClean="0"/>
              <a:t> </a:t>
            </a:r>
            <a:r>
              <a:rPr lang="en-US" b="1" i="1" dirty="0" err="1" smtClean="0"/>
              <a:t>seperti</a:t>
            </a:r>
            <a:r>
              <a:rPr lang="en-US" b="1" i="1" dirty="0" smtClean="0"/>
              <a:t> yang </a:t>
            </a:r>
            <a:r>
              <a:rPr lang="en-US" b="1" i="1" dirty="0" err="1" smtClean="0"/>
              <a:t>telah</a:t>
            </a:r>
            <a:r>
              <a:rPr lang="en-US" b="1" i="1" dirty="0" smtClean="0"/>
              <a:t> </a:t>
            </a:r>
            <a:r>
              <a:rPr lang="en-US" b="1" i="1" dirty="0" err="1" smtClean="0"/>
              <a:t>dijelaskan</a:t>
            </a:r>
            <a:r>
              <a:rPr lang="en-US" b="1" i="1" dirty="0" smtClean="0"/>
              <a:t> </a:t>
            </a:r>
            <a:r>
              <a:rPr lang="en-US" b="1" i="1" dirty="0" err="1" smtClean="0"/>
              <a:t>diatas</a:t>
            </a:r>
            <a:r>
              <a:rPr lang="en-US" b="1" i="1" dirty="0" smtClean="0"/>
              <a:t>: </a:t>
            </a:r>
            <a:r>
              <a:rPr lang="en-US" b="1" i="1" dirty="0" err="1" smtClean="0"/>
              <a:t>kooperasi</a:t>
            </a:r>
            <a:r>
              <a:rPr lang="en-US" b="1" i="1" dirty="0" smtClean="0"/>
              <a:t> yang </a:t>
            </a:r>
            <a:r>
              <a:rPr lang="en-US" b="1" i="1" dirty="0" err="1" smtClean="0"/>
              <a:t>berorientasi</a:t>
            </a:r>
            <a:r>
              <a:rPr lang="en-US" b="1" i="1" dirty="0" smtClean="0"/>
              <a:t> </a:t>
            </a:r>
            <a:r>
              <a:rPr lang="en-US" b="1" i="1" dirty="0" err="1" smtClean="0"/>
              <a:t>pada</a:t>
            </a:r>
            <a:r>
              <a:rPr lang="en-US" b="1" i="1" dirty="0" smtClean="0"/>
              <a:t> </a:t>
            </a:r>
            <a:r>
              <a:rPr lang="en-US" b="1" i="1" dirty="0" err="1" smtClean="0"/>
              <a:t>tugas</a:t>
            </a:r>
            <a:r>
              <a:rPr lang="en-US" b="1" i="1" dirty="0" smtClean="0"/>
              <a:t> </a:t>
            </a:r>
            <a:r>
              <a:rPr lang="en-US" b="1" i="1" dirty="0" err="1" smtClean="0"/>
              <a:t>dan</a:t>
            </a:r>
            <a:r>
              <a:rPr lang="en-US" b="1" i="1" dirty="0" smtClean="0"/>
              <a:t> </a:t>
            </a:r>
            <a:r>
              <a:rPr lang="en-US" b="1" i="1" dirty="0" err="1" smtClean="0"/>
              <a:t>kontak</a:t>
            </a:r>
            <a:r>
              <a:rPr lang="en-US" b="1" i="1" dirty="0" smtClean="0"/>
              <a:t> </a:t>
            </a:r>
            <a:r>
              <a:rPr lang="en-US" b="1" i="1" dirty="0" err="1" smtClean="0"/>
              <a:t>intim</a:t>
            </a:r>
            <a:endParaRPr lang="en-US" b="1" i="1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 descr="C:\Users\user\Pictures\images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75488">
            <a:off x="3206594" y="1899534"/>
            <a:ext cx="2786787" cy="1664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C:\Users\user\Pictures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36460">
            <a:off x="6306516" y="2068321"/>
            <a:ext cx="2571750" cy="1771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5" name="Picture 5" descr="C:\Users\user\Pictures\images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497529">
            <a:off x="276674" y="1759926"/>
            <a:ext cx="2397282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ank-you-clothesline-752x48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6049" y="1513694"/>
            <a:ext cx="6151902" cy="395128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9342" y="1874568"/>
            <a:ext cx="8093047" cy="2863330"/>
            <a:chOff x="559342" y="1874568"/>
            <a:chExt cx="8093047" cy="2863330"/>
          </a:xfrm>
        </p:grpSpPr>
        <p:sp>
          <p:nvSpPr>
            <p:cNvPr id="3" name="Freeform 2"/>
            <p:cNvSpPr/>
            <p:nvPr/>
          </p:nvSpPr>
          <p:spPr>
            <a:xfrm>
              <a:off x="4605866" y="3057762"/>
              <a:ext cx="2863329" cy="49694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48470"/>
                  </a:lnTo>
                  <a:lnTo>
                    <a:pt x="2863329" y="248470"/>
                  </a:lnTo>
                  <a:lnTo>
                    <a:pt x="2863329" y="496941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Freeform 3"/>
            <p:cNvSpPr/>
            <p:nvPr/>
          </p:nvSpPr>
          <p:spPr>
            <a:xfrm>
              <a:off x="4560146" y="3057762"/>
              <a:ext cx="91440" cy="49694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96941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1742536" y="3057762"/>
              <a:ext cx="2863329" cy="49694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863329" y="0"/>
                  </a:moveTo>
                  <a:lnTo>
                    <a:pt x="2863329" y="248470"/>
                  </a:lnTo>
                  <a:lnTo>
                    <a:pt x="0" y="248470"/>
                  </a:lnTo>
                  <a:lnTo>
                    <a:pt x="0" y="496941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Arc 6"/>
            <p:cNvSpPr/>
            <p:nvPr/>
          </p:nvSpPr>
          <p:spPr>
            <a:xfrm>
              <a:off x="4014268" y="1874568"/>
              <a:ext cx="1183194" cy="1183194"/>
            </a:xfrm>
            <a:prstGeom prst="arc">
              <a:avLst>
                <a:gd name="adj1" fmla="val 13200000"/>
                <a:gd name="adj2" fmla="val 19200000"/>
              </a:avLst>
            </a:prstGeom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Arc 7"/>
            <p:cNvSpPr/>
            <p:nvPr/>
          </p:nvSpPr>
          <p:spPr>
            <a:xfrm>
              <a:off x="4014268" y="1874568"/>
              <a:ext cx="1183194" cy="1183194"/>
            </a:xfrm>
            <a:prstGeom prst="arc">
              <a:avLst>
                <a:gd name="adj1" fmla="val 2400000"/>
                <a:gd name="adj2" fmla="val 8400000"/>
              </a:avLst>
            </a:prstGeom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3422671" y="2087543"/>
              <a:ext cx="2366388" cy="757244"/>
            </a:xfrm>
            <a:custGeom>
              <a:avLst/>
              <a:gdLst>
                <a:gd name="connsiteX0" fmla="*/ 0 w 2366388"/>
                <a:gd name="connsiteY0" fmla="*/ 0 h 757244"/>
                <a:gd name="connsiteX1" fmla="*/ 2366388 w 2366388"/>
                <a:gd name="connsiteY1" fmla="*/ 0 h 757244"/>
                <a:gd name="connsiteX2" fmla="*/ 2366388 w 2366388"/>
                <a:gd name="connsiteY2" fmla="*/ 757244 h 757244"/>
                <a:gd name="connsiteX3" fmla="*/ 0 w 2366388"/>
                <a:gd name="connsiteY3" fmla="*/ 757244 h 757244"/>
                <a:gd name="connsiteX4" fmla="*/ 0 w 2366388"/>
                <a:gd name="connsiteY4" fmla="*/ 0 h 757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6388" h="757244">
                  <a:moveTo>
                    <a:pt x="0" y="0"/>
                  </a:moveTo>
                  <a:lnTo>
                    <a:pt x="2366388" y="0"/>
                  </a:lnTo>
                  <a:lnTo>
                    <a:pt x="2366388" y="757244"/>
                  </a:lnTo>
                  <a:lnTo>
                    <a:pt x="0" y="75724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 smtClean="0"/>
                <a:t>Social Thinking</a:t>
              </a:r>
              <a:endParaRPr lang="en-US" sz="2600" kern="1200" dirty="0"/>
            </a:p>
          </p:txBody>
        </p:sp>
        <p:sp>
          <p:nvSpPr>
            <p:cNvPr id="10" name="Arc 9"/>
            <p:cNvSpPr/>
            <p:nvPr/>
          </p:nvSpPr>
          <p:spPr>
            <a:xfrm>
              <a:off x="1150939" y="3554704"/>
              <a:ext cx="1183194" cy="1183194"/>
            </a:xfrm>
            <a:prstGeom prst="arc">
              <a:avLst>
                <a:gd name="adj1" fmla="val 13200000"/>
                <a:gd name="adj2" fmla="val 19200000"/>
              </a:avLst>
            </a:prstGeom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Arc 10"/>
            <p:cNvSpPr/>
            <p:nvPr/>
          </p:nvSpPr>
          <p:spPr>
            <a:xfrm>
              <a:off x="1150939" y="3554704"/>
              <a:ext cx="1183194" cy="1183194"/>
            </a:xfrm>
            <a:prstGeom prst="arc">
              <a:avLst>
                <a:gd name="adj1" fmla="val 2400000"/>
                <a:gd name="adj2" fmla="val 8400000"/>
              </a:avLst>
            </a:prstGeom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559342" y="3767678"/>
              <a:ext cx="2366388" cy="757245"/>
            </a:xfrm>
            <a:custGeom>
              <a:avLst/>
              <a:gdLst>
                <a:gd name="connsiteX0" fmla="*/ 0 w 2366388"/>
                <a:gd name="connsiteY0" fmla="*/ 0 h 757244"/>
                <a:gd name="connsiteX1" fmla="*/ 2366388 w 2366388"/>
                <a:gd name="connsiteY1" fmla="*/ 0 h 757244"/>
                <a:gd name="connsiteX2" fmla="*/ 2366388 w 2366388"/>
                <a:gd name="connsiteY2" fmla="*/ 757244 h 757244"/>
                <a:gd name="connsiteX3" fmla="*/ 0 w 2366388"/>
                <a:gd name="connsiteY3" fmla="*/ 757244 h 757244"/>
                <a:gd name="connsiteX4" fmla="*/ 0 w 2366388"/>
                <a:gd name="connsiteY4" fmla="*/ 0 h 757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6388" h="757244">
                  <a:moveTo>
                    <a:pt x="0" y="0"/>
                  </a:moveTo>
                  <a:lnTo>
                    <a:pt x="2366388" y="0"/>
                  </a:lnTo>
                  <a:lnTo>
                    <a:pt x="2366388" y="757244"/>
                  </a:lnTo>
                  <a:lnTo>
                    <a:pt x="0" y="75724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 smtClean="0"/>
                <a:t>Making Attributions </a:t>
              </a:r>
              <a:endParaRPr lang="en-US" sz="2600" kern="1200" dirty="0"/>
            </a:p>
          </p:txBody>
        </p:sp>
        <p:sp>
          <p:nvSpPr>
            <p:cNvPr id="13" name="Arc 12"/>
            <p:cNvSpPr/>
            <p:nvPr/>
          </p:nvSpPr>
          <p:spPr>
            <a:xfrm>
              <a:off x="4014268" y="3554704"/>
              <a:ext cx="1183194" cy="1183194"/>
            </a:xfrm>
            <a:prstGeom prst="arc">
              <a:avLst>
                <a:gd name="adj1" fmla="val 13200000"/>
                <a:gd name="adj2" fmla="val 19200000"/>
              </a:avLst>
            </a:prstGeom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Arc 13"/>
            <p:cNvSpPr/>
            <p:nvPr/>
          </p:nvSpPr>
          <p:spPr>
            <a:xfrm>
              <a:off x="4014268" y="3554704"/>
              <a:ext cx="1183194" cy="1183194"/>
            </a:xfrm>
            <a:prstGeom prst="arc">
              <a:avLst>
                <a:gd name="adj1" fmla="val 2400000"/>
                <a:gd name="adj2" fmla="val 8400000"/>
              </a:avLst>
            </a:prstGeom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3422671" y="3767679"/>
              <a:ext cx="2366388" cy="757244"/>
            </a:xfrm>
            <a:custGeom>
              <a:avLst/>
              <a:gdLst>
                <a:gd name="connsiteX0" fmla="*/ 0 w 2366388"/>
                <a:gd name="connsiteY0" fmla="*/ 0 h 757244"/>
                <a:gd name="connsiteX1" fmla="*/ 2366388 w 2366388"/>
                <a:gd name="connsiteY1" fmla="*/ 0 h 757244"/>
                <a:gd name="connsiteX2" fmla="*/ 2366388 w 2366388"/>
                <a:gd name="connsiteY2" fmla="*/ 757244 h 757244"/>
                <a:gd name="connsiteX3" fmla="*/ 0 w 2366388"/>
                <a:gd name="connsiteY3" fmla="*/ 757244 h 757244"/>
                <a:gd name="connsiteX4" fmla="*/ 0 w 2366388"/>
                <a:gd name="connsiteY4" fmla="*/ 0 h 757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6388" h="757244">
                  <a:moveTo>
                    <a:pt x="0" y="0"/>
                  </a:moveTo>
                  <a:lnTo>
                    <a:pt x="2366388" y="0"/>
                  </a:lnTo>
                  <a:lnTo>
                    <a:pt x="2366388" y="757244"/>
                  </a:lnTo>
                  <a:lnTo>
                    <a:pt x="0" y="75724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 smtClean="0"/>
                <a:t>Forming Impressions</a:t>
              </a:r>
              <a:endParaRPr lang="en-US" sz="2600" kern="1200" dirty="0"/>
            </a:p>
          </p:txBody>
        </p:sp>
        <p:sp>
          <p:nvSpPr>
            <p:cNvPr id="16" name="Arc 15"/>
            <p:cNvSpPr/>
            <p:nvPr/>
          </p:nvSpPr>
          <p:spPr>
            <a:xfrm>
              <a:off x="6877598" y="3554704"/>
              <a:ext cx="1183194" cy="1183194"/>
            </a:xfrm>
            <a:prstGeom prst="arc">
              <a:avLst>
                <a:gd name="adj1" fmla="val 13200000"/>
                <a:gd name="adj2" fmla="val 19200000"/>
              </a:avLst>
            </a:prstGeom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Arc 16"/>
            <p:cNvSpPr/>
            <p:nvPr/>
          </p:nvSpPr>
          <p:spPr>
            <a:xfrm>
              <a:off x="6877598" y="3554704"/>
              <a:ext cx="1183194" cy="1183194"/>
            </a:xfrm>
            <a:prstGeom prst="arc">
              <a:avLst>
                <a:gd name="adj1" fmla="val 2400000"/>
                <a:gd name="adj2" fmla="val 8400000"/>
              </a:avLst>
            </a:prstGeom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6286001" y="3767679"/>
              <a:ext cx="2366388" cy="757244"/>
            </a:xfrm>
            <a:custGeom>
              <a:avLst/>
              <a:gdLst>
                <a:gd name="connsiteX0" fmla="*/ 0 w 2366388"/>
                <a:gd name="connsiteY0" fmla="*/ 0 h 757244"/>
                <a:gd name="connsiteX1" fmla="*/ 2366388 w 2366388"/>
                <a:gd name="connsiteY1" fmla="*/ 0 h 757244"/>
                <a:gd name="connsiteX2" fmla="*/ 2366388 w 2366388"/>
                <a:gd name="connsiteY2" fmla="*/ 757244 h 757244"/>
                <a:gd name="connsiteX3" fmla="*/ 0 w 2366388"/>
                <a:gd name="connsiteY3" fmla="*/ 757244 h 757244"/>
                <a:gd name="connsiteX4" fmla="*/ 0 w 2366388"/>
                <a:gd name="connsiteY4" fmla="*/ 0 h 757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6388" h="757244">
                  <a:moveTo>
                    <a:pt x="0" y="0"/>
                  </a:moveTo>
                  <a:lnTo>
                    <a:pt x="2366388" y="0"/>
                  </a:lnTo>
                  <a:lnTo>
                    <a:pt x="2366388" y="757244"/>
                  </a:lnTo>
                  <a:lnTo>
                    <a:pt x="0" y="75724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 smtClean="0"/>
                <a:t>Changing Attitudes</a:t>
              </a:r>
              <a:endParaRPr lang="en-US" sz="2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7620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Thinking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484746"/>
            <a:ext cx="7467600" cy="450498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orang </a:t>
            </a:r>
            <a:r>
              <a:rPr lang="en-US" dirty="0" err="1" smtClean="0"/>
              <a:t>berfikir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.</a:t>
            </a:r>
            <a:endParaRPr lang="en-US" i="1" dirty="0" smtClean="0"/>
          </a:p>
        </p:txBody>
      </p:sp>
      <p:pic>
        <p:nvPicPr>
          <p:cNvPr id="3" name="Picture 2" descr="psbi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11" y="2739024"/>
            <a:ext cx="6839456" cy="341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0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393" y="465100"/>
            <a:ext cx="3807662" cy="2243158"/>
          </a:xfrm>
        </p:spPr>
        <p:txBody>
          <a:bodyPr/>
          <a:lstStyle/>
          <a:p>
            <a:pPr lvl="0" algn="just"/>
            <a:r>
              <a:rPr lang="en-US" sz="2400" b="1" dirty="0"/>
              <a:t>Making Attributions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 smtClean="0"/>
              <a:t>bagaimana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menjelaskan</a:t>
            </a:r>
            <a:r>
              <a:rPr lang="en-US" sz="2400" dirty="0" smtClean="0"/>
              <a:t> </a:t>
            </a:r>
            <a:r>
              <a:rPr lang="en-US" sz="2400" dirty="0" err="1"/>
              <a:t>sesuatu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yang </a:t>
            </a:r>
            <a:r>
              <a:rPr lang="en-US" sz="2400" dirty="0" err="1"/>
              <a:t>belum</a:t>
            </a:r>
            <a:r>
              <a:rPr lang="en-US" sz="2400" dirty="0"/>
              <a:t> </a:t>
            </a:r>
            <a:r>
              <a:rPr lang="en-US" sz="2400" dirty="0" err="1"/>
              <a:t>tentu</a:t>
            </a:r>
            <a:r>
              <a:rPr lang="en-US" sz="2400" dirty="0"/>
              <a:t> </a:t>
            </a:r>
            <a:r>
              <a:rPr lang="en-US" dirty="0" err="1" smtClean="0"/>
              <a:t>ke</a:t>
            </a:r>
            <a:r>
              <a:rPr lang="en-US" sz="2400" dirty="0" err="1" smtClean="0"/>
              <a:t>akuratannya</a:t>
            </a:r>
            <a:r>
              <a:rPr lang="en-US" sz="2400" dirty="0" smtClean="0"/>
              <a:t>.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7" name="Content Placeholder 6" descr="ang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150" b="-54150"/>
          <a:stretch>
            <a:fillRect/>
          </a:stretch>
        </p:blipFill>
        <p:spPr>
          <a:xfrm>
            <a:off x="4827054" y="-944471"/>
            <a:ext cx="3776472" cy="5494856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49393" y="2983803"/>
            <a:ext cx="3807662" cy="3133164"/>
          </a:xfrm>
        </p:spPr>
        <p:txBody>
          <a:bodyPr>
            <a:normAutofit/>
          </a:bodyPr>
          <a:lstStyle/>
          <a:p>
            <a:pPr marL="342900" lvl="0" indent="-342900" algn="just">
              <a:buFont typeface="Wingdings" charset="2"/>
              <a:buChar char="q"/>
            </a:pPr>
            <a:r>
              <a:rPr lang="en-US" sz="1900" b="1" dirty="0"/>
              <a:t>The Fundamental Attribution </a:t>
            </a:r>
            <a:r>
              <a:rPr lang="en-US" sz="1900" b="1" dirty="0" smtClean="0"/>
              <a:t>Error</a:t>
            </a:r>
          </a:p>
          <a:p>
            <a:pPr marL="342900" lvl="0" indent="-342900" algn="just"/>
            <a:endParaRPr lang="en-US" sz="1900" dirty="0" smtClean="0"/>
          </a:p>
          <a:p>
            <a:pPr marL="342900" lvl="0" indent="-342900" algn="just">
              <a:buFont typeface="Wingdings" charset="2"/>
              <a:buChar char="q"/>
            </a:pPr>
            <a:r>
              <a:rPr lang="en-US" sz="1900" b="1" dirty="0" smtClean="0"/>
              <a:t>Self-Serving Bias </a:t>
            </a:r>
            <a:endParaRPr lang="en-US" sz="2000" b="1" dirty="0"/>
          </a:p>
        </p:txBody>
      </p:sp>
      <p:pic>
        <p:nvPicPr>
          <p:cNvPr id="8" name="Picture 7" descr="angry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55" y="3678950"/>
            <a:ext cx="3776472" cy="251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7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079" y="375354"/>
            <a:ext cx="3807662" cy="1500477"/>
          </a:xfrm>
        </p:spPr>
        <p:txBody>
          <a:bodyPr/>
          <a:lstStyle/>
          <a:p>
            <a:pPr algn="just"/>
            <a:r>
              <a:rPr lang="en-US" sz="2400" b="1" dirty="0" smtClean="0"/>
              <a:t>Forming Impressions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sikap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membangun</a:t>
            </a:r>
            <a:r>
              <a:rPr lang="en-US" sz="2400" dirty="0" smtClean="0"/>
              <a:t> </a:t>
            </a:r>
            <a:r>
              <a:rPr lang="en-US" sz="2400" dirty="0" err="1" smtClean="0"/>
              <a:t>kesan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positif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Content Placeholder 4" descr="mask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283" b="-29283"/>
          <a:stretch>
            <a:fillRect/>
          </a:stretch>
        </p:blipFill>
        <p:spPr>
          <a:xfrm>
            <a:off x="6602127" y="-526922"/>
            <a:ext cx="2409000" cy="35502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2079" y="2154299"/>
            <a:ext cx="3807662" cy="4257461"/>
          </a:xfrm>
        </p:spPr>
        <p:txBody>
          <a:bodyPr>
            <a:noAutofit/>
          </a:bodyPr>
          <a:lstStyle/>
          <a:p>
            <a:pPr marL="342900" indent="-342900" algn="just">
              <a:buFont typeface="Wingdings" charset="2"/>
              <a:buChar char="q"/>
            </a:pPr>
            <a:r>
              <a:rPr lang="en-US" sz="1900" b="1" dirty="0" err="1" smtClean="0"/>
              <a:t>Strereotyping</a:t>
            </a:r>
            <a:r>
              <a:rPr lang="en-US" sz="1900" b="1" dirty="0" smtClean="0"/>
              <a:t> and Attitudes. Stereotype</a:t>
            </a:r>
            <a:r>
              <a:rPr lang="en-US" sz="1900" dirty="0" smtClean="0"/>
              <a:t> </a:t>
            </a:r>
            <a:r>
              <a:rPr lang="en-US" sz="1900" dirty="0" err="1" smtClean="0"/>
              <a:t>cara</a:t>
            </a:r>
            <a:r>
              <a:rPr lang="en-US" sz="1900" dirty="0" smtClean="0"/>
              <a:t> </a:t>
            </a:r>
            <a:r>
              <a:rPr lang="en-US" sz="1900" dirty="0" err="1" smtClean="0"/>
              <a:t>menilai</a:t>
            </a:r>
            <a:r>
              <a:rPr lang="en-US" sz="1900" dirty="0" smtClean="0"/>
              <a:t> </a:t>
            </a:r>
            <a:r>
              <a:rPr lang="en-US" sz="1900" dirty="0" err="1" smtClean="0"/>
              <a:t>satu</a:t>
            </a:r>
            <a:r>
              <a:rPr lang="en-US" sz="1900" dirty="0" smtClean="0"/>
              <a:t> </a:t>
            </a:r>
            <a:r>
              <a:rPr lang="en-US" sz="1900" dirty="0" err="1" smtClean="0"/>
              <a:t>kelompok</a:t>
            </a:r>
            <a:r>
              <a:rPr lang="en-US" sz="1900" dirty="0" smtClean="0"/>
              <a:t> </a:t>
            </a:r>
            <a:r>
              <a:rPr lang="en-US" sz="1900" dirty="0" err="1" smtClean="0"/>
              <a:t>tanpa</a:t>
            </a:r>
            <a:r>
              <a:rPr lang="en-US" sz="1900" dirty="0" smtClean="0"/>
              <a:t> </a:t>
            </a:r>
            <a:r>
              <a:rPr lang="en-US" sz="1900" dirty="0" err="1" smtClean="0"/>
              <a:t>melihat</a:t>
            </a:r>
            <a:r>
              <a:rPr lang="en-US" sz="1900" dirty="0" smtClean="0"/>
              <a:t> </a:t>
            </a:r>
            <a:r>
              <a:rPr lang="en-US" sz="1900" dirty="0" err="1" smtClean="0"/>
              <a:t>variasinya</a:t>
            </a:r>
            <a:r>
              <a:rPr lang="en-US" sz="1900" dirty="0" smtClean="0"/>
              <a:t>. </a:t>
            </a:r>
            <a:r>
              <a:rPr lang="en-US" sz="1900" b="1" dirty="0" smtClean="0"/>
              <a:t>Attitudes </a:t>
            </a:r>
            <a:r>
              <a:rPr lang="en-US" sz="1900" dirty="0" err="1" smtClean="0"/>
              <a:t>adalah</a:t>
            </a:r>
            <a:r>
              <a:rPr lang="en-US" sz="1900" dirty="0" smtClean="0"/>
              <a:t> </a:t>
            </a:r>
            <a:r>
              <a:rPr lang="en-US" sz="1900" dirty="0" err="1" smtClean="0"/>
              <a:t>sikap</a:t>
            </a:r>
            <a:r>
              <a:rPr lang="en-US" sz="1900" dirty="0" smtClean="0"/>
              <a:t> </a:t>
            </a:r>
            <a:r>
              <a:rPr lang="en-US" sz="1900" dirty="0" err="1" smtClean="0"/>
              <a:t>pada</a:t>
            </a:r>
            <a:r>
              <a:rPr lang="en-US" sz="1900" dirty="0" smtClean="0"/>
              <a:t> </a:t>
            </a:r>
            <a:r>
              <a:rPr lang="en-US" sz="1900" dirty="0" err="1" smtClean="0"/>
              <a:t>saat</a:t>
            </a:r>
            <a:r>
              <a:rPr lang="en-US" sz="1900" dirty="0" smtClean="0"/>
              <a:t> </a:t>
            </a:r>
            <a:r>
              <a:rPr lang="en-US" sz="1900" dirty="0" err="1" smtClean="0"/>
              <a:t>berinteraksi</a:t>
            </a:r>
            <a:r>
              <a:rPr lang="en-US" sz="1900" dirty="0" smtClean="0"/>
              <a:t> </a:t>
            </a:r>
            <a:r>
              <a:rPr lang="en-US" sz="1900" dirty="0" err="1" smtClean="0"/>
              <a:t>pada</a:t>
            </a:r>
            <a:r>
              <a:rPr lang="en-US" sz="1900" dirty="0" smtClean="0"/>
              <a:t> </a:t>
            </a:r>
            <a:r>
              <a:rPr lang="en-US" sz="1900" dirty="0" err="1" smtClean="0"/>
              <a:t>seseorang</a:t>
            </a:r>
            <a:r>
              <a:rPr lang="en-US" sz="1900" dirty="0" smtClean="0"/>
              <a:t>. </a:t>
            </a:r>
          </a:p>
          <a:p>
            <a:pPr marL="342900" indent="-342900" algn="just">
              <a:buFont typeface="Wingdings" charset="2"/>
              <a:buChar char="q"/>
            </a:pPr>
            <a:r>
              <a:rPr lang="en-US" sz="1900" b="1" dirty="0" smtClean="0"/>
              <a:t>Impression Management</a:t>
            </a:r>
          </a:p>
          <a:p>
            <a:pPr marL="342900" indent="-342900" algn="just"/>
            <a:endParaRPr lang="en-US" sz="1900" dirty="0" smtClean="0"/>
          </a:p>
          <a:p>
            <a:pPr marL="342900" indent="-342900" algn="just">
              <a:buFont typeface="Wingdings" charset="2"/>
              <a:buChar char="q"/>
            </a:pPr>
            <a:r>
              <a:rPr lang="en-US" sz="1900" b="1" dirty="0" smtClean="0"/>
              <a:t>Self-Monitoring</a:t>
            </a:r>
            <a:endParaRPr lang="en-US" sz="1900" dirty="0"/>
          </a:p>
        </p:txBody>
      </p:sp>
      <p:pic>
        <p:nvPicPr>
          <p:cNvPr id="6" name="Picture 5" descr="colourbox257693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308" y="3773166"/>
            <a:ext cx="3618736" cy="2549152"/>
          </a:xfrm>
          <a:prstGeom prst="rect">
            <a:avLst/>
          </a:prstGeom>
        </p:spPr>
      </p:pic>
      <p:pic>
        <p:nvPicPr>
          <p:cNvPr id="7" name="Picture 6" descr="6a00d83451a8a869e20148c756c8bf970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308" y="1549866"/>
            <a:ext cx="1942774" cy="270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4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079" y="372567"/>
            <a:ext cx="3807662" cy="1441566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Changing Attitudes </a:t>
            </a:r>
            <a:r>
              <a:rPr lang="en-US" sz="3200" dirty="0" err="1" smtClean="0"/>
              <a:t>cara</a:t>
            </a:r>
            <a:r>
              <a:rPr lang="en-US" sz="3200" dirty="0" smtClean="0"/>
              <a:t> </a:t>
            </a:r>
            <a:r>
              <a:rPr lang="en-US" sz="3200" dirty="0" err="1" smtClean="0"/>
              <a:t>kita</a:t>
            </a:r>
            <a:r>
              <a:rPr lang="en-US" sz="3200" dirty="0" smtClean="0"/>
              <a:t> </a:t>
            </a:r>
            <a:r>
              <a:rPr lang="en-US" sz="3200" dirty="0" err="1" smtClean="0"/>
              <a:t>merubah</a:t>
            </a:r>
            <a:r>
              <a:rPr lang="en-US" sz="3200" dirty="0" smtClean="0"/>
              <a:t> </a:t>
            </a:r>
            <a:r>
              <a:rPr lang="en-US" sz="3200" dirty="0" err="1" smtClean="0"/>
              <a:t>sikap</a:t>
            </a:r>
            <a:r>
              <a:rPr lang="en-US" sz="3200" dirty="0" smtClean="0"/>
              <a:t> </a:t>
            </a:r>
            <a:r>
              <a:rPr lang="en-US" sz="3200" dirty="0" err="1" smtClean="0"/>
              <a:t>seseorang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5" name="Content Placeholder 4" descr="Attitude-is-a-little-thing-that-makes-a-big-difference.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998" b="-80998"/>
          <a:stretch>
            <a:fillRect/>
          </a:stretch>
        </p:blipFill>
        <p:spPr>
          <a:xfrm>
            <a:off x="4648199" y="-1397938"/>
            <a:ext cx="3776472" cy="556549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2079" y="2027873"/>
            <a:ext cx="3807662" cy="2969489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charset="2"/>
              <a:buChar char="q"/>
            </a:pPr>
            <a:r>
              <a:rPr lang="en-US" sz="1800" b="1" dirty="0" smtClean="0"/>
              <a:t>The Communicator</a:t>
            </a:r>
            <a:endParaRPr lang="en-US" sz="1800" dirty="0" smtClean="0"/>
          </a:p>
          <a:p>
            <a:pPr marL="342900" indent="-342900" algn="just">
              <a:buFont typeface="Wingdings" charset="2"/>
              <a:buChar char="q"/>
            </a:pPr>
            <a:r>
              <a:rPr lang="en-US" sz="1800" b="1" dirty="0" smtClean="0"/>
              <a:t>The Message</a:t>
            </a:r>
            <a:endParaRPr lang="en-US" sz="1800" dirty="0"/>
          </a:p>
          <a:p>
            <a:pPr marL="342900" indent="-342900" algn="just">
              <a:buFont typeface="Wingdings" charset="2"/>
              <a:buChar char="q"/>
            </a:pPr>
            <a:r>
              <a:rPr lang="en-US" sz="1800" b="1" dirty="0" smtClean="0"/>
              <a:t>The Medium</a:t>
            </a:r>
            <a:endParaRPr lang="en-US" sz="1800" dirty="0" smtClean="0"/>
          </a:p>
          <a:p>
            <a:pPr marL="342900" indent="-342900" algn="just">
              <a:buFont typeface="Wingdings" charset="2"/>
              <a:buChar char="q"/>
            </a:pPr>
            <a:r>
              <a:rPr lang="en-US" sz="1800" b="1" dirty="0" smtClean="0"/>
              <a:t>The Target</a:t>
            </a:r>
          </a:p>
        </p:txBody>
      </p:sp>
      <p:pic>
        <p:nvPicPr>
          <p:cNvPr id="6" name="Picture 5" descr="concerned-mother-talking-to-daugh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453" y="2951140"/>
            <a:ext cx="4526462" cy="3014976"/>
          </a:xfrm>
          <a:prstGeom prst="rect">
            <a:avLst/>
          </a:prstGeom>
        </p:spPr>
      </p:pic>
      <p:pic>
        <p:nvPicPr>
          <p:cNvPr id="7" name="Picture 6" descr="teaching-child-how-to-read-the-newspaper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22" y="4615230"/>
            <a:ext cx="3080423" cy="206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2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57042820"/>
              </p:ext>
            </p:extLst>
          </p:nvPr>
        </p:nvGraphicFramePr>
        <p:xfrm>
          <a:off x="-151210" y="1094633"/>
          <a:ext cx="8839200" cy="503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ambar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3" r="3651" b="-1"/>
          <a:stretch/>
        </p:blipFill>
        <p:spPr>
          <a:xfrm>
            <a:off x="101844" y="4125443"/>
            <a:ext cx="3363073" cy="2560169"/>
          </a:xfrm>
          <a:prstGeom prst="rect">
            <a:avLst/>
          </a:prstGeom>
        </p:spPr>
      </p:pic>
      <p:pic>
        <p:nvPicPr>
          <p:cNvPr id="9" name="Gambar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158" y="103584"/>
            <a:ext cx="4840306" cy="212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1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09600"/>
          <a:ext cx="8229600" cy="513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67400" y="7620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Batang" pitchFamily="18" charset="-127"/>
                <a:ea typeface="Batang" pitchFamily="18" charset="-127"/>
              </a:rPr>
              <a:t>Conformity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datang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dalam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banyak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aspek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dari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kehidupan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seseorang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. </a:t>
            </a:r>
            <a:endParaRPr lang="en-US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8006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Batang" pitchFamily="18" charset="-127"/>
                <a:ea typeface="Batang" pitchFamily="18" charset="-127"/>
              </a:rPr>
              <a:t>Pengaruh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untuk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menyusuaikan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yang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orang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lain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miliki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.</a:t>
            </a:r>
            <a:endParaRPr lang="en-US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990600"/>
            <a:ext cx="2514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 smtClean="0">
                <a:latin typeface="Batang" pitchFamily="18" charset="-127"/>
                <a:ea typeface="Batang" pitchFamily="18" charset="-127"/>
              </a:rPr>
              <a:t>Perubahan</a:t>
            </a:r>
            <a:r>
              <a:rPr lang="en-US" sz="20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000" dirty="0" err="1" smtClean="0">
                <a:latin typeface="Batang" pitchFamily="18" charset="-127"/>
                <a:ea typeface="Batang" pitchFamily="18" charset="-127"/>
              </a:rPr>
              <a:t>perilaku</a:t>
            </a:r>
            <a:r>
              <a:rPr lang="en-US" sz="20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000" dirty="0" err="1" smtClean="0">
                <a:latin typeface="Batang" pitchFamily="18" charset="-127"/>
                <a:ea typeface="Batang" pitchFamily="18" charset="-127"/>
              </a:rPr>
              <a:t>terhadap</a:t>
            </a:r>
            <a:r>
              <a:rPr lang="en-US" sz="20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000" dirty="0" err="1" smtClean="0">
                <a:latin typeface="Batang" pitchFamily="18" charset="-127"/>
                <a:ea typeface="Batang" pitchFamily="18" charset="-127"/>
              </a:rPr>
              <a:t>standar</a:t>
            </a:r>
            <a:r>
              <a:rPr lang="en-US" sz="20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000" dirty="0" err="1" smtClean="0">
                <a:latin typeface="Batang" pitchFamily="18" charset="-127"/>
                <a:ea typeface="Batang" pitchFamily="18" charset="-127"/>
              </a:rPr>
              <a:t>kelompok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48006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latin typeface="Batang" pitchFamily="18" charset="-127"/>
                <a:ea typeface="Batang" pitchFamily="18" charset="-127"/>
              </a:rPr>
              <a:t>Perubahan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yang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menjadikan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kita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benar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karena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tidak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mau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salah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(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peraturan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).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84826" y="6243722"/>
            <a:ext cx="1083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179/180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98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1012</TotalTime>
  <Words>513</Words>
  <Application>Microsoft Office PowerPoint</Application>
  <PresentationFormat>On-screen Show (4:3)</PresentationFormat>
  <Paragraphs>86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Sketchbook</vt:lpstr>
      <vt:lpstr>Social Thinking, Influence and Intergroup Relations (Kelompok 4)</vt:lpstr>
      <vt:lpstr>Gambaran dari penyesuaian  </vt:lpstr>
      <vt:lpstr>PowerPoint Presentation</vt:lpstr>
      <vt:lpstr>Social Thinking  </vt:lpstr>
      <vt:lpstr>Making Attributions adalah bagaimana cara kita menjelaskan sesuatu hal yang belum tentu keakuratannya.  </vt:lpstr>
      <vt:lpstr>Forming Impressions adalah sikap kita untuk membangun kesan yang positif.</vt:lpstr>
      <vt:lpstr>Changing Attitudes cara kita merubah sikap seseorang.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INTERGROUP RELATIONS</vt:lpstr>
      <vt:lpstr>GROUPS AND THEIR FUNCTIONS   What functions do groups serve?</vt:lpstr>
      <vt:lpstr>Contoh:</vt:lpstr>
      <vt:lpstr>GROUP IDENTITY: US VS THEM</vt:lpstr>
      <vt:lpstr>PowerPoint Presentation</vt:lpstr>
      <vt:lpstr>Tafjel’s social identity theory</vt:lpstr>
      <vt:lpstr>Ethnocentrism &amp; The Social Sciences</vt:lpstr>
      <vt:lpstr>Prejudice and Discrimination</vt:lpstr>
      <vt:lpstr>PowerPoint Presentation</vt:lpstr>
      <vt:lpstr>Cara untuk meningkatkan relasi antar etnis</vt:lpstr>
      <vt:lpstr>Stress special seperti apakah yang dihadapi oleh imigran? </vt:lpstr>
      <vt:lpstr>Strategi apa yang dapat secara efektif meningkatkan hubungan interetnis?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Alika Maulida</dc:creator>
  <cp:lastModifiedBy>user</cp:lastModifiedBy>
  <cp:revision>56</cp:revision>
  <dcterms:created xsi:type="dcterms:W3CDTF">2015-09-30T10:07:14Z</dcterms:created>
  <dcterms:modified xsi:type="dcterms:W3CDTF">2015-10-07T04:01:20Z</dcterms:modified>
</cp:coreProperties>
</file>