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9" r:id="rId2"/>
    <p:sldId id="257" r:id="rId3"/>
    <p:sldId id="271" r:id="rId4"/>
    <p:sldId id="264" r:id="rId5"/>
    <p:sldId id="262" r:id="rId6"/>
    <p:sldId id="266" r:id="rId7"/>
    <p:sldId id="265" r:id="rId8"/>
    <p:sldId id="269" r:id="rId9"/>
    <p:sldId id="270" r:id="rId10"/>
    <p:sldId id="272" r:id="rId11"/>
    <p:sldId id="273" r:id="rId12"/>
    <p:sldId id="281" r:id="rId13"/>
    <p:sldId id="282" r:id="rId14"/>
    <p:sldId id="283" r:id="rId15"/>
    <p:sldId id="284" r:id="rId16"/>
    <p:sldId id="285" r:id="rId17"/>
    <p:sldId id="286" r:id="rId18"/>
    <p:sldId id="287" r:id="rId19"/>
    <p:sldId id="291" r:id="rId20"/>
    <p:sldId id="289" r:id="rId21"/>
    <p:sldId id="290" r:id="rId22"/>
    <p:sldId id="274" r:id="rId23"/>
    <p:sldId id="275" r:id="rId24"/>
    <p:sldId id="276" r:id="rId25"/>
    <p:sldId id="277" r:id="rId26"/>
    <p:sldId id="278" r:id="rId27"/>
    <p:sldId id="279" r:id="rId28"/>
    <p:sldId id="280"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1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56E6C-92B8-4BA4-B213-827FFA2CC182}" type="doc">
      <dgm:prSet loTypeId="urn:microsoft.com/office/officeart/2005/8/layout/pList2" loCatId="list" qsTypeId="urn:microsoft.com/office/officeart/2005/8/quickstyle/3d3" qsCatId="3D" csTypeId="urn:microsoft.com/office/officeart/2005/8/colors/accent0_3" csCatId="mainScheme" phldr="1"/>
      <dgm:spPr/>
    </dgm:pt>
    <dgm:pt modelId="{DD0E7D0C-274D-4E01-8418-682106067489}">
      <dgm:prSet phldrT="[Text]" custT="1"/>
      <dgm:spPr/>
      <dgm:t>
        <a:bodyPr/>
        <a:lstStyle/>
        <a:p>
          <a:r>
            <a:rPr lang="id-ID" sz="2000" b="1" u="sng" smtClean="0">
              <a:latin typeface="Arial" pitchFamily="34" charset="0"/>
              <a:cs typeface="Arial" pitchFamily="34" charset="0"/>
            </a:rPr>
            <a:t>Deviance</a:t>
          </a:r>
        </a:p>
        <a:p>
          <a:r>
            <a:rPr lang="id-ID" sz="2000" smtClean="0">
              <a:latin typeface="Arial" pitchFamily="34" charset="0"/>
              <a:cs typeface="Arial" pitchFamily="34" charset="0"/>
            </a:rPr>
            <a:t>The behavior must be significantly different from what society deems acceptable</a:t>
          </a:r>
        </a:p>
        <a:p>
          <a:endParaRPr lang="id-ID" sz="1600" smtClean="0">
            <a:latin typeface="Arial" pitchFamily="34" charset="0"/>
            <a:cs typeface="Arial" pitchFamily="34" charset="0"/>
          </a:endParaRPr>
        </a:p>
        <a:p>
          <a:endParaRPr lang="id-ID" sz="1600" dirty="0"/>
        </a:p>
      </dgm:t>
    </dgm:pt>
    <dgm:pt modelId="{C8CD2A47-E487-46A8-8A41-51CEC51064C6}" type="parTrans" cxnId="{14D04D53-BFDF-40A9-A999-F847FDD46277}">
      <dgm:prSet/>
      <dgm:spPr/>
      <dgm:t>
        <a:bodyPr/>
        <a:lstStyle/>
        <a:p>
          <a:endParaRPr lang="id-ID"/>
        </a:p>
      </dgm:t>
    </dgm:pt>
    <dgm:pt modelId="{B2AC1388-6826-4FBF-B40C-B4D834F5F0FD}" type="sibTrans" cxnId="{14D04D53-BFDF-40A9-A999-F847FDD46277}">
      <dgm:prSet/>
      <dgm:spPr/>
      <dgm:t>
        <a:bodyPr/>
        <a:lstStyle/>
        <a:p>
          <a:endParaRPr lang="id-ID"/>
        </a:p>
      </dgm:t>
    </dgm:pt>
    <dgm:pt modelId="{DA22CEE3-AA3C-449A-A752-4A4029D84154}">
      <dgm:prSet phldrT="[Text]" custT="1"/>
      <dgm:spPr/>
      <dgm:t>
        <a:bodyPr/>
        <a:lstStyle/>
        <a:p>
          <a:r>
            <a:rPr lang="id-ID" sz="2000" b="1" u="sng" smtClean="0">
              <a:latin typeface="Arial" pitchFamily="34" charset="0"/>
              <a:cs typeface="Arial" pitchFamily="34" charset="0"/>
            </a:rPr>
            <a:t>Maladaptive Behavior</a:t>
          </a:r>
        </a:p>
        <a:p>
          <a:r>
            <a:rPr lang="id-ID" sz="2000" smtClean="0">
              <a:latin typeface="Arial" pitchFamily="34" charset="0"/>
              <a:cs typeface="Arial" pitchFamily="34" charset="0"/>
            </a:rPr>
            <a:t>The behavior interferes with the person’s ability to function</a:t>
          </a:r>
        </a:p>
        <a:p>
          <a:endParaRPr lang="id-ID" sz="1700" dirty="0"/>
        </a:p>
      </dgm:t>
    </dgm:pt>
    <dgm:pt modelId="{E605DC86-56DA-44E6-ACEE-7203756C33CF}" type="parTrans" cxnId="{07A3F375-FF97-4C73-8302-FCD0C5540B18}">
      <dgm:prSet/>
      <dgm:spPr/>
      <dgm:t>
        <a:bodyPr/>
        <a:lstStyle/>
        <a:p>
          <a:endParaRPr lang="id-ID"/>
        </a:p>
      </dgm:t>
    </dgm:pt>
    <dgm:pt modelId="{FDF91DF2-8CF2-454C-B97A-9DE1B8592793}" type="sibTrans" cxnId="{07A3F375-FF97-4C73-8302-FCD0C5540B18}">
      <dgm:prSet/>
      <dgm:spPr/>
      <dgm:t>
        <a:bodyPr/>
        <a:lstStyle/>
        <a:p>
          <a:endParaRPr lang="id-ID"/>
        </a:p>
      </dgm:t>
    </dgm:pt>
    <dgm:pt modelId="{D46C603A-AA91-48D8-93AB-3846BA590F69}">
      <dgm:prSet phldrT="[Text]" custT="1"/>
      <dgm:spPr/>
      <dgm:t>
        <a:bodyPr/>
        <a:lstStyle/>
        <a:p>
          <a:r>
            <a:rPr lang="id-ID" sz="2000" b="1" u="sng" smtClean="0">
              <a:latin typeface="Arial" pitchFamily="34" charset="0"/>
              <a:cs typeface="Arial" pitchFamily="34" charset="0"/>
            </a:rPr>
            <a:t>Personal distress</a:t>
          </a:r>
        </a:p>
        <a:p>
          <a:r>
            <a:rPr lang="id-ID" sz="2000" smtClean="0">
              <a:latin typeface="Arial" pitchFamily="34" charset="0"/>
              <a:cs typeface="Arial" pitchFamily="34" charset="0"/>
            </a:rPr>
            <a:t>The behavior is troubling to the individual.</a:t>
          </a:r>
        </a:p>
        <a:p>
          <a:endParaRPr lang="id-ID" sz="1800" smtClean="0">
            <a:latin typeface="Arial" pitchFamily="34" charset="0"/>
            <a:cs typeface="Arial" pitchFamily="34" charset="0"/>
          </a:endParaRPr>
        </a:p>
        <a:p>
          <a:endParaRPr lang="id-ID" sz="1800" dirty="0"/>
        </a:p>
      </dgm:t>
    </dgm:pt>
    <dgm:pt modelId="{A92F0C3E-08F3-4949-93AB-E7A5BFB206DE}" type="parTrans" cxnId="{76A782AC-F13F-4012-968F-A05D94E3A2E2}">
      <dgm:prSet/>
      <dgm:spPr/>
      <dgm:t>
        <a:bodyPr/>
        <a:lstStyle/>
        <a:p>
          <a:endParaRPr lang="id-ID"/>
        </a:p>
      </dgm:t>
    </dgm:pt>
    <dgm:pt modelId="{D570B784-1455-43E6-BB4D-3CB7408E27D9}" type="sibTrans" cxnId="{76A782AC-F13F-4012-968F-A05D94E3A2E2}">
      <dgm:prSet/>
      <dgm:spPr/>
      <dgm:t>
        <a:bodyPr/>
        <a:lstStyle/>
        <a:p>
          <a:endParaRPr lang="id-ID"/>
        </a:p>
      </dgm:t>
    </dgm:pt>
    <dgm:pt modelId="{2CA271A7-043A-4906-8A8F-204D86E4D8B4}" type="pres">
      <dgm:prSet presAssocID="{4B156E6C-92B8-4BA4-B213-827FFA2CC182}" presName="Name0" presStyleCnt="0">
        <dgm:presLayoutVars>
          <dgm:dir/>
          <dgm:resizeHandles val="exact"/>
        </dgm:presLayoutVars>
      </dgm:prSet>
      <dgm:spPr/>
    </dgm:pt>
    <dgm:pt modelId="{30B9D351-C3A3-49DE-8653-F6FBC96D8E0C}" type="pres">
      <dgm:prSet presAssocID="{4B156E6C-92B8-4BA4-B213-827FFA2CC182}" presName="bkgdShp" presStyleLbl="alignAccFollowNode1" presStyleIdx="0" presStyleCnt="1"/>
      <dgm:spPr/>
    </dgm:pt>
    <dgm:pt modelId="{44939AE7-E7C3-47A0-B273-5E56E75A21A2}" type="pres">
      <dgm:prSet presAssocID="{4B156E6C-92B8-4BA4-B213-827FFA2CC182}" presName="linComp" presStyleCnt="0"/>
      <dgm:spPr/>
    </dgm:pt>
    <dgm:pt modelId="{E5002398-5CFB-42C7-A0FC-06800BE614A5}" type="pres">
      <dgm:prSet presAssocID="{DD0E7D0C-274D-4E01-8418-682106067489}" presName="compNode" presStyleCnt="0"/>
      <dgm:spPr/>
    </dgm:pt>
    <dgm:pt modelId="{0853F4C2-E645-4950-ABBF-05D7FCEFB318}" type="pres">
      <dgm:prSet presAssocID="{DD0E7D0C-274D-4E01-8418-682106067489}" presName="node" presStyleLbl="node1" presStyleIdx="0" presStyleCnt="3" custScaleY="101647" custLinFactNeighborX="1715" custLinFactNeighborY="14008">
        <dgm:presLayoutVars>
          <dgm:bulletEnabled val="1"/>
        </dgm:presLayoutVars>
      </dgm:prSet>
      <dgm:spPr/>
      <dgm:t>
        <a:bodyPr/>
        <a:lstStyle/>
        <a:p>
          <a:endParaRPr lang="id-ID"/>
        </a:p>
      </dgm:t>
    </dgm:pt>
    <dgm:pt modelId="{AC284D85-EC4F-4189-8931-EBDE8941F2A6}" type="pres">
      <dgm:prSet presAssocID="{DD0E7D0C-274D-4E01-8418-682106067489}" presName="invisiNode" presStyleLbl="node1" presStyleIdx="0" presStyleCnt="3"/>
      <dgm:spPr/>
    </dgm:pt>
    <dgm:pt modelId="{7DA226CF-4587-4697-9F85-71AD72B35763}" type="pres">
      <dgm:prSet presAssocID="{DD0E7D0C-274D-4E01-8418-682106067489}" presName="imagNode" presStyleLbl="fgImgPlace1" presStyleIdx="0" presStyleCnt="3" custScaleY="137108"/>
      <dgm:spPr>
        <a:blipFill rotWithShape="0">
          <a:blip xmlns:r="http://schemas.openxmlformats.org/officeDocument/2006/relationships" r:embed="rId1"/>
          <a:stretch>
            <a:fillRect/>
          </a:stretch>
        </a:blipFill>
      </dgm:spPr>
    </dgm:pt>
    <dgm:pt modelId="{0BF24441-2AC7-4681-83AE-6F60A452A6A2}" type="pres">
      <dgm:prSet presAssocID="{B2AC1388-6826-4FBF-B40C-B4D834F5F0FD}" presName="sibTrans" presStyleLbl="sibTrans2D1" presStyleIdx="0" presStyleCnt="0"/>
      <dgm:spPr/>
      <dgm:t>
        <a:bodyPr/>
        <a:lstStyle/>
        <a:p>
          <a:endParaRPr lang="id-ID"/>
        </a:p>
      </dgm:t>
    </dgm:pt>
    <dgm:pt modelId="{7732BB40-2EF8-4F13-9A97-09219E5E7A78}" type="pres">
      <dgm:prSet presAssocID="{DA22CEE3-AA3C-449A-A752-4A4029D84154}" presName="compNode" presStyleCnt="0"/>
      <dgm:spPr/>
    </dgm:pt>
    <dgm:pt modelId="{F5BAD651-BB20-4F63-AF36-30801CFD80A2}" type="pres">
      <dgm:prSet presAssocID="{DA22CEE3-AA3C-449A-A752-4A4029D84154}" presName="node" presStyleLbl="node1" presStyleIdx="1" presStyleCnt="3">
        <dgm:presLayoutVars>
          <dgm:bulletEnabled val="1"/>
        </dgm:presLayoutVars>
      </dgm:prSet>
      <dgm:spPr/>
      <dgm:t>
        <a:bodyPr/>
        <a:lstStyle/>
        <a:p>
          <a:endParaRPr lang="id-ID"/>
        </a:p>
      </dgm:t>
    </dgm:pt>
    <dgm:pt modelId="{D5A269F3-20A2-498E-BF38-53656AA1491D}" type="pres">
      <dgm:prSet presAssocID="{DA22CEE3-AA3C-449A-A752-4A4029D84154}" presName="invisiNode" presStyleLbl="node1" presStyleIdx="1" presStyleCnt="3"/>
      <dgm:spPr/>
    </dgm:pt>
    <dgm:pt modelId="{99919822-5B8D-4755-B189-3E1EAFD8FFEB}" type="pres">
      <dgm:prSet presAssocID="{DA22CEE3-AA3C-449A-A752-4A4029D84154}" presName="imagNode" presStyleLbl="fgImgPlace1" presStyleIdx="1" presStyleCnt="3" custScaleY="134716"/>
      <dgm:spPr>
        <a:blipFill rotWithShape="0">
          <a:blip xmlns:r="http://schemas.openxmlformats.org/officeDocument/2006/relationships" r:embed="rId2"/>
          <a:stretch>
            <a:fillRect/>
          </a:stretch>
        </a:blipFill>
      </dgm:spPr>
    </dgm:pt>
    <dgm:pt modelId="{EB4A75F8-DC5D-4585-BCDD-F75D964518F0}" type="pres">
      <dgm:prSet presAssocID="{FDF91DF2-8CF2-454C-B97A-9DE1B8592793}" presName="sibTrans" presStyleLbl="sibTrans2D1" presStyleIdx="0" presStyleCnt="0"/>
      <dgm:spPr/>
      <dgm:t>
        <a:bodyPr/>
        <a:lstStyle/>
        <a:p>
          <a:endParaRPr lang="id-ID"/>
        </a:p>
      </dgm:t>
    </dgm:pt>
    <dgm:pt modelId="{84C8C0C8-29E9-437B-A148-F518E67FECCE}" type="pres">
      <dgm:prSet presAssocID="{D46C603A-AA91-48D8-93AB-3846BA590F69}" presName="compNode" presStyleCnt="0"/>
      <dgm:spPr/>
    </dgm:pt>
    <dgm:pt modelId="{73C1A141-DFC5-42DB-95E9-96ED59BDF028}" type="pres">
      <dgm:prSet presAssocID="{D46C603A-AA91-48D8-93AB-3846BA590F69}" presName="node" presStyleLbl="node1" presStyleIdx="2" presStyleCnt="3">
        <dgm:presLayoutVars>
          <dgm:bulletEnabled val="1"/>
        </dgm:presLayoutVars>
      </dgm:prSet>
      <dgm:spPr/>
      <dgm:t>
        <a:bodyPr/>
        <a:lstStyle/>
        <a:p>
          <a:endParaRPr lang="id-ID"/>
        </a:p>
      </dgm:t>
    </dgm:pt>
    <dgm:pt modelId="{5EDF3291-77BD-4C16-B212-A756E62CF3BC}" type="pres">
      <dgm:prSet presAssocID="{D46C603A-AA91-48D8-93AB-3846BA590F69}" presName="invisiNode" presStyleLbl="node1" presStyleIdx="2" presStyleCnt="3"/>
      <dgm:spPr/>
    </dgm:pt>
    <dgm:pt modelId="{D87CAE61-5217-444C-BFB7-3374273B27C6}" type="pres">
      <dgm:prSet presAssocID="{D46C603A-AA91-48D8-93AB-3846BA590F69}" presName="imagNode" presStyleLbl="fgImgPlace1" presStyleIdx="2" presStyleCnt="3" custScaleY="134716"/>
      <dgm:spPr>
        <a:blipFill rotWithShape="0">
          <a:blip xmlns:r="http://schemas.openxmlformats.org/officeDocument/2006/relationships" r:embed="rId3"/>
          <a:stretch>
            <a:fillRect/>
          </a:stretch>
        </a:blipFill>
      </dgm:spPr>
    </dgm:pt>
  </dgm:ptLst>
  <dgm:cxnLst>
    <dgm:cxn modelId="{ACA738A2-1A5C-4980-843B-6B37AF4FA44F}" type="presOf" srcId="{B2AC1388-6826-4FBF-B40C-B4D834F5F0FD}" destId="{0BF24441-2AC7-4681-83AE-6F60A452A6A2}" srcOrd="0" destOrd="0" presId="urn:microsoft.com/office/officeart/2005/8/layout/pList2"/>
    <dgm:cxn modelId="{1EA141C6-950F-49C4-BEA4-DF4BD6C29317}" type="presOf" srcId="{D46C603A-AA91-48D8-93AB-3846BA590F69}" destId="{73C1A141-DFC5-42DB-95E9-96ED59BDF028}" srcOrd="0" destOrd="0" presId="urn:microsoft.com/office/officeart/2005/8/layout/pList2"/>
    <dgm:cxn modelId="{8BE1C504-6D69-4B6D-B7B9-BD10B220CC3F}" type="presOf" srcId="{FDF91DF2-8CF2-454C-B97A-9DE1B8592793}" destId="{EB4A75F8-DC5D-4585-BCDD-F75D964518F0}" srcOrd="0" destOrd="0" presId="urn:microsoft.com/office/officeart/2005/8/layout/pList2"/>
    <dgm:cxn modelId="{4CCE6045-C76A-489D-A070-F6B8A08C2E0C}" type="presOf" srcId="{DD0E7D0C-274D-4E01-8418-682106067489}" destId="{0853F4C2-E645-4950-ABBF-05D7FCEFB318}" srcOrd="0" destOrd="0" presId="urn:microsoft.com/office/officeart/2005/8/layout/pList2"/>
    <dgm:cxn modelId="{76A782AC-F13F-4012-968F-A05D94E3A2E2}" srcId="{4B156E6C-92B8-4BA4-B213-827FFA2CC182}" destId="{D46C603A-AA91-48D8-93AB-3846BA590F69}" srcOrd="2" destOrd="0" parTransId="{A92F0C3E-08F3-4949-93AB-E7A5BFB206DE}" sibTransId="{D570B784-1455-43E6-BB4D-3CB7408E27D9}"/>
    <dgm:cxn modelId="{07A3F375-FF97-4C73-8302-FCD0C5540B18}" srcId="{4B156E6C-92B8-4BA4-B213-827FFA2CC182}" destId="{DA22CEE3-AA3C-449A-A752-4A4029D84154}" srcOrd="1" destOrd="0" parTransId="{E605DC86-56DA-44E6-ACEE-7203756C33CF}" sibTransId="{FDF91DF2-8CF2-454C-B97A-9DE1B8592793}"/>
    <dgm:cxn modelId="{1770418F-9AFF-4A1A-B428-D8E8C42580C2}" type="presOf" srcId="{DA22CEE3-AA3C-449A-A752-4A4029D84154}" destId="{F5BAD651-BB20-4F63-AF36-30801CFD80A2}" srcOrd="0" destOrd="0" presId="urn:microsoft.com/office/officeart/2005/8/layout/pList2"/>
    <dgm:cxn modelId="{2EC8DF94-B807-4CA5-9F34-675D18FAA74E}" type="presOf" srcId="{4B156E6C-92B8-4BA4-B213-827FFA2CC182}" destId="{2CA271A7-043A-4906-8A8F-204D86E4D8B4}" srcOrd="0" destOrd="0" presId="urn:microsoft.com/office/officeart/2005/8/layout/pList2"/>
    <dgm:cxn modelId="{14D04D53-BFDF-40A9-A999-F847FDD46277}" srcId="{4B156E6C-92B8-4BA4-B213-827FFA2CC182}" destId="{DD0E7D0C-274D-4E01-8418-682106067489}" srcOrd="0" destOrd="0" parTransId="{C8CD2A47-E487-46A8-8A41-51CEC51064C6}" sibTransId="{B2AC1388-6826-4FBF-B40C-B4D834F5F0FD}"/>
    <dgm:cxn modelId="{A1882DA5-DC24-4D1B-A24B-0D22E8D485EA}" type="presParOf" srcId="{2CA271A7-043A-4906-8A8F-204D86E4D8B4}" destId="{30B9D351-C3A3-49DE-8653-F6FBC96D8E0C}" srcOrd="0" destOrd="0" presId="urn:microsoft.com/office/officeart/2005/8/layout/pList2"/>
    <dgm:cxn modelId="{53A7BE67-04C1-47B6-83C1-1538885465D5}" type="presParOf" srcId="{2CA271A7-043A-4906-8A8F-204D86E4D8B4}" destId="{44939AE7-E7C3-47A0-B273-5E56E75A21A2}" srcOrd="1" destOrd="0" presId="urn:microsoft.com/office/officeart/2005/8/layout/pList2"/>
    <dgm:cxn modelId="{40A7B549-2093-435E-B725-3BFC332D7366}" type="presParOf" srcId="{44939AE7-E7C3-47A0-B273-5E56E75A21A2}" destId="{E5002398-5CFB-42C7-A0FC-06800BE614A5}" srcOrd="0" destOrd="0" presId="urn:microsoft.com/office/officeart/2005/8/layout/pList2"/>
    <dgm:cxn modelId="{4E53D51E-7B96-4F1C-94C7-DC04B33E0315}" type="presParOf" srcId="{E5002398-5CFB-42C7-A0FC-06800BE614A5}" destId="{0853F4C2-E645-4950-ABBF-05D7FCEFB318}" srcOrd="0" destOrd="0" presId="urn:microsoft.com/office/officeart/2005/8/layout/pList2"/>
    <dgm:cxn modelId="{22ED2A36-0718-4211-AC63-D935B4EEEE56}" type="presParOf" srcId="{E5002398-5CFB-42C7-A0FC-06800BE614A5}" destId="{AC284D85-EC4F-4189-8931-EBDE8941F2A6}" srcOrd="1" destOrd="0" presId="urn:microsoft.com/office/officeart/2005/8/layout/pList2"/>
    <dgm:cxn modelId="{B1B32C3A-0D60-4540-A6ED-A6E19FDC1AE0}" type="presParOf" srcId="{E5002398-5CFB-42C7-A0FC-06800BE614A5}" destId="{7DA226CF-4587-4697-9F85-71AD72B35763}" srcOrd="2" destOrd="0" presId="urn:microsoft.com/office/officeart/2005/8/layout/pList2"/>
    <dgm:cxn modelId="{B212B771-1F60-49C7-B2E5-2B4FEC162C53}" type="presParOf" srcId="{44939AE7-E7C3-47A0-B273-5E56E75A21A2}" destId="{0BF24441-2AC7-4681-83AE-6F60A452A6A2}" srcOrd="1" destOrd="0" presId="urn:microsoft.com/office/officeart/2005/8/layout/pList2"/>
    <dgm:cxn modelId="{9886DCB2-3E67-4135-A5AC-BF5CC2353B4D}" type="presParOf" srcId="{44939AE7-E7C3-47A0-B273-5E56E75A21A2}" destId="{7732BB40-2EF8-4F13-9A97-09219E5E7A78}" srcOrd="2" destOrd="0" presId="urn:microsoft.com/office/officeart/2005/8/layout/pList2"/>
    <dgm:cxn modelId="{0E4346C4-312E-496F-A32B-26871ED7AC4E}" type="presParOf" srcId="{7732BB40-2EF8-4F13-9A97-09219E5E7A78}" destId="{F5BAD651-BB20-4F63-AF36-30801CFD80A2}" srcOrd="0" destOrd="0" presId="urn:microsoft.com/office/officeart/2005/8/layout/pList2"/>
    <dgm:cxn modelId="{B3F9D4C9-EE07-4857-9681-3B0768162D4C}" type="presParOf" srcId="{7732BB40-2EF8-4F13-9A97-09219E5E7A78}" destId="{D5A269F3-20A2-498E-BF38-53656AA1491D}" srcOrd="1" destOrd="0" presId="urn:microsoft.com/office/officeart/2005/8/layout/pList2"/>
    <dgm:cxn modelId="{3BC1CAA1-9172-417F-B8B9-77A1E6155EBC}" type="presParOf" srcId="{7732BB40-2EF8-4F13-9A97-09219E5E7A78}" destId="{99919822-5B8D-4755-B189-3E1EAFD8FFEB}" srcOrd="2" destOrd="0" presId="urn:microsoft.com/office/officeart/2005/8/layout/pList2"/>
    <dgm:cxn modelId="{06F1BADC-2B4C-4BF5-9EC8-C4CB7CAEADB7}" type="presParOf" srcId="{44939AE7-E7C3-47A0-B273-5E56E75A21A2}" destId="{EB4A75F8-DC5D-4585-BCDD-F75D964518F0}" srcOrd="3" destOrd="0" presId="urn:microsoft.com/office/officeart/2005/8/layout/pList2"/>
    <dgm:cxn modelId="{62577020-51B8-4B09-B244-BAB3D681AA3F}" type="presParOf" srcId="{44939AE7-E7C3-47A0-B273-5E56E75A21A2}" destId="{84C8C0C8-29E9-437B-A148-F518E67FECCE}" srcOrd="4" destOrd="0" presId="urn:microsoft.com/office/officeart/2005/8/layout/pList2"/>
    <dgm:cxn modelId="{EC085188-D289-44C6-9C7F-AF8B8969A856}" type="presParOf" srcId="{84C8C0C8-29E9-437B-A148-F518E67FECCE}" destId="{73C1A141-DFC5-42DB-95E9-96ED59BDF028}" srcOrd="0" destOrd="0" presId="urn:microsoft.com/office/officeart/2005/8/layout/pList2"/>
    <dgm:cxn modelId="{01B05C50-8FAF-43BF-8513-C12359F04109}" type="presParOf" srcId="{84C8C0C8-29E9-437B-A148-F518E67FECCE}" destId="{5EDF3291-77BD-4C16-B212-A756E62CF3BC}" srcOrd="1" destOrd="0" presId="urn:microsoft.com/office/officeart/2005/8/layout/pList2"/>
    <dgm:cxn modelId="{F8D5254E-57F7-4718-8C9F-54419ABD5DC8}" type="presParOf" srcId="{84C8C0C8-29E9-437B-A148-F518E67FECCE}" destId="{D87CAE61-5217-444C-BFB7-3374273B27C6}"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60468-3DE1-496C-B810-F84D2A234FC1}"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id-ID"/>
        </a:p>
      </dgm:t>
    </dgm:pt>
    <dgm:pt modelId="{88C2B8FF-FB74-44B3-AA46-DC1CEEDA280C}">
      <dgm:prSet phldrT="[Text]"/>
      <dgm:spPr/>
      <dgm:t>
        <a:bodyPr/>
        <a:lstStyle/>
        <a:p>
          <a:r>
            <a:rPr lang="id-ID" dirty="0" smtClean="0">
              <a:latin typeface="Arial" pitchFamily="34" charset="0"/>
              <a:cs typeface="Arial" pitchFamily="34" charset="0"/>
            </a:rPr>
            <a:t>Generalized Anxiety Disorder</a:t>
          </a:r>
          <a:endParaRPr lang="id-ID" dirty="0">
            <a:latin typeface="Arial" pitchFamily="34" charset="0"/>
            <a:cs typeface="Arial" pitchFamily="34" charset="0"/>
          </a:endParaRPr>
        </a:p>
      </dgm:t>
    </dgm:pt>
    <dgm:pt modelId="{2F142967-EACD-4389-A266-E432767731BC}" type="parTrans" cxnId="{D6FF0CCC-C732-42DF-B3FC-9C4DFD512D89}">
      <dgm:prSet/>
      <dgm:spPr/>
      <dgm:t>
        <a:bodyPr/>
        <a:lstStyle/>
        <a:p>
          <a:endParaRPr lang="id-ID"/>
        </a:p>
      </dgm:t>
    </dgm:pt>
    <dgm:pt modelId="{7DC39652-9F63-4F8F-B484-F2C92A8251D3}" type="sibTrans" cxnId="{D6FF0CCC-C732-42DF-B3FC-9C4DFD512D89}">
      <dgm:prSet/>
      <dgm:spPr/>
      <dgm:t>
        <a:bodyPr/>
        <a:lstStyle/>
        <a:p>
          <a:endParaRPr lang="id-ID"/>
        </a:p>
      </dgm:t>
    </dgm:pt>
    <dgm:pt modelId="{3D95EB95-AF30-42FC-B01F-5C2611591CAE}">
      <dgm:prSet phldrT="[Text]"/>
      <dgm:spPr/>
      <dgm:t>
        <a:bodyPr/>
        <a:lstStyle/>
        <a:p>
          <a:r>
            <a:rPr lang="id-ID" dirty="0" smtClean="0">
              <a:latin typeface="Arial" pitchFamily="34" charset="0"/>
              <a:cs typeface="Arial" pitchFamily="34" charset="0"/>
            </a:rPr>
            <a:t>Phobic Disorders</a:t>
          </a:r>
          <a:endParaRPr lang="id-ID" dirty="0">
            <a:latin typeface="Arial" pitchFamily="34" charset="0"/>
            <a:cs typeface="Arial" pitchFamily="34" charset="0"/>
          </a:endParaRPr>
        </a:p>
      </dgm:t>
    </dgm:pt>
    <dgm:pt modelId="{BB1B2C42-DD1B-4309-A653-EEC5AF715901}" type="parTrans" cxnId="{53CC5EBE-5FF9-48A4-A10A-0827ABF10F45}">
      <dgm:prSet/>
      <dgm:spPr/>
      <dgm:t>
        <a:bodyPr/>
        <a:lstStyle/>
        <a:p>
          <a:endParaRPr lang="id-ID"/>
        </a:p>
      </dgm:t>
    </dgm:pt>
    <dgm:pt modelId="{942D9238-2867-40D3-A09B-E7C09A5921F4}" type="sibTrans" cxnId="{53CC5EBE-5FF9-48A4-A10A-0827ABF10F45}">
      <dgm:prSet/>
      <dgm:spPr/>
      <dgm:t>
        <a:bodyPr/>
        <a:lstStyle/>
        <a:p>
          <a:endParaRPr lang="id-ID"/>
        </a:p>
      </dgm:t>
    </dgm:pt>
    <dgm:pt modelId="{8374C0E3-EA00-4267-93C0-FA1C364F43E4}">
      <dgm:prSet phldrT="[Text]"/>
      <dgm:spPr/>
      <dgm:t>
        <a:bodyPr/>
        <a:lstStyle/>
        <a:p>
          <a:r>
            <a:rPr lang="id-ID" dirty="0" smtClean="0">
              <a:latin typeface="Arial" pitchFamily="34" charset="0"/>
              <a:cs typeface="Arial" pitchFamily="34" charset="0"/>
            </a:rPr>
            <a:t>Panic Disorder</a:t>
          </a:r>
          <a:endParaRPr lang="id-ID" dirty="0">
            <a:latin typeface="Arial" pitchFamily="34" charset="0"/>
            <a:cs typeface="Arial" pitchFamily="34" charset="0"/>
          </a:endParaRPr>
        </a:p>
      </dgm:t>
    </dgm:pt>
    <dgm:pt modelId="{0488998C-86FD-4F2B-AF28-4D119B571956}" type="parTrans" cxnId="{FA0B51D9-B93C-4098-8312-A6506DA5FB96}">
      <dgm:prSet/>
      <dgm:spPr/>
      <dgm:t>
        <a:bodyPr/>
        <a:lstStyle/>
        <a:p>
          <a:endParaRPr lang="id-ID"/>
        </a:p>
      </dgm:t>
    </dgm:pt>
    <dgm:pt modelId="{68D44EEB-0B72-4D0C-BB91-A6B4E074179C}" type="sibTrans" cxnId="{FA0B51D9-B93C-4098-8312-A6506DA5FB96}">
      <dgm:prSet/>
      <dgm:spPr/>
      <dgm:t>
        <a:bodyPr/>
        <a:lstStyle/>
        <a:p>
          <a:endParaRPr lang="id-ID"/>
        </a:p>
      </dgm:t>
    </dgm:pt>
    <dgm:pt modelId="{D5848D56-D607-4F77-B300-DA7CDCA0DF8D}">
      <dgm:prSet phldrT="[Text]"/>
      <dgm:spPr/>
      <dgm:t>
        <a:bodyPr/>
        <a:lstStyle/>
        <a:p>
          <a:r>
            <a:rPr lang="id-ID" dirty="0" smtClean="0">
              <a:latin typeface="Arial" pitchFamily="34" charset="0"/>
              <a:cs typeface="Arial" pitchFamily="34" charset="0"/>
            </a:rPr>
            <a:t>Obsessive-Compulsive Disorder</a:t>
          </a:r>
          <a:endParaRPr lang="id-ID" dirty="0">
            <a:latin typeface="Arial" pitchFamily="34" charset="0"/>
            <a:cs typeface="Arial" pitchFamily="34" charset="0"/>
          </a:endParaRPr>
        </a:p>
      </dgm:t>
    </dgm:pt>
    <dgm:pt modelId="{88A7F567-00F7-4C02-B629-9F870328A6C5}" type="parTrans" cxnId="{E6EA44AB-2950-414A-A178-5CC7404F245F}">
      <dgm:prSet/>
      <dgm:spPr/>
      <dgm:t>
        <a:bodyPr/>
        <a:lstStyle/>
        <a:p>
          <a:endParaRPr lang="id-ID"/>
        </a:p>
      </dgm:t>
    </dgm:pt>
    <dgm:pt modelId="{6F9EB986-EE55-4648-96A2-48B268199C54}" type="sibTrans" cxnId="{E6EA44AB-2950-414A-A178-5CC7404F245F}">
      <dgm:prSet/>
      <dgm:spPr/>
      <dgm:t>
        <a:bodyPr/>
        <a:lstStyle/>
        <a:p>
          <a:endParaRPr lang="id-ID"/>
        </a:p>
      </dgm:t>
    </dgm:pt>
    <dgm:pt modelId="{4300625E-1DB3-4AB2-97E4-C463C8680144}" type="pres">
      <dgm:prSet presAssocID="{EA560468-3DE1-496C-B810-F84D2A234FC1}" presName="diagram" presStyleCnt="0">
        <dgm:presLayoutVars>
          <dgm:dir/>
          <dgm:resizeHandles val="exact"/>
        </dgm:presLayoutVars>
      </dgm:prSet>
      <dgm:spPr/>
      <dgm:t>
        <a:bodyPr/>
        <a:lstStyle/>
        <a:p>
          <a:endParaRPr lang="id-ID"/>
        </a:p>
      </dgm:t>
    </dgm:pt>
    <dgm:pt modelId="{2ED54450-0C13-4F67-90A0-6FBAB4887C88}" type="pres">
      <dgm:prSet presAssocID="{88C2B8FF-FB74-44B3-AA46-DC1CEEDA280C}" presName="node" presStyleLbl="node1" presStyleIdx="0" presStyleCnt="4">
        <dgm:presLayoutVars>
          <dgm:bulletEnabled val="1"/>
        </dgm:presLayoutVars>
      </dgm:prSet>
      <dgm:spPr/>
      <dgm:t>
        <a:bodyPr/>
        <a:lstStyle/>
        <a:p>
          <a:endParaRPr lang="id-ID"/>
        </a:p>
      </dgm:t>
    </dgm:pt>
    <dgm:pt modelId="{FFD976AD-A4A7-4B29-A2FF-9364AD83418E}" type="pres">
      <dgm:prSet presAssocID="{7DC39652-9F63-4F8F-B484-F2C92A8251D3}" presName="sibTrans" presStyleCnt="0"/>
      <dgm:spPr/>
    </dgm:pt>
    <dgm:pt modelId="{7F477B40-C2B6-41C1-A960-D3B637FFC51D}" type="pres">
      <dgm:prSet presAssocID="{3D95EB95-AF30-42FC-B01F-5C2611591CAE}" presName="node" presStyleLbl="node1" presStyleIdx="1" presStyleCnt="4">
        <dgm:presLayoutVars>
          <dgm:bulletEnabled val="1"/>
        </dgm:presLayoutVars>
      </dgm:prSet>
      <dgm:spPr/>
      <dgm:t>
        <a:bodyPr/>
        <a:lstStyle/>
        <a:p>
          <a:endParaRPr lang="id-ID"/>
        </a:p>
      </dgm:t>
    </dgm:pt>
    <dgm:pt modelId="{EB6EF73E-D161-4C8F-824B-44E75BA671B0}" type="pres">
      <dgm:prSet presAssocID="{942D9238-2867-40D3-A09B-E7C09A5921F4}" presName="sibTrans" presStyleCnt="0"/>
      <dgm:spPr/>
    </dgm:pt>
    <dgm:pt modelId="{DAD2DCB2-55CE-4F69-9E84-385A43B65A02}" type="pres">
      <dgm:prSet presAssocID="{8374C0E3-EA00-4267-93C0-FA1C364F43E4}" presName="node" presStyleLbl="node1" presStyleIdx="2" presStyleCnt="4">
        <dgm:presLayoutVars>
          <dgm:bulletEnabled val="1"/>
        </dgm:presLayoutVars>
      </dgm:prSet>
      <dgm:spPr/>
      <dgm:t>
        <a:bodyPr/>
        <a:lstStyle/>
        <a:p>
          <a:endParaRPr lang="id-ID"/>
        </a:p>
      </dgm:t>
    </dgm:pt>
    <dgm:pt modelId="{680F8DAF-37AE-4EAE-9D04-CD61F7BF498B}" type="pres">
      <dgm:prSet presAssocID="{68D44EEB-0B72-4D0C-BB91-A6B4E074179C}" presName="sibTrans" presStyleCnt="0"/>
      <dgm:spPr/>
    </dgm:pt>
    <dgm:pt modelId="{5AFEC13D-530C-495E-90EF-DA8A66BC53E0}" type="pres">
      <dgm:prSet presAssocID="{D5848D56-D607-4F77-B300-DA7CDCA0DF8D}" presName="node" presStyleLbl="node1" presStyleIdx="3" presStyleCnt="4">
        <dgm:presLayoutVars>
          <dgm:bulletEnabled val="1"/>
        </dgm:presLayoutVars>
      </dgm:prSet>
      <dgm:spPr/>
      <dgm:t>
        <a:bodyPr/>
        <a:lstStyle/>
        <a:p>
          <a:endParaRPr lang="id-ID"/>
        </a:p>
      </dgm:t>
    </dgm:pt>
  </dgm:ptLst>
  <dgm:cxnLst>
    <dgm:cxn modelId="{3AA91840-DB42-4E78-BF61-24D152233C43}" type="presOf" srcId="{EA560468-3DE1-496C-B810-F84D2A234FC1}" destId="{4300625E-1DB3-4AB2-97E4-C463C8680144}" srcOrd="0" destOrd="0" presId="urn:microsoft.com/office/officeart/2005/8/layout/default"/>
    <dgm:cxn modelId="{B39C5FAF-CA5C-47B0-A910-F9A48E428AB9}" type="presOf" srcId="{D5848D56-D607-4F77-B300-DA7CDCA0DF8D}" destId="{5AFEC13D-530C-495E-90EF-DA8A66BC53E0}" srcOrd="0" destOrd="0" presId="urn:microsoft.com/office/officeart/2005/8/layout/default"/>
    <dgm:cxn modelId="{8C68D2E2-448B-4B4C-BC0B-562B38E6CE44}" type="presOf" srcId="{88C2B8FF-FB74-44B3-AA46-DC1CEEDA280C}" destId="{2ED54450-0C13-4F67-90A0-6FBAB4887C88}" srcOrd="0" destOrd="0" presId="urn:microsoft.com/office/officeart/2005/8/layout/default"/>
    <dgm:cxn modelId="{2412D5BC-7FED-48DE-B640-F7477A8DFD13}" type="presOf" srcId="{3D95EB95-AF30-42FC-B01F-5C2611591CAE}" destId="{7F477B40-C2B6-41C1-A960-D3B637FFC51D}" srcOrd="0" destOrd="0" presId="urn:microsoft.com/office/officeart/2005/8/layout/default"/>
    <dgm:cxn modelId="{9C14101F-4B09-4F84-A759-72DACCD1F31A}" type="presOf" srcId="{8374C0E3-EA00-4267-93C0-FA1C364F43E4}" destId="{DAD2DCB2-55CE-4F69-9E84-385A43B65A02}" srcOrd="0" destOrd="0" presId="urn:microsoft.com/office/officeart/2005/8/layout/default"/>
    <dgm:cxn modelId="{D6FF0CCC-C732-42DF-B3FC-9C4DFD512D89}" srcId="{EA560468-3DE1-496C-B810-F84D2A234FC1}" destId="{88C2B8FF-FB74-44B3-AA46-DC1CEEDA280C}" srcOrd="0" destOrd="0" parTransId="{2F142967-EACD-4389-A266-E432767731BC}" sibTransId="{7DC39652-9F63-4F8F-B484-F2C92A8251D3}"/>
    <dgm:cxn modelId="{53CC5EBE-5FF9-48A4-A10A-0827ABF10F45}" srcId="{EA560468-3DE1-496C-B810-F84D2A234FC1}" destId="{3D95EB95-AF30-42FC-B01F-5C2611591CAE}" srcOrd="1" destOrd="0" parTransId="{BB1B2C42-DD1B-4309-A653-EEC5AF715901}" sibTransId="{942D9238-2867-40D3-A09B-E7C09A5921F4}"/>
    <dgm:cxn modelId="{FA0B51D9-B93C-4098-8312-A6506DA5FB96}" srcId="{EA560468-3DE1-496C-B810-F84D2A234FC1}" destId="{8374C0E3-EA00-4267-93C0-FA1C364F43E4}" srcOrd="2" destOrd="0" parTransId="{0488998C-86FD-4F2B-AF28-4D119B571956}" sibTransId="{68D44EEB-0B72-4D0C-BB91-A6B4E074179C}"/>
    <dgm:cxn modelId="{E6EA44AB-2950-414A-A178-5CC7404F245F}" srcId="{EA560468-3DE1-496C-B810-F84D2A234FC1}" destId="{D5848D56-D607-4F77-B300-DA7CDCA0DF8D}" srcOrd="3" destOrd="0" parTransId="{88A7F567-00F7-4C02-B629-9F870328A6C5}" sibTransId="{6F9EB986-EE55-4648-96A2-48B268199C54}"/>
    <dgm:cxn modelId="{71D026DE-EB76-49E1-A4C4-654F991995B2}" type="presParOf" srcId="{4300625E-1DB3-4AB2-97E4-C463C8680144}" destId="{2ED54450-0C13-4F67-90A0-6FBAB4887C88}" srcOrd="0" destOrd="0" presId="urn:microsoft.com/office/officeart/2005/8/layout/default"/>
    <dgm:cxn modelId="{DC64BE62-98C7-4997-8AD2-95953EB95460}" type="presParOf" srcId="{4300625E-1DB3-4AB2-97E4-C463C8680144}" destId="{FFD976AD-A4A7-4B29-A2FF-9364AD83418E}" srcOrd="1" destOrd="0" presId="urn:microsoft.com/office/officeart/2005/8/layout/default"/>
    <dgm:cxn modelId="{CC552E0F-953D-4C5D-8AD0-C408763D6AB4}" type="presParOf" srcId="{4300625E-1DB3-4AB2-97E4-C463C8680144}" destId="{7F477B40-C2B6-41C1-A960-D3B637FFC51D}" srcOrd="2" destOrd="0" presId="urn:microsoft.com/office/officeart/2005/8/layout/default"/>
    <dgm:cxn modelId="{8AD10170-A141-49AD-B2E4-9CCFD4212366}" type="presParOf" srcId="{4300625E-1DB3-4AB2-97E4-C463C8680144}" destId="{EB6EF73E-D161-4C8F-824B-44E75BA671B0}" srcOrd="3" destOrd="0" presId="urn:microsoft.com/office/officeart/2005/8/layout/default"/>
    <dgm:cxn modelId="{34EA7EDE-B19F-4AD1-BCFE-D7AF5D885D8B}" type="presParOf" srcId="{4300625E-1DB3-4AB2-97E4-C463C8680144}" destId="{DAD2DCB2-55CE-4F69-9E84-385A43B65A02}" srcOrd="4" destOrd="0" presId="urn:microsoft.com/office/officeart/2005/8/layout/default"/>
    <dgm:cxn modelId="{C371C268-1160-44E3-A2FD-2FE10480B7E6}" type="presParOf" srcId="{4300625E-1DB3-4AB2-97E4-C463C8680144}" destId="{680F8DAF-37AE-4EAE-9D04-CD61F7BF498B}" srcOrd="5" destOrd="0" presId="urn:microsoft.com/office/officeart/2005/8/layout/default"/>
    <dgm:cxn modelId="{3CC6A983-195B-4B3E-8AAA-837E28CEF43B}" type="presParOf" srcId="{4300625E-1DB3-4AB2-97E4-C463C8680144}" destId="{5AFEC13D-530C-495E-90EF-DA8A66BC53E0}"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3DD6D-648D-4957-9E81-E5E0C02CB1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35EC04C8-6BF7-4ADB-ADB8-7B3243C413B0}">
      <dgm:prSet phldrT="[Text]"/>
      <dgm:spPr/>
      <dgm:t>
        <a:bodyPr/>
        <a:lstStyle/>
        <a:p>
          <a:r>
            <a:rPr lang="id-ID" b="1" dirty="0" smtClean="0">
              <a:latin typeface="Arial" pitchFamily="34" charset="0"/>
              <a:cs typeface="Arial" pitchFamily="34" charset="0"/>
            </a:rPr>
            <a:t>Faktor Biologis </a:t>
          </a:r>
          <a:endParaRPr lang="id-ID" b="1" dirty="0">
            <a:latin typeface="Arial" pitchFamily="34" charset="0"/>
            <a:cs typeface="Arial" pitchFamily="34" charset="0"/>
          </a:endParaRPr>
        </a:p>
      </dgm:t>
    </dgm:pt>
    <dgm:pt modelId="{4156AA22-D133-4FB1-A3FE-31A0C6038C9B}" type="parTrans" cxnId="{B0625659-0C4E-40A0-8F77-0981BEDF5EA1}">
      <dgm:prSet/>
      <dgm:spPr/>
      <dgm:t>
        <a:bodyPr/>
        <a:lstStyle/>
        <a:p>
          <a:endParaRPr lang="id-ID"/>
        </a:p>
      </dgm:t>
    </dgm:pt>
    <dgm:pt modelId="{D140FAF8-7532-4873-B5D9-4088E781C6BB}" type="sibTrans" cxnId="{B0625659-0C4E-40A0-8F77-0981BEDF5EA1}">
      <dgm:prSet/>
      <dgm:spPr/>
      <dgm:t>
        <a:bodyPr/>
        <a:lstStyle/>
        <a:p>
          <a:endParaRPr lang="id-ID"/>
        </a:p>
      </dgm:t>
    </dgm:pt>
    <dgm:pt modelId="{C1F544A6-5FA1-420F-8B3C-2BA8E30BC9B3}">
      <dgm:prSet phldrT="[Text]"/>
      <dgm:spPr/>
      <dgm:t>
        <a:bodyPr/>
        <a:lstStyle/>
        <a:p>
          <a:r>
            <a:rPr lang="id-ID" dirty="0" smtClean="0">
              <a:latin typeface="Arial" pitchFamily="34" charset="0"/>
              <a:cs typeface="Arial" pitchFamily="34" charset="0"/>
            </a:rPr>
            <a:t>Keturunan</a:t>
          </a:r>
          <a:endParaRPr lang="id-ID" dirty="0">
            <a:latin typeface="Arial" pitchFamily="34" charset="0"/>
            <a:cs typeface="Arial" pitchFamily="34" charset="0"/>
          </a:endParaRPr>
        </a:p>
      </dgm:t>
    </dgm:pt>
    <dgm:pt modelId="{49C385B7-9B15-4BF9-86F9-4E07EF1DE689}" type="parTrans" cxnId="{D476A017-0073-45D8-AB93-DD5E03C7BC2E}">
      <dgm:prSet/>
      <dgm:spPr/>
      <dgm:t>
        <a:bodyPr/>
        <a:lstStyle/>
        <a:p>
          <a:endParaRPr lang="id-ID"/>
        </a:p>
      </dgm:t>
    </dgm:pt>
    <dgm:pt modelId="{C1ADAFF0-95D6-43E4-8993-C0EFF18F8880}" type="sibTrans" cxnId="{D476A017-0073-45D8-AB93-DD5E03C7BC2E}">
      <dgm:prSet/>
      <dgm:spPr/>
      <dgm:t>
        <a:bodyPr/>
        <a:lstStyle/>
        <a:p>
          <a:endParaRPr lang="id-ID"/>
        </a:p>
      </dgm:t>
    </dgm:pt>
    <dgm:pt modelId="{A9A6E9A0-ACA2-45D1-8B92-0417CF2B8F09}">
      <dgm:prSet phldrT="[Text]"/>
      <dgm:spPr/>
      <dgm:t>
        <a:bodyPr/>
        <a:lstStyle/>
        <a:p>
          <a:r>
            <a:rPr lang="id-ID" b="1" dirty="0" smtClean="0">
              <a:latin typeface="Arial" pitchFamily="34" charset="0"/>
              <a:cs typeface="Arial" pitchFamily="34" charset="0"/>
            </a:rPr>
            <a:t>Faktor Psikis</a:t>
          </a:r>
          <a:endParaRPr lang="id-ID" b="1" dirty="0">
            <a:latin typeface="Arial" pitchFamily="34" charset="0"/>
            <a:cs typeface="Arial" pitchFamily="34" charset="0"/>
          </a:endParaRPr>
        </a:p>
      </dgm:t>
    </dgm:pt>
    <dgm:pt modelId="{974777D0-0CBF-4BD9-B366-15C875E05437}" type="parTrans" cxnId="{8E8E9745-D743-46DA-B88C-505F3ED76009}">
      <dgm:prSet/>
      <dgm:spPr/>
      <dgm:t>
        <a:bodyPr/>
        <a:lstStyle/>
        <a:p>
          <a:endParaRPr lang="id-ID"/>
        </a:p>
      </dgm:t>
    </dgm:pt>
    <dgm:pt modelId="{361666CD-5888-4B10-BA6D-4526DE5B0AF1}" type="sibTrans" cxnId="{8E8E9745-D743-46DA-B88C-505F3ED76009}">
      <dgm:prSet/>
      <dgm:spPr/>
      <dgm:t>
        <a:bodyPr/>
        <a:lstStyle/>
        <a:p>
          <a:endParaRPr lang="id-ID"/>
        </a:p>
      </dgm:t>
    </dgm:pt>
    <dgm:pt modelId="{2007E9F5-A613-4EBE-8FF8-FBC6E7722516}">
      <dgm:prSet phldrT="[Text]"/>
      <dgm:spPr/>
      <dgm:t>
        <a:bodyPr/>
        <a:lstStyle/>
        <a:p>
          <a:r>
            <a:rPr lang="id-ID" dirty="0" smtClean="0">
              <a:latin typeface="Arial" pitchFamily="34" charset="0"/>
              <a:cs typeface="Arial" pitchFamily="34" charset="0"/>
            </a:rPr>
            <a:t>Kebiasaan sehari hari</a:t>
          </a:r>
          <a:endParaRPr lang="id-ID" dirty="0">
            <a:latin typeface="Arial" pitchFamily="34" charset="0"/>
            <a:cs typeface="Arial" pitchFamily="34" charset="0"/>
          </a:endParaRPr>
        </a:p>
      </dgm:t>
    </dgm:pt>
    <dgm:pt modelId="{B3F86ABD-A64C-47C4-B093-28294FC0DFC1}" type="parTrans" cxnId="{070CD2E1-8573-439B-9AD4-1C8F492C088B}">
      <dgm:prSet/>
      <dgm:spPr/>
      <dgm:t>
        <a:bodyPr/>
        <a:lstStyle/>
        <a:p>
          <a:endParaRPr lang="id-ID"/>
        </a:p>
      </dgm:t>
    </dgm:pt>
    <dgm:pt modelId="{B4467218-0183-43EA-B699-258F45E54FA3}" type="sibTrans" cxnId="{070CD2E1-8573-439B-9AD4-1C8F492C088B}">
      <dgm:prSet/>
      <dgm:spPr/>
      <dgm:t>
        <a:bodyPr/>
        <a:lstStyle/>
        <a:p>
          <a:endParaRPr lang="id-ID"/>
        </a:p>
      </dgm:t>
    </dgm:pt>
    <dgm:pt modelId="{1217E6B2-A560-4E78-B575-8E603DCE8C3A}">
      <dgm:prSet/>
      <dgm:spPr/>
      <dgm:t>
        <a:bodyPr/>
        <a:lstStyle/>
        <a:p>
          <a:r>
            <a:rPr lang="id-ID" dirty="0" smtClean="0">
              <a:latin typeface="Arial" pitchFamily="34" charset="0"/>
              <a:cs typeface="Arial" pitchFamily="34" charset="0"/>
            </a:rPr>
            <a:t>Neurobiologis (Fungsi Otak)</a:t>
          </a:r>
        </a:p>
      </dgm:t>
    </dgm:pt>
    <dgm:pt modelId="{B4FDCEB8-7752-4A71-B9B8-2BBDFD269A07}" type="parTrans" cxnId="{E00AA0E1-A824-4635-8980-3F86C6A9BDFE}">
      <dgm:prSet/>
      <dgm:spPr/>
      <dgm:t>
        <a:bodyPr/>
        <a:lstStyle/>
        <a:p>
          <a:endParaRPr lang="id-ID"/>
        </a:p>
      </dgm:t>
    </dgm:pt>
    <dgm:pt modelId="{CCDEDF4C-AB79-4E4B-BC46-91452FE74296}" type="sibTrans" cxnId="{E00AA0E1-A824-4635-8980-3F86C6A9BDFE}">
      <dgm:prSet/>
      <dgm:spPr/>
      <dgm:t>
        <a:bodyPr/>
        <a:lstStyle/>
        <a:p>
          <a:endParaRPr lang="id-ID"/>
        </a:p>
      </dgm:t>
    </dgm:pt>
    <dgm:pt modelId="{3BDAA372-480B-42A5-8EB2-30889F06600E}">
      <dgm:prSet/>
      <dgm:spPr/>
      <dgm:t>
        <a:bodyPr/>
        <a:lstStyle/>
        <a:p>
          <a:r>
            <a:rPr lang="id-ID" dirty="0" smtClean="0">
              <a:latin typeface="Arial" pitchFamily="34" charset="0"/>
              <a:cs typeface="Arial" pitchFamily="34" charset="0"/>
            </a:rPr>
            <a:t>Hormon</a:t>
          </a:r>
        </a:p>
      </dgm:t>
    </dgm:pt>
    <dgm:pt modelId="{9BD3EC63-FFA6-4CB0-ABC8-F5BF5E360C2E}" type="parTrans" cxnId="{544BFBB9-E5C2-4CB6-8B33-0A33E7B95646}">
      <dgm:prSet/>
      <dgm:spPr/>
      <dgm:t>
        <a:bodyPr/>
        <a:lstStyle/>
        <a:p>
          <a:endParaRPr lang="id-ID"/>
        </a:p>
      </dgm:t>
    </dgm:pt>
    <dgm:pt modelId="{7D66A77E-A6A3-4DCC-AF3D-2647108DD912}" type="sibTrans" cxnId="{544BFBB9-E5C2-4CB6-8B33-0A33E7B95646}">
      <dgm:prSet/>
      <dgm:spPr/>
      <dgm:t>
        <a:bodyPr/>
        <a:lstStyle/>
        <a:p>
          <a:endParaRPr lang="id-ID"/>
        </a:p>
      </dgm:t>
    </dgm:pt>
    <dgm:pt modelId="{3665B7ED-E6F8-46BC-A97F-A39908C3BEEB}">
      <dgm:prSet/>
      <dgm:spPr/>
      <dgm:t>
        <a:bodyPr/>
        <a:lstStyle/>
        <a:p>
          <a:r>
            <a:rPr lang="id-ID" b="1" dirty="0" smtClean="0">
              <a:latin typeface="Arial" pitchFamily="34" charset="0"/>
              <a:cs typeface="Arial" pitchFamily="34" charset="0"/>
            </a:rPr>
            <a:t>Faktor Sosial</a:t>
          </a:r>
        </a:p>
      </dgm:t>
    </dgm:pt>
    <dgm:pt modelId="{C0175D3A-73C0-42C2-AA66-0ABAD242D60E}" type="parTrans" cxnId="{BB9F2B35-98AB-4C98-A9ED-8564D53C423C}">
      <dgm:prSet/>
      <dgm:spPr/>
      <dgm:t>
        <a:bodyPr/>
        <a:lstStyle/>
        <a:p>
          <a:endParaRPr lang="id-ID"/>
        </a:p>
      </dgm:t>
    </dgm:pt>
    <dgm:pt modelId="{729C6F62-06F5-45DB-8FC3-6BA6009366A6}" type="sibTrans" cxnId="{BB9F2B35-98AB-4C98-A9ED-8564D53C423C}">
      <dgm:prSet/>
      <dgm:spPr/>
      <dgm:t>
        <a:bodyPr/>
        <a:lstStyle/>
        <a:p>
          <a:endParaRPr lang="id-ID"/>
        </a:p>
      </dgm:t>
    </dgm:pt>
    <dgm:pt modelId="{4B06E04B-60A5-4989-BB6D-3A6FA157C6B7}">
      <dgm:prSet/>
      <dgm:spPr/>
      <dgm:t>
        <a:bodyPr/>
        <a:lstStyle/>
        <a:p>
          <a:r>
            <a:rPr lang="id-ID" dirty="0" smtClean="0">
              <a:latin typeface="Arial" pitchFamily="34" charset="0"/>
              <a:cs typeface="Arial" pitchFamily="34" charset="0"/>
            </a:rPr>
            <a:t>Gender</a:t>
          </a:r>
          <a:endParaRPr lang="id-ID" dirty="0">
            <a:latin typeface="Arial" pitchFamily="34" charset="0"/>
            <a:cs typeface="Arial" pitchFamily="34" charset="0"/>
          </a:endParaRPr>
        </a:p>
      </dgm:t>
    </dgm:pt>
    <dgm:pt modelId="{DA263321-9C4B-439B-81BB-EAFAFC802AE4}" type="parTrans" cxnId="{E5BB9C52-B81C-43B7-A050-99194DCBC12F}">
      <dgm:prSet/>
      <dgm:spPr/>
    </dgm:pt>
    <dgm:pt modelId="{15F109DC-13D0-4AB6-A208-D7BEB1374930}" type="sibTrans" cxnId="{E5BB9C52-B81C-43B7-A050-99194DCBC12F}">
      <dgm:prSet/>
      <dgm:spPr/>
    </dgm:pt>
    <dgm:pt modelId="{C2D78B1C-616A-4427-8BDD-F678C0E8DA6E}" type="pres">
      <dgm:prSet presAssocID="{7713DD6D-648D-4957-9E81-E5E0C02CB14B}" presName="Name0" presStyleCnt="0">
        <dgm:presLayoutVars>
          <dgm:dir/>
          <dgm:animLvl val="lvl"/>
          <dgm:resizeHandles val="exact"/>
        </dgm:presLayoutVars>
      </dgm:prSet>
      <dgm:spPr/>
      <dgm:t>
        <a:bodyPr/>
        <a:lstStyle/>
        <a:p>
          <a:endParaRPr lang="id-ID"/>
        </a:p>
      </dgm:t>
    </dgm:pt>
    <dgm:pt modelId="{21639080-53FA-481A-AB5F-9569DE1E0E05}" type="pres">
      <dgm:prSet presAssocID="{35EC04C8-6BF7-4ADB-ADB8-7B3243C413B0}" presName="composite" presStyleCnt="0"/>
      <dgm:spPr/>
    </dgm:pt>
    <dgm:pt modelId="{773EB09A-8A6B-4473-BF0E-6FE2084C9516}" type="pres">
      <dgm:prSet presAssocID="{35EC04C8-6BF7-4ADB-ADB8-7B3243C413B0}" presName="parTx" presStyleLbl="alignNode1" presStyleIdx="0" presStyleCnt="3">
        <dgm:presLayoutVars>
          <dgm:chMax val="0"/>
          <dgm:chPref val="0"/>
          <dgm:bulletEnabled val="1"/>
        </dgm:presLayoutVars>
      </dgm:prSet>
      <dgm:spPr/>
      <dgm:t>
        <a:bodyPr/>
        <a:lstStyle/>
        <a:p>
          <a:endParaRPr lang="id-ID"/>
        </a:p>
      </dgm:t>
    </dgm:pt>
    <dgm:pt modelId="{00B4BB8B-14AF-4031-AF11-20A6F31B7C0F}" type="pres">
      <dgm:prSet presAssocID="{35EC04C8-6BF7-4ADB-ADB8-7B3243C413B0}" presName="desTx" presStyleLbl="alignAccFollowNode1" presStyleIdx="0" presStyleCnt="3">
        <dgm:presLayoutVars>
          <dgm:bulletEnabled val="1"/>
        </dgm:presLayoutVars>
      </dgm:prSet>
      <dgm:spPr/>
      <dgm:t>
        <a:bodyPr/>
        <a:lstStyle/>
        <a:p>
          <a:endParaRPr lang="id-ID"/>
        </a:p>
      </dgm:t>
    </dgm:pt>
    <dgm:pt modelId="{B582F689-AC1F-4059-9486-2EB807F2DD56}" type="pres">
      <dgm:prSet presAssocID="{D140FAF8-7532-4873-B5D9-4088E781C6BB}" presName="space" presStyleCnt="0"/>
      <dgm:spPr/>
    </dgm:pt>
    <dgm:pt modelId="{3D3E5548-DDE2-4116-8FEC-33E7C7EC77C8}" type="pres">
      <dgm:prSet presAssocID="{A9A6E9A0-ACA2-45D1-8B92-0417CF2B8F09}" presName="composite" presStyleCnt="0"/>
      <dgm:spPr/>
    </dgm:pt>
    <dgm:pt modelId="{0682707B-F303-4272-8CE1-BA7FBDFEEC15}" type="pres">
      <dgm:prSet presAssocID="{A9A6E9A0-ACA2-45D1-8B92-0417CF2B8F09}" presName="parTx" presStyleLbl="alignNode1" presStyleIdx="1" presStyleCnt="3">
        <dgm:presLayoutVars>
          <dgm:chMax val="0"/>
          <dgm:chPref val="0"/>
          <dgm:bulletEnabled val="1"/>
        </dgm:presLayoutVars>
      </dgm:prSet>
      <dgm:spPr/>
      <dgm:t>
        <a:bodyPr/>
        <a:lstStyle/>
        <a:p>
          <a:endParaRPr lang="id-ID"/>
        </a:p>
      </dgm:t>
    </dgm:pt>
    <dgm:pt modelId="{E8583EAE-E54F-452F-806A-83835682BD26}" type="pres">
      <dgm:prSet presAssocID="{A9A6E9A0-ACA2-45D1-8B92-0417CF2B8F09}" presName="desTx" presStyleLbl="alignAccFollowNode1" presStyleIdx="1" presStyleCnt="3">
        <dgm:presLayoutVars>
          <dgm:bulletEnabled val="1"/>
        </dgm:presLayoutVars>
      </dgm:prSet>
      <dgm:spPr/>
      <dgm:t>
        <a:bodyPr/>
        <a:lstStyle/>
        <a:p>
          <a:endParaRPr lang="id-ID"/>
        </a:p>
      </dgm:t>
    </dgm:pt>
    <dgm:pt modelId="{8E935AA0-7173-476D-95CD-120A7C037ACF}" type="pres">
      <dgm:prSet presAssocID="{361666CD-5888-4B10-BA6D-4526DE5B0AF1}" presName="space" presStyleCnt="0"/>
      <dgm:spPr/>
    </dgm:pt>
    <dgm:pt modelId="{51542CD1-3C9F-45F2-8026-94598D00084F}" type="pres">
      <dgm:prSet presAssocID="{3665B7ED-E6F8-46BC-A97F-A39908C3BEEB}" presName="composite" presStyleCnt="0"/>
      <dgm:spPr/>
    </dgm:pt>
    <dgm:pt modelId="{A436CBDB-1BE4-44DF-9C09-9BA767D3FFF1}" type="pres">
      <dgm:prSet presAssocID="{3665B7ED-E6F8-46BC-A97F-A39908C3BEEB}" presName="parTx" presStyleLbl="alignNode1" presStyleIdx="2" presStyleCnt="3" custLinFactNeighborX="2981" custLinFactNeighborY="-1118">
        <dgm:presLayoutVars>
          <dgm:chMax val="0"/>
          <dgm:chPref val="0"/>
          <dgm:bulletEnabled val="1"/>
        </dgm:presLayoutVars>
      </dgm:prSet>
      <dgm:spPr/>
      <dgm:t>
        <a:bodyPr/>
        <a:lstStyle/>
        <a:p>
          <a:endParaRPr lang="id-ID"/>
        </a:p>
      </dgm:t>
    </dgm:pt>
    <dgm:pt modelId="{2C545C66-B3F9-4860-9A7A-BB9E2A2A9EB0}" type="pres">
      <dgm:prSet presAssocID="{3665B7ED-E6F8-46BC-A97F-A39908C3BEEB}" presName="desTx" presStyleLbl="alignAccFollowNode1" presStyleIdx="2" presStyleCnt="3">
        <dgm:presLayoutVars>
          <dgm:bulletEnabled val="1"/>
        </dgm:presLayoutVars>
      </dgm:prSet>
      <dgm:spPr/>
      <dgm:t>
        <a:bodyPr/>
        <a:lstStyle/>
        <a:p>
          <a:endParaRPr lang="id-ID"/>
        </a:p>
      </dgm:t>
    </dgm:pt>
  </dgm:ptLst>
  <dgm:cxnLst>
    <dgm:cxn modelId="{D476A017-0073-45D8-AB93-DD5E03C7BC2E}" srcId="{35EC04C8-6BF7-4ADB-ADB8-7B3243C413B0}" destId="{C1F544A6-5FA1-420F-8B3C-2BA8E30BC9B3}" srcOrd="0" destOrd="0" parTransId="{49C385B7-9B15-4BF9-86F9-4E07EF1DE689}" sibTransId="{C1ADAFF0-95D6-43E4-8993-C0EFF18F8880}"/>
    <dgm:cxn modelId="{E27761FA-3C4D-4CA5-A914-70F90A11A0ED}" type="presOf" srcId="{4B06E04B-60A5-4989-BB6D-3A6FA157C6B7}" destId="{2C545C66-B3F9-4860-9A7A-BB9E2A2A9EB0}" srcOrd="0" destOrd="0" presId="urn:microsoft.com/office/officeart/2005/8/layout/hList1"/>
    <dgm:cxn modelId="{B103CB0C-E137-4186-A258-B5AC9928720A}" type="presOf" srcId="{7713DD6D-648D-4957-9E81-E5E0C02CB14B}" destId="{C2D78B1C-616A-4427-8BDD-F678C0E8DA6E}" srcOrd="0" destOrd="0" presId="urn:microsoft.com/office/officeart/2005/8/layout/hList1"/>
    <dgm:cxn modelId="{8E8E9745-D743-46DA-B88C-505F3ED76009}" srcId="{7713DD6D-648D-4957-9E81-E5E0C02CB14B}" destId="{A9A6E9A0-ACA2-45D1-8B92-0417CF2B8F09}" srcOrd="1" destOrd="0" parTransId="{974777D0-0CBF-4BD9-B366-15C875E05437}" sibTransId="{361666CD-5888-4B10-BA6D-4526DE5B0AF1}"/>
    <dgm:cxn modelId="{E00AA0E1-A824-4635-8980-3F86C6A9BDFE}" srcId="{35EC04C8-6BF7-4ADB-ADB8-7B3243C413B0}" destId="{1217E6B2-A560-4E78-B575-8E603DCE8C3A}" srcOrd="1" destOrd="0" parTransId="{B4FDCEB8-7752-4A71-B9B8-2BBDFD269A07}" sibTransId="{CCDEDF4C-AB79-4E4B-BC46-91452FE74296}"/>
    <dgm:cxn modelId="{544BFBB9-E5C2-4CB6-8B33-0A33E7B95646}" srcId="{35EC04C8-6BF7-4ADB-ADB8-7B3243C413B0}" destId="{3BDAA372-480B-42A5-8EB2-30889F06600E}" srcOrd="2" destOrd="0" parTransId="{9BD3EC63-FFA6-4CB0-ABC8-F5BF5E360C2E}" sibTransId="{7D66A77E-A6A3-4DCC-AF3D-2647108DD912}"/>
    <dgm:cxn modelId="{939831B5-25A0-45E3-AAF0-B84A8555E9EE}" type="presOf" srcId="{3665B7ED-E6F8-46BC-A97F-A39908C3BEEB}" destId="{A436CBDB-1BE4-44DF-9C09-9BA767D3FFF1}" srcOrd="0" destOrd="0" presId="urn:microsoft.com/office/officeart/2005/8/layout/hList1"/>
    <dgm:cxn modelId="{E5BB9C52-B81C-43B7-A050-99194DCBC12F}" srcId="{3665B7ED-E6F8-46BC-A97F-A39908C3BEEB}" destId="{4B06E04B-60A5-4989-BB6D-3A6FA157C6B7}" srcOrd="0" destOrd="0" parTransId="{DA263321-9C4B-439B-81BB-EAFAFC802AE4}" sibTransId="{15F109DC-13D0-4AB6-A208-D7BEB1374930}"/>
    <dgm:cxn modelId="{9685ECCF-F018-44E0-841B-4051B256A521}" type="presOf" srcId="{1217E6B2-A560-4E78-B575-8E603DCE8C3A}" destId="{00B4BB8B-14AF-4031-AF11-20A6F31B7C0F}" srcOrd="0" destOrd="1" presId="urn:microsoft.com/office/officeart/2005/8/layout/hList1"/>
    <dgm:cxn modelId="{BB9F2B35-98AB-4C98-A9ED-8564D53C423C}" srcId="{7713DD6D-648D-4957-9E81-E5E0C02CB14B}" destId="{3665B7ED-E6F8-46BC-A97F-A39908C3BEEB}" srcOrd="2" destOrd="0" parTransId="{C0175D3A-73C0-42C2-AA66-0ABAD242D60E}" sibTransId="{729C6F62-06F5-45DB-8FC3-6BA6009366A6}"/>
    <dgm:cxn modelId="{83632647-FD2F-4EF7-9AE2-1B7AD57C9987}" type="presOf" srcId="{35EC04C8-6BF7-4ADB-ADB8-7B3243C413B0}" destId="{773EB09A-8A6B-4473-BF0E-6FE2084C9516}" srcOrd="0" destOrd="0" presId="urn:microsoft.com/office/officeart/2005/8/layout/hList1"/>
    <dgm:cxn modelId="{070CD2E1-8573-439B-9AD4-1C8F492C088B}" srcId="{A9A6E9A0-ACA2-45D1-8B92-0417CF2B8F09}" destId="{2007E9F5-A613-4EBE-8FF8-FBC6E7722516}" srcOrd="0" destOrd="0" parTransId="{B3F86ABD-A64C-47C4-B093-28294FC0DFC1}" sibTransId="{B4467218-0183-43EA-B699-258F45E54FA3}"/>
    <dgm:cxn modelId="{EB7546BB-D56F-4B53-A89C-25BF18320B50}" type="presOf" srcId="{C1F544A6-5FA1-420F-8B3C-2BA8E30BC9B3}" destId="{00B4BB8B-14AF-4031-AF11-20A6F31B7C0F}" srcOrd="0" destOrd="0" presId="urn:microsoft.com/office/officeart/2005/8/layout/hList1"/>
    <dgm:cxn modelId="{78D63B96-8107-4D14-B990-BAB2E2B8BE98}" type="presOf" srcId="{2007E9F5-A613-4EBE-8FF8-FBC6E7722516}" destId="{E8583EAE-E54F-452F-806A-83835682BD26}" srcOrd="0" destOrd="0" presId="urn:microsoft.com/office/officeart/2005/8/layout/hList1"/>
    <dgm:cxn modelId="{B0625659-0C4E-40A0-8F77-0981BEDF5EA1}" srcId="{7713DD6D-648D-4957-9E81-E5E0C02CB14B}" destId="{35EC04C8-6BF7-4ADB-ADB8-7B3243C413B0}" srcOrd="0" destOrd="0" parTransId="{4156AA22-D133-4FB1-A3FE-31A0C6038C9B}" sibTransId="{D140FAF8-7532-4873-B5D9-4088E781C6BB}"/>
    <dgm:cxn modelId="{A7A6810E-9F73-4B60-B226-8A339DA51D93}" type="presOf" srcId="{3BDAA372-480B-42A5-8EB2-30889F06600E}" destId="{00B4BB8B-14AF-4031-AF11-20A6F31B7C0F}" srcOrd="0" destOrd="2" presId="urn:microsoft.com/office/officeart/2005/8/layout/hList1"/>
    <dgm:cxn modelId="{D09F4B19-4EF2-48C5-B512-0256254E6C26}" type="presOf" srcId="{A9A6E9A0-ACA2-45D1-8B92-0417CF2B8F09}" destId="{0682707B-F303-4272-8CE1-BA7FBDFEEC15}" srcOrd="0" destOrd="0" presId="urn:microsoft.com/office/officeart/2005/8/layout/hList1"/>
    <dgm:cxn modelId="{F7DFE136-913E-4483-9621-F457D61084C8}" type="presParOf" srcId="{C2D78B1C-616A-4427-8BDD-F678C0E8DA6E}" destId="{21639080-53FA-481A-AB5F-9569DE1E0E05}" srcOrd="0" destOrd="0" presId="urn:microsoft.com/office/officeart/2005/8/layout/hList1"/>
    <dgm:cxn modelId="{388B32FA-CCEB-4B85-862E-35F90428B561}" type="presParOf" srcId="{21639080-53FA-481A-AB5F-9569DE1E0E05}" destId="{773EB09A-8A6B-4473-BF0E-6FE2084C9516}" srcOrd="0" destOrd="0" presId="urn:microsoft.com/office/officeart/2005/8/layout/hList1"/>
    <dgm:cxn modelId="{183C7518-5E38-4590-890E-63244E3E9BAD}" type="presParOf" srcId="{21639080-53FA-481A-AB5F-9569DE1E0E05}" destId="{00B4BB8B-14AF-4031-AF11-20A6F31B7C0F}" srcOrd="1" destOrd="0" presId="urn:microsoft.com/office/officeart/2005/8/layout/hList1"/>
    <dgm:cxn modelId="{3659169D-F2FC-43A5-9D3D-5225926CF31E}" type="presParOf" srcId="{C2D78B1C-616A-4427-8BDD-F678C0E8DA6E}" destId="{B582F689-AC1F-4059-9486-2EB807F2DD56}" srcOrd="1" destOrd="0" presId="urn:microsoft.com/office/officeart/2005/8/layout/hList1"/>
    <dgm:cxn modelId="{10307AE5-B125-49D9-8098-18C242969E1D}" type="presParOf" srcId="{C2D78B1C-616A-4427-8BDD-F678C0E8DA6E}" destId="{3D3E5548-DDE2-4116-8FEC-33E7C7EC77C8}" srcOrd="2" destOrd="0" presId="urn:microsoft.com/office/officeart/2005/8/layout/hList1"/>
    <dgm:cxn modelId="{C777243E-86A7-4856-9D1E-E6C8A5DA3D66}" type="presParOf" srcId="{3D3E5548-DDE2-4116-8FEC-33E7C7EC77C8}" destId="{0682707B-F303-4272-8CE1-BA7FBDFEEC15}" srcOrd="0" destOrd="0" presId="urn:microsoft.com/office/officeart/2005/8/layout/hList1"/>
    <dgm:cxn modelId="{B0EFE240-38EC-429A-989D-78D34BA5793D}" type="presParOf" srcId="{3D3E5548-DDE2-4116-8FEC-33E7C7EC77C8}" destId="{E8583EAE-E54F-452F-806A-83835682BD26}" srcOrd="1" destOrd="0" presId="urn:microsoft.com/office/officeart/2005/8/layout/hList1"/>
    <dgm:cxn modelId="{97016372-D3DC-43E2-AD1D-8F764B2CE6B9}" type="presParOf" srcId="{C2D78B1C-616A-4427-8BDD-F678C0E8DA6E}" destId="{8E935AA0-7173-476D-95CD-120A7C037ACF}" srcOrd="3" destOrd="0" presId="urn:microsoft.com/office/officeart/2005/8/layout/hList1"/>
    <dgm:cxn modelId="{39679819-8A8E-4B33-9C50-1FADE9D2F464}" type="presParOf" srcId="{C2D78B1C-616A-4427-8BDD-F678C0E8DA6E}" destId="{51542CD1-3C9F-45F2-8026-94598D00084F}" srcOrd="4" destOrd="0" presId="urn:microsoft.com/office/officeart/2005/8/layout/hList1"/>
    <dgm:cxn modelId="{7B8B5665-143A-402C-97B2-CEF32E856229}" type="presParOf" srcId="{51542CD1-3C9F-45F2-8026-94598D00084F}" destId="{A436CBDB-1BE4-44DF-9C09-9BA767D3FFF1}" srcOrd="0" destOrd="0" presId="urn:microsoft.com/office/officeart/2005/8/layout/hList1"/>
    <dgm:cxn modelId="{1B97C0E5-753D-4E9F-B1CC-78A16412A34E}" type="presParOf" srcId="{51542CD1-3C9F-45F2-8026-94598D00084F}" destId="{2C545C66-B3F9-4860-9A7A-BB9E2A2A9EB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B9D351-C3A3-49DE-8653-F6FBC96D8E0C}">
      <dsp:nvSpPr>
        <dsp:cNvPr id="0" name=""/>
        <dsp:cNvSpPr/>
      </dsp:nvSpPr>
      <dsp:spPr>
        <a:xfrm>
          <a:off x="0" y="0"/>
          <a:ext cx="8115300" cy="2041426"/>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DA226CF-4587-4697-9F85-71AD72B35763}">
      <dsp:nvSpPr>
        <dsp:cNvPr id="0" name=""/>
        <dsp:cNvSpPr/>
      </dsp:nvSpPr>
      <dsp:spPr>
        <a:xfrm>
          <a:off x="247183" y="-13059"/>
          <a:ext cx="2381541" cy="2052570"/>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53F4C2-E645-4950-ABBF-05D7FCEFB318}">
      <dsp:nvSpPr>
        <dsp:cNvPr id="0" name=""/>
        <dsp:cNvSpPr/>
      </dsp:nvSpPr>
      <dsp:spPr>
        <a:xfrm rot="10800000">
          <a:off x="288027" y="2013392"/>
          <a:ext cx="2381541" cy="2536171"/>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b="1" u="sng" kern="1200" smtClean="0">
              <a:latin typeface="Arial" pitchFamily="34" charset="0"/>
              <a:cs typeface="Arial" pitchFamily="34" charset="0"/>
            </a:rPr>
            <a:t>Deviance</a:t>
          </a:r>
        </a:p>
        <a:p>
          <a:pPr lvl="0" algn="ctr" defTabSz="889000">
            <a:lnSpc>
              <a:spcPct val="90000"/>
            </a:lnSpc>
            <a:spcBef>
              <a:spcPct val="0"/>
            </a:spcBef>
            <a:spcAft>
              <a:spcPct val="35000"/>
            </a:spcAft>
          </a:pPr>
          <a:r>
            <a:rPr lang="id-ID" sz="2000" kern="1200" smtClean="0">
              <a:latin typeface="Arial" pitchFamily="34" charset="0"/>
              <a:cs typeface="Arial" pitchFamily="34" charset="0"/>
            </a:rPr>
            <a:t>The behavior must be significantly different from what society deems acceptable</a:t>
          </a:r>
        </a:p>
        <a:p>
          <a:pPr lvl="0" algn="ctr" defTabSz="889000">
            <a:lnSpc>
              <a:spcPct val="90000"/>
            </a:lnSpc>
            <a:spcBef>
              <a:spcPct val="0"/>
            </a:spcBef>
            <a:spcAft>
              <a:spcPct val="35000"/>
            </a:spcAft>
          </a:pPr>
          <a:endParaRPr lang="id-ID" sz="1600" kern="1200" smtClean="0">
            <a:latin typeface="Arial" pitchFamily="34" charset="0"/>
            <a:cs typeface="Arial" pitchFamily="34" charset="0"/>
          </a:endParaRPr>
        </a:p>
        <a:p>
          <a:pPr lvl="0" algn="ctr" defTabSz="889000">
            <a:lnSpc>
              <a:spcPct val="90000"/>
            </a:lnSpc>
            <a:spcBef>
              <a:spcPct val="0"/>
            </a:spcBef>
            <a:spcAft>
              <a:spcPct val="35000"/>
            </a:spcAft>
          </a:pPr>
          <a:endParaRPr lang="id-ID" sz="1600" kern="1200" dirty="0"/>
        </a:p>
      </dsp:txBody>
      <dsp:txXfrm rot="10800000">
        <a:off x="288027" y="2013392"/>
        <a:ext cx="2381541" cy="2536171"/>
      </dsp:txXfrm>
    </dsp:sp>
    <dsp:sp modelId="{99919822-5B8D-4755-B189-3E1EAFD8FFEB}">
      <dsp:nvSpPr>
        <dsp:cNvPr id="0" name=""/>
        <dsp:cNvSpPr/>
      </dsp:nvSpPr>
      <dsp:spPr>
        <a:xfrm>
          <a:off x="2866879" y="12332"/>
          <a:ext cx="2381541" cy="2016760"/>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BAD651-BB20-4F63-AF36-30801CFD80A2}">
      <dsp:nvSpPr>
        <dsp:cNvPr id="0" name=""/>
        <dsp:cNvSpPr/>
      </dsp:nvSpPr>
      <dsp:spPr>
        <a:xfrm rot="10800000">
          <a:off x="2866879" y="2041426"/>
          <a:ext cx="2381541" cy="2495077"/>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b="1" u="sng" kern="1200" smtClean="0">
              <a:latin typeface="Arial" pitchFamily="34" charset="0"/>
              <a:cs typeface="Arial" pitchFamily="34" charset="0"/>
            </a:rPr>
            <a:t>Maladaptive Behavior</a:t>
          </a:r>
        </a:p>
        <a:p>
          <a:pPr lvl="0" algn="ctr" defTabSz="889000">
            <a:lnSpc>
              <a:spcPct val="90000"/>
            </a:lnSpc>
            <a:spcBef>
              <a:spcPct val="0"/>
            </a:spcBef>
            <a:spcAft>
              <a:spcPct val="35000"/>
            </a:spcAft>
          </a:pPr>
          <a:r>
            <a:rPr lang="id-ID" sz="2000" kern="1200" smtClean="0">
              <a:latin typeface="Arial" pitchFamily="34" charset="0"/>
              <a:cs typeface="Arial" pitchFamily="34" charset="0"/>
            </a:rPr>
            <a:t>The behavior interferes with the person’s ability to function</a:t>
          </a:r>
        </a:p>
        <a:p>
          <a:pPr lvl="0" algn="ctr" defTabSz="889000">
            <a:lnSpc>
              <a:spcPct val="90000"/>
            </a:lnSpc>
            <a:spcBef>
              <a:spcPct val="0"/>
            </a:spcBef>
            <a:spcAft>
              <a:spcPct val="35000"/>
            </a:spcAft>
          </a:pPr>
          <a:endParaRPr lang="id-ID" sz="1700" kern="1200" dirty="0"/>
        </a:p>
      </dsp:txBody>
      <dsp:txXfrm rot="10800000">
        <a:off x="2866879" y="2041426"/>
        <a:ext cx="2381541" cy="2495077"/>
      </dsp:txXfrm>
    </dsp:sp>
    <dsp:sp modelId="{D87CAE61-5217-444C-BFB7-3374273B27C6}">
      <dsp:nvSpPr>
        <dsp:cNvPr id="0" name=""/>
        <dsp:cNvSpPr/>
      </dsp:nvSpPr>
      <dsp:spPr>
        <a:xfrm>
          <a:off x="5486574" y="12332"/>
          <a:ext cx="2381541" cy="2016760"/>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3C1A141-DFC5-42DB-95E9-96ED59BDF028}">
      <dsp:nvSpPr>
        <dsp:cNvPr id="0" name=""/>
        <dsp:cNvSpPr/>
      </dsp:nvSpPr>
      <dsp:spPr>
        <a:xfrm rot="10800000">
          <a:off x="5486574" y="2041426"/>
          <a:ext cx="2381541" cy="2495077"/>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b="1" u="sng" kern="1200" smtClean="0">
              <a:latin typeface="Arial" pitchFamily="34" charset="0"/>
              <a:cs typeface="Arial" pitchFamily="34" charset="0"/>
            </a:rPr>
            <a:t>Personal distress</a:t>
          </a:r>
        </a:p>
        <a:p>
          <a:pPr lvl="0" algn="ctr" defTabSz="889000">
            <a:lnSpc>
              <a:spcPct val="90000"/>
            </a:lnSpc>
            <a:spcBef>
              <a:spcPct val="0"/>
            </a:spcBef>
            <a:spcAft>
              <a:spcPct val="35000"/>
            </a:spcAft>
          </a:pPr>
          <a:r>
            <a:rPr lang="id-ID" sz="2000" kern="1200" smtClean="0">
              <a:latin typeface="Arial" pitchFamily="34" charset="0"/>
              <a:cs typeface="Arial" pitchFamily="34" charset="0"/>
            </a:rPr>
            <a:t>The behavior is troubling to the individual.</a:t>
          </a:r>
        </a:p>
        <a:p>
          <a:pPr lvl="0" algn="ctr" defTabSz="889000">
            <a:lnSpc>
              <a:spcPct val="90000"/>
            </a:lnSpc>
            <a:spcBef>
              <a:spcPct val="0"/>
            </a:spcBef>
            <a:spcAft>
              <a:spcPct val="35000"/>
            </a:spcAft>
          </a:pPr>
          <a:endParaRPr lang="id-ID" sz="1800" kern="1200" smtClean="0">
            <a:latin typeface="Arial" pitchFamily="34" charset="0"/>
            <a:cs typeface="Arial" pitchFamily="34" charset="0"/>
          </a:endParaRPr>
        </a:p>
        <a:p>
          <a:pPr lvl="0" algn="ctr" defTabSz="889000">
            <a:lnSpc>
              <a:spcPct val="90000"/>
            </a:lnSpc>
            <a:spcBef>
              <a:spcPct val="0"/>
            </a:spcBef>
            <a:spcAft>
              <a:spcPct val="35000"/>
            </a:spcAft>
          </a:pPr>
          <a:endParaRPr lang="id-ID" sz="1800" kern="1200" dirty="0"/>
        </a:p>
      </dsp:txBody>
      <dsp:txXfrm rot="10800000">
        <a:off x="5486574" y="2041426"/>
        <a:ext cx="2381541" cy="24950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D54450-0C13-4F67-90A0-6FBAB4887C88}">
      <dsp:nvSpPr>
        <dsp:cNvPr id="0" name=""/>
        <dsp:cNvSpPr/>
      </dsp:nvSpPr>
      <dsp:spPr>
        <a:xfrm>
          <a:off x="808161" y="568"/>
          <a:ext cx="3094750" cy="185685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d-ID" sz="3900" kern="1200" dirty="0" smtClean="0">
              <a:latin typeface="Arial" pitchFamily="34" charset="0"/>
              <a:cs typeface="Arial" pitchFamily="34" charset="0"/>
            </a:rPr>
            <a:t>Generalized Anxiety Disorder</a:t>
          </a:r>
          <a:endParaRPr lang="id-ID" sz="3900" kern="1200" dirty="0">
            <a:latin typeface="Arial" pitchFamily="34" charset="0"/>
            <a:cs typeface="Arial" pitchFamily="34" charset="0"/>
          </a:endParaRPr>
        </a:p>
      </dsp:txBody>
      <dsp:txXfrm>
        <a:off x="808161" y="568"/>
        <a:ext cx="3094750" cy="1856850"/>
      </dsp:txXfrm>
    </dsp:sp>
    <dsp:sp modelId="{7F477B40-C2B6-41C1-A960-D3B637FFC51D}">
      <dsp:nvSpPr>
        <dsp:cNvPr id="0" name=""/>
        <dsp:cNvSpPr/>
      </dsp:nvSpPr>
      <dsp:spPr>
        <a:xfrm>
          <a:off x="4212387" y="568"/>
          <a:ext cx="3094750" cy="185685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d-ID" sz="3900" kern="1200" dirty="0" smtClean="0">
              <a:latin typeface="Arial" pitchFamily="34" charset="0"/>
              <a:cs typeface="Arial" pitchFamily="34" charset="0"/>
            </a:rPr>
            <a:t>Phobic Disorders</a:t>
          </a:r>
          <a:endParaRPr lang="id-ID" sz="3900" kern="1200" dirty="0">
            <a:latin typeface="Arial" pitchFamily="34" charset="0"/>
            <a:cs typeface="Arial" pitchFamily="34" charset="0"/>
          </a:endParaRPr>
        </a:p>
      </dsp:txBody>
      <dsp:txXfrm>
        <a:off x="4212387" y="568"/>
        <a:ext cx="3094750" cy="1856850"/>
      </dsp:txXfrm>
    </dsp:sp>
    <dsp:sp modelId="{DAD2DCB2-55CE-4F69-9E84-385A43B65A02}">
      <dsp:nvSpPr>
        <dsp:cNvPr id="0" name=""/>
        <dsp:cNvSpPr/>
      </dsp:nvSpPr>
      <dsp:spPr>
        <a:xfrm>
          <a:off x="808161" y="2166894"/>
          <a:ext cx="3094750" cy="185685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d-ID" sz="3900" kern="1200" dirty="0" smtClean="0">
              <a:latin typeface="Arial" pitchFamily="34" charset="0"/>
              <a:cs typeface="Arial" pitchFamily="34" charset="0"/>
            </a:rPr>
            <a:t>Panic Disorder</a:t>
          </a:r>
          <a:endParaRPr lang="id-ID" sz="3900" kern="1200" dirty="0">
            <a:latin typeface="Arial" pitchFamily="34" charset="0"/>
            <a:cs typeface="Arial" pitchFamily="34" charset="0"/>
          </a:endParaRPr>
        </a:p>
      </dsp:txBody>
      <dsp:txXfrm>
        <a:off x="808161" y="2166894"/>
        <a:ext cx="3094750" cy="1856850"/>
      </dsp:txXfrm>
    </dsp:sp>
    <dsp:sp modelId="{5AFEC13D-530C-495E-90EF-DA8A66BC53E0}">
      <dsp:nvSpPr>
        <dsp:cNvPr id="0" name=""/>
        <dsp:cNvSpPr/>
      </dsp:nvSpPr>
      <dsp:spPr>
        <a:xfrm>
          <a:off x="4212387" y="2166894"/>
          <a:ext cx="3094750" cy="185685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id-ID" sz="3900" kern="1200" dirty="0" smtClean="0">
              <a:latin typeface="Arial" pitchFamily="34" charset="0"/>
              <a:cs typeface="Arial" pitchFamily="34" charset="0"/>
            </a:rPr>
            <a:t>Obsessive-Compulsive Disorder</a:t>
          </a:r>
          <a:endParaRPr lang="id-ID" sz="3900" kern="1200" dirty="0">
            <a:latin typeface="Arial" pitchFamily="34" charset="0"/>
            <a:cs typeface="Arial" pitchFamily="34" charset="0"/>
          </a:endParaRPr>
        </a:p>
      </dsp:txBody>
      <dsp:txXfrm>
        <a:off x="4212387" y="2166894"/>
        <a:ext cx="3094750" cy="18568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3EB09A-8A6B-4473-BF0E-6FE2084C9516}">
      <dsp:nvSpPr>
        <dsp:cNvPr id="0" name=""/>
        <dsp:cNvSpPr/>
      </dsp:nvSpPr>
      <dsp:spPr>
        <a:xfrm>
          <a:off x="2536" y="740307"/>
          <a:ext cx="2472630" cy="8308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d-ID" sz="2400" b="1" kern="1200" dirty="0" smtClean="0">
              <a:latin typeface="Arial" pitchFamily="34" charset="0"/>
              <a:cs typeface="Arial" pitchFamily="34" charset="0"/>
            </a:rPr>
            <a:t>Faktor Biologis </a:t>
          </a:r>
          <a:endParaRPr lang="id-ID" sz="2400" b="1" kern="1200" dirty="0">
            <a:latin typeface="Arial" pitchFamily="34" charset="0"/>
            <a:cs typeface="Arial" pitchFamily="34" charset="0"/>
          </a:endParaRPr>
        </a:p>
      </dsp:txBody>
      <dsp:txXfrm>
        <a:off x="2536" y="740307"/>
        <a:ext cx="2472630" cy="830818"/>
      </dsp:txXfrm>
    </dsp:sp>
    <dsp:sp modelId="{00B4BB8B-14AF-4031-AF11-20A6F31B7C0F}">
      <dsp:nvSpPr>
        <dsp:cNvPr id="0" name=""/>
        <dsp:cNvSpPr/>
      </dsp:nvSpPr>
      <dsp:spPr>
        <a:xfrm>
          <a:off x="2536" y="1571125"/>
          <a:ext cx="2472630" cy="1712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d-ID" sz="2400" kern="1200" dirty="0" smtClean="0">
              <a:latin typeface="Arial" pitchFamily="34" charset="0"/>
              <a:cs typeface="Arial" pitchFamily="34" charset="0"/>
            </a:rPr>
            <a:t>Keturunan</a:t>
          </a:r>
          <a:endParaRPr lang="id-ID"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id-ID" sz="2400" kern="1200" dirty="0" smtClean="0">
              <a:latin typeface="Arial" pitchFamily="34" charset="0"/>
              <a:cs typeface="Arial" pitchFamily="34" charset="0"/>
            </a:rPr>
            <a:t>Neurobiologis (Fungsi Otak)</a:t>
          </a:r>
        </a:p>
        <a:p>
          <a:pPr marL="228600" lvl="1" indent="-228600" algn="l" defTabSz="1066800">
            <a:lnSpc>
              <a:spcPct val="90000"/>
            </a:lnSpc>
            <a:spcBef>
              <a:spcPct val="0"/>
            </a:spcBef>
            <a:spcAft>
              <a:spcPct val="15000"/>
            </a:spcAft>
            <a:buChar char="••"/>
          </a:pPr>
          <a:r>
            <a:rPr lang="id-ID" sz="2400" kern="1200" dirty="0" smtClean="0">
              <a:latin typeface="Arial" pitchFamily="34" charset="0"/>
              <a:cs typeface="Arial" pitchFamily="34" charset="0"/>
            </a:rPr>
            <a:t>Hormon</a:t>
          </a:r>
        </a:p>
      </dsp:txBody>
      <dsp:txXfrm>
        <a:off x="2536" y="1571125"/>
        <a:ext cx="2472630" cy="1712880"/>
      </dsp:txXfrm>
    </dsp:sp>
    <dsp:sp modelId="{0682707B-F303-4272-8CE1-BA7FBDFEEC15}">
      <dsp:nvSpPr>
        <dsp:cNvPr id="0" name=""/>
        <dsp:cNvSpPr/>
      </dsp:nvSpPr>
      <dsp:spPr>
        <a:xfrm>
          <a:off x="2821334" y="740307"/>
          <a:ext cx="2472630" cy="8308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d-ID" sz="2400" b="1" kern="1200" dirty="0" smtClean="0">
              <a:latin typeface="Arial" pitchFamily="34" charset="0"/>
              <a:cs typeface="Arial" pitchFamily="34" charset="0"/>
            </a:rPr>
            <a:t>Faktor Psikis</a:t>
          </a:r>
          <a:endParaRPr lang="id-ID" sz="2400" b="1" kern="1200" dirty="0">
            <a:latin typeface="Arial" pitchFamily="34" charset="0"/>
            <a:cs typeface="Arial" pitchFamily="34" charset="0"/>
          </a:endParaRPr>
        </a:p>
      </dsp:txBody>
      <dsp:txXfrm>
        <a:off x="2821334" y="740307"/>
        <a:ext cx="2472630" cy="830818"/>
      </dsp:txXfrm>
    </dsp:sp>
    <dsp:sp modelId="{E8583EAE-E54F-452F-806A-83835682BD26}">
      <dsp:nvSpPr>
        <dsp:cNvPr id="0" name=""/>
        <dsp:cNvSpPr/>
      </dsp:nvSpPr>
      <dsp:spPr>
        <a:xfrm>
          <a:off x="2821334" y="1571125"/>
          <a:ext cx="2472630" cy="1712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d-ID" sz="2400" kern="1200" dirty="0" smtClean="0">
              <a:latin typeface="Arial" pitchFamily="34" charset="0"/>
              <a:cs typeface="Arial" pitchFamily="34" charset="0"/>
            </a:rPr>
            <a:t>Kebiasaan sehari hari</a:t>
          </a:r>
          <a:endParaRPr lang="id-ID" sz="2400" kern="1200" dirty="0">
            <a:latin typeface="Arial" pitchFamily="34" charset="0"/>
            <a:cs typeface="Arial" pitchFamily="34" charset="0"/>
          </a:endParaRPr>
        </a:p>
      </dsp:txBody>
      <dsp:txXfrm>
        <a:off x="2821334" y="1571125"/>
        <a:ext cx="2472630" cy="1712880"/>
      </dsp:txXfrm>
    </dsp:sp>
    <dsp:sp modelId="{A436CBDB-1BE4-44DF-9C09-9BA767D3FFF1}">
      <dsp:nvSpPr>
        <dsp:cNvPr id="0" name=""/>
        <dsp:cNvSpPr/>
      </dsp:nvSpPr>
      <dsp:spPr>
        <a:xfrm>
          <a:off x="5642669" y="731018"/>
          <a:ext cx="2472630" cy="8308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d-ID" sz="2400" b="1" kern="1200" dirty="0" smtClean="0">
              <a:latin typeface="Arial" pitchFamily="34" charset="0"/>
              <a:cs typeface="Arial" pitchFamily="34" charset="0"/>
            </a:rPr>
            <a:t>Faktor Sosial</a:t>
          </a:r>
        </a:p>
      </dsp:txBody>
      <dsp:txXfrm>
        <a:off x="5642669" y="731018"/>
        <a:ext cx="2472630" cy="830818"/>
      </dsp:txXfrm>
    </dsp:sp>
    <dsp:sp modelId="{2C545C66-B3F9-4860-9A7A-BB9E2A2A9EB0}">
      <dsp:nvSpPr>
        <dsp:cNvPr id="0" name=""/>
        <dsp:cNvSpPr/>
      </dsp:nvSpPr>
      <dsp:spPr>
        <a:xfrm>
          <a:off x="5640133" y="1571125"/>
          <a:ext cx="2472630" cy="1712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d-ID" sz="2400" kern="1200" dirty="0" smtClean="0">
              <a:latin typeface="Arial" pitchFamily="34" charset="0"/>
              <a:cs typeface="Arial" pitchFamily="34" charset="0"/>
            </a:rPr>
            <a:t>Gender</a:t>
          </a:r>
          <a:endParaRPr lang="id-ID" sz="2400" kern="1200" dirty="0">
            <a:latin typeface="Arial" pitchFamily="34" charset="0"/>
            <a:cs typeface="Arial" pitchFamily="34" charset="0"/>
          </a:endParaRPr>
        </a:p>
      </dsp:txBody>
      <dsp:txXfrm>
        <a:off x="5640133" y="1571125"/>
        <a:ext cx="2472630" cy="171288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79A8893-EDD5-4623-810E-2DD36CA76EF5}" type="datetimeFigureOut">
              <a:rPr lang="id-ID" smtClean="0"/>
              <a:pPr/>
              <a:t>06/10/2016</a:t>
            </a:fld>
            <a:endParaRPr lang="id-ID"/>
          </a:p>
        </p:txBody>
      </p:sp>
      <p:sp>
        <p:nvSpPr>
          <p:cNvPr id="5" name="Footer Placeholder 4"/>
          <p:cNvSpPr>
            <a:spLocks noGrp="1"/>
          </p:cNvSpPr>
          <p:nvPr>
            <p:ph type="ftr" sz="quarter" idx="11"/>
          </p:nvPr>
        </p:nvSpPr>
        <p:spPr>
          <a:xfrm>
            <a:off x="1028700" y="4323846"/>
            <a:ext cx="4800600" cy="365125"/>
          </a:xfrm>
        </p:spPr>
        <p:txBody>
          <a:bodyPr/>
          <a:lstStyle/>
          <a:p>
            <a:endParaRPr lang="id-ID"/>
          </a:p>
        </p:txBody>
      </p:sp>
      <p:sp>
        <p:nvSpPr>
          <p:cNvPr id="6" name="Slide Number Placeholder 5"/>
          <p:cNvSpPr>
            <a:spLocks noGrp="1"/>
          </p:cNvSpPr>
          <p:nvPr>
            <p:ph type="sldNum" sz="quarter" idx="12"/>
          </p:nvPr>
        </p:nvSpPr>
        <p:spPr>
          <a:xfrm>
            <a:off x="6057900" y="1430867"/>
            <a:ext cx="2057400" cy="365125"/>
          </a:xfrm>
        </p:spPr>
        <p:txBody>
          <a:bodyPr/>
          <a:lstStyle/>
          <a:p>
            <a:fld id="{2F4F9898-8258-439C-9E7B-4A9F72E149B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a:xfrm>
            <a:off x="514350" y="379942"/>
            <a:ext cx="5243619" cy="365125"/>
          </a:xfrm>
        </p:spPr>
        <p:txBody>
          <a:bodyPr/>
          <a:lstStyle/>
          <a:p>
            <a:endParaRPr lang="id-ID"/>
          </a:p>
        </p:txBody>
      </p:sp>
      <p:sp>
        <p:nvSpPr>
          <p:cNvPr id="7" name="Slide Number Placeholder 6"/>
          <p:cNvSpPr>
            <a:spLocks noGrp="1"/>
          </p:cNvSpPr>
          <p:nvPr>
            <p:ph type="sldNum" sz="quarter" idx="12"/>
          </p:nvPr>
        </p:nvSpPr>
        <p:spPr>
          <a:xfrm>
            <a:off x="8146839" y="381001"/>
            <a:ext cx="482811" cy="365125"/>
          </a:xfrm>
        </p:spPr>
        <p:txBody>
          <a:bodyPr/>
          <a:lstStyle/>
          <a:p>
            <a:fld id="{2F4F9898-8258-439C-9E7B-4A9F72E149B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a:xfrm>
            <a:off x="514350" y="379942"/>
            <a:ext cx="5243619" cy="365125"/>
          </a:xfrm>
        </p:spPr>
        <p:txBody>
          <a:bodyPr/>
          <a:lstStyle/>
          <a:p>
            <a:endParaRPr lang="id-ID"/>
          </a:p>
        </p:txBody>
      </p:sp>
      <p:sp>
        <p:nvSpPr>
          <p:cNvPr id="7" name="Slide Number Placeholder 6"/>
          <p:cNvSpPr>
            <a:spLocks noGrp="1"/>
          </p:cNvSpPr>
          <p:nvPr>
            <p:ph type="sldNum" sz="quarter" idx="12"/>
          </p:nvPr>
        </p:nvSpPr>
        <p:spPr>
          <a:xfrm>
            <a:off x="8146839" y="381001"/>
            <a:ext cx="482811" cy="365125"/>
          </a:xfrm>
        </p:spPr>
        <p:txBody>
          <a:bodyPr/>
          <a:lstStyle/>
          <a:p>
            <a:fld id="{2F4F9898-8258-439C-9E7B-4A9F72E149B4}" type="slidenum">
              <a:rPr lang="id-ID" smtClean="0"/>
              <a:pPr/>
              <a:t>‹#›</a:t>
            </a:fld>
            <a:endParaRPr lang="id-ID"/>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a:xfrm>
            <a:off x="514350" y="378884"/>
            <a:ext cx="5243619" cy="365125"/>
          </a:xfrm>
        </p:spPr>
        <p:txBody>
          <a:bodyPr/>
          <a:lstStyle/>
          <a:p>
            <a:endParaRPr lang="id-ID"/>
          </a:p>
        </p:txBody>
      </p:sp>
      <p:sp>
        <p:nvSpPr>
          <p:cNvPr id="7" name="Slide Number Placeholder 6"/>
          <p:cNvSpPr>
            <a:spLocks noGrp="1"/>
          </p:cNvSpPr>
          <p:nvPr>
            <p:ph type="sldNum" sz="quarter" idx="12"/>
          </p:nvPr>
        </p:nvSpPr>
        <p:spPr>
          <a:xfrm>
            <a:off x="8146839" y="381001"/>
            <a:ext cx="482811" cy="365125"/>
          </a:xfrm>
        </p:spPr>
        <p:txBody>
          <a:bodyPr/>
          <a:lstStyle/>
          <a:p>
            <a:fld id="{2F4F9898-8258-439C-9E7B-4A9F72E149B4}"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79A8893-EDD5-4623-810E-2DD36CA76EF5}" type="datetimeFigureOut">
              <a:rPr lang="id-ID" smtClean="0"/>
              <a:pPr/>
              <a:t>06/10/2016</a:t>
            </a:fld>
            <a:endParaRPr lang="id-ID"/>
          </a:p>
        </p:txBody>
      </p:sp>
      <p:sp>
        <p:nvSpPr>
          <p:cNvPr id="5" name="Footer Placeholder 4"/>
          <p:cNvSpPr>
            <a:spLocks noGrp="1"/>
          </p:cNvSpPr>
          <p:nvPr>
            <p:ph type="ftr" sz="quarter" idx="11"/>
          </p:nvPr>
        </p:nvSpPr>
        <p:spPr>
          <a:xfrm>
            <a:off x="514350" y="381001"/>
            <a:ext cx="5243619" cy="365125"/>
          </a:xfrm>
        </p:spPr>
        <p:txBody>
          <a:bodyPr/>
          <a:lstStyle/>
          <a:p>
            <a:endParaRPr lang="id-ID"/>
          </a:p>
        </p:txBody>
      </p:sp>
      <p:sp>
        <p:nvSpPr>
          <p:cNvPr id="6" name="Slide Number Placeholder 5"/>
          <p:cNvSpPr>
            <a:spLocks noGrp="1"/>
          </p:cNvSpPr>
          <p:nvPr>
            <p:ph type="sldNum" sz="quarter" idx="12"/>
          </p:nvPr>
        </p:nvSpPr>
        <p:spPr>
          <a:xfrm>
            <a:off x="8146839" y="381001"/>
            <a:ext cx="482811" cy="365125"/>
          </a:xfrm>
        </p:spPr>
        <p:txBody>
          <a:bodyPr/>
          <a:lstStyle/>
          <a:p>
            <a:fld id="{2F4F9898-8258-439C-9E7B-4A9F72E149B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79A8893-EDD5-4623-810E-2DD36CA76EF5}" type="datetimeFigureOut">
              <a:rPr lang="id-ID" smtClean="0"/>
              <a:pPr/>
              <a:t>06/10/2016</a:t>
            </a:fld>
            <a:endParaRPr lang="id-ID"/>
          </a:p>
        </p:txBody>
      </p:sp>
      <p:sp>
        <p:nvSpPr>
          <p:cNvPr id="5" name="Footer Placeholder 4"/>
          <p:cNvSpPr>
            <a:spLocks noGrp="1"/>
          </p:cNvSpPr>
          <p:nvPr>
            <p:ph type="ftr" sz="quarter" idx="11"/>
          </p:nvPr>
        </p:nvSpPr>
        <p:spPr>
          <a:xfrm>
            <a:off x="514350" y="381002"/>
            <a:ext cx="5243619" cy="364065"/>
          </a:xfrm>
        </p:spPr>
        <p:txBody>
          <a:bodyPr/>
          <a:lstStyle/>
          <a:p>
            <a:endParaRPr lang="id-ID"/>
          </a:p>
        </p:txBody>
      </p:sp>
      <p:sp>
        <p:nvSpPr>
          <p:cNvPr id="6" name="Slide Number Placeholder 5"/>
          <p:cNvSpPr>
            <a:spLocks noGrp="1"/>
          </p:cNvSpPr>
          <p:nvPr>
            <p:ph type="sldNum" sz="quarter" idx="12"/>
          </p:nvPr>
        </p:nvSpPr>
        <p:spPr>
          <a:xfrm>
            <a:off x="8146839" y="381001"/>
            <a:ext cx="482811" cy="365125"/>
          </a:xfrm>
        </p:spPr>
        <p:txBody>
          <a:bodyPr/>
          <a:lstStyle/>
          <a:p>
            <a:fld id="{2F4F9898-8258-439C-9E7B-4A9F72E149B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A8893-EDD5-4623-810E-2DD36CA76EF5}" type="datetimeFigureOut">
              <a:rPr lang="id-ID" smtClean="0"/>
              <a:pPr/>
              <a:t>06/10/2016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F4F9898-8258-439C-9E7B-4A9F72E149B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9A8893-EDD5-4623-810E-2DD36CA76EF5}" type="datetimeFigureOut">
              <a:rPr lang="id-ID" smtClean="0"/>
              <a:pPr/>
              <a:t>06/10/2016</a:t>
            </a:fld>
            <a:endParaRPr lang="id-ID"/>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4F9898-8258-439C-9E7B-4A9F72E149B4}"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764704"/>
            <a:ext cx="5688632" cy="2232580"/>
          </a:xfrm>
        </p:spPr>
        <p:txBody>
          <a:bodyPr/>
          <a:lstStyle/>
          <a:p>
            <a:pPr algn="ctr"/>
            <a:r>
              <a:rPr lang="id-ID" sz="4800" b="1" dirty="0" smtClean="0">
                <a:solidFill>
                  <a:schemeClr val="accent1">
                    <a:lumMod val="60000"/>
                    <a:lumOff val="40000"/>
                  </a:schemeClr>
                </a:solidFill>
                <a:latin typeface="Arial" pitchFamily="34" charset="0"/>
                <a:cs typeface="Arial" pitchFamily="34" charset="0"/>
              </a:rPr>
              <a:t>Psychological Disorders</a:t>
            </a:r>
            <a:endParaRPr lang="id-ID" sz="4800" b="1" dirty="0">
              <a:solidFill>
                <a:schemeClr val="accent1">
                  <a:lumMod val="60000"/>
                  <a:lumOff val="40000"/>
                </a:schemeClr>
              </a:solidFill>
              <a:latin typeface="Arial" pitchFamily="34" charset="0"/>
              <a:cs typeface="Arial" pitchFamily="34"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323528" y="2852936"/>
            <a:ext cx="4773936" cy="3575844"/>
          </a:xfrm>
        </p:spPr>
      </p:pic>
      <p:sp>
        <p:nvSpPr>
          <p:cNvPr id="4" name="Content Placeholder 3"/>
          <p:cNvSpPr>
            <a:spLocks noGrp="1"/>
          </p:cNvSpPr>
          <p:nvPr>
            <p:ph sz="half" idx="2"/>
          </p:nvPr>
        </p:nvSpPr>
        <p:spPr>
          <a:xfrm>
            <a:off x="5143500" y="2996952"/>
            <a:ext cx="4000500" cy="3221733"/>
          </a:xfrm>
        </p:spPr>
        <p:txBody>
          <a:bodyPr/>
          <a:lstStyle/>
          <a:p>
            <a:pPr>
              <a:buNone/>
            </a:pPr>
            <a:endParaRPr lang="id-ID" dirty="0" smtClean="0"/>
          </a:p>
          <a:p>
            <a:r>
              <a:rPr lang="id-ID" b="1" dirty="0" smtClean="0">
                <a:solidFill>
                  <a:schemeClr val="accent3">
                    <a:lumMod val="75000"/>
                  </a:schemeClr>
                </a:solidFill>
              </a:rPr>
              <a:t>ADINDA DESIDERIA</a:t>
            </a:r>
          </a:p>
          <a:p>
            <a:r>
              <a:rPr lang="id-ID" b="1" dirty="0" smtClean="0">
                <a:solidFill>
                  <a:schemeClr val="accent3">
                    <a:lumMod val="75000"/>
                  </a:schemeClr>
                </a:solidFill>
              </a:rPr>
              <a:t>CIKHA AFIFAH</a:t>
            </a:r>
          </a:p>
          <a:p>
            <a:r>
              <a:rPr lang="id-ID" b="1" dirty="0" smtClean="0">
                <a:solidFill>
                  <a:schemeClr val="accent3">
                    <a:lumMod val="75000"/>
                  </a:schemeClr>
                </a:solidFill>
              </a:rPr>
              <a:t>DINDA ARUMBAY</a:t>
            </a:r>
            <a:endParaRPr lang="id-ID" b="1" dirty="0">
              <a:solidFill>
                <a:schemeClr val="accent3">
                  <a:lumMod val="75000"/>
                </a:schemeClr>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620688"/>
            <a:ext cx="3809993" cy="1440160"/>
          </a:xfrm>
        </p:spPr>
        <p:txBody>
          <a:bodyPr>
            <a:normAutofit/>
          </a:bodyPr>
          <a:lstStyle/>
          <a:p>
            <a:pPr lvl="0" algn="ctr"/>
            <a:r>
              <a:rPr lang="id-ID" sz="2400" b="1" u="sng" dirty="0" smtClean="0">
                <a:solidFill>
                  <a:schemeClr val="accent3">
                    <a:lumMod val="75000"/>
                  </a:schemeClr>
                </a:solidFill>
                <a:latin typeface="Arial" pitchFamily="34" charset="0"/>
                <a:cs typeface="Arial" pitchFamily="34" charset="0"/>
              </a:rPr>
              <a:t>Generalized Anxiety Disorder</a:t>
            </a:r>
          </a:p>
          <a:p>
            <a:endParaRPr lang="id-ID" dirty="0"/>
          </a:p>
        </p:txBody>
      </p:sp>
      <p:pic>
        <p:nvPicPr>
          <p:cNvPr id="11" name="Content Placeholder 10" descr="anxiety-cartoon-459.jpg"/>
          <p:cNvPicPr>
            <a:picLocks noGrp="1" noChangeAspect="1"/>
          </p:cNvPicPr>
          <p:nvPr>
            <p:ph sz="half" idx="2"/>
          </p:nvPr>
        </p:nvPicPr>
        <p:blipFill>
          <a:blip r:embed="rId2" cstate="print"/>
          <a:stretch>
            <a:fillRect/>
          </a:stretch>
        </p:blipFill>
        <p:spPr>
          <a:xfrm>
            <a:off x="971600" y="2132856"/>
            <a:ext cx="3024336" cy="2880320"/>
          </a:xfrm>
        </p:spPr>
      </p:pic>
      <p:sp>
        <p:nvSpPr>
          <p:cNvPr id="5" name="Text Placeholder 4"/>
          <p:cNvSpPr>
            <a:spLocks noGrp="1"/>
          </p:cNvSpPr>
          <p:nvPr>
            <p:ph type="body" sz="quarter" idx="3"/>
          </p:nvPr>
        </p:nvSpPr>
        <p:spPr>
          <a:xfrm>
            <a:off x="4788024" y="908720"/>
            <a:ext cx="3829050" cy="864096"/>
          </a:xfrm>
        </p:spPr>
        <p:txBody>
          <a:bodyPr/>
          <a:lstStyle/>
          <a:p>
            <a:pPr lvl="0" algn="ctr"/>
            <a:r>
              <a:rPr lang="id-ID" sz="2400" b="1" u="sng" dirty="0" smtClean="0">
                <a:solidFill>
                  <a:schemeClr val="accent3">
                    <a:lumMod val="75000"/>
                  </a:schemeClr>
                </a:solidFill>
                <a:latin typeface="Arial" pitchFamily="34" charset="0"/>
                <a:cs typeface="Arial" pitchFamily="34" charset="0"/>
              </a:rPr>
              <a:t>Panic Disorder</a:t>
            </a:r>
          </a:p>
          <a:p>
            <a:endParaRPr lang="id-ID" dirty="0"/>
          </a:p>
        </p:txBody>
      </p:sp>
      <p:pic>
        <p:nvPicPr>
          <p:cNvPr id="12" name="Content Placeholder 11" descr="Panic-Attacks-Symptoms.jpeg"/>
          <p:cNvPicPr>
            <a:picLocks noGrp="1" noChangeAspect="1"/>
          </p:cNvPicPr>
          <p:nvPr>
            <p:ph sz="quarter" idx="4"/>
          </p:nvPr>
        </p:nvPicPr>
        <p:blipFill>
          <a:blip r:embed="rId3" cstate="print"/>
          <a:stretch>
            <a:fillRect/>
          </a:stretch>
        </p:blipFill>
        <p:spPr>
          <a:xfrm>
            <a:off x="5652120" y="2132856"/>
            <a:ext cx="2333625" cy="2880320"/>
          </a:xfrm>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124744"/>
            <a:ext cx="3809993" cy="1008112"/>
          </a:xfrm>
        </p:spPr>
        <p:txBody>
          <a:bodyPr/>
          <a:lstStyle/>
          <a:p>
            <a:pPr lvl="0" algn="ctr"/>
            <a:r>
              <a:rPr lang="id-ID" sz="2400" b="1" u="sng" dirty="0" smtClean="0">
                <a:solidFill>
                  <a:srgbClr val="FFC000"/>
                </a:solidFill>
                <a:latin typeface="Arial" pitchFamily="34" charset="0"/>
                <a:cs typeface="Arial" pitchFamily="34" charset="0"/>
              </a:rPr>
              <a:t>Phobic Disorders</a:t>
            </a:r>
          </a:p>
          <a:p>
            <a:endParaRPr lang="id-ID" dirty="0"/>
          </a:p>
        </p:txBody>
      </p:sp>
      <p:pic>
        <p:nvPicPr>
          <p:cNvPr id="7" name="Content Placeholder 6" descr="fear-injection.jpg"/>
          <p:cNvPicPr>
            <a:picLocks noGrp="1" noChangeAspect="1"/>
          </p:cNvPicPr>
          <p:nvPr>
            <p:ph sz="half" idx="2"/>
          </p:nvPr>
        </p:nvPicPr>
        <p:blipFill>
          <a:blip r:embed="rId2" cstate="print"/>
          <a:stretch>
            <a:fillRect/>
          </a:stretch>
        </p:blipFill>
        <p:spPr>
          <a:xfrm>
            <a:off x="1259632" y="2204864"/>
            <a:ext cx="2619375" cy="3168352"/>
          </a:xfrm>
        </p:spPr>
      </p:pic>
      <p:sp>
        <p:nvSpPr>
          <p:cNvPr id="5" name="Text Placeholder 4"/>
          <p:cNvSpPr>
            <a:spLocks noGrp="1"/>
          </p:cNvSpPr>
          <p:nvPr>
            <p:ph type="body" sz="quarter" idx="3"/>
          </p:nvPr>
        </p:nvSpPr>
        <p:spPr>
          <a:xfrm>
            <a:off x="4800600" y="1196752"/>
            <a:ext cx="3829050" cy="1224136"/>
          </a:xfrm>
        </p:spPr>
        <p:txBody>
          <a:bodyPr>
            <a:normAutofit/>
          </a:bodyPr>
          <a:lstStyle/>
          <a:p>
            <a:pPr lvl="0" algn="ctr"/>
            <a:r>
              <a:rPr lang="id-ID" sz="2400" b="1" u="sng" dirty="0" smtClean="0">
                <a:solidFill>
                  <a:schemeClr val="accent3">
                    <a:lumMod val="75000"/>
                  </a:schemeClr>
                </a:solidFill>
                <a:latin typeface="Arial" pitchFamily="34" charset="0"/>
                <a:cs typeface="Arial" pitchFamily="34" charset="0"/>
              </a:rPr>
              <a:t>Obsessive-Compulsive Disorder</a:t>
            </a:r>
          </a:p>
          <a:p>
            <a:endParaRPr lang="id-ID" dirty="0"/>
          </a:p>
        </p:txBody>
      </p:sp>
      <p:pic>
        <p:nvPicPr>
          <p:cNvPr id="8" name="Content Placeholder 7" descr="Obsessive-Compulsive-Disorder-3.jpg"/>
          <p:cNvPicPr>
            <a:picLocks noGrp="1" noChangeAspect="1"/>
          </p:cNvPicPr>
          <p:nvPr>
            <p:ph sz="quarter" idx="4"/>
          </p:nvPr>
        </p:nvPicPr>
        <p:blipFill>
          <a:blip r:embed="rId3" cstate="print"/>
          <a:stretch>
            <a:fillRect/>
          </a:stretch>
        </p:blipFill>
        <p:spPr>
          <a:xfrm>
            <a:off x="5004048" y="2276872"/>
            <a:ext cx="3320041" cy="3096344"/>
          </a:xfrm>
        </p:spPr>
      </p:pic>
    </p:spTree>
  </p:cSld>
  <p:clrMapOvr>
    <a:masterClrMapping/>
  </p:clrMapOvr>
  <p:transition spd="slow">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32856"/>
            <a:ext cx="7704856" cy="1725076"/>
          </a:xfrm>
        </p:spPr>
        <p:txBody>
          <a:bodyPr>
            <a:normAutofit/>
          </a:bodyPr>
          <a:lstStyle/>
          <a:p>
            <a:pPr algn="ctr"/>
            <a:r>
              <a:rPr lang="id-ID" sz="4400" b="1" dirty="0" smtClean="0">
                <a:solidFill>
                  <a:srgbClr val="C00000"/>
                </a:solidFill>
                <a:latin typeface="Arial" pitchFamily="34" charset="0"/>
                <a:cs typeface="Arial" pitchFamily="34" charset="0"/>
              </a:rPr>
              <a:t>Dissociative </a:t>
            </a:r>
            <a:r>
              <a:rPr lang="id-ID" sz="4400" b="1" dirty="0" smtClean="0">
                <a:solidFill>
                  <a:srgbClr val="C00000"/>
                </a:solidFill>
                <a:latin typeface="Arial" pitchFamily="34" charset="0"/>
                <a:cs typeface="Arial" pitchFamily="34" charset="0"/>
              </a:rPr>
              <a:t>disorders</a:t>
            </a:r>
            <a:endParaRPr lang="id-ID" sz="4400" b="1" dirty="0">
              <a:solidFill>
                <a:srgbClr val="C00000"/>
              </a:solidFill>
              <a:latin typeface="Arial" pitchFamily="34" charset="0"/>
              <a:cs typeface="Arial" pitchFamily="34" charset="0"/>
            </a:endParaRPr>
          </a:p>
        </p:txBody>
      </p:sp>
      <p:pic>
        <p:nvPicPr>
          <p:cNvPr id="10242" name="Picture 2" descr="Image result for dissociative disorder"/>
          <p:cNvPicPr>
            <a:picLocks noChangeAspect="1" noChangeArrowheads="1"/>
          </p:cNvPicPr>
          <p:nvPr/>
        </p:nvPicPr>
        <p:blipFill>
          <a:blip r:embed="rId2" cstate="print"/>
          <a:srcRect/>
          <a:stretch>
            <a:fillRect/>
          </a:stretch>
        </p:blipFill>
        <p:spPr bwMode="auto">
          <a:xfrm>
            <a:off x="2195736" y="3573016"/>
            <a:ext cx="4499967" cy="2562226"/>
          </a:xfrm>
          <a:prstGeom prst="rect">
            <a:avLst/>
          </a:prstGeom>
          <a:no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Dissociative Amnesia</a:t>
            </a:r>
            <a:endParaRPr lang="id-ID"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539552" y="1772816"/>
            <a:ext cx="8115300" cy="4024125"/>
          </a:xfrm>
        </p:spPr>
        <p:txBody>
          <a:bodyPr/>
          <a:lstStyle/>
          <a:p>
            <a:pPr algn="just"/>
            <a:r>
              <a:rPr lang="id-ID" dirty="0" smtClean="0">
                <a:latin typeface="Arial" pitchFamily="34" charset="0"/>
                <a:cs typeface="Arial" pitchFamily="34" charset="0"/>
              </a:rPr>
              <a:t>tidak mampu untuk mengingat detail personal yang penting dan pengalaman yang sering kali berhubungan dengan kejadian traumatis atau sangat menekan.</a:t>
            </a:r>
          </a:p>
          <a:p>
            <a:pPr algn="just"/>
            <a:r>
              <a:rPr lang="id-ID" dirty="0" smtClean="0">
                <a:latin typeface="Arial" pitchFamily="34" charset="0"/>
                <a:cs typeface="Arial" pitchFamily="34" charset="0"/>
              </a:rPr>
              <a:t>Memori ini hilang tanpa berhubungan dengan disfungsi otak yang berkaitan dengan kerusakan otak atau obat-obatan</a:t>
            </a:r>
          </a:p>
          <a:p>
            <a:pPr algn="just"/>
            <a:r>
              <a:rPr lang="sv-SE" dirty="0" smtClean="0">
                <a:latin typeface="Arial" pitchFamily="34" charset="0"/>
                <a:cs typeface="Arial" pitchFamily="34" charset="0"/>
              </a:rPr>
              <a:t>berhubungan dengan lingkungan tempat orang kehilangan ingatannya</a:t>
            </a:r>
            <a:endParaRPr lang="id-ID" dirty="0" smtClean="0">
              <a:latin typeface="Arial" pitchFamily="34" charset="0"/>
              <a:cs typeface="Arial" pitchFamily="34" charset="0"/>
            </a:endParaRPr>
          </a:p>
          <a:p>
            <a:pPr>
              <a:buNone/>
            </a:pPr>
            <a:endParaRPr lang="id-ID" dirty="0"/>
          </a:p>
        </p:txBody>
      </p:sp>
      <p:pic>
        <p:nvPicPr>
          <p:cNvPr id="9218" name="Picture 2" descr="Image result for dissociative amnesia"/>
          <p:cNvPicPr>
            <a:picLocks noChangeAspect="1" noChangeArrowheads="1"/>
          </p:cNvPicPr>
          <p:nvPr/>
        </p:nvPicPr>
        <p:blipFill>
          <a:blip r:embed="rId2" cstate="print"/>
          <a:srcRect/>
          <a:stretch>
            <a:fillRect/>
          </a:stretch>
        </p:blipFill>
        <p:spPr bwMode="auto">
          <a:xfrm>
            <a:off x="5148064" y="4437112"/>
            <a:ext cx="2992388" cy="213742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Dissociative </a:t>
            </a:r>
            <a:r>
              <a:rPr lang="id-ID" b="1" dirty="0" smtClean="0">
                <a:solidFill>
                  <a:srgbClr val="FF0000"/>
                </a:solidFill>
                <a:latin typeface="Arial" pitchFamily="34" charset="0"/>
                <a:cs typeface="Arial" pitchFamily="34" charset="0"/>
              </a:rPr>
              <a:t>Fugue</a:t>
            </a:r>
            <a:endParaRPr lang="id-ID"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just"/>
            <a:r>
              <a:rPr lang="id-ID" dirty="0" smtClean="0">
                <a:latin typeface="Arial" pitchFamily="34" charset="0"/>
                <a:cs typeface="Arial" pitchFamily="34" charset="0"/>
              </a:rPr>
              <a:t>Memori yang hilang lebih luas dari pada amnesia </a:t>
            </a:r>
            <a:r>
              <a:rPr lang="id-ID" dirty="0" smtClean="0">
                <a:latin typeface="Arial" pitchFamily="34" charset="0"/>
                <a:cs typeface="Arial" pitchFamily="34" charset="0"/>
              </a:rPr>
              <a:t>dissociative</a:t>
            </a:r>
            <a:r>
              <a:rPr lang="id-ID" dirty="0" smtClean="0">
                <a:latin typeface="Arial" pitchFamily="34" charset="0"/>
                <a:cs typeface="Arial" pitchFamily="34" charset="0"/>
              </a:rPr>
              <a:t>, individu tidak hanya kehilangan seluruh </a:t>
            </a:r>
            <a:r>
              <a:rPr lang="id-ID" dirty="0" smtClean="0">
                <a:latin typeface="Arial" pitchFamily="34" charset="0"/>
                <a:cs typeface="Arial" pitchFamily="34" charset="0"/>
              </a:rPr>
              <a:t>ingatannya </a:t>
            </a:r>
            <a:r>
              <a:rPr lang="id-ID" dirty="0" smtClean="0">
                <a:latin typeface="Arial" pitchFamily="34" charset="0"/>
                <a:cs typeface="Arial" pitchFamily="34" charset="0"/>
              </a:rPr>
              <a:t>(misalnya nama, keluarga atau </a:t>
            </a:r>
            <a:r>
              <a:rPr lang="id-ID" dirty="0" smtClean="0">
                <a:latin typeface="Arial" pitchFamily="34" charset="0"/>
                <a:cs typeface="Arial" pitchFamily="34" charset="0"/>
              </a:rPr>
              <a:t>pekerjaannya</a:t>
            </a:r>
            <a:r>
              <a:rPr lang="id-ID" dirty="0" smtClean="0">
                <a:latin typeface="Arial" pitchFamily="34" charset="0"/>
                <a:cs typeface="Arial" pitchFamily="34" charset="0"/>
              </a:rPr>
              <a:t>), mereka secara mendadak meninggalkan rumah dan </a:t>
            </a:r>
            <a:r>
              <a:rPr lang="id-ID" dirty="0" smtClean="0">
                <a:latin typeface="Arial" pitchFamily="34" charset="0"/>
                <a:cs typeface="Arial" pitchFamily="34" charset="0"/>
              </a:rPr>
              <a:t>pekerjaannya </a:t>
            </a:r>
            <a:r>
              <a:rPr lang="id-ID" dirty="0" smtClean="0">
                <a:latin typeface="Arial" pitchFamily="34" charset="0"/>
                <a:cs typeface="Arial" pitchFamily="34" charset="0"/>
              </a:rPr>
              <a:t>serta memiliki identitas</a:t>
            </a:r>
            <a:endParaRPr lang="id-ID" dirty="0">
              <a:latin typeface="Arial" pitchFamily="34" charset="0"/>
              <a:cs typeface="Arial" pitchFamily="34" charset="0"/>
            </a:endParaRPr>
          </a:p>
        </p:txBody>
      </p:sp>
      <p:pic>
        <p:nvPicPr>
          <p:cNvPr id="8194" name="Picture 2" descr="Image result for dissociative fugue"/>
          <p:cNvPicPr>
            <a:picLocks noChangeAspect="1" noChangeArrowheads="1"/>
          </p:cNvPicPr>
          <p:nvPr/>
        </p:nvPicPr>
        <p:blipFill>
          <a:blip r:embed="rId2" cstate="print"/>
          <a:srcRect/>
          <a:stretch>
            <a:fillRect/>
          </a:stretch>
        </p:blipFill>
        <p:spPr bwMode="auto">
          <a:xfrm>
            <a:off x="2267744" y="4149080"/>
            <a:ext cx="4608512" cy="2225824"/>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Dissociative </a:t>
            </a:r>
            <a:r>
              <a:rPr lang="id-ID" b="1" dirty="0" smtClean="0">
                <a:solidFill>
                  <a:srgbClr val="FF0000"/>
                </a:solidFill>
                <a:latin typeface="Arial" pitchFamily="34" charset="0"/>
                <a:cs typeface="Arial" pitchFamily="34" charset="0"/>
              </a:rPr>
              <a:t>Identity disorder</a:t>
            </a:r>
            <a:endParaRPr lang="id-ID"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id-ID" dirty="0" smtClean="0">
                <a:latin typeface="Arial" pitchFamily="34" charset="0"/>
                <a:cs typeface="Arial" pitchFamily="34" charset="0"/>
              </a:rPr>
              <a:t>Dikenal dengan gangguan kepribadian ganda</a:t>
            </a:r>
          </a:p>
          <a:p>
            <a:endParaRPr lang="id-ID" dirty="0"/>
          </a:p>
        </p:txBody>
      </p:sp>
      <p:pic>
        <p:nvPicPr>
          <p:cNvPr id="7170" name="Picture 2" descr="Image result for dissociative identity disorder causes"/>
          <p:cNvPicPr>
            <a:picLocks noChangeAspect="1" noChangeArrowheads="1"/>
          </p:cNvPicPr>
          <p:nvPr/>
        </p:nvPicPr>
        <p:blipFill>
          <a:blip r:embed="rId2" cstate="print"/>
          <a:srcRect/>
          <a:stretch>
            <a:fillRect/>
          </a:stretch>
        </p:blipFill>
        <p:spPr bwMode="auto">
          <a:xfrm>
            <a:off x="467544" y="2852936"/>
            <a:ext cx="3413043" cy="2592288"/>
          </a:xfrm>
          <a:prstGeom prst="rect">
            <a:avLst/>
          </a:prstGeom>
          <a:noFill/>
        </p:spPr>
      </p:pic>
      <p:pic>
        <p:nvPicPr>
          <p:cNvPr id="7172" name="Picture 4" descr="Image result for dissociative identity disorder causes"/>
          <p:cNvPicPr>
            <a:picLocks noChangeAspect="1" noChangeArrowheads="1"/>
          </p:cNvPicPr>
          <p:nvPr/>
        </p:nvPicPr>
        <p:blipFill>
          <a:blip r:embed="rId3" cstate="print"/>
          <a:srcRect/>
          <a:stretch>
            <a:fillRect/>
          </a:stretch>
        </p:blipFill>
        <p:spPr bwMode="auto">
          <a:xfrm>
            <a:off x="4644008" y="2852936"/>
            <a:ext cx="3666327" cy="2592288"/>
          </a:xfrm>
          <a:prstGeom prst="rect">
            <a:avLst/>
          </a:prstGeom>
          <a:noFill/>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700808"/>
            <a:ext cx="6457950" cy="1293028"/>
          </a:xfrm>
        </p:spPr>
        <p:txBody>
          <a:bodyPr>
            <a:normAutofit fontScale="90000"/>
          </a:bodyPr>
          <a:lstStyle/>
          <a:p>
            <a:pPr algn="ctr"/>
            <a:r>
              <a:rPr lang="id-ID" sz="5400" b="1" dirty="0" smtClean="0">
                <a:solidFill>
                  <a:srgbClr val="FFC000"/>
                </a:solidFill>
                <a:latin typeface="Arial" pitchFamily="34" charset="0"/>
                <a:cs typeface="Arial" pitchFamily="34" charset="0"/>
              </a:rPr>
              <a:t>mood disorders</a:t>
            </a:r>
            <a:endParaRPr lang="id-ID" sz="5400" b="1" dirty="0">
              <a:solidFill>
                <a:srgbClr val="FFC000"/>
              </a:solidFill>
              <a:latin typeface="Arial" pitchFamily="34" charset="0"/>
              <a:cs typeface="Arial" pitchFamily="34" charset="0"/>
            </a:endParaRPr>
          </a:p>
        </p:txBody>
      </p:sp>
      <p:pic>
        <p:nvPicPr>
          <p:cNvPr id="6146" name="Picture 2" descr="Image result for mood disorder"/>
          <p:cNvPicPr>
            <a:picLocks noChangeAspect="1" noChangeArrowheads="1"/>
          </p:cNvPicPr>
          <p:nvPr/>
        </p:nvPicPr>
        <p:blipFill>
          <a:blip r:embed="rId2" cstate="print"/>
          <a:srcRect/>
          <a:stretch>
            <a:fillRect/>
          </a:stretch>
        </p:blipFill>
        <p:spPr bwMode="auto">
          <a:xfrm>
            <a:off x="1979712" y="2996952"/>
            <a:ext cx="4896544" cy="289597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u="sng" dirty="0" smtClean="0">
                <a:solidFill>
                  <a:srgbClr val="FF0000"/>
                </a:solidFill>
                <a:latin typeface="Arial" pitchFamily="34" charset="0"/>
                <a:cs typeface="Arial" pitchFamily="34" charset="0"/>
              </a:rPr>
              <a:t>DepreSsive disorders</a:t>
            </a:r>
            <a:endParaRPr lang="id-ID" sz="3600"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539552" y="1772816"/>
            <a:ext cx="8115300" cy="4024125"/>
          </a:xfrm>
        </p:spPr>
        <p:txBody>
          <a:bodyPr/>
          <a:lstStyle/>
          <a:p>
            <a:pPr algn="just"/>
            <a:r>
              <a:rPr lang="it-IT" dirty="0" smtClean="0">
                <a:latin typeface="Arial" pitchFamily="34" charset="0"/>
                <a:cs typeface="Arial" pitchFamily="34" charset="0"/>
              </a:rPr>
              <a:t>gangguan mood di mana individu menderita depresi tanpa pernah mengalami mania</a:t>
            </a:r>
            <a:r>
              <a:rPr lang="id-ID" dirty="0" smtClean="0">
                <a:latin typeface="Arial" pitchFamily="34" charset="0"/>
                <a:cs typeface="Arial" pitchFamily="34" charset="0"/>
              </a:rPr>
              <a:t> / maniak.</a:t>
            </a:r>
          </a:p>
          <a:p>
            <a:pPr algn="just"/>
            <a:r>
              <a:rPr lang="id-ID" b="1" dirty="0" smtClean="0">
                <a:latin typeface="Arial" pitchFamily="34" charset="0"/>
                <a:cs typeface="Arial" pitchFamily="34" charset="0"/>
              </a:rPr>
              <a:t>Depresi mayor</a:t>
            </a:r>
            <a:r>
              <a:rPr lang="id-ID" dirty="0" smtClean="0">
                <a:latin typeface="Arial" pitchFamily="34" charset="0"/>
                <a:cs typeface="Arial" pitchFamily="34" charset="0"/>
              </a:rPr>
              <a:t>, khususnya pada yang lebih berat atau parah, dapat disertai dengan ciri psikosis, seperti delusi bahwa tubuhnya digerogoti penyakit. Orang dengan depresi berat juga dapat mengalami halusinasi, seperti “mendengar” suara-suara orang lain, atau iblis, yang mengutuk mereka atas kesalahan yang dipersepsikan.</a:t>
            </a:r>
            <a:endParaRPr lang="id-ID" dirty="0">
              <a:latin typeface="Arial" pitchFamily="34" charset="0"/>
              <a:cs typeface="Arial" pitchFamily="34" charset="0"/>
            </a:endParaRPr>
          </a:p>
        </p:txBody>
      </p:sp>
      <p:pic>
        <p:nvPicPr>
          <p:cNvPr id="5122" name="Picture 2" descr="Image result for depressive disorders"/>
          <p:cNvPicPr>
            <a:picLocks noChangeAspect="1" noChangeArrowheads="1"/>
          </p:cNvPicPr>
          <p:nvPr/>
        </p:nvPicPr>
        <p:blipFill>
          <a:blip r:embed="rId2" cstate="print"/>
          <a:srcRect/>
          <a:stretch>
            <a:fillRect/>
          </a:stretch>
        </p:blipFill>
        <p:spPr bwMode="auto">
          <a:xfrm>
            <a:off x="4860032" y="4221088"/>
            <a:ext cx="3132348" cy="2088232"/>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Bipolar disor</a:t>
            </a:r>
            <a:r>
              <a:rPr lang="id-ID" b="1" dirty="0" smtClean="0">
                <a:solidFill>
                  <a:srgbClr val="FF0000"/>
                </a:solidFill>
              </a:rPr>
              <a:t>der</a:t>
            </a:r>
            <a:endParaRPr lang="id-ID" b="1" dirty="0">
              <a:solidFill>
                <a:srgbClr val="FF0000"/>
              </a:solidFill>
            </a:endParaRPr>
          </a:p>
        </p:txBody>
      </p:sp>
      <p:sp>
        <p:nvSpPr>
          <p:cNvPr id="3" name="Content Placeholder 2"/>
          <p:cNvSpPr>
            <a:spLocks noGrp="1"/>
          </p:cNvSpPr>
          <p:nvPr>
            <p:ph idx="1"/>
          </p:nvPr>
        </p:nvSpPr>
        <p:spPr/>
        <p:txBody>
          <a:bodyPr/>
          <a:lstStyle/>
          <a:p>
            <a:pPr algn="just"/>
            <a:r>
              <a:rPr lang="id-ID" dirty="0" smtClean="0">
                <a:latin typeface="Arial" pitchFamily="34" charset="0"/>
                <a:cs typeface="Arial" pitchFamily="34" charset="0"/>
              </a:rPr>
              <a:t>Salah satu masalah kejiwaan yang membuat penderitanya mengalami perubahan suasana hati secara fluktuatif dan drastis (mood swings)</a:t>
            </a:r>
          </a:p>
          <a:p>
            <a:pPr algn="just"/>
            <a:r>
              <a:rPr lang="id-ID" dirty="0" smtClean="0">
                <a:latin typeface="Arial" pitchFamily="34" charset="0"/>
                <a:cs typeface="Arial" pitchFamily="34" charset="0"/>
              </a:rPr>
              <a:t>Misalnya dari yang murung, tiba-tiba bisa berubah menjadi sangat bahagia atau sebaliknya.</a:t>
            </a:r>
          </a:p>
          <a:p>
            <a:pPr>
              <a:buNone/>
            </a:pPr>
            <a:endParaRPr lang="id-ID" dirty="0"/>
          </a:p>
        </p:txBody>
      </p:sp>
      <p:pic>
        <p:nvPicPr>
          <p:cNvPr id="4098" name="Picture 2" descr="Image result for bipolar disorders"/>
          <p:cNvPicPr>
            <a:picLocks noChangeAspect="1" noChangeArrowheads="1"/>
          </p:cNvPicPr>
          <p:nvPr/>
        </p:nvPicPr>
        <p:blipFill>
          <a:blip r:embed="rId2" cstate="print"/>
          <a:srcRect/>
          <a:stretch>
            <a:fillRect/>
          </a:stretch>
        </p:blipFill>
        <p:spPr bwMode="auto">
          <a:xfrm>
            <a:off x="1475656" y="4221088"/>
            <a:ext cx="6078756" cy="2448272"/>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Penyebab Mood disorders</a:t>
            </a:r>
            <a:endParaRPr lang="id-ID" b="1"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06122" cy="1293028"/>
          </a:xfrm>
        </p:spPr>
        <p:txBody>
          <a:bodyPr>
            <a:normAutofit/>
          </a:bodyPr>
          <a:lstStyle/>
          <a:p>
            <a:pPr algn="ctr"/>
            <a:r>
              <a:rPr lang="id-ID" b="1" dirty="0" smtClean="0">
                <a:solidFill>
                  <a:schemeClr val="accent1">
                    <a:lumMod val="60000"/>
                    <a:lumOff val="40000"/>
                  </a:schemeClr>
                </a:solidFill>
                <a:latin typeface="Arial" pitchFamily="34" charset="0"/>
                <a:cs typeface="Arial" pitchFamily="34" charset="0"/>
              </a:rPr>
              <a:t>Definisi Perilaku Abnormal (</a:t>
            </a:r>
            <a:r>
              <a:rPr lang="id-ID" b="1" i="1" dirty="0" smtClean="0">
                <a:solidFill>
                  <a:schemeClr val="accent1">
                    <a:lumMod val="60000"/>
                    <a:lumOff val="40000"/>
                  </a:schemeClr>
                </a:solidFill>
                <a:latin typeface="Arial" pitchFamily="34" charset="0"/>
                <a:cs typeface="Arial" pitchFamily="34" charset="0"/>
              </a:rPr>
              <a:t>Abnormal Behavior</a:t>
            </a:r>
            <a:r>
              <a:rPr lang="id-ID" b="1" dirty="0" smtClean="0">
                <a:solidFill>
                  <a:schemeClr val="accent1">
                    <a:lumMod val="60000"/>
                    <a:lumOff val="40000"/>
                  </a:schemeClr>
                </a:solidFill>
                <a:latin typeface="Arial" pitchFamily="34" charset="0"/>
                <a:cs typeface="Arial" pitchFamily="34" charset="0"/>
              </a:rPr>
              <a:t>)</a:t>
            </a:r>
            <a:endParaRPr lang="id-ID" b="1" dirty="0">
              <a:solidFill>
                <a:schemeClr val="accent1">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539552" y="2636912"/>
            <a:ext cx="8115300" cy="4024125"/>
          </a:xfrm>
        </p:spPr>
        <p:txBody>
          <a:bodyPr/>
          <a:lstStyle/>
          <a:p>
            <a:pPr algn="ctr">
              <a:buNone/>
            </a:pPr>
            <a:r>
              <a:rPr lang="id-ID" dirty="0" smtClean="0"/>
              <a:t>		</a:t>
            </a:r>
            <a:r>
              <a:rPr lang="id-ID" sz="2400" dirty="0" smtClean="0">
                <a:latin typeface="Arial" pitchFamily="34" charset="0"/>
                <a:cs typeface="Arial" pitchFamily="34" charset="0"/>
              </a:rPr>
              <a:t>Perilaku abnormal adalah perilaku yang menyimpang (deviant), maladaptif, atau personal distress. </a:t>
            </a:r>
          </a:p>
          <a:p>
            <a:pPr algn="ctr">
              <a:buNone/>
            </a:pPr>
            <a:r>
              <a:rPr lang="id-ID" sz="2400" dirty="0" smtClean="0">
                <a:latin typeface="Arial" pitchFamily="34" charset="0"/>
                <a:cs typeface="Arial" pitchFamily="34" charset="0"/>
              </a:rPr>
              <a:t>Hanya satu dari tiga kriteria yang tercantum harus dipenuhi untuk perilaku yang akan diklasifikasikan sebagai abnormal, tapi                                                                                                                                                                                                                                                                                                                                                                                                                                                                                                                                                                                                                                                                                                                                                                                                                                                                                                                                     dua atau tiga mungkin hadir. </a:t>
            </a:r>
          </a:p>
          <a:p>
            <a:pPr algn="ctr">
              <a:buNone/>
            </a:pPr>
            <a:endParaRPr lang="id-ID" dirty="0"/>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Suicide / Bunuh Diri</a:t>
            </a:r>
            <a:endParaRPr lang="id-ID"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539552" y="1844824"/>
            <a:ext cx="8115300" cy="4024125"/>
          </a:xfrm>
        </p:spPr>
        <p:txBody>
          <a:bodyPr/>
          <a:lstStyle/>
          <a:p>
            <a:pPr algn="just"/>
            <a:r>
              <a:rPr lang="id-ID" dirty="0" smtClean="0">
                <a:latin typeface="Arial" pitchFamily="34" charset="0"/>
                <a:cs typeface="Arial" pitchFamily="34" charset="0"/>
              </a:rPr>
              <a:t>S</a:t>
            </a:r>
            <a:r>
              <a:rPr lang="nb-NO" dirty="0" smtClean="0">
                <a:latin typeface="Arial" pitchFamily="34" charset="0"/>
                <a:cs typeface="Arial" pitchFamily="34" charset="0"/>
              </a:rPr>
              <a:t>ebuah tindakan sengaja yang menyebabkan kematian diri sendiri. </a:t>
            </a:r>
            <a:endParaRPr lang="id-ID" dirty="0" smtClean="0">
              <a:latin typeface="Arial" pitchFamily="34" charset="0"/>
              <a:cs typeface="Arial" pitchFamily="34" charset="0"/>
            </a:endParaRPr>
          </a:p>
          <a:p>
            <a:pPr algn="just"/>
            <a:r>
              <a:rPr lang="id-ID" dirty="0" smtClean="0">
                <a:latin typeface="Arial" pitchFamily="34" charset="0"/>
                <a:cs typeface="Arial" pitchFamily="34" charset="0"/>
              </a:rPr>
              <a:t>Bunuh diri seringkali dilakukan akibat putus asa, yang penyebabnya seringkali dikaitkan dengan jiwa</a:t>
            </a:r>
          </a:p>
          <a:p>
            <a:pPr algn="just"/>
            <a:r>
              <a:rPr lang="id-ID" dirty="0" smtClean="0">
                <a:latin typeface="Arial" pitchFamily="34" charset="0"/>
                <a:cs typeface="Arial" pitchFamily="34" charset="0"/>
              </a:rPr>
              <a:t>Misalnya depresi, gangguan bipolar,  skizofrenia, ketergantungan alkohol/alkoholisme, atau penyalahgunaan obat</a:t>
            </a:r>
          </a:p>
          <a:p>
            <a:pPr>
              <a:buNone/>
            </a:pPr>
            <a:endParaRPr lang="id-ID" dirty="0"/>
          </a:p>
        </p:txBody>
      </p:sp>
      <p:pic>
        <p:nvPicPr>
          <p:cNvPr id="2050" name="Picture 2" descr="Image result for suicide"/>
          <p:cNvPicPr>
            <a:picLocks noChangeAspect="1" noChangeArrowheads="1"/>
          </p:cNvPicPr>
          <p:nvPr/>
        </p:nvPicPr>
        <p:blipFill>
          <a:blip r:embed="rId2" cstate="print"/>
          <a:srcRect/>
          <a:stretch>
            <a:fillRect/>
          </a:stretch>
        </p:blipFill>
        <p:spPr bwMode="auto">
          <a:xfrm>
            <a:off x="3347864" y="4077072"/>
            <a:ext cx="3369602" cy="2527202"/>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FF0000"/>
                </a:solidFill>
                <a:latin typeface="Arial" pitchFamily="34" charset="0"/>
                <a:cs typeface="Arial" pitchFamily="34" charset="0"/>
              </a:rPr>
              <a:t>Faktor penyebab Bunuh Diri</a:t>
            </a:r>
            <a:endParaRPr lang="id-ID"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id-ID" dirty="0" smtClean="0">
                <a:latin typeface="Arial" pitchFamily="34" charset="0"/>
                <a:cs typeface="Arial" pitchFamily="34" charset="0"/>
              </a:rPr>
              <a:t>Faktor Biologis : Genetik</a:t>
            </a:r>
          </a:p>
          <a:p>
            <a:endParaRPr lang="id-ID" dirty="0" smtClean="0">
              <a:latin typeface="Arial" pitchFamily="34" charset="0"/>
              <a:cs typeface="Arial" pitchFamily="34" charset="0"/>
            </a:endParaRPr>
          </a:p>
          <a:p>
            <a:r>
              <a:rPr lang="id-ID" dirty="0" smtClean="0">
                <a:latin typeface="Arial" pitchFamily="34" charset="0"/>
                <a:cs typeface="Arial" pitchFamily="34" charset="0"/>
              </a:rPr>
              <a:t>Faktor Psikis : Stress berat</a:t>
            </a:r>
          </a:p>
          <a:p>
            <a:endParaRPr lang="id-ID" dirty="0" smtClean="0">
              <a:latin typeface="Arial" pitchFamily="34" charset="0"/>
              <a:cs typeface="Arial" pitchFamily="34" charset="0"/>
            </a:endParaRPr>
          </a:p>
          <a:p>
            <a:r>
              <a:rPr lang="id-ID" dirty="0" smtClean="0">
                <a:latin typeface="Arial" pitchFamily="34" charset="0"/>
                <a:cs typeface="Arial" pitchFamily="34" charset="0"/>
              </a:rPr>
              <a:t>Faktor Sosial : lingkungan yang tidak mendukung</a:t>
            </a:r>
          </a:p>
          <a:p>
            <a:pPr>
              <a:buNone/>
            </a:pPr>
            <a:endParaRPr lang="id-ID" dirty="0"/>
          </a:p>
        </p:txBody>
      </p:sp>
    </p:spTree>
  </p:cSld>
  <p:clrMapOvr>
    <a:masterClrMapping/>
  </p:clrMapOvr>
  <p:transition spd="slow">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00B050"/>
                </a:solidFill>
                <a:latin typeface="Arial" pitchFamily="34" charset="0"/>
                <a:cs typeface="Arial" pitchFamily="34" charset="0"/>
              </a:rPr>
              <a:t>SCHIZOPHRENIA</a:t>
            </a:r>
            <a:endParaRPr lang="id-ID" sz="4400" b="1" dirty="0">
              <a:solidFill>
                <a:srgbClr val="00B050"/>
              </a:solidFill>
              <a:latin typeface="Arial" pitchFamily="34" charset="0"/>
              <a:cs typeface="Arial" pitchFamily="34" charset="0"/>
            </a:endParaRPr>
          </a:p>
        </p:txBody>
      </p:sp>
      <p:pic>
        <p:nvPicPr>
          <p:cNvPr id="4" name="Content Placeholder 3" descr="7576cb17688a875db20ddb4e31250b24.jpg"/>
          <p:cNvPicPr>
            <a:picLocks noGrp="1" noChangeAspect="1"/>
          </p:cNvPicPr>
          <p:nvPr>
            <p:ph idx="1"/>
          </p:nvPr>
        </p:nvPicPr>
        <p:blipFill>
          <a:blip r:embed="rId2" cstate="print"/>
          <a:stretch>
            <a:fillRect/>
          </a:stretch>
        </p:blipFill>
        <p:spPr>
          <a:xfrm>
            <a:off x="1547664" y="2348880"/>
            <a:ext cx="6120680" cy="4024313"/>
          </a:xfrm>
          <a:prstGeom prst="rect">
            <a:avLst/>
          </a:prstGeom>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B050"/>
                </a:solidFill>
                <a:latin typeface="Arial" pitchFamily="34" charset="0"/>
                <a:cs typeface="Arial" pitchFamily="34" charset="0"/>
              </a:rPr>
              <a:t>TYPES OF SCHIZOPHRENIA</a:t>
            </a:r>
            <a:endParaRPr lang="id-ID" sz="3600" b="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DISORGANIZED SCHIZOPHRENIA</a:t>
            </a:r>
          </a:p>
          <a:p>
            <a:r>
              <a:rPr lang="en-US" dirty="0" smtClean="0">
                <a:latin typeface="Arial" pitchFamily="34" charset="0"/>
                <a:cs typeface="Arial" pitchFamily="34" charset="0"/>
              </a:rPr>
              <a:t>CATATONIC SCHIZOPHRENIA</a:t>
            </a:r>
          </a:p>
          <a:p>
            <a:r>
              <a:rPr lang="en-US" dirty="0" smtClean="0">
                <a:latin typeface="Arial" pitchFamily="34" charset="0"/>
                <a:cs typeface="Arial" pitchFamily="34" charset="0"/>
              </a:rPr>
              <a:t>PARANOID SCHIZOPHRENIA</a:t>
            </a:r>
          </a:p>
          <a:p>
            <a:r>
              <a:rPr lang="en-US" dirty="0" smtClean="0">
                <a:latin typeface="Arial" pitchFamily="34" charset="0"/>
                <a:cs typeface="Arial" pitchFamily="34" charset="0"/>
              </a:rPr>
              <a:t>UNDIFFERENTIATED SCHIZOPHRENIA</a:t>
            </a:r>
          </a:p>
          <a:p>
            <a:pPr>
              <a:buNone/>
            </a:pPr>
            <a:endParaRPr lang="id-ID" dirty="0"/>
          </a:p>
        </p:txBody>
      </p:sp>
      <p:pic>
        <p:nvPicPr>
          <p:cNvPr id="4" name="Picture 3" descr="imgres-250x154.jpeg"/>
          <p:cNvPicPr>
            <a:picLocks noChangeAspect="1"/>
          </p:cNvPicPr>
          <p:nvPr/>
        </p:nvPicPr>
        <p:blipFill>
          <a:blip r:embed="rId2" cstate="print"/>
          <a:stretch>
            <a:fillRect/>
          </a:stretch>
        </p:blipFill>
        <p:spPr>
          <a:xfrm>
            <a:off x="2771800" y="4077072"/>
            <a:ext cx="3958442" cy="2438400"/>
          </a:xfrm>
          <a:prstGeom prst="rect">
            <a:avLst/>
          </a:prstGeom>
        </p:spPr>
      </p:pic>
    </p:spTree>
  </p:cSld>
  <p:clrMapOvr>
    <a:masterClrMapping/>
  </p:clrMapOvr>
  <p:transition spd="slow">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latin typeface="Arial" pitchFamily="34" charset="0"/>
                <a:cs typeface="Arial" pitchFamily="34" charset="0"/>
              </a:rPr>
              <a:t>CAUSES OF SCHIZOPHRENIA</a:t>
            </a:r>
            <a:endParaRPr lang="id-ID" sz="3200" b="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514350" y="2204864"/>
            <a:ext cx="8115300" cy="4013822"/>
          </a:xfrm>
        </p:spPr>
        <p:txBody>
          <a:bodyPr/>
          <a:lstStyle/>
          <a:p>
            <a:r>
              <a:rPr lang="en-US" sz="3600" dirty="0" smtClean="0">
                <a:latin typeface="Arial" pitchFamily="34" charset="0"/>
                <a:cs typeface="Arial" pitchFamily="34" charset="0"/>
              </a:rPr>
              <a:t>FAKTOR BIOLOGI</a:t>
            </a:r>
          </a:p>
          <a:p>
            <a:r>
              <a:rPr lang="en-US" sz="3600" dirty="0" smtClean="0">
                <a:latin typeface="Arial" pitchFamily="34" charset="0"/>
                <a:cs typeface="Arial" pitchFamily="34" charset="0"/>
              </a:rPr>
              <a:t>FAKTOR PSIKOLOGI</a:t>
            </a:r>
          </a:p>
          <a:p>
            <a:r>
              <a:rPr lang="en-US" sz="3600" dirty="0" smtClean="0">
                <a:latin typeface="Arial" pitchFamily="34" charset="0"/>
                <a:cs typeface="Arial" pitchFamily="34" charset="0"/>
              </a:rPr>
              <a:t>FAKTOR LINGKUNGAN</a:t>
            </a:r>
          </a:p>
          <a:p>
            <a:pPr>
              <a:buNone/>
            </a:pPr>
            <a:endParaRPr lang="id-ID" dirty="0"/>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Arial" pitchFamily="34" charset="0"/>
                <a:cs typeface="Arial" pitchFamily="34" charset="0"/>
              </a:rPr>
              <a:t>PERSONALITY DISORDER</a:t>
            </a:r>
            <a:endParaRPr lang="id-ID" b="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ctr">
              <a:buNone/>
            </a:pPr>
            <a:r>
              <a:rPr lang="en-US" sz="2800" dirty="0" err="1" smtClean="0">
                <a:latin typeface="Arial" pitchFamily="34" charset="0"/>
                <a:cs typeface="Arial" pitchFamily="34" charset="0"/>
              </a:rPr>
              <a:t>Gangguan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kepribadian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adalah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suatu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kondisi</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menyebabkan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penderitanya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memiliki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pola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pikir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perilaku</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tidak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sehat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berbeda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dari</a:t>
            </a:r>
            <a:r>
              <a:rPr lang="en-US" sz="2800" dirty="0" smtClean="0">
                <a:latin typeface="Arial" pitchFamily="34" charset="0"/>
                <a:cs typeface="Arial" pitchFamily="34" charset="0"/>
              </a:rPr>
              <a:t> rata-rata </a:t>
            </a:r>
            <a:r>
              <a:rPr lang="en-US" sz="2800" dirty="0" err="1" smtClean="0">
                <a:latin typeface="Arial" pitchFamily="34" charset="0"/>
                <a:cs typeface="Arial" pitchFamily="34" charset="0"/>
              </a:rPr>
              <a:t>orang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biasanya</a:t>
            </a:r>
            <a:r>
              <a:rPr lang="en-US" sz="2800" dirty="0" smtClean="0">
                <a:latin typeface="Arial" pitchFamily="34" charset="0"/>
                <a:cs typeface="Arial" pitchFamily="34" charset="0"/>
              </a:rPr>
              <a:t>.</a:t>
            </a:r>
          </a:p>
          <a:p>
            <a:pPr>
              <a:buNone/>
            </a:pPr>
            <a:endParaRPr lang="id-ID" dirty="0"/>
          </a:p>
        </p:txBody>
      </p:sp>
      <p:pic>
        <p:nvPicPr>
          <p:cNvPr id="4" name="Picture 3" descr="Personality-Disorder-Clusters.png"/>
          <p:cNvPicPr>
            <a:picLocks noChangeAspect="1"/>
          </p:cNvPicPr>
          <p:nvPr/>
        </p:nvPicPr>
        <p:blipFill>
          <a:blip r:embed="rId2" cstate="print"/>
          <a:stretch>
            <a:fillRect/>
          </a:stretch>
        </p:blipFill>
        <p:spPr>
          <a:xfrm>
            <a:off x="2699792" y="4293096"/>
            <a:ext cx="3975720" cy="1929046"/>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115300" cy="4949926"/>
          </a:xfrm>
        </p:spPr>
        <p:txBody>
          <a:bodyPr>
            <a:normAutofit fontScale="92500" lnSpcReduction="20000"/>
          </a:bodyPr>
          <a:lstStyle/>
          <a:p>
            <a:pPr algn="just"/>
            <a:r>
              <a:rPr lang="en-US" sz="2600" b="1" dirty="0" err="1" smtClean="0">
                <a:solidFill>
                  <a:schemeClr val="accent3">
                    <a:lumMod val="75000"/>
                  </a:schemeClr>
                </a:solidFill>
                <a:latin typeface="Arial" pitchFamily="34" charset="0"/>
                <a:cs typeface="Arial" pitchFamily="34" charset="0"/>
              </a:rPr>
              <a:t>Gangguan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kepribadian</a:t>
            </a:r>
            <a:r>
              <a:rPr lang="en-US" sz="2600" b="1" dirty="0" smtClean="0">
                <a:solidFill>
                  <a:schemeClr val="accent3">
                    <a:lumMod val="75000"/>
                  </a:schemeClr>
                </a:solidFill>
                <a:latin typeface="Arial" pitchFamily="34" charset="0"/>
                <a:cs typeface="Arial" pitchFamily="34" charset="0"/>
              </a:rPr>
              <a:t> paranoid</a:t>
            </a:r>
            <a:r>
              <a:rPr lang="en-US" sz="2600" b="1" dirty="0" smtClean="0">
                <a:latin typeface="Arial" pitchFamily="34" charset="0"/>
                <a:cs typeface="Arial" pitchFamily="34" charset="0"/>
              </a:rPr>
              <a:t>. </a:t>
            </a:r>
            <a:r>
              <a:rPr lang="en-US" sz="2600" dirty="0" err="1" smtClean="0">
                <a:latin typeface="Arial" pitchFamily="34" charset="0"/>
                <a:cs typeface="Arial" pitchFamily="34" charset="0"/>
              </a:rPr>
              <a:t>kecurigaan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ketidakpercayaan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terhadap</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orang</a:t>
            </a:r>
            <a:r>
              <a:rPr lang="en-US" sz="2600" dirty="0" smtClean="0">
                <a:latin typeface="Arial" pitchFamily="34" charset="0"/>
                <a:cs typeface="Arial" pitchFamily="34" charset="0"/>
              </a:rPr>
              <a:t> lain </a:t>
            </a:r>
            <a:r>
              <a:rPr lang="en-US" sz="2600" dirty="0" err="1" smtClean="0">
                <a:latin typeface="Arial" pitchFamily="34" charset="0"/>
                <a:cs typeface="Arial" pitchFamily="34" charset="0"/>
              </a:rPr>
              <a:t>secara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berlebihan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bahkan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pada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pasangan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mereka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juga</a:t>
            </a:r>
            <a:r>
              <a:rPr lang="en-US" sz="2600" dirty="0" smtClean="0">
                <a:latin typeface="Arial" pitchFamily="34" charset="0"/>
                <a:cs typeface="Arial" pitchFamily="34" charset="0"/>
              </a:rPr>
              <a:t>. </a:t>
            </a:r>
          </a:p>
          <a:p>
            <a:pPr algn="just"/>
            <a:r>
              <a:rPr lang="en-US" sz="2600" b="1" dirty="0" err="1" smtClean="0">
                <a:solidFill>
                  <a:schemeClr val="accent3">
                    <a:lumMod val="75000"/>
                  </a:schemeClr>
                </a:solidFill>
                <a:latin typeface="Arial" pitchFamily="34" charset="0"/>
                <a:cs typeface="Arial" pitchFamily="34" charset="0"/>
              </a:rPr>
              <a:t>Gangguan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kepribadian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skizoid</a:t>
            </a:r>
            <a:r>
              <a:rPr lang="en-US" sz="2600" b="1" dirty="0" smtClean="0">
                <a:latin typeface="Arial" pitchFamily="34" charset="0"/>
                <a:cs typeface="Arial" pitchFamily="34" charset="0"/>
              </a:rPr>
              <a:t>. </a:t>
            </a:r>
            <a:r>
              <a:rPr lang="en-US" sz="2600" dirty="0" err="1" smtClean="0">
                <a:latin typeface="Arial" pitchFamily="34" charset="0"/>
                <a:cs typeface="Arial" pitchFamily="34" charset="0"/>
              </a:rPr>
              <a:t>Sifat</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dingin</a:t>
            </a:r>
            <a:r>
              <a:rPr lang="en-US" sz="2600" dirty="0" smtClean="0">
                <a:latin typeface="Arial" pitchFamily="34" charset="0"/>
                <a:cs typeface="Arial" pitchFamily="34" charset="0"/>
              </a:rPr>
              <a:t>.</a:t>
            </a:r>
          </a:p>
          <a:p>
            <a:pPr algn="just"/>
            <a:r>
              <a:rPr lang="en-US" sz="2600" b="1" dirty="0" err="1" smtClean="0">
                <a:latin typeface="Arial" pitchFamily="34" charset="0"/>
                <a:cs typeface="Arial" pitchFamily="34" charset="0"/>
              </a:rPr>
              <a:t>Gangguan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kepribadian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skizotipal</a:t>
            </a:r>
            <a:r>
              <a:rPr lang="en-US" sz="2600" b="1" dirty="0" smtClean="0">
                <a:latin typeface="Arial" pitchFamily="34" charset="0"/>
                <a:cs typeface="Arial" pitchFamily="34" charset="0"/>
              </a:rPr>
              <a:t>. </a:t>
            </a:r>
            <a:r>
              <a:rPr lang="en-US" sz="2600" dirty="0" err="1" smtClean="0">
                <a:latin typeface="Arial" pitchFamily="34" charset="0"/>
                <a:cs typeface="Arial" pitchFamily="34" charset="0"/>
              </a:rPr>
              <a:t>Selain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tingkah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laku</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aneh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bicara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mereka</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tidak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wajar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penderita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gangguan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kepribadian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jenis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ini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kerap</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terlihat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cemas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atau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tidak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nyaman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dalam</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situasi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sosial</a:t>
            </a:r>
            <a:endParaRPr lang="en-US" sz="2600" dirty="0" smtClean="0">
              <a:latin typeface="Arial" pitchFamily="34" charset="0"/>
              <a:cs typeface="Arial" pitchFamily="34" charset="0"/>
            </a:endParaRPr>
          </a:p>
          <a:p>
            <a:pPr algn="just" fontAlgn="base"/>
            <a:r>
              <a:rPr lang="en-US" sz="2600" b="1" dirty="0" err="1" smtClean="0">
                <a:solidFill>
                  <a:schemeClr val="accent3">
                    <a:lumMod val="75000"/>
                  </a:schemeClr>
                </a:solidFill>
                <a:latin typeface="Arial" pitchFamily="34" charset="0"/>
                <a:cs typeface="Arial" pitchFamily="34" charset="0"/>
              </a:rPr>
              <a:t>Gangguan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kepribadian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ambang</a:t>
            </a:r>
            <a:r>
              <a:rPr lang="en-US" sz="2600" b="1" dirty="0" smtClean="0">
                <a:solidFill>
                  <a:schemeClr val="accent3">
                    <a:lumMod val="75000"/>
                  </a:schemeClr>
                </a:solidFill>
                <a:latin typeface="Arial" pitchFamily="34" charset="0"/>
                <a:cs typeface="Arial" pitchFamily="34" charset="0"/>
              </a:rPr>
              <a:t> (</a:t>
            </a:r>
            <a:r>
              <a:rPr lang="en-US" sz="2600" b="1" i="1" dirty="0" smtClean="0">
                <a:solidFill>
                  <a:schemeClr val="accent3">
                    <a:lumMod val="75000"/>
                  </a:schemeClr>
                </a:solidFill>
                <a:latin typeface="Arial" pitchFamily="34" charset="0"/>
                <a:cs typeface="Arial" pitchFamily="34" charset="0"/>
              </a:rPr>
              <a:t>borderline</a:t>
            </a:r>
            <a:r>
              <a:rPr lang="en-US" sz="2600" b="1" dirty="0" smtClean="0">
                <a:solidFill>
                  <a:schemeClr val="accent3">
                    <a:lumMod val="75000"/>
                  </a:schemeClr>
                </a:solidFill>
                <a:latin typeface="Arial" pitchFamily="34" charset="0"/>
                <a:cs typeface="Arial" pitchFamily="34" charset="0"/>
              </a:rPr>
              <a:t>).</a:t>
            </a:r>
            <a:r>
              <a:rPr lang="en-US" sz="2600" b="1" dirty="0" smtClean="0">
                <a:latin typeface="Arial" pitchFamily="34" charset="0"/>
                <a:cs typeface="Arial" pitchFamily="34" charset="0"/>
              </a:rPr>
              <a:t> </a:t>
            </a:r>
            <a:r>
              <a:rPr lang="en-US" sz="2600" dirty="0" err="1" smtClean="0">
                <a:latin typeface="Arial" pitchFamily="34" charset="0"/>
                <a:cs typeface="Arial" pitchFamily="34" charset="0"/>
              </a:rPr>
              <a:t>memiliki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dorongan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menyakiti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diri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sendiri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tidak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stabil</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emosi</a:t>
            </a:r>
            <a:r>
              <a:rPr lang="en-US" sz="2600" dirty="0" smtClean="0">
                <a:latin typeface="Arial" pitchFamily="34" charset="0"/>
                <a:cs typeface="Arial" pitchFamily="34" charset="0"/>
              </a:rPr>
              <a:t>.</a:t>
            </a:r>
          </a:p>
          <a:p>
            <a:pPr algn="just" fontAlgn="base"/>
            <a:r>
              <a:rPr lang="en-US" sz="2600" b="1" dirty="0" err="1" smtClean="0">
                <a:solidFill>
                  <a:schemeClr val="accent3">
                    <a:lumMod val="75000"/>
                  </a:schemeClr>
                </a:solidFill>
                <a:latin typeface="Arial" pitchFamily="34" charset="0"/>
                <a:cs typeface="Arial" pitchFamily="34" charset="0"/>
              </a:rPr>
              <a:t>Gangguan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kepribadian</a:t>
            </a:r>
            <a:r>
              <a:rPr lang="en-US" sz="2600" b="1" dirty="0" smtClean="0">
                <a:solidFill>
                  <a:schemeClr val="accent3">
                    <a:lumMod val="75000"/>
                  </a:schemeClr>
                </a:solidFill>
                <a:latin typeface="Arial" pitchFamily="34" charset="0"/>
                <a:cs typeface="Arial" pitchFamily="34" charset="0"/>
              </a:rPr>
              <a:t> </a:t>
            </a:r>
            <a:r>
              <a:rPr lang="en-US" sz="2600" b="1" dirty="0" err="1" smtClean="0">
                <a:solidFill>
                  <a:schemeClr val="accent3">
                    <a:lumMod val="75000"/>
                  </a:schemeClr>
                </a:solidFill>
                <a:latin typeface="Arial" pitchFamily="34" charset="0"/>
                <a:cs typeface="Arial" pitchFamily="34" charset="0"/>
              </a:rPr>
              <a:t>antisosial</a:t>
            </a:r>
            <a:r>
              <a:rPr lang="en-US" sz="2600" b="1" dirty="0" smtClean="0">
                <a:solidFill>
                  <a:schemeClr val="accent3">
                    <a:lumMod val="75000"/>
                  </a:schemeClr>
                </a:solidFill>
                <a:latin typeface="Arial" pitchFamily="34" charset="0"/>
                <a:cs typeface="Arial" pitchFamily="34" charset="0"/>
              </a:rPr>
              <a:t>.</a:t>
            </a:r>
            <a:r>
              <a:rPr lang="en-US" sz="2600" b="1" dirty="0" smtClean="0">
                <a:latin typeface="Arial" pitchFamily="34" charset="0"/>
                <a:cs typeface="Arial" pitchFamily="34" charset="0"/>
              </a:rPr>
              <a:t> </a:t>
            </a:r>
            <a:r>
              <a:rPr lang="en-US" sz="2600" dirty="0" err="1" smtClean="0">
                <a:latin typeface="Arial" pitchFamily="34" charset="0"/>
                <a:cs typeface="Arial" pitchFamily="34" charset="0"/>
              </a:rPr>
              <a:t>Orang</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menderita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kondisi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ini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kerap</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mengabaikan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norma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sosial</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berlaku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tidak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memiliki</a:t>
            </a:r>
            <a:r>
              <a:rPr lang="en-US" sz="2600" dirty="0" smtClean="0">
                <a:latin typeface="Arial" pitchFamily="34" charset="0"/>
                <a:cs typeface="Arial" pitchFamily="34" charset="0"/>
              </a:rPr>
              <a:t> rasa </a:t>
            </a:r>
            <a:r>
              <a:rPr lang="en-US" sz="2600" dirty="0" err="1" smtClean="0">
                <a:latin typeface="Arial" pitchFamily="34" charset="0"/>
                <a:cs typeface="Arial" pitchFamily="34" charset="0"/>
              </a:rPr>
              <a:t>simpati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apabila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orang</a:t>
            </a:r>
            <a:r>
              <a:rPr lang="en-US" sz="2600" dirty="0" smtClean="0">
                <a:latin typeface="Arial" pitchFamily="34" charset="0"/>
                <a:cs typeface="Arial" pitchFamily="34" charset="0"/>
              </a:rPr>
              <a:t> lain </a:t>
            </a:r>
            <a:r>
              <a:rPr lang="en-US" sz="2600" dirty="0" err="1" smtClean="0">
                <a:latin typeface="Arial" pitchFamily="34" charset="0"/>
                <a:cs typeface="Arial" pitchFamily="34" charset="0"/>
              </a:rPr>
              <a:t>mengalami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kesusahan</a:t>
            </a:r>
            <a:r>
              <a:rPr lang="en-US" sz="2600" dirty="0" smtClean="0">
                <a:latin typeface="Arial" pitchFamily="34" charset="0"/>
                <a:cs typeface="Arial" pitchFamily="34" charset="0"/>
              </a:rPr>
              <a:t>.</a:t>
            </a:r>
          </a:p>
          <a:p>
            <a:pPr>
              <a:buNone/>
            </a:pPr>
            <a:endParaRPr lang="id-ID" dirty="0"/>
          </a:p>
        </p:txBody>
      </p:sp>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412777"/>
            <a:ext cx="8115300" cy="4805910"/>
          </a:xfrm>
        </p:spPr>
        <p:txBody>
          <a:bodyPr>
            <a:normAutofit fontScale="92500" lnSpcReduction="10000"/>
          </a:bodyPr>
          <a:lstStyle/>
          <a:p>
            <a:pPr fontAlgn="base"/>
            <a:r>
              <a:rPr lang="en-US" sz="2400" b="1" dirty="0" err="1" smtClean="0">
                <a:solidFill>
                  <a:schemeClr val="accent3">
                    <a:lumMod val="75000"/>
                  </a:schemeClr>
                </a:solidFill>
                <a:latin typeface="Arial" pitchFamily="34" charset="0"/>
                <a:cs typeface="Arial" pitchFamily="34" charset="0"/>
              </a:rPr>
              <a:t>Gangguan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kepribadian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narsistik</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Orang</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menderita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kondisi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merasa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yakin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sekali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bahwa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dirinya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lebih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istimewa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dibandingkan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orang</a:t>
            </a:r>
            <a:r>
              <a:rPr lang="en-US" sz="2400" dirty="0" smtClean="0">
                <a:latin typeface="Arial" pitchFamily="34" charset="0"/>
                <a:cs typeface="Arial" pitchFamily="34" charset="0"/>
              </a:rPr>
              <a:t> lain</a:t>
            </a:r>
          </a:p>
          <a:p>
            <a:pPr fontAlgn="base"/>
            <a:r>
              <a:rPr lang="en-US" sz="2400" b="1" dirty="0" err="1" smtClean="0">
                <a:solidFill>
                  <a:schemeClr val="accent3">
                    <a:lumMod val="75000"/>
                  </a:schemeClr>
                </a:solidFill>
                <a:latin typeface="Arial" pitchFamily="34" charset="0"/>
                <a:cs typeface="Arial" pitchFamily="34" charset="0"/>
              </a:rPr>
              <a:t>Gangguan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kepribadian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histrionik</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Orang</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menderita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kondisi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biasanya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terlalu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mencemaskan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penampilan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cenderung</a:t>
            </a:r>
            <a:r>
              <a:rPr lang="en-US" sz="2400" dirty="0" smtClean="0">
                <a:latin typeface="Arial" pitchFamily="34" charset="0"/>
                <a:cs typeface="Arial" pitchFamily="34" charset="0"/>
              </a:rPr>
              <a:t> dramatis </a:t>
            </a:r>
            <a:r>
              <a:rPr lang="en-US" sz="2400" dirty="0" err="1" smtClean="0">
                <a:latin typeface="Arial" pitchFamily="34" charset="0"/>
                <a:cs typeface="Arial" pitchFamily="34" charset="0"/>
              </a:rPr>
              <a:t>dalam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berbicara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selalu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mencari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perhatian</a:t>
            </a:r>
            <a:r>
              <a:rPr lang="en-US" sz="2400" dirty="0" smtClean="0">
                <a:latin typeface="Arial" pitchFamily="34" charset="0"/>
                <a:cs typeface="Arial" pitchFamily="34" charset="0"/>
              </a:rPr>
              <a:t>.</a:t>
            </a:r>
          </a:p>
          <a:p>
            <a:r>
              <a:rPr lang="sv-SE" sz="2400" b="1" dirty="0" smtClean="0">
                <a:solidFill>
                  <a:schemeClr val="accent3">
                    <a:lumMod val="75000"/>
                  </a:schemeClr>
                </a:solidFill>
                <a:latin typeface="Arial" pitchFamily="34" charset="0"/>
                <a:cs typeface="Arial" pitchFamily="34" charset="0"/>
              </a:rPr>
              <a:t>Gangguan kepribadian dependen</a:t>
            </a:r>
            <a:r>
              <a:rPr lang="sv-SE" sz="2400" b="1" dirty="0" smtClean="0">
                <a:latin typeface="Arial" pitchFamily="34" charset="0"/>
                <a:cs typeface="Arial" pitchFamily="34" charset="0"/>
              </a:rPr>
              <a:t>. </a:t>
            </a:r>
            <a:r>
              <a:rPr lang="sv-SE" sz="2400" dirty="0" smtClean="0">
                <a:latin typeface="Arial" pitchFamily="34" charset="0"/>
                <a:cs typeface="Arial" pitchFamily="34" charset="0"/>
              </a:rPr>
              <a:t>merasa sangat tergantung pada orang lain dalam hal apa pun. </a:t>
            </a:r>
          </a:p>
          <a:p>
            <a:r>
              <a:rPr lang="en-US" sz="2400" b="1" dirty="0" err="1" smtClean="0">
                <a:solidFill>
                  <a:schemeClr val="accent3">
                    <a:lumMod val="75000"/>
                  </a:schemeClr>
                </a:solidFill>
                <a:latin typeface="Arial" pitchFamily="34" charset="0"/>
                <a:cs typeface="Arial" pitchFamily="34" charset="0"/>
              </a:rPr>
              <a:t>Gangguan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kepribadian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menghindar</a:t>
            </a:r>
            <a:r>
              <a:rPr lang="en-US" sz="2400" b="1" dirty="0" smtClean="0">
                <a:solidFill>
                  <a:schemeClr val="accent3">
                    <a:lumMod val="75000"/>
                  </a:schemeClr>
                </a:solidFill>
                <a:latin typeface="Arial" pitchFamily="34" charset="0"/>
                <a:cs typeface="Arial" pitchFamily="34" charset="0"/>
              </a:rPr>
              <a:t>.</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penghindaran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terhadap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kontak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sosial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terutama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dalam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kegiatan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baru</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melibatkan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asing</a:t>
            </a:r>
            <a:r>
              <a:rPr lang="en-US" sz="2400" dirty="0" smtClean="0">
                <a:latin typeface="Arial" pitchFamily="34" charset="0"/>
                <a:cs typeface="Arial" pitchFamily="34" charset="0"/>
              </a:rPr>
              <a:t>.</a:t>
            </a:r>
          </a:p>
          <a:p>
            <a:r>
              <a:rPr lang="en-US" sz="2400" b="1" dirty="0" err="1" smtClean="0">
                <a:solidFill>
                  <a:schemeClr val="accent3">
                    <a:lumMod val="75000"/>
                  </a:schemeClr>
                </a:solidFill>
                <a:latin typeface="Arial" pitchFamily="34" charset="0"/>
                <a:cs typeface="Arial" pitchFamily="34" charset="0"/>
              </a:rPr>
              <a:t>Gangguan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kepribadian</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obsesif</a:t>
            </a:r>
            <a:r>
              <a:rPr lang="en-US" sz="2400" b="1" dirty="0" smtClean="0">
                <a:solidFill>
                  <a:schemeClr val="accent3">
                    <a:lumMod val="75000"/>
                  </a:schemeClr>
                </a:solidFill>
                <a:latin typeface="Arial" pitchFamily="34" charset="0"/>
                <a:cs typeface="Arial" pitchFamily="34" charset="0"/>
              </a:rPr>
              <a:t> </a:t>
            </a:r>
            <a:r>
              <a:rPr lang="en-US" sz="2400" b="1" dirty="0" err="1" smtClean="0">
                <a:solidFill>
                  <a:schemeClr val="accent3">
                    <a:lumMod val="75000"/>
                  </a:schemeClr>
                </a:solidFill>
                <a:latin typeface="Arial" pitchFamily="34" charset="0"/>
                <a:cs typeface="Arial" pitchFamily="34" charset="0"/>
              </a:rPr>
              <a:t>kompulsif</a:t>
            </a:r>
            <a:r>
              <a:rPr lang="en-US" sz="2400" b="1" dirty="0" smtClean="0">
                <a:solidFill>
                  <a:schemeClr val="accent3">
                    <a:lumMod val="75000"/>
                  </a:schemeClr>
                </a:solidFill>
                <a:latin typeface="Arial" pitchFamily="34" charset="0"/>
                <a:cs typeface="Arial" pitchFamily="34" charset="0"/>
              </a:rPr>
              <a:t>. </a:t>
            </a:r>
            <a:r>
              <a:rPr lang="en-US" sz="2400" dirty="0" err="1" smtClean="0">
                <a:latin typeface="Arial" pitchFamily="34" charset="0"/>
                <a:cs typeface="Arial" pitchFamily="34" charset="0"/>
              </a:rPr>
              <a:t>Orang</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mengalami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kondisi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bisa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dikatakan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gila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kendali</a:t>
            </a:r>
            <a:r>
              <a:rPr lang="en-US" sz="2400" dirty="0" smtClean="0">
                <a:latin typeface="Arial" pitchFamily="34" charset="0"/>
                <a:cs typeface="Arial" pitchFamily="34" charset="0"/>
              </a:rPr>
              <a:t>’.</a:t>
            </a:r>
          </a:p>
          <a:p>
            <a:endParaRPr lang="id-ID" dirty="0"/>
          </a:p>
        </p:txBody>
      </p:sp>
    </p:spTree>
  </p:cSld>
  <p:clrMapOvr>
    <a:masterClrMapping/>
  </p:clrMapOvr>
  <p:transition spd="slow">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157192"/>
            <a:ext cx="6457950" cy="1293028"/>
          </a:xfrm>
        </p:spPr>
        <p:txBody>
          <a:bodyPr>
            <a:normAutofit/>
          </a:bodyPr>
          <a:lstStyle/>
          <a:p>
            <a:r>
              <a:rPr lang="id-ID" sz="5400" b="1" dirty="0" smtClean="0">
                <a:solidFill>
                  <a:schemeClr val="accent1">
                    <a:lumMod val="75000"/>
                  </a:schemeClr>
                </a:solidFill>
                <a:latin typeface="Arial" pitchFamily="34" charset="0"/>
                <a:cs typeface="Arial" pitchFamily="34" charset="0"/>
              </a:rPr>
              <a:t>THANKYOU</a:t>
            </a:r>
            <a:r>
              <a:rPr lang="id-ID" sz="5400" b="1" dirty="0" smtClean="0">
                <a:solidFill>
                  <a:schemeClr val="accent1">
                    <a:lumMod val="75000"/>
                  </a:schemeClr>
                </a:solidFill>
                <a:latin typeface="Arial" pitchFamily="34" charset="0"/>
                <a:cs typeface="Arial" pitchFamily="34" charset="0"/>
                <a:sym typeface="Wingdings" pitchFamily="2" charset="2"/>
              </a:rPr>
              <a:t></a:t>
            </a:r>
            <a:endParaRPr lang="id-ID" sz="5400" b="1" dirty="0">
              <a:solidFill>
                <a:schemeClr val="accent1">
                  <a:lumMod val="75000"/>
                </a:schemeClr>
              </a:solidFill>
              <a:latin typeface="Arial" pitchFamily="34" charset="0"/>
              <a:cs typeface="Arial" pitchFamily="34" charset="0"/>
            </a:endParaRPr>
          </a:p>
        </p:txBody>
      </p:sp>
      <p:pic>
        <p:nvPicPr>
          <p:cNvPr id="4" name="Content Placeholder 3" descr="foto-bayi-lucu-sedang-tertawa-555x370.jpg"/>
          <p:cNvPicPr>
            <a:picLocks noGrp="1" noChangeAspect="1"/>
          </p:cNvPicPr>
          <p:nvPr>
            <p:ph idx="1"/>
          </p:nvPr>
        </p:nvPicPr>
        <p:blipFill>
          <a:blip r:embed="rId2" cstate="print"/>
          <a:stretch>
            <a:fillRect/>
          </a:stretch>
        </p:blipFill>
        <p:spPr>
          <a:xfrm>
            <a:off x="899592" y="836712"/>
            <a:ext cx="7488832" cy="4460354"/>
          </a:xfr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764704"/>
            <a:ext cx="5148064" cy="1077004"/>
          </a:xfrm>
        </p:spPr>
        <p:txBody>
          <a:bodyPr>
            <a:normAutofit fontScale="90000"/>
          </a:bodyPr>
          <a:lstStyle/>
          <a:p>
            <a:r>
              <a:rPr lang="id-ID" b="1" cap="none" dirty="0" smtClean="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Criteria of abnormal behavior</a:t>
            </a:r>
            <a:r>
              <a:rPr lang="id-ID"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id-ID"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id-ID" dirty="0"/>
          </a:p>
        </p:txBody>
      </p:sp>
      <p:graphicFrame>
        <p:nvGraphicFramePr>
          <p:cNvPr id="4" name="Content Placeholder 3"/>
          <p:cNvGraphicFramePr>
            <a:graphicFrameLocks noGrp="1"/>
          </p:cNvGraphicFramePr>
          <p:nvPr>
            <p:ph idx="1"/>
          </p:nvPr>
        </p:nvGraphicFramePr>
        <p:xfrm>
          <a:off x="467544" y="2132856"/>
          <a:ext cx="81153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6904" cy="1008112"/>
          </a:xfrm>
        </p:spPr>
        <p:txBody>
          <a:bodyPr>
            <a:noAutofit/>
          </a:bodyPr>
          <a:lstStyle/>
          <a:p>
            <a:pPr algn="ctr"/>
            <a:r>
              <a:rPr lang="id-ID" sz="3200" b="1" dirty="0" smtClean="0">
                <a:solidFill>
                  <a:srgbClr val="FFFF00"/>
                </a:solidFill>
                <a:latin typeface="Arial" pitchFamily="34" charset="0"/>
                <a:cs typeface="Arial" pitchFamily="34" charset="0"/>
              </a:rPr>
              <a:t>Theoretical approaches to psychological disorders</a:t>
            </a:r>
            <a:endParaRPr lang="id-ID" sz="3200" b="1" dirty="0">
              <a:solidFill>
                <a:srgbClr val="FFFF00"/>
              </a:solidFill>
              <a:latin typeface="Arial" pitchFamily="34" charset="0"/>
              <a:cs typeface="Arial" pitchFamily="34" charset="0"/>
            </a:endParaRPr>
          </a:p>
        </p:txBody>
      </p:sp>
      <p:sp>
        <p:nvSpPr>
          <p:cNvPr id="3" name="Content Placeholder 2"/>
          <p:cNvSpPr>
            <a:spLocks noGrp="1"/>
          </p:cNvSpPr>
          <p:nvPr>
            <p:ph sz="half" idx="1"/>
          </p:nvPr>
        </p:nvSpPr>
        <p:spPr>
          <a:xfrm>
            <a:off x="251520" y="2132856"/>
            <a:ext cx="4305300" cy="3657600"/>
          </a:xfrm>
        </p:spPr>
        <p:txBody>
          <a:bodyPr>
            <a:normAutofit lnSpcReduction="10000"/>
          </a:bodyPr>
          <a:lstStyle/>
          <a:p>
            <a:pPr marL="457200" indent="-457200">
              <a:buAutoNum type="arabicPeriod"/>
            </a:pPr>
            <a:r>
              <a:rPr lang="id-ID" b="1" dirty="0" smtClean="0">
                <a:solidFill>
                  <a:schemeClr val="accent1"/>
                </a:solidFill>
                <a:latin typeface="Arial" pitchFamily="34" charset="0"/>
                <a:cs typeface="Arial" pitchFamily="34" charset="0"/>
              </a:rPr>
              <a:t>The Biological Approach</a:t>
            </a:r>
          </a:p>
          <a:p>
            <a:pPr marL="457200" indent="-457200">
              <a:buNone/>
            </a:pPr>
            <a:endParaRPr lang="id-ID" dirty="0" smtClean="0">
              <a:latin typeface="Arial" pitchFamily="34" charset="0"/>
              <a:cs typeface="Arial" pitchFamily="34" charset="0"/>
            </a:endParaRPr>
          </a:p>
          <a:p>
            <a:pPr algn="ctr">
              <a:buNone/>
            </a:pPr>
            <a:r>
              <a:rPr lang="id-ID" dirty="0" smtClean="0">
                <a:latin typeface="Arial" pitchFamily="34" charset="0"/>
                <a:cs typeface="Arial" pitchFamily="34" charset="0"/>
              </a:rPr>
              <a:t>	Pendekatan biological ini adalah bukti model medis yang mana menjelaskan bahwa gangguan kejiwaan itu adalah penyakit medis dari pandangan medis. Abnormal adalah gangguan jiwa yang penderitanya adalah pasien yang dirawat oleh dokter dan pengobatan yang sering.</a:t>
            </a:r>
          </a:p>
          <a:p>
            <a:pPr>
              <a:buNone/>
            </a:pPr>
            <a:endParaRPr lang="id-ID" dirty="0"/>
          </a:p>
        </p:txBody>
      </p:sp>
      <p:sp>
        <p:nvSpPr>
          <p:cNvPr id="4" name="Content Placeholder 3"/>
          <p:cNvSpPr>
            <a:spLocks noGrp="1"/>
          </p:cNvSpPr>
          <p:nvPr>
            <p:ph sz="half" idx="2"/>
          </p:nvPr>
        </p:nvSpPr>
        <p:spPr/>
        <p:txBody>
          <a:bodyPr>
            <a:normAutofit lnSpcReduction="10000"/>
          </a:bodyPr>
          <a:lstStyle/>
          <a:p>
            <a:pPr>
              <a:buNone/>
            </a:pPr>
            <a:endParaRPr lang="id-ID" dirty="0" smtClean="0"/>
          </a:p>
          <a:p>
            <a:pPr>
              <a:buNone/>
            </a:pPr>
            <a:endParaRPr lang="id-ID" dirty="0"/>
          </a:p>
        </p:txBody>
      </p:sp>
      <p:pic>
        <p:nvPicPr>
          <p:cNvPr id="1026" name="Picture 2" descr="C:\Users\Dinda\Downloads\download.jpg"/>
          <p:cNvPicPr>
            <a:picLocks noChangeAspect="1" noChangeArrowheads="1"/>
          </p:cNvPicPr>
          <p:nvPr/>
        </p:nvPicPr>
        <p:blipFill>
          <a:blip r:embed="rId2" cstate="print"/>
          <a:srcRect/>
          <a:stretch>
            <a:fillRect/>
          </a:stretch>
        </p:blipFill>
        <p:spPr bwMode="auto">
          <a:xfrm>
            <a:off x="4788024" y="1772816"/>
            <a:ext cx="4092260" cy="2736304"/>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196752"/>
            <a:ext cx="4000500" cy="4661893"/>
          </a:xfrm>
        </p:spPr>
        <p:txBody>
          <a:bodyPr>
            <a:normAutofit/>
          </a:bodyPr>
          <a:lstStyle/>
          <a:p>
            <a:pPr algn="ctr">
              <a:buNone/>
            </a:pPr>
            <a:r>
              <a:rPr lang="id-ID" b="1" dirty="0" smtClean="0">
                <a:solidFill>
                  <a:schemeClr val="accent1"/>
                </a:solidFill>
                <a:latin typeface="Arial" pitchFamily="34" charset="0"/>
                <a:cs typeface="Arial" pitchFamily="34" charset="0"/>
              </a:rPr>
              <a:t>2. The Psychological Approach</a:t>
            </a:r>
          </a:p>
          <a:p>
            <a:pPr>
              <a:buNone/>
            </a:pPr>
            <a:endParaRPr lang="id-ID" sz="2400" dirty="0" smtClean="0">
              <a:latin typeface="Arial" pitchFamily="34" charset="0"/>
              <a:cs typeface="Arial" pitchFamily="34" charset="0"/>
            </a:endParaRPr>
          </a:p>
          <a:p>
            <a:pPr algn="ctr">
              <a:buNone/>
            </a:pPr>
            <a:r>
              <a:rPr lang="id-ID" sz="2400" dirty="0" smtClean="0">
                <a:latin typeface="Arial" pitchFamily="34" charset="0"/>
                <a:cs typeface="Arial" pitchFamily="34" charset="0"/>
              </a:rPr>
              <a:t>	Kebanyakan psikologi tidak percaya bahwa faktor biologi itu sendiri bisa menjelaskan tentang gangguan kejiwaan.</a:t>
            </a:r>
            <a:endParaRPr lang="id-ID" sz="2400" dirty="0">
              <a:latin typeface="Arial" pitchFamily="34" charset="0"/>
              <a:cs typeface="Arial" pitchFamily="34" charset="0"/>
            </a:endParaRPr>
          </a:p>
        </p:txBody>
      </p:sp>
      <p:sp>
        <p:nvSpPr>
          <p:cNvPr id="4" name="Content Placeholder 3"/>
          <p:cNvSpPr>
            <a:spLocks noGrp="1"/>
          </p:cNvSpPr>
          <p:nvPr>
            <p:ph sz="half" idx="2"/>
          </p:nvPr>
        </p:nvSpPr>
        <p:spPr>
          <a:xfrm>
            <a:off x="4860032" y="3429000"/>
            <a:ext cx="4000500" cy="5301208"/>
          </a:xfrm>
        </p:spPr>
        <p:txBody>
          <a:bodyPr>
            <a:normAutofit/>
          </a:bodyPr>
          <a:lstStyle/>
          <a:p>
            <a:pPr algn="ctr">
              <a:buNone/>
            </a:pPr>
            <a:r>
              <a:rPr lang="id-ID" dirty="0" smtClean="0">
                <a:latin typeface="Arial" pitchFamily="34" charset="0"/>
                <a:cs typeface="Arial" pitchFamily="34" charset="0"/>
              </a:rPr>
              <a:t>Faktor-faktor psikologis yang terlibat dalam gangguan psikologis :</a:t>
            </a:r>
          </a:p>
          <a:p>
            <a:pPr algn="ctr">
              <a:buNone/>
            </a:pPr>
            <a:endParaRPr lang="id-ID" dirty="0" smtClean="0">
              <a:latin typeface="Arial" pitchFamily="34" charset="0"/>
              <a:cs typeface="Arial" pitchFamily="34" charset="0"/>
            </a:endParaRPr>
          </a:p>
          <a:p>
            <a:pPr algn="ctr"/>
            <a:r>
              <a:rPr lang="id-ID" dirty="0" smtClean="0">
                <a:latin typeface="Arial" pitchFamily="34" charset="0"/>
                <a:cs typeface="Arial" pitchFamily="34" charset="0"/>
              </a:rPr>
              <a:t>Secara psychodynamic</a:t>
            </a:r>
          </a:p>
          <a:p>
            <a:pPr algn="ctr"/>
            <a:r>
              <a:rPr lang="id-ID" dirty="0" smtClean="0">
                <a:latin typeface="Arial" pitchFamily="34" charset="0"/>
                <a:cs typeface="Arial" pitchFamily="34" charset="0"/>
              </a:rPr>
              <a:t>Secara Behavior perspective</a:t>
            </a:r>
          </a:p>
          <a:p>
            <a:pPr algn="ctr"/>
            <a:r>
              <a:rPr lang="id-ID" dirty="0" smtClean="0">
                <a:latin typeface="Arial" pitchFamily="34" charset="0"/>
                <a:cs typeface="Arial" pitchFamily="34" charset="0"/>
              </a:rPr>
              <a:t>Secara the social cognitive perspective</a:t>
            </a:r>
          </a:p>
        </p:txBody>
      </p:sp>
    </p:spTree>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980728"/>
            <a:ext cx="4000500" cy="5381973"/>
          </a:xfrm>
        </p:spPr>
        <p:txBody>
          <a:bodyPr>
            <a:normAutofit lnSpcReduction="10000"/>
          </a:bodyPr>
          <a:lstStyle/>
          <a:p>
            <a:pPr algn="ctr">
              <a:buNone/>
            </a:pPr>
            <a:r>
              <a:rPr lang="id-ID" sz="2400" b="1" u="sng" dirty="0" smtClean="0">
                <a:solidFill>
                  <a:schemeClr val="accent1"/>
                </a:solidFill>
                <a:latin typeface="Arial" pitchFamily="34" charset="0"/>
                <a:cs typeface="Arial" pitchFamily="34" charset="0"/>
              </a:rPr>
              <a:t>3. The Sociocultural Approach</a:t>
            </a:r>
          </a:p>
          <a:p>
            <a:pPr algn="ctr">
              <a:buNone/>
            </a:pPr>
            <a:endParaRPr lang="id-ID" sz="2400" b="1" dirty="0" smtClean="0">
              <a:solidFill>
                <a:schemeClr val="accent1"/>
              </a:solidFill>
              <a:latin typeface="Arial" pitchFamily="34" charset="0"/>
              <a:cs typeface="Arial" pitchFamily="34" charset="0"/>
            </a:endParaRPr>
          </a:p>
          <a:p>
            <a:pPr algn="ctr">
              <a:buNone/>
            </a:pPr>
            <a:r>
              <a:rPr lang="id-ID" sz="2400" dirty="0" smtClean="0">
                <a:latin typeface="Arial" pitchFamily="34" charset="0"/>
                <a:cs typeface="Arial" pitchFamily="34" charset="0"/>
              </a:rPr>
              <a:t>Didalam sociocultural approach ini dilihat dari konteks sosialnya, jadi dilihat dari konteks sosial yang secara luas. </a:t>
            </a:r>
          </a:p>
          <a:p>
            <a:pPr algn="ctr">
              <a:buNone/>
            </a:pPr>
            <a:endParaRPr lang="id-ID" sz="2400" b="1" dirty="0">
              <a:solidFill>
                <a:schemeClr val="accent1"/>
              </a:solidFill>
              <a:latin typeface="Arial" pitchFamily="34" charset="0"/>
              <a:cs typeface="Arial" pitchFamily="34" charset="0"/>
            </a:endParaRPr>
          </a:p>
        </p:txBody>
      </p:sp>
      <p:sp>
        <p:nvSpPr>
          <p:cNvPr id="4" name="Content Placeholder 3"/>
          <p:cNvSpPr>
            <a:spLocks noGrp="1"/>
          </p:cNvSpPr>
          <p:nvPr>
            <p:ph sz="half" idx="2"/>
          </p:nvPr>
        </p:nvSpPr>
        <p:spPr>
          <a:xfrm>
            <a:off x="4629150" y="836712"/>
            <a:ext cx="4000500" cy="5381973"/>
          </a:xfrm>
        </p:spPr>
        <p:txBody>
          <a:bodyPr>
            <a:normAutofit lnSpcReduction="10000"/>
          </a:bodyPr>
          <a:lstStyle/>
          <a:p>
            <a:pPr algn="ctr">
              <a:buNone/>
            </a:pPr>
            <a:r>
              <a:rPr lang="id-ID" sz="2400" b="1" u="sng" dirty="0" smtClean="0">
                <a:solidFill>
                  <a:schemeClr val="accent1"/>
                </a:solidFill>
                <a:latin typeface="Arial" pitchFamily="34" charset="0"/>
                <a:cs typeface="Arial" pitchFamily="34" charset="0"/>
              </a:rPr>
              <a:t>4. An Interactionist Approach: Biopsychosocial</a:t>
            </a:r>
          </a:p>
          <a:p>
            <a:pPr algn="ctr">
              <a:buNone/>
            </a:pPr>
            <a:endParaRPr lang="id-ID" sz="1200" dirty="0" smtClean="0">
              <a:latin typeface="Arial" pitchFamily="34" charset="0"/>
              <a:cs typeface="Arial" pitchFamily="34" charset="0"/>
            </a:endParaRPr>
          </a:p>
          <a:p>
            <a:pPr algn="ctr">
              <a:buNone/>
            </a:pPr>
            <a:r>
              <a:rPr lang="id-ID" sz="2400" dirty="0" smtClean="0">
                <a:latin typeface="Arial" pitchFamily="34" charset="0"/>
                <a:cs typeface="Arial" pitchFamily="34" charset="0"/>
              </a:rPr>
              <a:t>Perilaku normal atau abnormal itu bisa dilihat dari faktor biologi, psikologi, sosial budaya sendiri atau dalam kombinasi dengan faktor-faktor lain. Faktor-faktor ini dapat berinteraksi untuk menghasilkan  perilaku abnormal. Pendekatan interaksionis ini disebut </a:t>
            </a:r>
            <a:r>
              <a:rPr lang="id-ID" sz="2400" i="1" dirty="0" smtClean="0">
                <a:latin typeface="Arial" pitchFamily="34" charset="0"/>
                <a:cs typeface="Arial" pitchFamily="34" charset="0"/>
              </a:rPr>
              <a:t>biopsychosocial.</a:t>
            </a: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548035"/>
            <a:ext cx="4000500" cy="5309965"/>
          </a:xfrm>
        </p:spPr>
        <p:txBody>
          <a:bodyPr/>
          <a:lstStyle/>
          <a:p>
            <a:pPr algn="ctr">
              <a:buNone/>
            </a:pPr>
            <a:r>
              <a:rPr lang="id-ID" sz="2400" b="1" dirty="0" smtClean="0">
                <a:solidFill>
                  <a:schemeClr val="accent1"/>
                </a:solidFill>
                <a:latin typeface="Arial" pitchFamily="34" charset="0"/>
                <a:cs typeface="Arial" pitchFamily="34" charset="0"/>
              </a:rPr>
              <a:t>5. Classifying Abnormal behavior</a:t>
            </a:r>
          </a:p>
          <a:p>
            <a:pPr algn="ctr">
              <a:buNone/>
            </a:pPr>
            <a:endParaRPr lang="id-ID" sz="1100" b="1" dirty="0" smtClean="0">
              <a:solidFill>
                <a:schemeClr val="accent1"/>
              </a:solidFill>
              <a:latin typeface="Arial" pitchFamily="34" charset="0"/>
              <a:cs typeface="Arial" pitchFamily="34" charset="0"/>
            </a:endParaRPr>
          </a:p>
          <a:p>
            <a:pPr algn="ctr">
              <a:buNone/>
            </a:pPr>
            <a:r>
              <a:rPr lang="id-ID" sz="2400" dirty="0" smtClean="0">
                <a:latin typeface="Arial" pitchFamily="34" charset="0"/>
                <a:cs typeface="Arial" pitchFamily="34" charset="0"/>
              </a:rPr>
              <a:t>Sejak sejarah manusia dimulai, orang telah menderita penyakit, kesedihan dan perilaku yang aneh. </a:t>
            </a:r>
          </a:p>
          <a:p>
            <a:pPr algn="ctr">
              <a:buNone/>
            </a:pPr>
            <a:endParaRPr lang="id-ID" sz="2400" dirty="0" smtClean="0">
              <a:latin typeface="Arial" pitchFamily="34" charset="0"/>
              <a:cs typeface="Arial" pitchFamily="34" charset="0"/>
            </a:endParaRPr>
          </a:p>
          <a:p>
            <a:pPr algn="ctr">
              <a:buNone/>
            </a:pPr>
            <a:r>
              <a:rPr lang="id-ID" sz="2400" dirty="0" smtClean="0">
                <a:latin typeface="Arial" pitchFamily="34" charset="0"/>
                <a:cs typeface="Arial" pitchFamily="34" charset="0"/>
              </a:rPr>
              <a:t>Klasifikasi penyakit kelainan mental dalam pengobatan secara medis. </a:t>
            </a:r>
          </a:p>
          <a:p>
            <a:pPr algn="ctr">
              <a:buNone/>
            </a:pPr>
            <a:endParaRPr lang="id-ID" sz="2400" b="1" dirty="0" smtClean="0">
              <a:latin typeface="Arial" pitchFamily="34" charset="0"/>
              <a:cs typeface="Arial" pitchFamily="34" charset="0"/>
            </a:endParaRPr>
          </a:p>
          <a:p>
            <a:pPr>
              <a:buNone/>
            </a:pPr>
            <a:endParaRPr lang="id-ID" dirty="0"/>
          </a:p>
        </p:txBody>
      </p:sp>
      <p:sp>
        <p:nvSpPr>
          <p:cNvPr id="4" name="Content Placeholder 3"/>
          <p:cNvSpPr>
            <a:spLocks noGrp="1"/>
          </p:cNvSpPr>
          <p:nvPr>
            <p:ph sz="half" idx="2"/>
          </p:nvPr>
        </p:nvSpPr>
        <p:spPr>
          <a:xfrm>
            <a:off x="4788024" y="1548035"/>
            <a:ext cx="4000500" cy="5309965"/>
          </a:xfrm>
        </p:spPr>
        <p:txBody>
          <a:bodyPr>
            <a:normAutofit/>
          </a:bodyPr>
          <a:lstStyle/>
          <a:p>
            <a:pPr algn="ctr">
              <a:buNone/>
            </a:pPr>
            <a:r>
              <a:rPr lang="id-ID" sz="2400" b="1" dirty="0" smtClean="0">
                <a:solidFill>
                  <a:schemeClr val="accent1"/>
                </a:solidFill>
                <a:latin typeface="Arial" pitchFamily="34" charset="0"/>
                <a:cs typeface="Arial" pitchFamily="34" charset="0"/>
              </a:rPr>
              <a:t>6. The DSM-IV-TR Classification System</a:t>
            </a:r>
          </a:p>
          <a:p>
            <a:pPr algn="ctr">
              <a:buNone/>
            </a:pPr>
            <a:endParaRPr lang="id-ID" sz="1100" b="1" dirty="0" smtClean="0">
              <a:solidFill>
                <a:schemeClr val="accent1"/>
              </a:solidFill>
              <a:latin typeface="Arial" pitchFamily="34" charset="0"/>
              <a:cs typeface="Arial" pitchFamily="34" charset="0"/>
            </a:endParaRPr>
          </a:p>
          <a:p>
            <a:pPr algn="ctr">
              <a:buNone/>
            </a:pPr>
            <a:r>
              <a:rPr lang="id-ID" sz="2400" dirty="0" smtClean="0">
                <a:latin typeface="Arial" pitchFamily="34" charset="0"/>
                <a:cs typeface="Arial" pitchFamily="34" charset="0"/>
              </a:rPr>
              <a:t>DSM, yang diterbitkan oleh asosiasi psikiatri Amerika, adalah sistem klasifikasi yang digunakan oleh dokter untuk mendiagnosa dan mengobati gangguan psikologis.</a:t>
            </a:r>
          </a:p>
          <a:p>
            <a:pPr algn="ctr">
              <a:buNone/>
            </a:pPr>
            <a:endParaRPr lang="id-ID" sz="2400" dirty="0">
              <a:latin typeface="Arial" pitchFamily="34" charset="0"/>
              <a:cs typeface="Arial" pitchFamily="34" charset="0"/>
            </a:endParaRPr>
          </a:p>
        </p:txBody>
      </p:sp>
    </p:spTree>
  </p:cSld>
  <p:clrMapOvr>
    <a:masterClrMapping/>
  </p:clrMapOvr>
  <p:transition spd="slow">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412776"/>
            <a:ext cx="8115300" cy="5093942"/>
          </a:xfrm>
        </p:spPr>
        <p:txBody>
          <a:bodyPr>
            <a:normAutofit/>
          </a:bodyPr>
          <a:lstStyle/>
          <a:p>
            <a:pPr>
              <a:buNone/>
            </a:pPr>
            <a:r>
              <a:rPr lang="id-ID" sz="2400" b="1" dirty="0" smtClean="0">
                <a:solidFill>
                  <a:schemeClr val="accent1"/>
                </a:solidFill>
                <a:latin typeface="Arial" pitchFamily="34" charset="0"/>
                <a:cs typeface="Arial" pitchFamily="34" charset="0"/>
              </a:rPr>
              <a:t>7. The Issue of </a:t>
            </a:r>
            <a:r>
              <a:rPr lang="id-ID" sz="2400" b="1" dirty="0" smtClean="0">
                <a:solidFill>
                  <a:schemeClr val="accent1"/>
                </a:solidFill>
                <a:latin typeface="Arial" pitchFamily="34" charset="0"/>
                <a:cs typeface="Arial" pitchFamily="34" charset="0"/>
              </a:rPr>
              <a:t>Labeling</a:t>
            </a:r>
            <a:endParaRPr lang="id-ID" sz="2400" b="1" dirty="0" smtClean="0">
              <a:solidFill>
                <a:schemeClr val="accent1"/>
              </a:solidFill>
              <a:latin typeface="Arial" pitchFamily="34" charset="0"/>
              <a:cs typeface="Arial" pitchFamily="34" charset="0"/>
            </a:endParaRPr>
          </a:p>
          <a:p>
            <a:pPr algn="ctr">
              <a:buNone/>
            </a:pPr>
            <a:endParaRPr lang="id-ID" sz="2400" dirty="0" smtClean="0">
              <a:latin typeface="Arial" pitchFamily="34" charset="0"/>
              <a:cs typeface="Arial" pitchFamily="34" charset="0"/>
            </a:endParaRPr>
          </a:p>
          <a:p>
            <a:pPr algn="ctr">
              <a:buNone/>
            </a:pPr>
            <a:r>
              <a:rPr lang="id-ID" sz="2400" dirty="0" smtClean="0">
                <a:latin typeface="Arial" pitchFamily="34" charset="0"/>
                <a:cs typeface="Arial" pitchFamily="34" charset="0"/>
              </a:rPr>
              <a:t>Penamaan “psychological disorder” sempat menuai kontroversi</a:t>
            </a:r>
            <a:r>
              <a:rPr lang="id-ID" sz="2400" b="1" dirty="0" smtClean="0">
                <a:solidFill>
                  <a:schemeClr val="accent1"/>
                </a:solidFill>
                <a:latin typeface="Arial" pitchFamily="34" charset="0"/>
                <a:cs typeface="Arial" pitchFamily="34" charset="0"/>
              </a:rPr>
              <a:t> </a:t>
            </a:r>
          </a:p>
          <a:p>
            <a:pPr>
              <a:buNone/>
            </a:pPr>
            <a:endParaRPr lang="id-ID" sz="2400" b="1" dirty="0" smtClean="0">
              <a:solidFill>
                <a:schemeClr val="accent1"/>
              </a:solidFill>
              <a:latin typeface="Arial" pitchFamily="34" charset="0"/>
              <a:cs typeface="Arial" pitchFamily="34" charset="0"/>
            </a:endParaRPr>
          </a:p>
          <a:p>
            <a:pPr>
              <a:buNone/>
            </a:pPr>
            <a:endParaRPr lang="id-ID" sz="2400" b="1" dirty="0" smtClean="0">
              <a:solidFill>
                <a:schemeClr val="accent1"/>
              </a:solidFill>
              <a:latin typeface="Arial" pitchFamily="34" charset="0"/>
              <a:cs typeface="Arial" pitchFamily="34" charset="0"/>
            </a:endParaRPr>
          </a:p>
          <a:p>
            <a:pPr>
              <a:buNone/>
            </a:pPr>
            <a:endParaRPr lang="id-ID" sz="2400" b="1" dirty="0">
              <a:solidFill>
                <a:schemeClr val="accent1"/>
              </a:solidFill>
              <a:latin typeface="Arial" pitchFamily="34" charset="0"/>
              <a:cs typeface="Arial" pitchFamily="34" charset="0"/>
            </a:endParaRPr>
          </a:p>
        </p:txBody>
      </p:sp>
      <p:sp>
        <p:nvSpPr>
          <p:cNvPr id="21506" name="AutoShape 2"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08" name="AutoShape 4"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10" name="AutoShape 6"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12" name="AutoShape 8"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14" name="AutoShape 10"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16" name="AutoShape 12"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1518" name="AutoShape 14" descr="Image result for psychological probl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76672"/>
            <a:ext cx="6457950" cy="1293028"/>
          </a:xfrm>
        </p:spPr>
        <p:txBody>
          <a:bodyPr>
            <a:normAutofit/>
          </a:bodyPr>
          <a:lstStyle/>
          <a:p>
            <a:pPr algn="ctr"/>
            <a:r>
              <a:rPr lang="id-ID" sz="4400" b="1" dirty="0" smtClean="0">
                <a:solidFill>
                  <a:srgbClr val="FFFF00"/>
                </a:solidFill>
                <a:latin typeface="Arial" pitchFamily="34" charset="0"/>
                <a:cs typeface="Arial" pitchFamily="34" charset="0"/>
              </a:rPr>
              <a:t>Anxiety disorders</a:t>
            </a:r>
            <a:endParaRPr lang="id-ID" sz="4400" b="1" dirty="0">
              <a:solidFill>
                <a:srgbClr val="FFFF00"/>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514350" y="2193925"/>
          <a:ext cx="81153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Etika dan tanggung jawab sosial</Template>
  <TotalTime>505</TotalTime>
  <Words>565</Words>
  <Application>Microsoft Office PowerPoint</Application>
  <PresentationFormat>On-screen Show (4:3)</PresentationFormat>
  <Paragraphs>112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Vapor Trail</vt:lpstr>
      <vt:lpstr>Psychological Disorders</vt:lpstr>
      <vt:lpstr>Definisi Perilaku Abnormal (Abnormal Behavior)</vt:lpstr>
      <vt:lpstr>Criteria of abnormal behavior </vt:lpstr>
      <vt:lpstr>Theoretical approaches to psychological disorders</vt:lpstr>
      <vt:lpstr>Slide 5</vt:lpstr>
      <vt:lpstr>Slide 6</vt:lpstr>
      <vt:lpstr>Slide 7</vt:lpstr>
      <vt:lpstr>Slide 8</vt:lpstr>
      <vt:lpstr>Anxiety disorders</vt:lpstr>
      <vt:lpstr>Slide 10</vt:lpstr>
      <vt:lpstr>Slide 11</vt:lpstr>
      <vt:lpstr>Dissociative disorders</vt:lpstr>
      <vt:lpstr>Dissociative Amnesia</vt:lpstr>
      <vt:lpstr>Dissociative Fugue</vt:lpstr>
      <vt:lpstr>Dissociative Identity disorder</vt:lpstr>
      <vt:lpstr>mood disorders</vt:lpstr>
      <vt:lpstr>DepreSsive disorders</vt:lpstr>
      <vt:lpstr>Bipolar disorder</vt:lpstr>
      <vt:lpstr>Penyebab Mood disorders</vt:lpstr>
      <vt:lpstr>Suicide / Bunuh Diri</vt:lpstr>
      <vt:lpstr>Faktor penyebab Bunuh Diri</vt:lpstr>
      <vt:lpstr>SCHIZOPHRENIA</vt:lpstr>
      <vt:lpstr>TYPES OF SCHIZOPHRENIA</vt:lpstr>
      <vt:lpstr>CAUSES OF SCHIZOPHRENIA</vt:lpstr>
      <vt:lpstr>PERSONALITY DISORDER</vt:lpstr>
      <vt:lpstr>Slide 26</vt:lpstr>
      <vt:lpstr>Slide 27</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Disorders</dc:title>
  <dc:creator>Dinda</dc:creator>
  <cp:lastModifiedBy>Dinda</cp:lastModifiedBy>
  <cp:revision>10</cp:revision>
  <dcterms:created xsi:type="dcterms:W3CDTF">2016-10-04T14:35:25Z</dcterms:created>
  <dcterms:modified xsi:type="dcterms:W3CDTF">2016-10-06T10:35:49Z</dcterms:modified>
</cp:coreProperties>
</file>