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485900"/>
          </a:xfrm>
        </p:spPr>
        <p:txBody>
          <a:bodyPr/>
          <a:lstStyle/>
          <a:p>
            <a:r>
              <a:rPr lang="en-US" dirty="0" smtClean="0"/>
              <a:t>Marriage and Intimate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Challenges to The Traditional Model of Marriage</a:t>
            </a:r>
          </a:p>
          <a:p>
            <a:r>
              <a:rPr lang="en-US" sz="2400" dirty="0" smtClean="0"/>
              <a:t>Deciding to Marry</a:t>
            </a:r>
          </a:p>
          <a:p>
            <a:r>
              <a:rPr lang="en-US" sz="2400" dirty="0" smtClean="0"/>
              <a:t>Marital Adjustment Across The Family Life Cycle</a:t>
            </a:r>
          </a:p>
          <a:p>
            <a:r>
              <a:rPr lang="en-US" sz="2400" dirty="0" smtClean="0"/>
              <a:t>Vulnerable Areas in Marital Adjustment</a:t>
            </a:r>
          </a:p>
          <a:p>
            <a:r>
              <a:rPr lang="en-US" sz="2400" dirty="0" smtClean="0"/>
              <a:t>Divorce and Its Aftermath</a:t>
            </a:r>
          </a:p>
          <a:p>
            <a:r>
              <a:rPr lang="en-US" sz="2400" dirty="0" smtClean="0"/>
              <a:t>Alternative Relationship Lifestyles</a:t>
            </a:r>
          </a:p>
        </p:txBody>
      </p:sp>
    </p:spTree>
    <p:extLst>
      <p:ext uri="{BB962C8B-B14F-4D97-AF65-F5344CB8AC3E}">
        <p14:creationId xmlns:p14="http://schemas.microsoft.com/office/powerpoint/2010/main" val="3310399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</TotalTime>
  <Words>35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Marriage and Intimate Relationships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8</cp:revision>
  <dcterms:created xsi:type="dcterms:W3CDTF">2019-08-15T07:36:08Z</dcterms:created>
  <dcterms:modified xsi:type="dcterms:W3CDTF">2019-08-15T07:54:12Z</dcterms:modified>
</cp:coreProperties>
</file>