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88" r:id="rId1"/>
  </p:sldMasterIdLst>
  <p:notesMasterIdLst>
    <p:notesMasterId r:id="rId22"/>
  </p:notesMasterIdLst>
  <p:sldIdLst>
    <p:sldId id="256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2" r:id="rId12"/>
    <p:sldId id="271" r:id="rId13"/>
    <p:sldId id="270" r:id="rId14"/>
    <p:sldId id="273" r:id="rId15"/>
    <p:sldId id="274" r:id="rId16"/>
    <p:sldId id="275" r:id="rId17"/>
    <p:sldId id="276" r:id="rId18"/>
    <p:sldId id="277" r:id="rId19"/>
    <p:sldId id="278" r:id="rId20"/>
    <p:sldId id="279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21"/>
    <p:restoredTop sz="94613"/>
  </p:normalViewPr>
  <p:slideViewPr>
    <p:cSldViewPr snapToGrid="0" snapToObjects="1">
      <p:cViewPr varScale="1">
        <p:scale>
          <a:sx n="80" d="100"/>
          <a:sy n="80" d="100"/>
        </p:scale>
        <p:origin x="-120" y="-2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502C07-504F-9E43-A04F-3F60F3906200}" type="datetimeFigureOut">
              <a:rPr lang="en-US" smtClean="0"/>
              <a:t>6/28/18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012B77-148A-FF4E-99A3-583EF56561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5289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 flip="none" rotWithShape="1">
          <a:gsLst>
            <a:gs pos="0">
              <a:srgbClr val="B1DDFF"/>
            </a:gs>
            <a:gs pos="100000">
              <a:srgbClr val="B1DDFF">
                <a:lumMod val="64000"/>
                <a:lumOff val="36000"/>
              </a:srgb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 cstate="email">
              <a:alphaModFix amt="12000"/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-368300" ty="203200" sx="64000" sy="64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C</a:t>
            </a:r>
          </a:p>
        </p:txBody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2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bg2"/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214194E-9CCA-0F48-AE63-43D02EB4E5FC}" type="datetimeFigureOut">
              <a:rPr lang="en-US" smtClean="0"/>
              <a:t>6/28/18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5500" cy="228600"/>
          </a:xfrm>
        </p:spPr>
        <p:txBody>
          <a:bodyPr/>
          <a:lstStyle>
            <a:lvl1pPr algn="l"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38E7B989-82D2-8B4E-BBE3-2BDBFA1A7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4954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4194E-9CCA-0F48-AE63-43D02EB4E5FC}" type="datetimeFigureOut">
              <a:rPr lang="en-US" smtClean="0"/>
              <a:t>6/28/18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7B989-82D2-8B4E-BBE3-2BDBFA1A7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3496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4194E-9CCA-0F48-AE63-43D02EB4E5FC}" type="datetimeFigureOut">
              <a:rPr lang="en-US" smtClean="0"/>
              <a:t>6/28/18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7B989-82D2-8B4E-BBE3-2BDBFA1A7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673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4194E-9CCA-0F48-AE63-43D02EB4E5FC}" type="datetimeFigureOut">
              <a:rPr lang="en-US" smtClean="0"/>
              <a:t>6/28/18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7B989-82D2-8B4E-BBE3-2BDBFA1A7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6189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gradFill flip="none" rotWithShape="1">
          <a:gsLst>
            <a:gs pos="0">
              <a:schemeClr val="bg2">
                <a:tint val="80000"/>
                <a:shade val="100000"/>
                <a:satMod val="300000"/>
              </a:schemeClr>
            </a:gs>
            <a:gs pos="100000">
              <a:srgbClr val="B1DDFF">
                <a:lumMod val="64000"/>
                <a:lumOff val="36000"/>
              </a:srgb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 cstate="email">
              <a:alphaModFix amt="12000"/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-368300" ty="203200" sx="64000" sy="64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C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2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bg2"/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600">
                <a:solidFill>
                  <a:schemeClr val="bg2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E214194E-9CCA-0F48-AE63-43D02EB4E5FC}" type="datetimeFigureOut">
              <a:rPr lang="en-US" smtClean="0"/>
              <a:t>6/28/18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7024" cy="228600"/>
          </a:xfrm>
        </p:spPr>
        <p:txBody>
          <a:bodyPr/>
          <a:lstStyle>
            <a:lvl1pPr algn="l"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2080"/>
            <a:ext cx="2112264" cy="2286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38E7B989-82D2-8B4E-BBE3-2BDBFA1A7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8063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4194E-9CCA-0F48-AE63-43D02EB4E5FC}" type="datetimeFigureOut">
              <a:rPr lang="en-US" smtClean="0"/>
              <a:t>6/28/18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7B989-82D2-8B4E-BBE3-2BDBFA1A7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214677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4194E-9CCA-0F48-AE63-43D02EB4E5FC}" type="datetimeFigureOut">
              <a:rPr lang="en-US" smtClean="0"/>
              <a:t>6/28/18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7B989-82D2-8B4E-BBE3-2BDBFA1A7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504234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4194E-9CCA-0F48-AE63-43D02EB4E5FC}" type="datetimeFigureOut">
              <a:rPr lang="en-US" smtClean="0"/>
              <a:t>6/28/18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7B989-82D2-8B4E-BBE3-2BDBFA1A7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7306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4194E-9CCA-0F48-AE63-43D02EB4E5FC}" type="datetimeFigureOut">
              <a:rPr lang="en-US" smtClean="0"/>
              <a:t>6/28/18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7B989-82D2-8B4E-BBE3-2BDBFA1A7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631626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4194E-9CCA-0F48-AE63-43D02EB4E5FC}" type="datetimeFigureOut">
              <a:rPr lang="en-US" smtClean="0"/>
              <a:t>6/28/18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8E7B989-82D2-8B4E-BBE3-2BDBFA1A7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764524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rgbClr val="969696"/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12700" dist="381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214194E-9CCA-0F48-AE63-43D02EB4E5FC}" type="datetimeFigureOut">
              <a:rPr lang="en-US" smtClean="0"/>
              <a:t>6/28/18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 lang="en-US" sz="1000" kern="12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12700" dist="381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8E7B989-82D2-8B4E-BBE3-2BDBFA1A7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2260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214194E-9CCA-0F48-AE63-43D02EB4E5FC}" type="datetimeFigureOut">
              <a:rPr lang="en-US" smtClean="0"/>
              <a:t>6/28/18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14667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8E7B989-82D2-8B4E-BBE3-2BDBFA1A7A5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</p:spTree>
    <p:extLst>
      <p:ext uri="{BB962C8B-B14F-4D97-AF65-F5344CB8AC3E}">
        <p14:creationId xmlns:p14="http://schemas.microsoft.com/office/powerpoint/2010/main" val="158690319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16.jpg"/><Relationship Id="rId5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4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4" Type="http://schemas.openxmlformats.org/officeDocument/2006/relationships/image" Target="../media/image23.jpeg"/><Relationship Id="rId5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4" Type="http://schemas.openxmlformats.org/officeDocument/2006/relationships/image" Target="../media/image27.jp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4" Type="http://schemas.openxmlformats.org/officeDocument/2006/relationships/image" Target="../media/image30.jpg"/><Relationship Id="rId5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4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jpeg"/><Relationship Id="rId5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GAYA  </a:t>
            </a:r>
            <a:r>
              <a:rPr lang="en-US" dirty="0" smtClean="0"/>
              <a:t>FASHION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DONNA ANGELINA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16927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3186" y="710005"/>
            <a:ext cx="16433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CLASSIC</a:t>
            </a:r>
            <a:endParaRPr lang="en-US" sz="28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186" y="1396066"/>
            <a:ext cx="2692710" cy="403457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05899" y="1396066"/>
            <a:ext cx="2686829" cy="403457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92729" y="1396066"/>
            <a:ext cx="2554767" cy="403457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64138" y="1396065"/>
            <a:ext cx="3040293" cy="4038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132557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3186" y="710005"/>
            <a:ext cx="28200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CONSERVATIVE</a:t>
            </a:r>
            <a:endParaRPr lang="en-US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13185" y="1602889"/>
            <a:ext cx="11028687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20000"/>
              </a:lnSpc>
              <a:buFont typeface="Arial" charset="0"/>
              <a:buChar char="•"/>
            </a:pPr>
            <a:r>
              <a:rPr lang="en-US" sz="2400" dirty="0" smtClean="0"/>
              <a:t>Gaya </a:t>
            </a:r>
            <a:r>
              <a:rPr lang="en-US" sz="2400" dirty="0" err="1" smtClean="0"/>
              <a:t>Wanita</a:t>
            </a:r>
            <a:r>
              <a:rPr lang="en-US" sz="2400" dirty="0" smtClean="0"/>
              <a:t> </a:t>
            </a:r>
            <a:r>
              <a:rPr lang="en-US" sz="2400" dirty="0" err="1" smtClean="0"/>
              <a:t>Kolot</a:t>
            </a:r>
            <a:r>
              <a:rPr lang="en-US" sz="2400" dirty="0" smtClean="0"/>
              <a:t> (Lama) </a:t>
            </a:r>
            <a:r>
              <a:rPr lang="en-US" sz="2400" dirty="0" err="1" smtClean="0"/>
              <a:t>mengulang</a:t>
            </a:r>
            <a:r>
              <a:rPr lang="en-US" sz="2400" dirty="0" smtClean="0"/>
              <a:t> era </a:t>
            </a:r>
            <a:r>
              <a:rPr lang="en-US" sz="2400" dirty="0" err="1" smtClean="0"/>
              <a:t>tahun</a:t>
            </a:r>
            <a:r>
              <a:rPr lang="en-US" sz="2400" dirty="0" smtClean="0"/>
              <a:t> 70-80. </a:t>
            </a:r>
          </a:p>
          <a:p>
            <a:pPr marL="342900" indent="-342900">
              <a:lnSpc>
                <a:spcPct val="120000"/>
              </a:lnSpc>
              <a:buFont typeface="Arial" charset="0"/>
              <a:buChar char="•"/>
            </a:pPr>
            <a:r>
              <a:rPr lang="id-ID" sz="2400" dirty="0" smtClean="0"/>
              <a:t>Warna: </a:t>
            </a:r>
            <a:r>
              <a:rPr lang="en-US" sz="2400" dirty="0">
                <a:latin typeface="Century Gothic" charset="0"/>
                <a:ea typeface="Century Gothic" charset="0"/>
                <a:cs typeface="Century Gothic" charset="0"/>
              </a:rPr>
              <a:t>Pastel, soft blends, muted rainbows. </a:t>
            </a:r>
            <a:endParaRPr lang="en-US" sz="2400" dirty="0" smtClean="0">
              <a:latin typeface="Century Gothic" charset="0"/>
              <a:ea typeface="Century Gothic" charset="0"/>
              <a:cs typeface="Century Gothic" charset="0"/>
            </a:endParaRPr>
          </a:p>
          <a:p>
            <a:pPr marL="342900" indent="-342900">
              <a:lnSpc>
                <a:spcPct val="120000"/>
              </a:lnSpc>
              <a:buFont typeface="Arial" charset="0"/>
              <a:buChar char="•"/>
            </a:pPr>
            <a:r>
              <a:rPr lang="id-ID" sz="2400" dirty="0" smtClean="0"/>
              <a:t>Memiliki potongan </a:t>
            </a:r>
            <a:r>
              <a:rPr lang="id-ID" sz="2400" dirty="0"/>
              <a:t>yang </a:t>
            </a:r>
            <a:r>
              <a:rPr lang="id-ID" sz="2400" dirty="0" smtClean="0"/>
              <a:t>sederhana</a:t>
            </a:r>
            <a:r>
              <a:rPr lang="id-ID" sz="2400" dirty="0"/>
              <a:t>, bulat  kurva dan semi </a:t>
            </a:r>
            <a:r>
              <a:rPr lang="id-ID" sz="2400" dirty="0" err="1" smtClean="0"/>
              <a:t>fitted</a:t>
            </a:r>
            <a:endParaRPr lang="id-ID" sz="2400" dirty="0" smtClean="0"/>
          </a:p>
          <a:p>
            <a:pPr marL="342900" indent="-342900">
              <a:lnSpc>
                <a:spcPct val="120000"/>
              </a:lnSpc>
              <a:buFont typeface="Arial" charset="0"/>
              <a:buChar char="•"/>
            </a:pPr>
            <a:r>
              <a:rPr lang="en-US" sz="2400" dirty="0" err="1" smtClean="0"/>
              <a:t>Menggunakan</a:t>
            </a:r>
            <a:r>
              <a:rPr lang="en-US" sz="2400" dirty="0" smtClean="0"/>
              <a:t> </a:t>
            </a:r>
            <a:r>
              <a:rPr lang="en-US" sz="2400" dirty="0" err="1" smtClean="0"/>
              <a:t>kain</a:t>
            </a:r>
            <a:r>
              <a:rPr lang="en-US" sz="2400" dirty="0" smtClean="0"/>
              <a:t> yang </a:t>
            </a:r>
            <a:r>
              <a:rPr lang="en-US" sz="2400" dirty="0" err="1" smtClean="0"/>
              <a:t>ringan</a:t>
            </a:r>
            <a:r>
              <a:rPr lang="en-US" sz="2400" dirty="0" smtClean="0"/>
              <a:t> </a:t>
            </a:r>
            <a:r>
              <a:rPr lang="en-US" sz="2400" dirty="0" err="1" smtClean="0"/>
              <a:t>seperti</a:t>
            </a:r>
            <a:r>
              <a:rPr lang="en-US" sz="2400" dirty="0" smtClean="0"/>
              <a:t> lace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sejenisnya</a:t>
            </a:r>
            <a:endParaRPr lang="en-US" sz="2400" dirty="0" smtClean="0"/>
          </a:p>
          <a:p>
            <a:pPr marL="342900" indent="-342900">
              <a:lnSpc>
                <a:spcPct val="120000"/>
              </a:lnSpc>
              <a:buFont typeface="Arial" charset="0"/>
              <a:buChar char="•"/>
            </a:pPr>
            <a:r>
              <a:rPr lang="en-US" sz="2400" dirty="0" err="1" smtClean="0"/>
              <a:t>Efek</a:t>
            </a:r>
            <a:r>
              <a:rPr lang="en-US" sz="2400" dirty="0" smtClean="0"/>
              <a:t> yang </a:t>
            </a:r>
            <a:r>
              <a:rPr lang="en-US" sz="2400" dirty="0" err="1" smtClean="0"/>
              <a:t>didapat</a:t>
            </a:r>
            <a:r>
              <a:rPr lang="en-US" sz="2400" dirty="0" smtClean="0"/>
              <a:t> : </a:t>
            </a:r>
            <a:r>
              <a:rPr lang="id-ID" sz="2400" dirty="0" smtClean="0"/>
              <a:t>lembut &amp; </a:t>
            </a:r>
            <a:r>
              <a:rPr lang="id-ID" sz="2400" dirty="0" err="1" smtClean="0"/>
              <a:t>innocent</a:t>
            </a:r>
            <a:r>
              <a:rPr lang="id-ID" sz="2400" dirty="0" smtClean="0"/>
              <a:t> </a:t>
            </a:r>
          </a:p>
          <a:p>
            <a:pPr marL="342900" indent="-342900">
              <a:lnSpc>
                <a:spcPct val="120000"/>
              </a:lnSpc>
              <a:buFont typeface="Arial" charset="0"/>
              <a:buChar char="•"/>
            </a:pPr>
            <a:r>
              <a:rPr lang="en-US" sz="2400" dirty="0" err="1" smtClean="0"/>
              <a:t>Aksesoris</a:t>
            </a:r>
            <a:r>
              <a:rPr lang="en-US" sz="2400" dirty="0" smtClean="0"/>
              <a:t> </a:t>
            </a:r>
            <a:r>
              <a:rPr lang="en-US" sz="2400" dirty="0" err="1"/>
              <a:t>pendukung</a:t>
            </a:r>
            <a:r>
              <a:rPr lang="en-US" sz="2400" dirty="0"/>
              <a:t> : </a:t>
            </a:r>
            <a:r>
              <a:rPr lang="en-US" sz="2400" dirty="0" err="1" smtClean="0"/>
              <a:t>Emas</a:t>
            </a:r>
            <a:r>
              <a:rPr lang="en-US" sz="2400" dirty="0" smtClean="0"/>
              <a:t> &amp; </a:t>
            </a:r>
            <a:r>
              <a:rPr lang="en-US" sz="2400" dirty="0" err="1" smtClean="0"/>
              <a:t>perak</a:t>
            </a:r>
            <a:r>
              <a:rPr lang="en-US" sz="2400" dirty="0" smtClean="0"/>
              <a:t> </a:t>
            </a:r>
            <a:r>
              <a:rPr lang="en-US" sz="2400" dirty="0" err="1" smtClean="0"/>
              <a:t>minimalis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43457914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3186" y="710005"/>
            <a:ext cx="28200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CONSERVATIVE</a:t>
            </a:r>
            <a:endParaRPr lang="en-US" sz="28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8242" y="1349297"/>
            <a:ext cx="3316558" cy="481564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44897" y="1349296"/>
            <a:ext cx="3210429" cy="48156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01412" y="1349295"/>
            <a:ext cx="3210429" cy="4815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868098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3186" y="710005"/>
            <a:ext cx="16914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WESTERN</a:t>
            </a:r>
            <a:endParaRPr lang="en-US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13185" y="1602889"/>
            <a:ext cx="11028687" cy="3182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20000"/>
              </a:lnSpc>
              <a:buFont typeface="Arial" charset="0"/>
              <a:buChar char="•"/>
            </a:pPr>
            <a:r>
              <a:rPr lang="en-US" sz="2400" dirty="0" err="1" smtClean="0"/>
              <a:t>Kebalikan</a:t>
            </a:r>
            <a:r>
              <a:rPr lang="en-US" sz="2400" dirty="0" smtClean="0"/>
              <a:t> </a:t>
            </a:r>
            <a:r>
              <a:rPr lang="en-US" sz="2400" dirty="0" err="1" smtClean="0"/>
              <a:t>dari</a:t>
            </a:r>
            <a:r>
              <a:rPr lang="en-US" sz="2400" dirty="0" smtClean="0"/>
              <a:t> </a:t>
            </a:r>
            <a:r>
              <a:rPr lang="en-US" sz="2400" dirty="0" err="1" smtClean="0"/>
              <a:t>gaya</a:t>
            </a:r>
            <a:r>
              <a:rPr lang="en-US" sz="2400" dirty="0" smtClean="0"/>
              <a:t> conservative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lebih</a:t>
            </a:r>
            <a:r>
              <a:rPr lang="en-US" sz="2400" dirty="0" smtClean="0"/>
              <a:t> </a:t>
            </a:r>
            <a:r>
              <a:rPr lang="en-US" sz="2400" dirty="0" err="1" smtClean="0"/>
              <a:t>menampilkan</a:t>
            </a:r>
            <a:r>
              <a:rPr lang="en-US" sz="2400" dirty="0" smtClean="0"/>
              <a:t> </a:t>
            </a:r>
            <a:r>
              <a:rPr lang="en-US" sz="2400" dirty="0" err="1" smtClean="0"/>
              <a:t>kemaskulinan</a:t>
            </a:r>
            <a:endParaRPr lang="en-US" sz="2400" dirty="0" smtClean="0"/>
          </a:p>
          <a:p>
            <a:pPr marL="342900" indent="-342900">
              <a:lnSpc>
                <a:spcPct val="120000"/>
              </a:lnSpc>
              <a:buFont typeface="Arial" charset="0"/>
              <a:buChar char="•"/>
            </a:pPr>
            <a:r>
              <a:rPr lang="id-ID" sz="2400" dirty="0" smtClean="0"/>
              <a:t>Warna: </a:t>
            </a:r>
            <a:r>
              <a:rPr lang="en-US" sz="2400" dirty="0" smtClean="0">
                <a:latin typeface="Century Gothic" charset="0"/>
                <a:ea typeface="Century Gothic" charset="0"/>
                <a:cs typeface="Century Gothic" charset="0"/>
              </a:rPr>
              <a:t>Earth tones. </a:t>
            </a:r>
          </a:p>
          <a:p>
            <a:pPr marL="342900" indent="-342900">
              <a:lnSpc>
                <a:spcPct val="120000"/>
              </a:lnSpc>
              <a:buFont typeface="Arial" charset="0"/>
              <a:buChar char="•"/>
            </a:pPr>
            <a:r>
              <a:rPr lang="id-ID" sz="2400" dirty="0" smtClean="0"/>
              <a:t>Memiliki potongan </a:t>
            </a:r>
            <a:r>
              <a:rPr lang="id-ID" sz="2400" dirty="0"/>
              <a:t>yang </a:t>
            </a:r>
            <a:r>
              <a:rPr lang="id-ID" sz="2400" dirty="0" smtClean="0"/>
              <a:t>sangat nyaman dan leluasa</a:t>
            </a:r>
          </a:p>
          <a:p>
            <a:pPr marL="342900" indent="-342900">
              <a:lnSpc>
                <a:spcPct val="120000"/>
              </a:lnSpc>
              <a:buFont typeface="Arial" charset="0"/>
              <a:buChar char="•"/>
            </a:pPr>
            <a:r>
              <a:rPr lang="en-US" sz="2400" dirty="0" err="1" smtClean="0"/>
              <a:t>Menggunakan</a:t>
            </a:r>
            <a:r>
              <a:rPr lang="en-US" sz="2400" dirty="0" smtClean="0"/>
              <a:t> </a:t>
            </a:r>
            <a:r>
              <a:rPr lang="en-US" sz="2400" dirty="0" err="1" smtClean="0"/>
              <a:t>kain</a:t>
            </a:r>
            <a:r>
              <a:rPr lang="en-US" sz="2400" dirty="0" smtClean="0"/>
              <a:t> yang </a:t>
            </a:r>
            <a:r>
              <a:rPr lang="en-US" sz="2400" dirty="0" err="1" smtClean="0"/>
              <a:t>kuat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tebal</a:t>
            </a:r>
            <a:r>
              <a:rPr lang="en-US" sz="2400" dirty="0" smtClean="0"/>
              <a:t> </a:t>
            </a:r>
            <a:r>
              <a:rPr lang="en-US" sz="2400" dirty="0" err="1" smtClean="0"/>
              <a:t>seperti</a:t>
            </a:r>
            <a:r>
              <a:rPr lang="en-US" sz="2400" dirty="0" smtClean="0"/>
              <a:t> denim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kulit</a:t>
            </a:r>
            <a:endParaRPr lang="en-US" sz="2400" dirty="0" smtClean="0"/>
          </a:p>
          <a:p>
            <a:pPr marL="342900" indent="-342900">
              <a:lnSpc>
                <a:spcPct val="120000"/>
              </a:lnSpc>
              <a:buFont typeface="Arial" charset="0"/>
              <a:buChar char="•"/>
            </a:pPr>
            <a:r>
              <a:rPr lang="en-US" sz="2400" dirty="0" err="1" smtClean="0"/>
              <a:t>Efek</a:t>
            </a:r>
            <a:r>
              <a:rPr lang="en-US" sz="2400" dirty="0" smtClean="0"/>
              <a:t> yang </a:t>
            </a:r>
            <a:r>
              <a:rPr lang="en-US" sz="2400" dirty="0" err="1" smtClean="0"/>
              <a:t>didapat</a:t>
            </a:r>
            <a:r>
              <a:rPr lang="en-US" sz="2400" dirty="0" smtClean="0"/>
              <a:t> : </a:t>
            </a:r>
            <a:r>
              <a:rPr lang="id-ID" sz="2400" dirty="0" smtClean="0"/>
              <a:t>Perkasa dan kuat</a:t>
            </a:r>
          </a:p>
          <a:p>
            <a:pPr marL="342900" indent="-342900">
              <a:lnSpc>
                <a:spcPct val="120000"/>
              </a:lnSpc>
              <a:buFont typeface="Arial" charset="0"/>
              <a:buChar char="•"/>
            </a:pPr>
            <a:r>
              <a:rPr lang="en-US" sz="2400" dirty="0" err="1" smtClean="0"/>
              <a:t>Aksesoris</a:t>
            </a:r>
            <a:r>
              <a:rPr lang="en-US" sz="2400" dirty="0" smtClean="0"/>
              <a:t> </a:t>
            </a:r>
            <a:r>
              <a:rPr lang="en-US" sz="2400" dirty="0" err="1"/>
              <a:t>pendukung</a:t>
            </a:r>
            <a:r>
              <a:rPr lang="en-US" sz="2400" dirty="0"/>
              <a:t> </a:t>
            </a:r>
            <a:r>
              <a:rPr lang="en-US" sz="2400" dirty="0" smtClean="0"/>
              <a:t>: </a:t>
            </a:r>
            <a:r>
              <a:rPr lang="en-US" sz="2400" dirty="0" err="1" smtClean="0"/>
              <a:t>Kulit</a:t>
            </a:r>
            <a:r>
              <a:rPr lang="en-US" sz="2400" dirty="0" smtClean="0"/>
              <a:t>, Boots, </a:t>
            </a:r>
            <a:r>
              <a:rPr lang="en-US" sz="2400" dirty="0" err="1" smtClean="0"/>
              <a:t>dan</a:t>
            </a:r>
            <a:r>
              <a:rPr lang="en-US" sz="2400" dirty="0" smtClean="0"/>
              <a:t> aksesoris2 </a:t>
            </a:r>
            <a:r>
              <a:rPr lang="en-US" sz="2400" dirty="0" err="1" smtClean="0"/>
              <a:t>tebal</a:t>
            </a:r>
            <a:r>
              <a:rPr lang="en-US" sz="2400" dirty="0" smtClean="0"/>
              <a:t> (bulky)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45636353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3186" y="710005"/>
            <a:ext cx="16914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WESTERN</a:t>
            </a:r>
            <a:endParaRPr lang="en-US" sz="28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7926" y="1233225"/>
            <a:ext cx="3041185" cy="434277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42380" y="1233225"/>
            <a:ext cx="2374052" cy="434277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2002" y="1233225"/>
            <a:ext cx="2420203" cy="429787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39201" y="1233226"/>
            <a:ext cx="2862486" cy="4297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521090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3186" y="710005"/>
            <a:ext cx="15712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CASUAL</a:t>
            </a:r>
            <a:endParaRPr lang="en-US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13185" y="1602889"/>
            <a:ext cx="11028687" cy="3182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20000"/>
              </a:lnSpc>
              <a:buFont typeface="Arial" charset="0"/>
              <a:buChar char="•"/>
            </a:pPr>
            <a:r>
              <a:rPr lang="en-US" sz="2400" dirty="0" smtClean="0"/>
              <a:t>Gaya </a:t>
            </a:r>
            <a:r>
              <a:rPr lang="en-US" sz="2400" dirty="0" err="1" smtClean="0"/>
              <a:t>santai</a:t>
            </a:r>
            <a:r>
              <a:rPr lang="en-US" sz="2400" dirty="0" smtClean="0"/>
              <a:t> “feels like home”</a:t>
            </a:r>
          </a:p>
          <a:p>
            <a:pPr marL="342900" indent="-342900">
              <a:lnSpc>
                <a:spcPct val="120000"/>
              </a:lnSpc>
              <a:buFont typeface="Arial" charset="0"/>
              <a:buChar char="•"/>
            </a:pPr>
            <a:r>
              <a:rPr lang="id-ID" sz="2400" dirty="0" smtClean="0"/>
              <a:t>Warna: </a:t>
            </a:r>
            <a:r>
              <a:rPr lang="en-US" sz="2400" dirty="0" err="1" smtClean="0">
                <a:latin typeface="Century Gothic" charset="0"/>
                <a:ea typeface="Century Gothic" charset="0"/>
                <a:cs typeface="Century Gothic" charset="0"/>
              </a:rPr>
              <a:t>Warna</a:t>
            </a:r>
            <a:r>
              <a:rPr lang="en-US" sz="2400" dirty="0" smtClean="0"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sz="2400" dirty="0" err="1" smtClean="0">
                <a:latin typeface="Century Gothic" charset="0"/>
                <a:ea typeface="Century Gothic" charset="0"/>
                <a:cs typeface="Century Gothic" charset="0"/>
              </a:rPr>
              <a:t>warna</a:t>
            </a:r>
            <a:r>
              <a:rPr lang="en-US" sz="2400" dirty="0" smtClean="0"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sz="2400" dirty="0" err="1" smtClean="0">
                <a:latin typeface="Century Gothic" charset="0"/>
                <a:ea typeface="Century Gothic" charset="0"/>
                <a:cs typeface="Century Gothic" charset="0"/>
              </a:rPr>
              <a:t>cerah</a:t>
            </a:r>
            <a:r>
              <a:rPr lang="en-US" sz="2400" dirty="0" smtClean="0">
                <a:latin typeface="Century Gothic" charset="0"/>
                <a:ea typeface="Century Gothic" charset="0"/>
                <a:cs typeface="Century Gothic" charset="0"/>
              </a:rPr>
              <a:t>, pastel &amp; earth tone</a:t>
            </a:r>
          </a:p>
          <a:p>
            <a:pPr marL="342900" indent="-342900">
              <a:lnSpc>
                <a:spcPct val="120000"/>
              </a:lnSpc>
              <a:buFont typeface="Arial" charset="0"/>
              <a:buChar char="•"/>
            </a:pPr>
            <a:r>
              <a:rPr lang="id-ID" sz="2400" dirty="0" smtClean="0"/>
              <a:t>Memiliki potongan </a:t>
            </a:r>
            <a:r>
              <a:rPr lang="id-ID" sz="2400" dirty="0"/>
              <a:t>yang </a:t>
            </a:r>
            <a:r>
              <a:rPr lang="id-ID" sz="2400" dirty="0" err="1" smtClean="0"/>
              <a:t>simple</a:t>
            </a:r>
            <a:r>
              <a:rPr lang="id-ID" sz="2400" dirty="0" smtClean="0"/>
              <a:t> namun terkadang tidak beraturan</a:t>
            </a:r>
          </a:p>
          <a:p>
            <a:pPr marL="342900" indent="-342900">
              <a:lnSpc>
                <a:spcPct val="120000"/>
              </a:lnSpc>
              <a:buFont typeface="Arial" charset="0"/>
              <a:buChar char="•"/>
            </a:pPr>
            <a:r>
              <a:rPr lang="en-US" sz="2400" dirty="0" err="1" smtClean="0"/>
              <a:t>Menggunakan</a:t>
            </a:r>
            <a:r>
              <a:rPr lang="en-US" sz="2400" dirty="0" smtClean="0"/>
              <a:t> </a:t>
            </a:r>
            <a:r>
              <a:rPr lang="en-US" sz="2400" dirty="0" err="1" smtClean="0"/>
              <a:t>bahan</a:t>
            </a:r>
            <a:r>
              <a:rPr lang="en-US" sz="2400" dirty="0" smtClean="0"/>
              <a:t> yang </a:t>
            </a:r>
            <a:r>
              <a:rPr lang="en-US" sz="2400" dirty="0" err="1" smtClean="0"/>
              <a:t>nyaman</a:t>
            </a:r>
            <a:r>
              <a:rPr lang="en-US" sz="2400" dirty="0" smtClean="0"/>
              <a:t> </a:t>
            </a:r>
            <a:r>
              <a:rPr lang="en-US" sz="2400" dirty="0" err="1" smtClean="0"/>
              <a:t>terkadang</a:t>
            </a:r>
            <a:r>
              <a:rPr lang="en-US" sz="2400" dirty="0" smtClean="0"/>
              <a:t> semi </a:t>
            </a:r>
            <a:r>
              <a:rPr lang="en-US" sz="2400" dirty="0" err="1" smtClean="0"/>
              <a:t>sintetis</a:t>
            </a:r>
            <a:endParaRPr lang="en-US" sz="2400" dirty="0" smtClean="0"/>
          </a:p>
          <a:p>
            <a:pPr marL="342900" indent="-342900">
              <a:lnSpc>
                <a:spcPct val="120000"/>
              </a:lnSpc>
              <a:buFont typeface="Arial" charset="0"/>
              <a:buChar char="•"/>
            </a:pPr>
            <a:r>
              <a:rPr lang="en-US" sz="2400" dirty="0" err="1" smtClean="0"/>
              <a:t>Efek</a:t>
            </a:r>
            <a:r>
              <a:rPr lang="en-US" sz="2400" dirty="0" smtClean="0"/>
              <a:t> yang </a:t>
            </a:r>
            <a:r>
              <a:rPr lang="en-US" sz="2400" dirty="0" err="1" smtClean="0"/>
              <a:t>didapat</a:t>
            </a:r>
            <a:r>
              <a:rPr lang="en-US" sz="2400" dirty="0" smtClean="0"/>
              <a:t> : </a:t>
            </a:r>
            <a:r>
              <a:rPr lang="id-ID" sz="2400" dirty="0"/>
              <a:t>Santai, atletik, bersahaja dan </a:t>
            </a:r>
            <a:r>
              <a:rPr lang="id-ID" sz="2400" dirty="0" smtClean="0"/>
              <a:t>sederhana.</a:t>
            </a:r>
          </a:p>
          <a:p>
            <a:pPr marL="342900" indent="-342900">
              <a:lnSpc>
                <a:spcPct val="120000"/>
              </a:lnSpc>
              <a:buFont typeface="Arial" charset="0"/>
              <a:buChar char="•"/>
            </a:pPr>
            <a:r>
              <a:rPr lang="id-ID" sz="2400" dirty="0" smtClean="0"/>
              <a:t>Banyak dapat dibeli di </a:t>
            </a:r>
            <a:r>
              <a:rPr lang="id-ID" sz="2400" dirty="0" err="1" smtClean="0"/>
              <a:t>mall</a:t>
            </a:r>
            <a:endParaRPr lang="id-ID" sz="2400" dirty="0" smtClean="0"/>
          </a:p>
          <a:p>
            <a:pPr marL="342900" indent="-342900">
              <a:lnSpc>
                <a:spcPct val="120000"/>
              </a:lnSpc>
              <a:buFont typeface="Arial" charset="0"/>
              <a:buChar char="•"/>
            </a:pPr>
            <a:r>
              <a:rPr lang="en-US" sz="2400" dirty="0" err="1" smtClean="0"/>
              <a:t>Aksesoris</a:t>
            </a:r>
            <a:r>
              <a:rPr lang="en-US" sz="2400" dirty="0" smtClean="0"/>
              <a:t> </a:t>
            </a:r>
            <a:r>
              <a:rPr lang="en-US" sz="2400" dirty="0" err="1"/>
              <a:t>pendukung</a:t>
            </a:r>
            <a:r>
              <a:rPr lang="en-US" sz="2400" dirty="0"/>
              <a:t> </a:t>
            </a:r>
            <a:r>
              <a:rPr lang="en-US" sz="2400" dirty="0" smtClean="0"/>
              <a:t>: </a:t>
            </a:r>
            <a:r>
              <a:rPr lang="en-US" sz="2400" dirty="0" err="1" smtClean="0"/>
              <a:t>Aksesoris</a:t>
            </a:r>
            <a:r>
              <a:rPr lang="en-US" sz="2400" dirty="0" smtClean="0"/>
              <a:t> simple </a:t>
            </a:r>
            <a:r>
              <a:rPr lang="en-US" sz="2400" dirty="0" err="1" smtClean="0"/>
              <a:t>terkadang</a:t>
            </a:r>
            <a:r>
              <a:rPr lang="en-US" sz="2400" dirty="0" smtClean="0"/>
              <a:t> </a:t>
            </a:r>
            <a:r>
              <a:rPr lang="en-US" sz="2400" dirty="0" err="1" smtClean="0"/>
              <a:t>hanya</a:t>
            </a:r>
            <a:r>
              <a:rPr lang="en-US" sz="2400" dirty="0" smtClean="0"/>
              <a:t> </a:t>
            </a:r>
            <a:r>
              <a:rPr lang="en-US" sz="2400" dirty="0" err="1" smtClean="0"/>
              <a:t>sekali</a:t>
            </a:r>
            <a:r>
              <a:rPr lang="en-US" sz="2400" dirty="0" smtClean="0"/>
              <a:t> </a:t>
            </a:r>
            <a:r>
              <a:rPr lang="en-US" sz="2400" dirty="0" err="1" smtClean="0"/>
              <a:t>pakai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79601485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3186" y="710005"/>
            <a:ext cx="15712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CASUAL</a:t>
            </a:r>
            <a:endParaRPr lang="en-US" sz="28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186" y="1507273"/>
            <a:ext cx="4246756" cy="424675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9942" y="1507274"/>
            <a:ext cx="3014333" cy="424675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74275" y="1507273"/>
            <a:ext cx="2834042" cy="4246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244856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3186" y="710005"/>
            <a:ext cx="16770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GRUNGE</a:t>
            </a:r>
            <a:endParaRPr lang="en-US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13185" y="1602889"/>
            <a:ext cx="11028687" cy="45120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20000"/>
              </a:lnSpc>
              <a:buFont typeface="Arial" charset="0"/>
              <a:buChar char="•"/>
            </a:pPr>
            <a:r>
              <a:rPr lang="en-US" sz="2400" dirty="0" err="1" smtClean="0"/>
              <a:t>Kategori</a:t>
            </a:r>
            <a:r>
              <a:rPr lang="en-US" sz="2400" dirty="0" smtClean="0"/>
              <a:t> </a:t>
            </a:r>
            <a:r>
              <a:rPr lang="en-US" sz="2400" dirty="0"/>
              <a:t>yang </a:t>
            </a:r>
            <a:r>
              <a:rPr lang="en-US" sz="2400" dirty="0" err="1"/>
              <a:t>dibuat</a:t>
            </a:r>
            <a:r>
              <a:rPr lang="en-US" sz="2400" dirty="0"/>
              <a:t> </a:t>
            </a:r>
            <a:r>
              <a:rPr lang="en-US" sz="2400" dirty="0" err="1"/>
              <a:t>populer</a:t>
            </a:r>
            <a:r>
              <a:rPr lang="en-US" sz="2400" dirty="0"/>
              <a:t> </a:t>
            </a:r>
            <a:r>
              <a:rPr lang="en-US" sz="2400" dirty="0" err="1"/>
              <a:t>pada</a:t>
            </a:r>
            <a:r>
              <a:rPr lang="en-US" sz="2400" dirty="0"/>
              <a:t> </a:t>
            </a:r>
            <a:r>
              <a:rPr lang="en-US" sz="2400" dirty="0" err="1"/>
              <a:t>awal</a:t>
            </a:r>
            <a:r>
              <a:rPr lang="en-US" sz="2400" dirty="0"/>
              <a:t> 90-an. </a:t>
            </a:r>
            <a:r>
              <a:rPr lang="en-US" sz="2400" dirty="0" err="1"/>
              <a:t>Ini</a:t>
            </a:r>
            <a:r>
              <a:rPr lang="en-US" sz="2400" dirty="0"/>
              <a:t> </a:t>
            </a:r>
            <a:r>
              <a:rPr lang="en-US" sz="2400" dirty="0" err="1"/>
              <a:t>menciptakan</a:t>
            </a:r>
            <a:r>
              <a:rPr lang="en-US" sz="2400" dirty="0"/>
              <a:t> </a:t>
            </a:r>
            <a:r>
              <a:rPr lang="en-US" sz="2400" dirty="0" err="1"/>
              <a:t>penekanan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generasi</a:t>
            </a:r>
            <a:r>
              <a:rPr lang="en-US" sz="2400" dirty="0"/>
              <a:t> yang </a:t>
            </a:r>
            <a:r>
              <a:rPr lang="en-US" sz="2400" dirty="0" err="1"/>
              <a:t>lebih</a:t>
            </a:r>
            <a:r>
              <a:rPr lang="en-US" sz="2400" dirty="0"/>
              <a:t> </a:t>
            </a:r>
            <a:r>
              <a:rPr lang="en-US" sz="2400" dirty="0" err="1"/>
              <a:t>muda</a:t>
            </a:r>
            <a:r>
              <a:rPr lang="en-US" sz="2400" dirty="0"/>
              <a:t>, </a:t>
            </a:r>
            <a:r>
              <a:rPr lang="en-US" sz="2400" dirty="0" err="1"/>
              <a:t>konstruksi</a:t>
            </a:r>
            <a:r>
              <a:rPr lang="en-US" sz="2400" dirty="0"/>
              <a:t> </a:t>
            </a:r>
            <a:r>
              <a:rPr lang="en-US" sz="2400" dirty="0" err="1"/>
              <a:t>berlebihan</a:t>
            </a:r>
            <a:r>
              <a:rPr lang="en-US" sz="2400" dirty="0"/>
              <a:t>, </a:t>
            </a:r>
            <a:r>
              <a:rPr lang="en-US" sz="2400" dirty="0" err="1"/>
              <a:t>memisahkan</a:t>
            </a:r>
            <a:r>
              <a:rPr lang="en-US" sz="2400" dirty="0"/>
              <a:t>,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koordinat</a:t>
            </a:r>
            <a:r>
              <a:rPr lang="en-US" sz="2400" dirty="0" smtClean="0"/>
              <a:t>.</a:t>
            </a:r>
          </a:p>
          <a:p>
            <a:pPr marL="342900" indent="-342900">
              <a:lnSpc>
                <a:spcPct val="120000"/>
              </a:lnSpc>
              <a:buFont typeface="Arial" charset="0"/>
              <a:buChar char="•"/>
            </a:pPr>
            <a:r>
              <a:rPr lang="id-ID" sz="2400" dirty="0" smtClean="0"/>
              <a:t>Warna: </a:t>
            </a:r>
            <a:r>
              <a:rPr lang="en-US" sz="2400" dirty="0" err="1" smtClean="0">
                <a:latin typeface="Century Gothic" charset="0"/>
                <a:ea typeface="Century Gothic" charset="0"/>
                <a:cs typeface="Century Gothic" charset="0"/>
              </a:rPr>
              <a:t>Semua</a:t>
            </a:r>
            <a:r>
              <a:rPr lang="en-US" sz="2400" dirty="0" smtClean="0"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sz="2400" dirty="0" err="1" smtClean="0">
                <a:latin typeface="Century Gothic" charset="0"/>
                <a:ea typeface="Century Gothic" charset="0"/>
                <a:cs typeface="Century Gothic" charset="0"/>
              </a:rPr>
              <a:t>warna</a:t>
            </a:r>
            <a:r>
              <a:rPr lang="en-US" sz="2400" dirty="0" smtClean="0">
                <a:latin typeface="Century Gothic" charset="0"/>
                <a:ea typeface="Century Gothic" charset="0"/>
                <a:cs typeface="Century Gothic" charset="0"/>
              </a:rPr>
              <a:t>, navy, earthy</a:t>
            </a:r>
          </a:p>
          <a:p>
            <a:pPr marL="342900" indent="-342900">
              <a:lnSpc>
                <a:spcPct val="120000"/>
              </a:lnSpc>
              <a:buFont typeface="Arial" charset="0"/>
              <a:buChar char="•"/>
            </a:pPr>
            <a:r>
              <a:rPr lang="id-ID" sz="2400" dirty="0" smtClean="0"/>
              <a:t>Memiliki potongan </a:t>
            </a:r>
            <a:r>
              <a:rPr lang="id-ID" sz="2400" dirty="0"/>
              <a:t>yang tidak </a:t>
            </a:r>
            <a:r>
              <a:rPr lang="id-ID" sz="2400" dirty="0" smtClean="0"/>
              <a:t>terstruktur dan </a:t>
            </a:r>
            <a:r>
              <a:rPr lang="id-ID" sz="2400" dirty="0"/>
              <a:t>tidak biasa.</a:t>
            </a:r>
            <a:endParaRPr lang="id-ID" sz="2400" dirty="0" smtClean="0"/>
          </a:p>
          <a:p>
            <a:pPr marL="342900" indent="-342900">
              <a:lnSpc>
                <a:spcPct val="120000"/>
              </a:lnSpc>
              <a:buFont typeface="Arial" charset="0"/>
              <a:buChar char="•"/>
            </a:pPr>
            <a:r>
              <a:rPr lang="en-US" sz="2400" dirty="0" err="1" smtClean="0"/>
              <a:t>Menggunakan</a:t>
            </a:r>
            <a:r>
              <a:rPr lang="en-US" sz="2400" dirty="0" smtClean="0"/>
              <a:t> </a:t>
            </a:r>
            <a:r>
              <a:rPr lang="en-US" sz="2400" dirty="0" err="1" smtClean="0"/>
              <a:t>bahan</a:t>
            </a:r>
            <a:r>
              <a:rPr lang="en-US" sz="2400" dirty="0" smtClean="0"/>
              <a:t> yang </a:t>
            </a:r>
            <a:r>
              <a:rPr lang="en-US" sz="2400" dirty="0" err="1" smtClean="0"/>
              <a:t>nyaman</a:t>
            </a:r>
            <a:r>
              <a:rPr lang="en-US" sz="2400" dirty="0" smtClean="0"/>
              <a:t> </a:t>
            </a:r>
            <a:r>
              <a:rPr lang="en-US" sz="2400" dirty="0" err="1" smtClean="0"/>
              <a:t>terkadang</a:t>
            </a:r>
            <a:r>
              <a:rPr lang="en-US" sz="2400" dirty="0" smtClean="0"/>
              <a:t> semi </a:t>
            </a:r>
            <a:r>
              <a:rPr lang="en-US" sz="2400" dirty="0" err="1" smtClean="0"/>
              <a:t>sintetis</a:t>
            </a:r>
            <a:endParaRPr lang="en-US" sz="2400" dirty="0" smtClean="0"/>
          </a:p>
          <a:p>
            <a:pPr marL="342900" indent="-342900">
              <a:lnSpc>
                <a:spcPct val="120000"/>
              </a:lnSpc>
              <a:buFont typeface="Arial" charset="0"/>
              <a:buChar char="•"/>
            </a:pPr>
            <a:r>
              <a:rPr lang="en-US" sz="2400" dirty="0" err="1" smtClean="0"/>
              <a:t>Efek</a:t>
            </a:r>
            <a:r>
              <a:rPr lang="en-US" sz="2400" dirty="0" smtClean="0"/>
              <a:t> yang </a:t>
            </a:r>
            <a:r>
              <a:rPr lang="en-US" sz="2400" dirty="0" err="1" smtClean="0"/>
              <a:t>didapat</a:t>
            </a:r>
            <a:r>
              <a:rPr lang="en-US" sz="2400" dirty="0" smtClean="0"/>
              <a:t> </a:t>
            </a:r>
            <a:r>
              <a:rPr lang="en-US" sz="2400" dirty="0"/>
              <a:t>: </a:t>
            </a:r>
            <a:r>
              <a:rPr lang="en-US" sz="2400" dirty="0" err="1"/>
              <a:t>Muda</a:t>
            </a:r>
            <a:r>
              <a:rPr lang="en-US" sz="2400" dirty="0"/>
              <a:t>, </a:t>
            </a:r>
            <a:r>
              <a:rPr lang="en-US" sz="2400" dirty="0" err="1"/>
              <a:t>percaya</a:t>
            </a:r>
            <a:r>
              <a:rPr lang="en-US" sz="2400" dirty="0"/>
              <a:t> </a:t>
            </a:r>
            <a:r>
              <a:rPr lang="en-US" sz="2400" dirty="0" err="1" smtClean="0"/>
              <a:t>diri</a:t>
            </a:r>
            <a:r>
              <a:rPr lang="en-US" sz="2400" dirty="0" smtClean="0"/>
              <a:t> </a:t>
            </a:r>
            <a:r>
              <a:rPr lang="en-US" sz="2400" dirty="0" err="1" smtClean="0"/>
              <a:t>tapi</a:t>
            </a:r>
            <a:r>
              <a:rPr lang="en-US" sz="2400" dirty="0" smtClean="0"/>
              <a:t> </a:t>
            </a:r>
            <a:r>
              <a:rPr lang="en-US" sz="2400" dirty="0" err="1" smtClean="0"/>
              <a:t>praktis</a:t>
            </a:r>
            <a:r>
              <a:rPr lang="en-US" sz="2400" dirty="0"/>
              <a:t>. </a:t>
            </a:r>
            <a:r>
              <a:rPr lang="en-US" sz="2400" dirty="0" err="1"/>
              <a:t>kebanyakan</a:t>
            </a:r>
            <a:r>
              <a:rPr lang="en-US" sz="2400" dirty="0"/>
              <a:t> </a:t>
            </a:r>
            <a:r>
              <a:rPr lang="en-US" sz="2400" dirty="0" err="1"/>
              <a:t>desain</a:t>
            </a:r>
            <a:r>
              <a:rPr lang="en-US" sz="2400" dirty="0"/>
              <a:t> </a:t>
            </a:r>
            <a:r>
              <a:rPr lang="en-US" sz="2400" dirty="0" err="1"/>
              <a:t>cepat</a:t>
            </a:r>
            <a:r>
              <a:rPr lang="en-US" sz="2400" dirty="0"/>
              <a:t> </a:t>
            </a:r>
            <a:r>
              <a:rPr lang="en-US" sz="2400" dirty="0" err="1"/>
              <a:t>mati</a:t>
            </a:r>
            <a:r>
              <a:rPr lang="en-US" sz="2400" dirty="0" smtClean="0"/>
              <a:t>.</a:t>
            </a:r>
          </a:p>
          <a:p>
            <a:pPr marL="342900" indent="-342900">
              <a:lnSpc>
                <a:spcPct val="120000"/>
              </a:lnSpc>
              <a:buFont typeface="Arial" charset="0"/>
              <a:buChar char="•"/>
            </a:pPr>
            <a:r>
              <a:rPr lang="en-US" sz="2400" dirty="0" err="1" smtClean="0"/>
              <a:t>Aksesoris</a:t>
            </a:r>
            <a:r>
              <a:rPr lang="en-US" sz="2400" dirty="0" smtClean="0"/>
              <a:t> </a:t>
            </a:r>
            <a:r>
              <a:rPr lang="en-US" sz="2400" dirty="0" err="1"/>
              <a:t>pendukung</a:t>
            </a:r>
            <a:r>
              <a:rPr lang="en-US" sz="2400" dirty="0"/>
              <a:t> </a:t>
            </a:r>
            <a:r>
              <a:rPr lang="en-US" sz="2400" dirty="0" smtClean="0"/>
              <a:t>: </a:t>
            </a:r>
            <a:r>
              <a:rPr lang="en-US" sz="2400" dirty="0" err="1" smtClean="0"/>
              <a:t>Semua</a:t>
            </a:r>
            <a:r>
              <a:rPr lang="en-US" sz="2400" dirty="0" smtClean="0"/>
              <a:t> </a:t>
            </a:r>
            <a:r>
              <a:rPr lang="en-US" sz="2400" dirty="0" err="1" smtClean="0"/>
              <a:t>jenis</a:t>
            </a:r>
            <a:r>
              <a:rPr lang="en-US" sz="2400" dirty="0" smtClean="0"/>
              <a:t> </a:t>
            </a:r>
            <a:r>
              <a:rPr lang="en-US" sz="2400" dirty="0" err="1" smtClean="0"/>
              <a:t>padupadan</a:t>
            </a:r>
            <a:r>
              <a:rPr lang="en-US" sz="2400" dirty="0" smtClean="0"/>
              <a:t> </a:t>
            </a:r>
            <a:r>
              <a:rPr lang="en-US" sz="2400" dirty="0" err="1"/>
              <a:t>a</a:t>
            </a:r>
            <a:r>
              <a:rPr lang="en-US" sz="2400" dirty="0" err="1" smtClean="0"/>
              <a:t>ksesoris</a:t>
            </a:r>
            <a:r>
              <a:rPr lang="en-US" sz="2400" dirty="0" smtClean="0"/>
              <a:t> </a:t>
            </a:r>
            <a:r>
              <a:rPr lang="en-US" sz="2400" dirty="0" err="1" smtClean="0"/>
              <a:t>terkadang</a:t>
            </a:r>
            <a:r>
              <a:rPr lang="en-US" sz="2400" dirty="0" smtClean="0"/>
              <a:t> </a:t>
            </a:r>
            <a:r>
              <a:rPr lang="en-US" sz="2400" dirty="0" err="1" smtClean="0"/>
              <a:t>hanya</a:t>
            </a:r>
            <a:r>
              <a:rPr lang="en-US" sz="2400" dirty="0" smtClean="0"/>
              <a:t> </a:t>
            </a:r>
            <a:r>
              <a:rPr lang="en-US" sz="2400" dirty="0" err="1" smtClean="0"/>
              <a:t>sekali</a:t>
            </a:r>
            <a:r>
              <a:rPr lang="en-US" sz="2400" dirty="0" smtClean="0"/>
              <a:t> </a:t>
            </a:r>
            <a:r>
              <a:rPr lang="en-US" sz="2400" dirty="0" err="1" smtClean="0"/>
              <a:t>pakai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66075704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3186" y="710005"/>
            <a:ext cx="16770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GRUNGE</a:t>
            </a:r>
            <a:endParaRPr lang="en-US" sz="28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186" y="1550018"/>
            <a:ext cx="2429660" cy="372450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85874" y="1550018"/>
            <a:ext cx="2177182" cy="372450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8682" y="1550018"/>
            <a:ext cx="2486109" cy="372450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19368" y="1550017"/>
            <a:ext cx="2478492" cy="3724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186733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3186" y="710005"/>
            <a:ext cx="19944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FUTURISTIC</a:t>
            </a:r>
            <a:endParaRPr lang="en-US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13185" y="1602889"/>
            <a:ext cx="11028687" cy="3182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20000"/>
              </a:lnSpc>
              <a:buFont typeface="Arial" charset="0"/>
              <a:buChar char="•"/>
            </a:pPr>
            <a:r>
              <a:rPr lang="id-ID" sz="2400" dirty="0"/>
              <a:t>M</a:t>
            </a:r>
            <a:r>
              <a:rPr lang="id-ID" sz="2400" dirty="0" smtClean="0"/>
              <a:t>enekankan </a:t>
            </a:r>
            <a:r>
              <a:rPr lang="id-ID" sz="2400" dirty="0"/>
              <a:t>tampilan elektronik dan </a:t>
            </a:r>
            <a:r>
              <a:rPr lang="id-ID" sz="2400" dirty="0" smtClean="0"/>
              <a:t>era </a:t>
            </a:r>
            <a:r>
              <a:rPr lang="id-ID" sz="2400" dirty="0"/>
              <a:t>komputer. Konsep desain berdasarkan </a:t>
            </a:r>
            <a:r>
              <a:rPr lang="id-ID" sz="2400" dirty="0" smtClean="0"/>
              <a:t>inspirasi galaksi </a:t>
            </a:r>
            <a:r>
              <a:rPr lang="id-ID" sz="2400" dirty="0"/>
              <a:t>atau  ekstra-</a:t>
            </a:r>
            <a:r>
              <a:rPr lang="id-ID" sz="2400" dirty="0" err="1"/>
              <a:t>terestrial</a:t>
            </a:r>
            <a:r>
              <a:rPr lang="id-ID" sz="2400" dirty="0"/>
              <a:t> </a:t>
            </a:r>
          </a:p>
          <a:p>
            <a:pPr marL="342900" indent="-342900">
              <a:lnSpc>
                <a:spcPct val="120000"/>
              </a:lnSpc>
              <a:buFont typeface="Arial" charset="0"/>
              <a:buChar char="•"/>
            </a:pPr>
            <a:r>
              <a:rPr lang="id-ID" sz="2400" dirty="0" smtClean="0"/>
              <a:t>Warna</a:t>
            </a:r>
            <a:r>
              <a:rPr lang="id-ID" sz="2400" dirty="0"/>
              <a:t>: </a:t>
            </a:r>
            <a:r>
              <a:rPr lang="id-ID" sz="2400" dirty="0" smtClean="0"/>
              <a:t>Metalik </a:t>
            </a:r>
            <a:r>
              <a:rPr lang="id-ID" sz="2400" dirty="0"/>
              <a:t>(Emas, perak, </a:t>
            </a:r>
            <a:r>
              <a:rPr lang="id-ID" sz="2400" dirty="0" err="1"/>
              <a:t>dll</a:t>
            </a:r>
            <a:r>
              <a:rPr lang="id-ID" sz="2400" dirty="0" smtClean="0"/>
              <a:t>)</a:t>
            </a:r>
            <a:endParaRPr lang="en-US" sz="2400" dirty="0" smtClean="0">
              <a:latin typeface="Century Gothic" charset="0"/>
              <a:ea typeface="Century Gothic" charset="0"/>
              <a:cs typeface="Century Gothic" charset="0"/>
            </a:endParaRPr>
          </a:p>
          <a:p>
            <a:pPr marL="342900" indent="-342900">
              <a:lnSpc>
                <a:spcPct val="120000"/>
              </a:lnSpc>
              <a:buFont typeface="Arial" charset="0"/>
              <a:buChar char="•"/>
            </a:pPr>
            <a:r>
              <a:rPr lang="id-ID" sz="2400" dirty="0" smtClean="0"/>
              <a:t>Memiliki </a:t>
            </a:r>
            <a:r>
              <a:rPr lang="id-ID" sz="2400" dirty="0"/>
              <a:t>potongan </a:t>
            </a:r>
            <a:r>
              <a:rPr lang="id-ID" sz="2400" dirty="0" smtClean="0"/>
              <a:t>dengan sudut </a:t>
            </a:r>
            <a:r>
              <a:rPr lang="id-ID" sz="2400" dirty="0"/>
              <a:t>tajam dan biasanya  asimetris</a:t>
            </a:r>
            <a:r>
              <a:rPr lang="id-ID" sz="2400" dirty="0" smtClean="0"/>
              <a:t>.</a:t>
            </a:r>
          </a:p>
          <a:p>
            <a:pPr marL="342900" indent="-342900">
              <a:lnSpc>
                <a:spcPct val="120000"/>
              </a:lnSpc>
              <a:buFont typeface="Arial" charset="0"/>
              <a:buChar char="•"/>
            </a:pPr>
            <a:r>
              <a:rPr lang="en-US" sz="2400" dirty="0" err="1" smtClean="0"/>
              <a:t>Menggunakan</a:t>
            </a:r>
            <a:r>
              <a:rPr lang="en-US" sz="2400" dirty="0" smtClean="0"/>
              <a:t> </a:t>
            </a:r>
            <a:r>
              <a:rPr lang="en-US" sz="2400" dirty="0" err="1" smtClean="0"/>
              <a:t>bahan</a:t>
            </a:r>
            <a:r>
              <a:rPr lang="en-US" sz="2400" dirty="0" smtClean="0"/>
              <a:t> yang </a:t>
            </a:r>
            <a:r>
              <a:rPr lang="id-ID" sz="2400" dirty="0"/>
              <a:t>Keras, luar biasa berani</a:t>
            </a:r>
            <a:endParaRPr lang="en-US" sz="2400" dirty="0" smtClean="0"/>
          </a:p>
          <a:p>
            <a:pPr marL="342900" indent="-342900">
              <a:lnSpc>
                <a:spcPct val="120000"/>
              </a:lnSpc>
              <a:buFont typeface="Arial" charset="0"/>
              <a:buChar char="•"/>
            </a:pPr>
            <a:r>
              <a:rPr lang="en-US" sz="2400" dirty="0" err="1" smtClean="0"/>
              <a:t>Efek</a:t>
            </a:r>
            <a:r>
              <a:rPr lang="en-US" sz="2400" dirty="0" smtClean="0"/>
              <a:t> yang </a:t>
            </a:r>
            <a:r>
              <a:rPr lang="en-US" sz="2400" dirty="0" err="1" smtClean="0"/>
              <a:t>didapat</a:t>
            </a:r>
            <a:r>
              <a:rPr lang="en-US" sz="2400" dirty="0" smtClean="0"/>
              <a:t> </a:t>
            </a:r>
            <a:r>
              <a:rPr lang="en-US" sz="2400" dirty="0"/>
              <a:t>: </a:t>
            </a:r>
            <a:r>
              <a:rPr lang="en-US" sz="2400" dirty="0" smtClean="0"/>
              <a:t>High Tech &amp; Geeky.</a:t>
            </a:r>
          </a:p>
          <a:p>
            <a:pPr marL="342900" indent="-342900">
              <a:lnSpc>
                <a:spcPct val="120000"/>
              </a:lnSpc>
              <a:buFont typeface="Arial" charset="0"/>
              <a:buChar char="•"/>
            </a:pPr>
            <a:r>
              <a:rPr lang="en-US" sz="2400" dirty="0" err="1" smtClean="0"/>
              <a:t>Aksesoris</a:t>
            </a:r>
            <a:r>
              <a:rPr lang="en-US" sz="2400" dirty="0" smtClean="0"/>
              <a:t> </a:t>
            </a:r>
            <a:r>
              <a:rPr lang="en-US" sz="2400" dirty="0" err="1"/>
              <a:t>pendukung</a:t>
            </a:r>
            <a:r>
              <a:rPr lang="en-US" sz="2400" dirty="0"/>
              <a:t> </a:t>
            </a:r>
            <a:r>
              <a:rPr lang="en-US" sz="2400" dirty="0" smtClean="0"/>
              <a:t>: </a:t>
            </a:r>
            <a:r>
              <a:rPr lang="en-US" sz="2400" dirty="0" err="1" smtClean="0"/>
              <a:t>Aksesoris</a:t>
            </a:r>
            <a:r>
              <a:rPr lang="en-US" sz="2400" dirty="0" smtClean="0"/>
              <a:t> </a:t>
            </a:r>
            <a:r>
              <a:rPr lang="en-US" sz="2400" dirty="0" err="1" smtClean="0"/>
              <a:t>berbentuk</a:t>
            </a:r>
            <a:r>
              <a:rPr lang="en-US" sz="2400" dirty="0" smtClean="0"/>
              <a:t> </a:t>
            </a:r>
            <a:r>
              <a:rPr lang="en-US" sz="2400" dirty="0" err="1" smtClean="0"/>
              <a:t>geometri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87479885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3186" y="710005"/>
            <a:ext cx="40863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GAYA-GAYA FASHION</a:t>
            </a:r>
            <a:endParaRPr lang="en-US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13186" y="1602889"/>
            <a:ext cx="7745506" cy="45120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en-US" sz="24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HAUTE (High Fashion)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en-US" sz="24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ELEGANT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en-US" sz="24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DRAMATIC (Theatrical)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en-US" sz="24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CLASSIC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en-US" sz="24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CONSERVATIVE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en-US" sz="24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WESTERN (Country)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en-US" sz="24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CASUAL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en-US" sz="24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GRUNGE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en-US" sz="24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FUTURISTIC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en-US" sz="24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TRADITIONAL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5073" y="496228"/>
            <a:ext cx="3906644" cy="5859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89224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3186" y="710005"/>
            <a:ext cx="19944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FUTURISTIC</a:t>
            </a:r>
            <a:endParaRPr lang="en-US" sz="28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7431" y="1362307"/>
            <a:ext cx="4570142" cy="45701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58420" y="1362307"/>
            <a:ext cx="3044857" cy="457014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34124" y="1362307"/>
            <a:ext cx="3046761" cy="4570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774186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3186" y="710005"/>
            <a:ext cx="41617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HAUTE (HIGH FASHION)</a:t>
            </a:r>
            <a:endParaRPr lang="en-US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13185" y="1602889"/>
            <a:ext cx="11028687" cy="362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20000"/>
              </a:lnSpc>
              <a:buFont typeface="Arial" charset="0"/>
              <a:buChar char="•"/>
            </a:pPr>
            <a:r>
              <a:rPr lang="en-US" sz="2400" dirty="0" smtClean="0"/>
              <a:t>Chic</a:t>
            </a:r>
            <a:r>
              <a:rPr lang="en-US" sz="2400" dirty="0"/>
              <a:t>, one-of-a-kind, custom-made, designer’s </a:t>
            </a:r>
            <a:r>
              <a:rPr lang="en-US" sz="2400" dirty="0" smtClean="0"/>
              <a:t>collection</a:t>
            </a:r>
          </a:p>
          <a:p>
            <a:pPr marL="342900" indent="-342900">
              <a:lnSpc>
                <a:spcPct val="120000"/>
              </a:lnSpc>
              <a:buFont typeface="Arial" charset="0"/>
              <a:buChar char="•"/>
            </a:pPr>
            <a:r>
              <a:rPr lang="en-US" sz="2400" dirty="0" err="1" smtClean="0"/>
              <a:t>Penggunaan</a:t>
            </a:r>
            <a:r>
              <a:rPr lang="en-US" sz="2400" dirty="0" smtClean="0"/>
              <a:t> </a:t>
            </a:r>
            <a:r>
              <a:rPr lang="en-US" sz="2400" dirty="0" err="1"/>
              <a:t>warna</a:t>
            </a:r>
            <a:r>
              <a:rPr lang="en-US" sz="2400" dirty="0"/>
              <a:t> yang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 smtClean="0"/>
              <a:t>biasa</a:t>
            </a:r>
            <a:endParaRPr lang="en-US" sz="2400" dirty="0" smtClean="0"/>
          </a:p>
          <a:p>
            <a:pPr marL="342900" indent="-342900">
              <a:lnSpc>
                <a:spcPct val="120000"/>
              </a:lnSpc>
              <a:buFont typeface="Arial" charset="0"/>
              <a:buChar char="•"/>
            </a:pPr>
            <a:r>
              <a:rPr lang="en-US" sz="2400" dirty="0" smtClean="0"/>
              <a:t>Fit-to </a:t>
            </a:r>
            <a:r>
              <a:rPr lang="en-US" sz="2400" dirty="0"/>
              <a:t>body, </a:t>
            </a:r>
            <a:r>
              <a:rPr lang="en-US" sz="2400" dirty="0" err="1"/>
              <a:t>sentuhan</a:t>
            </a:r>
            <a:r>
              <a:rPr lang="en-US" sz="2400" dirty="0"/>
              <a:t> yang </a:t>
            </a:r>
            <a:r>
              <a:rPr lang="en-US" sz="2400" dirty="0" err="1"/>
              <a:t>spesifik</a:t>
            </a:r>
            <a:r>
              <a:rPr lang="en-US" sz="2400" dirty="0"/>
              <a:t>, </a:t>
            </a:r>
            <a:r>
              <a:rPr lang="en-US" sz="2400" dirty="0" err="1"/>
              <a:t>potongan</a:t>
            </a:r>
            <a:r>
              <a:rPr lang="en-US" sz="2400" dirty="0"/>
              <a:t> yang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 smtClean="0"/>
              <a:t>biasa</a:t>
            </a:r>
            <a:endParaRPr lang="en-US" sz="2400" dirty="0" smtClean="0"/>
          </a:p>
          <a:p>
            <a:pPr marL="342900" indent="-342900">
              <a:lnSpc>
                <a:spcPct val="120000"/>
              </a:lnSpc>
              <a:buFont typeface="Arial" charset="0"/>
              <a:buChar char="•"/>
            </a:pPr>
            <a:r>
              <a:rPr lang="en-US" sz="2400" dirty="0" smtClean="0"/>
              <a:t>Material </a:t>
            </a:r>
            <a:r>
              <a:rPr lang="en-US" sz="2400" dirty="0"/>
              <a:t>yang </a:t>
            </a:r>
            <a:r>
              <a:rPr lang="en-US" sz="2400" dirty="0" err="1"/>
              <a:t>sangat</a:t>
            </a:r>
            <a:r>
              <a:rPr lang="en-US" sz="2400" dirty="0"/>
              <a:t> </a:t>
            </a:r>
            <a:r>
              <a:rPr lang="en-US" sz="2400" dirty="0" err="1"/>
              <a:t>variatif</a:t>
            </a:r>
            <a:r>
              <a:rPr lang="en-US" sz="2400" dirty="0"/>
              <a:t>, </a:t>
            </a:r>
            <a:r>
              <a:rPr lang="en-US" sz="2400" dirty="0" err="1"/>
              <a:t>cenderung</a:t>
            </a:r>
            <a:r>
              <a:rPr lang="en-US" sz="2400" dirty="0"/>
              <a:t>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 smtClean="0"/>
              <a:t>biasa</a:t>
            </a:r>
            <a:endParaRPr lang="en-US" sz="2400" dirty="0" smtClean="0"/>
          </a:p>
          <a:p>
            <a:pPr marL="342900" indent="-342900">
              <a:lnSpc>
                <a:spcPct val="120000"/>
              </a:lnSpc>
              <a:buFont typeface="Arial" charset="0"/>
              <a:buChar char="•"/>
            </a:pPr>
            <a:r>
              <a:rPr lang="en-US" sz="2400" dirty="0" err="1" smtClean="0"/>
              <a:t>Efek</a:t>
            </a:r>
            <a:r>
              <a:rPr lang="en-US" sz="2400" dirty="0" smtClean="0"/>
              <a:t> </a:t>
            </a:r>
            <a:r>
              <a:rPr lang="en-US" sz="2400" dirty="0" err="1"/>
              <a:t>secara</a:t>
            </a:r>
            <a:r>
              <a:rPr lang="en-US" sz="2400" dirty="0"/>
              <a:t> </a:t>
            </a:r>
            <a:r>
              <a:rPr lang="en-US" sz="2400" dirty="0" err="1"/>
              <a:t>psikologis</a:t>
            </a:r>
            <a:r>
              <a:rPr lang="en-US" sz="2400" dirty="0"/>
              <a:t> </a:t>
            </a:r>
            <a:r>
              <a:rPr lang="en-US" sz="2400" dirty="0">
                <a:sym typeface="Wingdings"/>
              </a:rPr>
              <a:t> </a:t>
            </a:r>
            <a:r>
              <a:rPr lang="en-US" sz="2400" dirty="0" err="1">
                <a:sym typeface="Wingdings"/>
              </a:rPr>
              <a:t>pemimpin</a:t>
            </a:r>
            <a:r>
              <a:rPr lang="en-US" sz="2400" dirty="0">
                <a:sym typeface="Wingdings"/>
              </a:rPr>
              <a:t>, </a:t>
            </a:r>
            <a:r>
              <a:rPr lang="en-US" sz="2400" dirty="0" err="1">
                <a:sym typeface="Wingdings"/>
              </a:rPr>
              <a:t>unik</a:t>
            </a:r>
            <a:r>
              <a:rPr lang="en-US" sz="2400" dirty="0">
                <a:sym typeface="Wingdings"/>
              </a:rPr>
              <a:t>, </a:t>
            </a:r>
            <a:r>
              <a:rPr lang="en-US" sz="2400" dirty="0" err="1" smtClean="0">
                <a:sym typeface="Wingdings"/>
              </a:rPr>
              <a:t>menarik</a:t>
            </a:r>
            <a:endParaRPr lang="en-US" sz="2400" dirty="0" smtClean="0">
              <a:sym typeface="Wingdings"/>
            </a:endParaRPr>
          </a:p>
          <a:p>
            <a:pPr marL="342900" indent="-342900">
              <a:lnSpc>
                <a:spcPct val="120000"/>
              </a:lnSpc>
              <a:buFont typeface="Arial" charset="0"/>
              <a:buChar char="•"/>
            </a:pPr>
            <a:r>
              <a:rPr lang="en-US" sz="2400" dirty="0" err="1" smtClean="0">
                <a:sym typeface="Wingdings"/>
              </a:rPr>
              <a:t>Mahal</a:t>
            </a:r>
            <a:endParaRPr lang="en-US" sz="2400" dirty="0" smtClean="0">
              <a:sym typeface="Wingdings"/>
            </a:endParaRPr>
          </a:p>
          <a:p>
            <a:pPr marL="342900" indent="-342900">
              <a:lnSpc>
                <a:spcPct val="120000"/>
              </a:lnSpc>
              <a:buFont typeface="Arial" charset="0"/>
              <a:buChar char="•"/>
            </a:pPr>
            <a:r>
              <a:rPr lang="en-US" sz="2400" dirty="0" smtClean="0">
                <a:sym typeface="Wingdings"/>
              </a:rPr>
              <a:t>Original </a:t>
            </a:r>
            <a:r>
              <a:rPr lang="en-US" sz="2400" dirty="0" err="1">
                <a:sym typeface="Wingdings"/>
              </a:rPr>
              <a:t>buatan</a:t>
            </a:r>
            <a:r>
              <a:rPr lang="en-US" sz="2400" dirty="0">
                <a:sym typeface="Wingdings"/>
              </a:rPr>
              <a:t> </a:t>
            </a:r>
            <a:r>
              <a:rPr lang="en-US" sz="2400" dirty="0" smtClean="0">
                <a:sym typeface="Wingdings"/>
              </a:rPr>
              <a:t>designer</a:t>
            </a:r>
          </a:p>
          <a:p>
            <a:pPr marL="342900" indent="-342900">
              <a:lnSpc>
                <a:spcPct val="120000"/>
              </a:lnSpc>
              <a:buFont typeface="Arial" charset="0"/>
              <a:buChar char="•"/>
            </a:pPr>
            <a:r>
              <a:rPr lang="en-US" sz="2400" dirty="0" err="1" smtClean="0">
                <a:sym typeface="Wingdings"/>
              </a:rPr>
              <a:t>Aksesoris</a:t>
            </a:r>
            <a:r>
              <a:rPr lang="en-US" sz="2400" dirty="0" smtClean="0">
                <a:sym typeface="Wingdings"/>
              </a:rPr>
              <a:t> </a:t>
            </a:r>
            <a:r>
              <a:rPr lang="en-US" sz="2400" dirty="0" err="1">
                <a:sym typeface="Wingdings"/>
              </a:rPr>
              <a:t>penunjang</a:t>
            </a:r>
            <a:r>
              <a:rPr lang="en-US" sz="2400" dirty="0">
                <a:sym typeface="Wingdings"/>
              </a:rPr>
              <a:t> </a:t>
            </a:r>
            <a:r>
              <a:rPr lang="en-US" sz="2400" dirty="0" err="1">
                <a:sym typeface="Wingdings"/>
              </a:rPr>
              <a:t>biasanya</a:t>
            </a:r>
            <a:r>
              <a:rPr lang="en-US" sz="2400" dirty="0">
                <a:sym typeface="Wingdings"/>
              </a:rPr>
              <a:t> </a:t>
            </a:r>
            <a:r>
              <a:rPr lang="en-US" sz="2400" dirty="0" err="1">
                <a:sym typeface="Wingdings"/>
              </a:rPr>
              <a:t>juga</a:t>
            </a:r>
            <a:r>
              <a:rPr lang="en-US" sz="2400" dirty="0">
                <a:sym typeface="Wingdings"/>
              </a:rPr>
              <a:t> yang custom-made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48031326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13186" y="710005"/>
            <a:ext cx="41617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HAUTE (HIGH FASHION)</a:t>
            </a:r>
            <a:endParaRPr lang="en-US" sz="28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8852" y="1501521"/>
            <a:ext cx="2952272" cy="44197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71845" y="1501521"/>
            <a:ext cx="4688879" cy="311810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524" y="1501521"/>
            <a:ext cx="2946516" cy="4419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047641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3186" y="710005"/>
            <a:ext cx="16995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ELEGANT</a:t>
            </a:r>
            <a:endParaRPr lang="en-US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13185" y="1602889"/>
            <a:ext cx="11028687" cy="40688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20000"/>
              </a:lnSpc>
              <a:buFont typeface="Arial" charset="0"/>
              <a:buChar char="•"/>
            </a:pPr>
            <a:r>
              <a:rPr lang="en-US" sz="2400" dirty="0" smtClean="0"/>
              <a:t>Re-</a:t>
            </a:r>
            <a:r>
              <a:rPr lang="en-US" sz="2400" dirty="0" err="1" smtClean="0"/>
              <a:t>produksi</a:t>
            </a:r>
            <a:r>
              <a:rPr lang="en-US" sz="2400" dirty="0" smtClean="0"/>
              <a:t> </a:t>
            </a:r>
            <a:r>
              <a:rPr lang="en-US" sz="2400" dirty="0" err="1"/>
              <a:t>dari</a:t>
            </a:r>
            <a:r>
              <a:rPr lang="en-US" sz="2400" dirty="0"/>
              <a:t> designer </a:t>
            </a:r>
            <a:r>
              <a:rPr lang="en-US" sz="2400" dirty="0" err="1" smtClean="0"/>
              <a:t>terkenal</a:t>
            </a:r>
            <a:endParaRPr lang="en-US" sz="2400" dirty="0" smtClean="0"/>
          </a:p>
          <a:p>
            <a:pPr marL="342900" indent="-342900">
              <a:lnSpc>
                <a:spcPct val="120000"/>
              </a:lnSpc>
              <a:buFont typeface="Arial" charset="0"/>
              <a:buChar char="•"/>
            </a:pPr>
            <a:r>
              <a:rPr lang="en-US" sz="2400" dirty="0" err="1" smtClean="0"/>
              <a:t>Warna-warna</a:t>
            </a:r>
            <a:r>
              <a:rPr lang="en-US" sz="2400" dirty="0" smtClean="0"/>
              <a:t> </a:t>
            </a:r>
            <a:r>
              <a:rPr lang="en-US" sz="2400" dirty="0"/>
              <a:t>yang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 smtClean="0"/>
              <a:t>biasa</a:t>
            </a:r>
            <a:endParaRPr lang="en-US" sz="2400" dirty="0" smtClean="0"/>
          </a:p>
          <a:p>
            <a:pPr marL="342900" indent="-342900">
              <a:lnSpc>
                <a:spcPct val="120000"/>
              </a:lnSpc>
              <a:buFont typeface="Arial" charset="0"/>
              <a:buChar char="•"/>
            </a:pPr>
            <a:r>
              <a:rPr lang="en-US" sz="2400" dirty="0" err="1" smtClean="0"/>
              <a:t>Tidak</a:t>
            </a:r>
            <a:r>
              <a:rPr lang="en-US" sz="2400" dirty="0" smtClean="0"/>
              <a:t> </a:t>
            </a:r>
            <a:r>
              <a:rPr lang="en-US" sz="2400" dirty="0" err="1"/>
              <a:t>terlalu</a:t>
            </a:r>
            <a:r>
              <a:rPr lang="en-US" sz="2400" dirty="0"/>
              <a:t> </a:t>
            </a:r>
            <a:r>
              <a:rPr lang="en-US" sz="2400" dirty="0" err="1"/>
              <a:t>rumit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design &amp; </a:t>
            </a:r>
            <a:r>
              <a:rPr lang="en-US" sz="2400" dirty="0" err="1"/>
              <a:t>mudah</a:t>
            </a:r>
            <a:r>
              <a:rPr lang="en-US" sz="2400" dirty="0"/>
              <a:t> </a:t>
            </a:r>
            <a:r>
              <a:rPr lang="en-US" sz="2400" dirty="0" err="1"/>
              <a:t>dipakai</a:t>
            </a:r>
            <a:r>
              <a:rPr lang="en-US" sz="2400" dirty="0"/>
              <a:t> (baju2 </a:t>
            </a:r>
            <a:r>
              <a:rPr lang="en-US" sz="2400" dirty="0" err="1"/>
              <a:t>dari</a:t>
            </a:r>
            <a:r>
              <a:rPr lang="en-US" sz="2400" dirty="0"/>
              <a:t> brand </a:t>
            </a:r>
            <a:r>
              <a:rPr lang="en-US" sz="2400" dirty="0" smtClean="0"/>
              <a:t>Chanel, LV, Dior, </a:t>
            </a:r>
            <a:r>
              <a:rPr lang="en-US" sz="2400" dirty="0" err="1" smtClean="0"/>
              <a:t>etc</a:t>
            </a:r>
            <a:r>
              <a:rPr lang="en-US" sz="2400" dirty="0" smtClean="0"/>
              <a:t>)</a:t>
            </a:r>
          </a:p>
          <a:p>
            <a:pPr marL="342900" indent="-342900">
              <a:lnSpc>
                <a:spcPct val="120000"/>
              </a:lnSpc>
              <a:buFont typeface="Arial" charset="0"/>
              <a:buChar char="•"/>
            </a:pPr>
            <a:r>
              <a:rPr lang="en-US" sz="2400" dirty="0" err="1" smtClean="0"/>
              <a:t>Menggunakan</a:t>
            </a:r>
            <a:r>
              <a:rPr lang="en-US" sz="2400" dirty="0" smtClean="0"/>
              <a:t> </a:t>
            </a:r>
            <a:r>
              <a:rPr lang="en-US" sz="2400" dirty="0" err="1"/>
              <a:t>kain-kain</a:t>
            </a:r>
            <a:r>
              <a:rPr lang="en-US" sz="2400" dirty="0"/>
              <a:t> yang </a:t>
            </a:r>
            <a:r>
              <a:rPr lang="en-US" sz="2400" dirty="0" err="1"/>
              <a:t>berkualitas</a:t>
            </a:r>
            <a:r>
              <a:rPr lang="en-US" sz="2400" dirty="0"/>
              <a:t> </a:t>
            </a:r>
            <a:r>
              <a:rPr lang="en-US" sz="2400" dirty="0" err="1" smtClean="0"/>
              <a:t>tinggi</a:t>
            </a:r>
            <a:endParaRPr lang="en-US" sz="2400" dirty="0" smtClean="0"/>
          </a:p>
          <a:p>
            <a:pPr marL="342900" indent="-342900">
              <a:lnSpc>
                <a:spcPct val="120000"/>
              </a:lnSpc>
              <a:buFont typeface="Arial" charset="0"/>
              <a:buChar char="•"/>
            </a:pPr>
            <a:r>
              <a:rPr lang="en-US" sz="2400" dirty="0" err="1" smtClean="0"/>
              <a:t>Efek</a:t>
            </a:r>
            <a:r>
              <a:rPr lang="en-US" sz="2400" dirty="0" smtClean="0"/>
              <a:t> </a:t>
            </a:r>
            <a:r>
              <a:rPr lang="en-US" sz="2400" dirty="0"/>
              <a:t>yang </a:t>
            </a:r>
            <a:r>
              <a:rPr lang="en-US" sz="2400" dirty="0" err="1"/>
              <a:t>didapat</a:t>
            </a:r>
            <a:r>
              <a:rPr lang="en-US" sz="2400" dirty="0"/>
              <a:t> : </a:t>
            </a:r>
            <a:r>
              <a:rPr lang="en-US" sz="2400" dirty="0" err="1"/>
              <a:t>terlihat</a:t>
            </a:r>
            <a:r>
              <a:rPr lang="en-US" sz="2400" dirty="0"/>
              <a:t> </a:t>
            </a:r>
            <a:r>
              <a:rPr lang="en-US" sz="2400" dirty="0" err="1"/>
              <a:t>seperti</a:t>
            </a:r>
            <a:r>
              <a:rPr lang="en-US" sz="2400" dirty="0"/>
              <a:t> executive, </a:t>
            </a:r>
            <a:r>
              <a:rPr lang="en-US" sz="2400" dirty="0" err="1" smtClean="0"/>
              <a:t>halus</a:t>
            </a:r>
            <a:endParaRPr lang="en-US" sz="2400" dirty="0" smtClean="0"/>
          </a:p>
          <a:p>
            <a:pPr marL="342900" indent="-342900">
              <a:lnSpc>
                <a:spcPct val="120000"/>
              </a:lnSpc>
              <a:buFont typeface="Arial" charset="0"/>
              <a:buChar char="•"/>
            </a:pPr>
            <a:r>
              <a:rPr lang="en-US" sz="2400" dirty="0" smtClean="0"/>
              <a:t>Semi </a:t>
            </a:r>
            <a:r>
              <a:rPr lang="en-US" sz="2400" dirty="0"/>
              <a:t>custom-made, </a:t>
            </a:r>
            <a:r>
              <a:rPr lang="en-US" sz="2400" dirty="0" err="1"/>
              <a:t>ukuran</a:t>
            </a:r>
            <a:r>
              <a:rPr lang="en-US" sz="2400" dirty="0"/>
              <a:t>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disesuaikan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 smtClean="0"/>
              <a:t>pengguna</a:t>
            </a:r>
            <a:endParaRPr lang="en-US" sz="2400" dirty="0" smtClean="0"/>
          </a:p>
          <a:p>
            <a:pPr marL="342900" indent="-342900">
              <a:lnSpc>
                <a:spcPct val="120000"/>
              </a:lnSpc>
              <a:buFont typeface="Arial" charset="0"/>
              <a:buChar char="•"/>
            </a:pPr>
            <a:r>
              <a:rPr lang="en-US" sz="2400" dirty="0" err="1" smtClean="0"/>
              <a:t>Aksesoris</a:t>
            </a:r>
            <a:r>
              <a:rPr lang="en-US" sz="2400" dirty="0" smtClean="0"/>
              <a:t> </a:t>
            </a:r>
            <a:r>
              <a:rPr lang="en-US" sz="2400" dirty="0" err="1"/>
              <a:t>pendukung</a:t>
            </a:r>
            <a:r>
              <a:rPr lang="en-US" sz="2400" dirty="0"/>
              <a:t> : </a:t>
            </a:r>
            <a:r>
              <a:rPr lang="en-US" sz="2400" dirty="0" err="1"/>
              <a:t>perhiasan</a:t>
            </a:r>
            <a:r>
              <a:rPr lang="en-US" sz="2400" dirty="0"/>
              <a:t> </a:t>
            </a:r>
            <a:r>
              <a:rPr lang="en-US" sz="2400" dirty="0" err="1"/>
              <a:t>emas</a:t>
            </a:r>
            <a:r>
              <a:rPr lang="en-US" sz="2400" dirty="0"/>
              <a:t> &amp; </a:t>
            </a:r>
            <a:r>
              <a:rPr lang="en-US" sz="2400" dirty="0" err="1"/>
              <a:t>berlian</a:t>
            </a:r>
            <a:endParaRPr lang="en-US" sz="2400" dirty="0"/>
          </a:p>
          <a:p>
            <a:pPr>
              <a:lnSpc>
                <a:spcPct val="120000"/>
              </a:lnSpc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38393740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3186" y="710005"/>
            <a:ext cx="16995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ELEGANT</a:t>
            </a:r>
            <a:endParaRPr lang="en-US" sz="28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185" y="1460809"/>
            <a:ext cx="2958639" cy="443271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09637" y="1460808"/>
            <a:ext cx="2955143" cy="443271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8567" y="1460808"/>
            <a:ext cx="2965658" cy="4432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93093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3186" y="710005"/>
            <a:ext cx="41008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DRAMATIC (Theatrical)</a:t>
            </a:r>
            <a:endParaRPr lang="en-US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13185" y="1616846"/>
            <a:ext cx="11028687" cy="40688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20000"/>
              </a:lnSpc>
              <a:buFont typeface="Arial" charset="0"/>
              <a:buChar char="•"/>
            </a:pPr>
            <a:r>
              <a:rPr lang="id-ID" sz="2400" dirty="0"/>
              <a:t>Gaya ini </a:t>
            </a:r>
            <a:r>
              <a:rPr lang="id-ID" sz="2400" dirty="0" smtClean="0"/>
              <a:t>menciptakan dampak </a:t>
            </a:r>
            <a:r>
              <a:rPr lang="id-ID" sz="2400" dirty="0"/>
              <a:t>glamor dan mewah  dampak.</a:t>
            </a:r>
            <a:endParaRPr lang="en-US" sz="2400" dirty="0" smtClean="0"/>
          </a:p>
          <a:p>
            <a:pPr marL="342900" indent="-342900" algn="just">
              <a:lnSpc>
                <a:spcPct val="120000"/>
              </a:lnSpc>
              <a:buFont typeface="Arial" charset="0"/>
              <a:buChar char="•"/>
            </a:pPr>
            <a:r>
              <a:rPr lang="id-ID" sz="2400" dirty="0" smtClean="0"/>
              <a:t>Warna-warna Kuat</a:t>
            </a:r>
            <a:r>
              <a:rPr lang="id-ID" sz="2400" dirty="0"/>
              <a:t>, jelas, dan warna kontras (Hitam adalah warna favorit</a:t>
            </a:r>
            <a:r>
              <a:rPr lang="id-ID" sz="2400" dirty="0" smtClean="0"/>
              <a:t>)</a:t>
            </a:r>
          </a:p>
          <a:p>
            <a:pPr marL="342900" indent="-342900" algn="just">
              <a:lnSpc>
                <a:spcPct val="120000"/>
              </a:lnSpc>
              <a:buFont typeface="Arial" charset="0"/>
              <a:buChar char="•"/>
            </a:pPr>
            <a:r>
              <a:rPr lang="id-ID" sz="2400" dirty="0" smtClean="0"/>
              <a:t>Memiliki potongan yang tajam </a:t>
            </a:r>
            <a:r>
              <a:rPr lang="id-ID" sz="2400" dirty="0"/>
              <a:t>dan biasanya asimetris</a:t>
            </a:r>
            <a:r>
              <a:rPr lang="id-ID" sz="2400" dirty="0" smtClean="0"/>
              <a:t>.</a:t>
            </a:r>
          </a:p>
          <a:p>
            <a:pPr marL="342900" indent="-342900" algn="just">
              <a:lnSpc>
                <a:spcPct val="120000"/>
              </a:lnSpc>
              <a:buFont typeface="Arial" charset="0"/>
              <a:buChar char="•"/>
            </a:pPr>
            <a:r>
              <a:rPr lang="en-US" sz="2400" dirty="0" err="1" smtClean="0"/>
              <a:t>Menggunakan</a:t>
            </a:r>
            <a:r>
              <a:rPr lang="en-US" sz="2400" dirty="0" smtClean="0"/>
              <a:t> </a:t>
            </a:r>
            <a:r>
              <a:rPr lang="en-US" sz="2400" dirty="0" err="1"/>
              <a:t>kain-kain</a:t>
            </a:r>
            <a:r>
              <a:rPr lang="en-US" sz="2400" dirty="0"/>
              <a:t> </a:t>
            </a:r>
            <a:r>
              <a:rPr lang="en-US" sz="2400" dirty="0" err="1" smtClean="0"/>
              <a:t>jarang</a:t>
            </a:r>
            <a:r>
              <a:rPr lang="en-US" sz="2400" dirty="0" smtClean="0"/>
              <a:t> </a:t>
            </a:r>
            <a:r>
              <a:rPr lang="en-US" sz="2400" dirty="0" err="1" smtClean="0"/>
              <a:t>ada</a:t>
            </a:r>
            <a:r>
              <a:rPr lang="en-US" sz="2400" dirty="0" smtClean="0"/>
              <a:t> di </a:t>
            </a:r>
            <a:r>
              <a:rPr lang="en-US" sz="2400" dirty="0" err="1" smtClean="0"/>
              <a:t>pasaran</a:t>
            </a:r>
            <a:endParaRPr lang="en-US" sz="2400" dirty="0" smtClean="0"/>
          </a:p>
          <a:p>
            <a:pPr marL="342900" indent="-342900" algn="just">
              <a:lnSpc>
                <a:spcPct val="120000"/>
              </a:lnSpc>
              <a:buFont typeface="Arial" charset="0"/>
              <a:buChar char="•"/>
            </a:pPr>
            <a:r>
              <a:rPr lang="en-US" sz="2400" dirty="0" err="1" smtClean="0"/>
              <a:t>Efek</a:t>
            </a:r>
            <a:r>
              <a:rPr lang="en-US" sz="2400" dirty="0" smtClean="0"/>
              <a:t> yang </a:t>
            </a:r>
            <a:r>
              <a:rPr lang="en-US" sz="2400" dirty="0" err="1" smtClean="0"/>
              <a:t>didapat</a:t>
            </a:r>
            <a:r>
              <a:rPr lang="en-US" sz="2400" dirty="0" smtClean="0"/>
              <a:t> : </a:t>
            </a:r>
            <a:r>
              <a:rPr lang="id-ID" sz="2400" dirty="0"/>
              <a:t>Percaya diri, </a:t>
            </a:r>
            <a:r>
              <a:rPr lang="id-ID" sz="2400" dirty="0" err="1"/>
              <a:t>chic</a:t>
            </a:r>
            <a:r>
              <a:rPr lang="id-ID" sz="2400" dirty="0"/>
              <a:t>,  seksi dan menarik</a:t>
            </a:r>
            <a:r>
              <a:rPr lang="id-ID" sz="2400" dirty="0" smtClean="0"/>
              <a:t>.</a:t>
            </a:r>
          </a:p>
          <a:p>
            <a:pPr marL="342900" indent="-342900" algn="just">
              <a:lnSpc>
                <a:spcPct val="120000"/>
              </a:lnSpc>
              <a:buFont typeface="Arial" charset="0"/>
              <a:buChar char="•"/>
            </a:pPr>
            <a:r>
              <a:rPr lang="en-US" sz="2400" dirty="0" smtClean="0"/>
              <a:t>Semi </a:t>
            </a:r>
            <a:r>
              <a:rPr lang="en-US" sz="2400" dirty="0"/>
              <a:t>custom-made, </a:t>
            </a:r>
            <a:r>
              <a:rPr lang="en-US" sz="2400" dirty="0" err="1"/>
              <a:t>ukuran</a:t>
            </a:r>
            <a:r>
              <a:rPr lang="en-US" sz="2400" dirty="0"/>
              <a:t>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disesuaikan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 smtClean="0"/>
              <a:t>pengguna</a:t>
            </a:r>
            <a:endParaRPr lang="en-US" sz="2400" dirty="0" smtClean="0"/>
          </a:p>
          <a:p>
            <a:pPr marL="342900" indent="-342900" algn="just">
              <a:lnSpc>
                <a:spcPct val="120000"/>
              </a:lnSpc>
              <a:buFont typeface="Arial" charset="0"/>
              <a:buChar char="•"/>
            </a:pPr>
            <a:r>
              <a:rPr lang="en-US" sz="2400" dirty="0" err="1" smtClean="0"/>
              <a:t>Aksesoris</a:t>
            </a:r>
            <a:r>
              <a:rPr lang="en-US" sz="2400" dirty="0" smtClean="0"/>
              <a:t> </a:t>
            </a:r>
            <a:r>
              <a:rPr lang="en-US" sz="2400" dirty="0" err="1"/>
              <a:t>pendukung</a:t>
            </a:r>
            <a:r>
              <a:rPr lang="en-US" sz="2400" dirty="0"/>
              <a:t> : </a:t>
            </a:r>
            <a:r>
              <a:rPr lang="en-US" sz="2400" dirty="0" err="1"/>
              <a:t>perhiasan</a:t>
            </a:r>
            <a:r>
              <a:rPr lang="en-US" sz="2400" dirty="0"/>
              <a:t> </a:t>
            </a:r>
            <a:r>
              <a:rPr lang="en-US" sz="2400" dirty="0" err="1"/>
              <a:t>emas</a:t>
            </a:r>
            <a:r>
              <a:rPr lang="en-US" sz="2400" dirty="0"/>
              <a:t> &amp; </a:t>
            </a:r>
            <a:r>
              <a:rPr lang="en-US" sz="2400" dirty="0" err="1" smtClean="0"/>
              <a:t>berlian</a:t>
            </a:r>
            <a:r>
              <a:rPr lang="en-US" sz="2400" dirty="0" smtClean="0"/>
              <a:t> yang “Statement”</a:t>
            </a:r>
            <a:endParaRPr lang="en-US" sz="2400" dirty="0"/>
          </a:p>
          <a:p>
            <a:pPr algn="just">
              <a:lnSpc>
                <a:spcPct val="120000"/>
              </a:lnSpc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30539036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3186" y="710005"/>
            <a:ext cx="41008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DRAMATIC (Theatrical)</a:t>
            </a:r>
            <a:endParaRPr lang="en-US" sz="28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720" y="1466847"/>
            <a:ext cx="3115414" cy="420912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27134" y="1466847"/>
            <a:ext cx="2716288" cy="42091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3422" y="1466847"/>
            <a:ext cx="2522951" cy="420912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66373" y="1466847"/>
            <a:ext cx="2808956" cy="4213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97314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3186" y="710005"/>
            <a:ext cx="16433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CLASSIC</a:t>
            </a:r>
            <a:endParaRPr lang="en-US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13185" y="1602889"/>
            <a:ext cx="11028687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20000"/>
              </a:lnSpc>
              <a:buFont typeface="Arial" charset="0"/>
              <a:buChar char="•"/>
            </a:pPr>
            <a:r>
              <a:rPr lang="en-US" sz="2400" dirty="0" smtClean="0"/>
              <a:t>Gaya classic yang </a:t>
            </a:r>
            <a:r>
              <a:rPr lang="en-US" sz="2400" dirty="0" err="1" smtClean="0"/>
              <a:t>tak</a:t>
            </a:r>
            <a:r>
              <a:rPr lang="en-US" sz="2400" dirty="0" smtClean="0"/>
              <a:t> </a:t>
            </a:r>
            <a:r>
              <a:rPr lang="en-US" sz="2400" dirty="0" err="1" smtClean="0"/>
              <a:t>usang</a:t>
            </a:r>
            <a:r>
              <a:rPr lang="en-US" sz="2400" dirty="0" smtClean="0"/>
              <a:t> </a:t>
            </a:r>
            <a:r>
              <a:rPr lang="en-US" sz="2400" dirty="0" err="1" smtClean="0"/>
              <a:t>waktu</a:t>
            </a:r>
            <a:r>
              <a:rPr lang="en-US" sz="2400" dirty="0" smtClean="0"/>
              <a:t> </a:t>
            </a:r>
            <a:r>
              <a:rPr lang="en-US" sz="2400" dirty="0" err="1" smtClean="0"/>
              <a:t>biasa</a:t>
            </a:r>
            <a:r>
              <a:rPr lang="en-US" sz="2400" dirty="0" smtClean="0"/>
              <a:t> </a:t>
            </a:r>
            <a:r>
              <a:rPr lang="en-US" sz="2400" dirty="0" err="1" smtClean="0"/>
              <a:t>dipakai</a:t>
            </a:r>
            <a:r>
              <a:rPr lang="en-US" sz="2400" dirty="0" smtClean="0"/>
              <a:t> orang </a:t>
            </a:r>
            <a:r>
              <a:rPr lang="en-US" sz="2400" dirty="0" err="1" smtClean="0"/>
              <a:t>kantoran</a:t>
            </a:r>
            <a:endParaRPr lang="en-US" sz="2400" dirty="0" smtClean="0"/>
          </a:p>
          <a:p>
            <a:pPr marL="342900" indent="-342900">
              <a:lnSpc>
                <a:spcPct val="120000"/>
              </a:lnSpc>
              <a:buFont typeface="Arial" charset="0"/>
              <a:buChar char="•"/>
            </a:pPr>
            <a:r>
              <a:rPr lang="id-ID" sz="2400" dirty="0" smtClean="0"/>
              <a:t>Warna: </a:t>
            </a:r>
            <a:r>
              <a:rPr lang="en-US" sz="2400" dirty="0">
                <a:latin typeface="Century Gothic" charset="0"/>
                <a:ea typeface="Century Gothic" charset="0"/>
                <a:cs typeface="Century Gothic" charset="0"/>
              </a:rPr>
              <a:t>Beige, navy, red, </a:t>
            </a:r>
            <a:r>
              <a:rPr lang="en-US" sz="2400" dirty="0" smtClean="0">
                <a:latin typeface="Century Gothic" charset="0"/>
                <a:ea typeface="Century Gothic" charset="0"/>
                <a:cs typeface="Century Gothic" charset="0"/>
              </a:rPr>
              <a:t>blue </a:t>
            </a:r>
            <a:r>
              <a:rPr lang="en-US" sz="2400" dirty="0">
                <a:latin typeface="Century Gothic" charset="0"/>
                <a:ea typeface="Century Gothic" charset="0"/>
                <a:cs typeface="Century Gothic" charset="0"/>
              </a:rPr>
              <a:t>and black</a:t>
            </a:r>
            <a:endParaRPr lang="id-ID" sz="2400" dirty="0" smtClean="0">
              <a:latin typeface="Century Gothic" charset="0"/>
              <a:ea typeface="Century Gothic" charset="0"/>
              <a:cs typeface="Century Gothic" charset="0"/>
            </a:endParaRPr>
          </a:p>
          <a:p>
            <a:pPr marL="342900" indent="-342900">
              <a:lnSpc>
                <a:spcPct val="120000"/>
              </a:lnSpc>
              <a:buFont typeface="Arial" charset="0"/>
              <a:buChar char="•"/>
            </a:pPr>
            <a:r>
              <a:rPr lang="id-ID" sz="2400" dirty="0" smtClean="0"/>
              <a:t>Memiliki potongan yang </a:t>
            </a:r>
            <a:r>
              <a:rPr lang="id-ID" sz="2400" dirty="0" err="1" smtClean="0"/>
              <a:t>simple</a:t>
            </a:r>
            <a:r>
              <a:rPr lang="id-ID" sz="2400" dirty="0" smtClean="0"/>
              <a:t> dan </a:t>
            </a:r>
            <a:r>
              <a:rPr lang="id-ID" sz="2400" dirty="0" err="1" smtClean="0"/>
              <a:t>traditional</a:t>
            </a:r>
            <a:r>
              <a:rPr lang="id-ID" sz="2400" dirty="0" smtClean="0"/>
              <a:t>.</a:t>
            </a:r>
          </a:p>
          <a:p>
            <a:pPr marL="342900" indent="-342900">
              <a:lnSpc>
                <a:spcPct val="120000"/>
              </a:lnSpc>
              <a:buFont typeface="Arial" charset="0"/>
              <a:buChar char="•"/>
            </a:pPr>
            <a:r>
              <a:rPr lang="en-US" sz="2400" dirty="0" err="1" smtClean="0"/>
              <a:t>Menggunakan</a:t>
            </a:r>
            <a:r>
              <a:rPr lang="en-US" sz="2400" dirty="0" smtClean="0"/>
              <a:t> </a:t>
            </a:r>
            <a:r>
              <a:rPr lang="en-US" sz="2400" dirty="0" err="1"/>
              <a:t>kain-kain</a:t>
            </a:r>
            <a:r>
              <a:rPr lang="en-US" sz="2400" dirty="0"/>
              <a:t> </a:t>
            </a:r>
            <a:r>
              <a:rPr lang="en-US" sz="2400" dirty="0" smtClean="0"/>
              <a:t>yang </a:t>
            </a:r>
            <a:r>
              <a:rPr lang="en-US" sz="2400" dirty="0" err="1" smtClean="0"/>
              <a:t>tahan</a:t>
            </a:r>
            <a:r>
              <a:rPr lang="en-US" sz="2400" dirty="0" smtClean="0"/>
              <a:t> lama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alami</a:t>
            </a:r>
            <a:r>
              <a:rPr lang="en-US" sz="2400" dirty="0" smtClean="0"/>
              <a:t> (</a:t>
            </a:r>
            <a:r>
              <a:rPr lang="en-US" sz="2400" dirty="0" err="1" smtClean="0"/>
              <a:t>katun</a:t>
            </a:r>
            <a:r>
              <a:rPr lang="en-US" sz="2400" dirty="0" smtClean="0"/>
              <a:t> &amp; </a:t>
            </a:r>
            <a:r>
              <a:rPr lang="en-US" sz="2400" dirty="0" err="1" smtClean="0"/>
              <a:t>wol</a:t>
            </a:r>
            <a:r>
              <a:rPr lang="en-US" sz="2400" dirty="0" smtClean="0"/>
              <a:t>)</a:t>
            </a:r>
          </a:p>
          <a:p>
            <a:pPr marL="342900" indent="-342900">
              <a:lnSpc>
                <a:spcPct val="120000"/>
              </a:lnSpc>
              <a:buFont typeface="Arial" charset="0"/>
              <a:buChar char="•"/>
            </a:pPr>
            <a:r>
              <a:rPr lang="en-US" sz="2400" dirty="0" err="1" smtClean="0"/>
              <a:t>Efek</a:t>
            </a:r>
            <a:r>
              <a:rPr lang="en-US" sz="2400" dirty="0" smtClean="0"/>
              <a:t> yang </a:t>
            </a:r>
            <a:r>
              <a:rPr lang="en-US" sz="2400" dirty="0" err="1" smtClean="0"/>
              <a:t>didapat</a:t>
            </a:r>
            <a:r>
              <a:rPr lang="en-US" sz="2400" dirty="0" smtClean="0"/>
              <a:t> : </a:t>
            </a:r>
            <a:r>
              <a:rPr lang="id-ID" sz="2400" dirty="0"/>
              <a:t>Pemimpin yang khas,  praktis,  konservatif</a:t>
            </a:r>
            <a:r>
              <a:rPr lang="id-ID" sz="2400" dirty="0" smtClean="0"/>
              <a:t>.</a:t>
            </a:r>
          </a:p>
          <a:p>
            <a:pPr marL="342900" indent="-342900">
              <a:lnSpc>
                <a:spcPct val="120000"/>
              </a:lnSpc>
              <a:buFont typeface="Arial" charset="0"/>
              <a:buChar char="•"/>
            </a:pPr>
            <a:r>
              <a:rPr lang="en-US" sz="2400" dirty="0" err="1" smtClean="0"/>
              <a:t>Aksesoris</a:t>
            </a:r>
            <a:r>
              <a:rPr lang="en-US" sz="2400" dirty="0" smtClean="0"/>
              <a:t> </a:t>
            </a:r>
            <a:r>
              <a:rPr lang="en-US" sz="2400" dirty="0" err="1"/>
              <a:t>pendukung</a:t>
            </a:r>
            <a:r>
              <a:rPr lang="en-US" sz="2400" dirty="0"/>
              <a:t> : </a:t>
            </a:r>
            <a:r>
              <a:rPr lang="en-US" sz="2400" dirty="0" err="1" smtClean="0"/>
              <a:t>Aksesoris</a:t>
            </a:r>
            <a:r>
              <a:rPr lang="en-US" sz="2400" dirty="0" smtClean="0"/>
              <a:t> simple </a:t>
            </a:r>
            <a:r>
              <a:rPr lang="en-US" sz="2400" dirty="0" err="1" smtClean="0"/>
              <a:t>tidak</a:t>
            </a:r>
            <a:r>
              <a:rPr lang="en-US" sz="2400" dirty="0" smtClean="0"/>
              <a:t> </a:t>
            </a:r>
            <a:r>
              <a:rPr lang="en-US" sz="2400" dirty="0" err="1" smtClean="0"/>
              <a:t>terlalu</a:t>
            </a:r>
            <a:r>
              <a:rPr lang="en-US" sz="2400" dirty="0" smtClean="0"/>
              <a:t> </a:t>
            </a:r>
            <a:r>
              <a:rPr lang="en-US" sz="2400" dirty="0" err="1" smtClean="0"/>
              <a:t>banyak</a:t>
            </a:r>
            <a:r>
              <a:rPr lang="en-US" sz="2400" dirty="0" smtClean="0"/>
              <a:t> </a:t>
            </a:r>
            <a:r>
              <a:rPr lang="en-US" sz="2400" dirty="0" err="1" smtClean="0"/>
              <a:t>pernik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30418657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373545"/>
      </a:dk2>
      <a:lt2>
        <a:srgbClr val="BCD0E0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6793CD"/>
      </a:accent6>
      <a:hlink>
        <a:srgbClr val="6B9F25"/>
      </a:hlink>
      <a:folHlink>
        <a:srgbClr val="9F6715"/>
      </a:folHlink>
    </a:clrScheme>
    <a:fontScheme name="Savon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avon" id="{1306E473-ED32-493B-A2D0-240A757EDD34}" vid="{913DB040-6816-4415-960D-8178C785755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Savon</Template>
  <TotalTime>943</TotalTime>
  <Words>457</Words>
  <Application>Microsoft Macintosh PowerPoint</Application>
  <PresentationFormat>Custom</PresentationFormat>
  <Paragraphs>90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Savon</vt:lpstr>
      <vt:lpstr>GAYA  FASHION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URBAN FASHION &amp; LIFESTYLE PRODUCT</dc:title>
  <dc:creator>Microsoft Office User</dc:creator>
  <cp:lastModifiedBy>Macbook Pro</cp:lastModifiedBy>
  <cp:revision>48</cp:revision>
  <dcterms:created xsi:type="dcterms:W3CDTF">2017-01-31T14:45:05Z</dcterms:created>
  <dcterms:modified xsi:type="dcterms:W3CDTF">2018-06-28T01:44:37Z</dcterms:modified>
</cp:coreProperties>
</file>