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544A-942E-435E-8E71-9F348F947183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E447-B557-4138-8FC0-897B27D5A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33600"/>
            <a:ext cx="4278923" cy="31069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3"/>
          <a:stretch/>
        </p:blipFill>
        <p:spPr>
          <a:xfrm>
            <a:off x="4572000" y="2133600"/>
            <a:ext cx="4289113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8265" y="1295400"/>
            <a:ext cx="439993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 </a:t>
            </a:r>
            <a:r>
              <a:rPr lang="en-US" sz="2000" dirty="0" err="1" smtClean="0"/>
              <a:t>trimatra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arsitektur</a:t>
            </a:r>
            <a:r>
              <a:rPr lang="en-US" sz="2000" dirty="0" smtClean="0"/>
              <a:t>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6368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uvie.com/wp-content/uploads/cybertecture-egg-for-mumbai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4" r="9767"/>
          <a:stretch/>
        </p:blipFill>
        <p:spPr bwMode="auto">
          <a:xfrm>
            <a:off x="599768" y="2579200"/>
            <a:ext cx="3444823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s.123rf.com/400wm/400/400/philipus/philipus0707/philipus070700210/1254982-futuristic-building-covered-with-reflective-me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0454" y="588168"/>
            <a:ext cx="4569681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dn.trendhunterstatic.com/thumbs/futuristic-building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96" b="-1325"/>
          <a:stretch/>
        </p:blipFill>
        <p:spPr bwMode="auto">
          <a:xfrm>
            <a:off x="616974" y="607833"/>
            <a:ext cx="3470133" cy="16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886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assets.vice.com/content-images/contentimage/no-slug/38228fbe25c2e32a409018986a69110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88"/>
          <a:stretch/>
        </p:blipFill>
        <p:spPr bwMode="auto">
          <a:xfrm>
            <a:off x="2286000" y="1770728"/>
            <a:ext cx="667856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blog.pilkingtonselfcleaningglass.co.uk/wp-content/uploads/2011/12/floating-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16" y="304800"/>
            <a:ext cx="3751984" cy="27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92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48265" y="1143000"/>
            <a:ext cx="439993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 </a:t>
            </a:r>
            <a:r>
              <a:rPr lang="en-US" sz="2000" dirty="0" err="1" smtClean="0"/>
              <a:t>trimatra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DKV :</a:t>
            </a:r>
            <a:endParaRPr lang="en-US" sz="2000" dirty="0"/>
          </a:p>
        </p:txBody>
      </p:sp>
      <p:pic>
        <p:nvPicPr>
          <p:cNvPr id="59394" name="Picture 2" descr="http://www.signsuperstore.com.au/media/Architectural-Sign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3352800" cy="4466612"/>
          </a:xfrm>
          <a:prstGeom prst="rect">
            <a:avLst/>
          </a:prstGeom>
          <a:noFill/>
        </p:spPr>
      </p:pic>
      <p:pic>
        <p:nvPicPr>
          <p:cNvPr id="59396" name="Picture 4" descr="http://www.3dpowersell.com/gallery_images/20055321164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249" y="2133600"/>
            <a:ext cx="5443551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368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http://www.designspotter.com/media/2/I120730BC/024118,79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795" y="3276600"/>
            <a:ext cx="5498205" cy="3581400"/>
          </a:xfrm>
          <a:prstGeom prst="rect">
            <a:avLst/>
          </a:prstGeom>
          <a:noFill/>
        </p:spPr>
      </p:pic>
      <p:pic>
        <p:nvPicPr>
          <p:cNvPr id="61442" name="Picture 2" descr="http://www.designrock.com/images/uploads/portfolio/Eden_France_Exhibition_Design_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00725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 descr="http://media-cache-ec0.pinimg.com/236x/e4/e8/cd/e4e8cd906553ba0d0e8dd64398612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962400" cy="5540644"/>
          </a:xfrm>
          <a:prstGeom prst="rect">
            <a:avLst/>
          </a:prstGeom>
          <a:noFill/>
        </p:spPr>
      </p:pic>
      <p:pic>
        <p:nvPicPr>
          <p:cNvPr id="62468" name="Picture 4" descr="http://farm4.staticflickr.com/3019/2985696706_a113e7ed6f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eburbanist.com/wp-content/uploads/2010/10/marc-ruyg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800600" cy="616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38200"/>
            <a:ext cx="4567084" cy="53245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 smtClean="0"/>
              <a:t>rupa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:</a:t>
            </a:r>
          </a:p>
          <a:p>
            <a:pPr algn="just"/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: </a:t>
            </a:r>
            <a:r>
              <a:rPr lang="en-US" sz="2000" dirty="0" err="1"/>
              <a:t>titik</a:t>
            </a:r>
            <a:r>
              <a:rPr lang="en-US" sz="2000" dirty="0"/>
              <a:t>, </a:t>
            </a:r>
            <a:r>
              <a:rPr lang="en-US" sz="2000" dirty="0" err="1"/>
              <a:t>garis</a:t>
            </a:r>
            <a:r>
              <a:rPr lang="en-US" sz="2000" dirty="0"/>
              <a:t>,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err="1"/>
              <a:t>raut</a:t>
            </a:r>
            <a:r>
              <a:rPr lang="en-US" sz="2000" dirty="0"/>
              <a:t>, </a:t>
            </a:r>
            <a:r>
              <a:rPr lang="en-US" sz="2000" dirty="0" err="1"/>
              <a:t>ukuran</a:t>
            </a:r>
            <a:r>
              <a:rPr lang="en-US" sz="2000" dirty="0"/>
              <a:t>, </a:t>
            </a:r>
            <a:r>
              <a:rPr lang="en-US" sz="2000" dirty="0" err="1"/>
              <a:t>warna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tekstur</a:t>
            </a:r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/>
              <a:t>pertalian</a:t>
            </a:r>
            <a:r>
              <a:rPr lang="en-US" sz="2000" dirty="0"/>
              <a:t> (</a:t>
            </a:r>
            <a:r>
              <a:rPr lang="en-US" sz="2000" dirty="0" err="1"/>
              <a:t>tautan</a:t>
            </a:r>
            <a:r>
              <a:rPr lang="en-US" sz="2000" dirty="0"/>
              <a:t>) : </a:t>
            </a:r>
            <a:r>
              <a:rPr lang="en-US" sz="2000" dirty="0" err="1"/>
              <a:t>kedudukan</a:t>
            </a:r>
            <a:r>
              <a:rPr lang="en-US" sz="2000" dirty="0"/>
              <a:t>, </a:t>
            </a:r>
            <a:r>
              <a:rPr lang="en-US" sz="2000" dirty="0" err="1"/>
              <a:t>arah</a:t>
            </a:r>
            <a:r>
              <a:rPr lang="en-US" sz="2000" dirty="0"/>
              <a:t>,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 smtClean="0"/>
              <a:t>berat</a:t>
            </a:r>
            <a:endParaRPr lang="en-US" sz="2000" dirty="0" smtClean="0"/>
          </a:p>
          <a:p>
            <a:pPr lvl="0" algn="just"/>
            <a:endParaRPr lang="en-US" sz="2000" dirty="0"/>
          </a:p>
          <a:p>
            <a:pPr algn="just"/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rupa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Irama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keselarasan</a:t>
            </a:r>
            <a:r>
              <a:rPr lang="en-US" sz="2000" dirty="0"/>
              <a:t>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Kesatuan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Unity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Dominasi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penekanan</a:t>
            </a:r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Keseimbangan</a:t>
            </a:r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Proporsi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endParaRPr lang="en-US" sz="20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 err="1" smtClean="0"/>
              <a:t>Kesederhanaan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Kejelasan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50722" y="6182380"/>
            <a:ext cx="536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pustaka</a:t>
            </a:r>
            <a:r>
              <a:rPr lang="en-US" sz="1400" dirty="0" smtClean="0"/>
              <a:t> : Wong, </a:t>
            </a:r>
            <a:r>
              <a:rPr lang="en-US" sz="1400" dirty="0" err="1" smtClean="0"/>
              <a:t>Wucius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Beberapa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Asas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Merancang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Trimatra</a:t>
            </a:r>
            <a:r>
              <a:rPr lang="en-US" sz="1400" dirty="0" smtClean="0"/>
              <a:t>, (Bandung : </a:t>
            </a:r>
            <a:r>
              <a:rPr lang="en-US" sz="1400" dirty="0" err="1" smtClean="0"/>
              <a:t>Penerbit</a:t>
            </a:r>
            <a:r>
              <a:rPr lang="en-US" sz="1400" dirty="0" smtClean="0"/>
              <a:t> ITB, 1986).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38914" name="Picture 2" descr="http://farm7.staticflickr.com/6170/6239219357_f71b33f5a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886200" cy="5228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590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Unsur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>
                <a:solidFill>
                  <a:schemeClr val="accent1"/>
                </a:solidFill>
              </a:rPr>
              <a:t>dan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Prinsip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dasar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material </a:t>
            </a:r>
            <a:r>
              <a:rPr lang="en-US" dirty="0" smtClean="0"/>
              <a:t>: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1. Material </a:t>
            </a:r>
            <a:r>
              <a:rPr lang="en-US" dirty="0" err="1">
                <a:solidFill>
                  <a:schemeClr val="accent1"/>
                </a:solidFill>
              </a:rPr>
              <a:t>bidang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datar</a:t>
            </a:r>
            <a:endParaRPr lang="en-US" dirty="0" smtClean="0">
              <a:solidFill>
                <a:schemeClr val="accent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2. Material </a:t>
            </a:r>
            <a:r>
              <a:rPr lang="en-US" dirty="0">
                <a:solidFill>
                  <a:schemeClr val="accent1"/>
                </a:solidFill>
              </a:rPr>
              <a:t>yang </a:t>
            </a:r>
            <a:r>
              <a:rPr lang="en-US" dirty="0" err="1">
                <a:solidFill>
                  <a:schemeClr val="accent1"/>
                </a:solidFill>
              </a:rPr>
              <a:t>memiliki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volume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3. Material </a:t>
            </a:r>
            <a:r>
              <a:rPr lang="en-US" dirty="0" err="1">
                <a:solidFill>
                  <a:schemeClr val="accent1"/>
                </a:solidFill>
              </a:rPr>
              <a:t>serat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4. Mix media (</a:t>
            </a:r>
            <a:r>
              <a:rPr lang="en-US" dirty="0" err="1" smtClean="0">
                <a:solidFill>
                  <a:schemeClr val="accent1"/>
                </a:solidFill>
              </a:rPr>
              <a:t>Penggabungan</a:t>
            </a:r>
            <a:r>
              <a:rPr lang="en-US" dirty="0" smtClean="0">
                <a:solidFill>
                  <a:schemeClr val="accent1"/>
                </a:solidFill>
              </a:rPr>
              <a:t> material), </a:t>
            </a:r>
            <a:r>
              <a:rPr lang="en-US" dirty="0" err="1" smtClean="0">
                <a:solidFill>
                  <a:schemeClr val="accent1"/>
                </a:solidFill>
              </a:rPr>
              <a:t>dll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14" t="30605" b="13884"/>
          <a:stretch/>
        </p:blipFill>
        <p:spPr>
          <a:xfrm rot="16200000">
            <a:off x="4070970" y="1781338"/>
            <a:ext cx="6879772" cy="32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48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Toufiq Panji Wisesa</dc:creator>
  <cp:lastModifiedBy>Toufiq Panji Wisesa</cp:lastModifiedBy>
  <cp:revision>1</cp:revision>
  <dcterms:created xsi:type="dcterms:W3CDTF">2016-01-25T04:45:12Z</dcterms:created>
  <dcterms:modified xsi:type="dcterms:W3CDTF">2016-01-25T04:45:25Z</dcterms:modified>
</cp:coreProperties>
</file>