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6"/>
  </p:notesMasterIdLst>
  <p:sldIdLst>
    <p:sldId id="256" r:id="rId2"/>
    <p:sldId id="280" r:id="rId3"/>
    <p:sldId id="281" r:id="rId4"/>
    <p:sldId id="28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00" autoAdjust="0"/>
    <p:restoredTop sz="87971" autoAdjust="0"/>
  </p:normalViewPr>
  <p:slideViewPr>
    <p:cSldViewPr snapToGrid="0">
      <p:cViewPr varScale="1">
        <p:scale>
          <a:sx n="43" d="100"/>
          <a:sy n="43" d="100"/>
        </p:scale>
        <p:origin x="-90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2CD4AC-BFB5-4834-9DFD-B219B825B366}" type="datetimeFigureOut">
              <a:rPr lang="id-ID" smtClean="0"/>
              <a:pPr/>
              <a:t>06/01/2016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EA16A-D531-4CC3-9309-91847C7BD25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4027546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id-ID" dirty="0" smtClean="0"/>
              <a:t>Why Do Financial Institutions Exist?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id-ID" dirty="0" smtClean="0"/>
              <a:t>Fianna | Hema | Intan | Loven | Lydia | Sydney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114319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Facts of Financial Structure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400" dirty="0" smtClean="0"/>
              <a:t>Keuangan tidak langsung , yang melibatkan kegiatan perantara keuangan , ini sangat banyak kali lebih penting daripada keuangan langsung , di mana usaha meningkatkan dana langsung dari pemberi pinjaman di pasar finansial .</a:t>
            </a:r>
          </a:p>
          <a:p>
            <a:r>
              <a:rPr lang="id-ID" sz="2400" dirty="0" smtClean="0"/>
              <a:t>Perantara keuangan , khususnya perbankan , adalah sumber dana eksternal yang paling penting untuk membiayai usaha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Transaction Cost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7663" indent="-347663"/>
            <a:r>
              <a:rPr lang="en-US" sz="2800" dirty="0" smtClean="0"/>
              <a:t>Transactions costs influence financial structure</a:t>
            </a:r>
          </a:p>
          <a:p>
            <a:pPr marL="1087438" lvl="1" indent="-457200"/>
            <a:r>
              <a:rPr lang="id-ID" sz="2400" dirty="0" smtClean="0"/>
              <a:t>Misalnya . Hanya sekitar $ 5000 investasi yang memungkinkan anda untuk membeli saham  100 lbr,  </a:t>
            </a:r>
            <a:r>
              <a:rPr lang="en-US" sz="2400" dirty="0" smtClean="0"/>
              <a:t>@ $50 / share</a:t>
            </a:r>
            <a:r>
              <a:rPr lang="id-ID" sz="2400" dirty="0" smtClean="0"/>
              <a:t>  </a:t>
            </a:r>
            <a:endParaRPr lang="en-US" sz="2400" dirty="0" smtClean="0"/>
          </a:p>
          <a:p>
            <a:pPr marL="1087438" lvl="1" indent="-457200"/>
            <a:r>
              <a:rPr lang="id-ID" sz="2400" dirty="0" smtClean="0"/>
              <a:t>Tidak ada pembeda</a:t>
            </a:r>
            <a:endParaRPr lang="en-US" sz="2400" dirty="0" smtClean="0"/>
          </a:p>
          <a:p>
            <a:pPr marL="1087438" lvl="1" indent="-457200"/>
            <a:r>
              <a:rPr lang="en-US" sz="2400" dirty="0" smtClean="0"/>
              <a:t>Bonds even worse—most have a $1,000 size</a:t>
            </a:r>
            <a:r>
              <a:rPr lang="id-ID" sz="2400" dirty="0"/>
              <a:t> </a:t>
            </a:r>
            <a:r>
              <a:rPr lang="id-ID" sz="2400" dirty="0" smtClean="0"/>
              <a:t>   </a:t>
            </a:r>
          </a:p>
          <a:p>
            <a:pPr marL="1087438" lvl="1" indent="-457200">
              <a:buNone/>
            </a:pPr>
            <a:endParaRPr lang="id-ID" sz="2400" dirty="0" smtClean="0"/>
          </a:p>
          <a:p>
            <a:pPr marL="1087438" lvl="1" indent="-457200">
              <a:buNone/>
            </a:pPr>
            <a:r>
              <a:rPr lang="id-ID" sz="2400" dirty="0" smtClean="0"/>
              <a:t>Biaya transaksi dapat menghambat aliran dana untuk orang-orang dengan peluang investasi produktif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Transactions Costs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400" dirty="0" smtClean="0"/>
              <a:t>Perantara keuangan membuat keuntungan dengan mengurangi biaya transaksi</a:t>
            </a:r>
          </a:p>
          <a:p>
            <a:pPr marL="1087438" lvl="1" indent="-457200">
              <a:spcBef>
                <a:spcPct val="40000"/>
              </a:spcBef>
              <a:buFontTx/>
              <a:buAutoNum type="arabicPeriod"/>
            </a:pPr>
            <a:r>
              <a:rPr lang="id-ID" sz="2400" dirty="0" smtClean="0"/>
              <a:t>Mengambil keuntungan dari skala ekonomi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2400" dirty="0" smtClean="0"/>
              <a:t>(example: mutual funds</a:t>
            </a:r>
            <a:r>
              <a:rPr lang="id-ID" sz="2400" dirty="0" smtClean="0"/>
              <a:t> (dana reksa)</a:t>
            </a:r>
            <a:endParaRPr lang="en-US" sz="2400" dirty="0" smtClean="0"/>
          </a:p>
          <a:p>
            <a:pPr marL="1087438" lvl="1" indent="-457200">
              <a:spcBef>
                <a:spcPct val="40000"/>
              </a:spcBef>
              <a:buFontTx/>
              <a:buAutoNum type="arabicPeriod"/>
            </a:pPr>
            <a:r>
              <a:rPr lang="id-ID" sz="2400" dirty="0" smtClean="0"/>
              <a:t>Mengembangkan keahlian untuk menurunkan biaya transaksi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54</TotalTime>
  <Words>136</Words>
  <Application>Microsoft Office PowerPoint</Application>
  <PresentationFormat>Custom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Facet</vt:lpstr>
      <vt:lpstr>Why Do Financial Institutions Exist?</vt:lpstr>
      <vt:lpstr>Facts of Financial Structure</vt:lpstr>
      <vt:lpstr>Transaction Cost</vt:lpstr>
      <vt:lpstr>Transactions Costs</vt:lpstr>
    </vt:vector>
  </TitlesOfParts>
  <Company>Samsung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Do Financial Institutions Exist?</dc:title>
  <dc:creator>Chandra Miney</dc:creator>
  <cp:lastModifiedBy>Gracious Kaihatu</cp:lastModifiedBy>
  <cp:revision>10</cp:revision>
  <dcterms:created xsi:type="dcterms:W3CDTF">2015-03-02T16:30:36Z</dcterms:created>
  <dcterms:modified xsi:type="dcterms:W3CDTF">2016-01-06T06:22:17Z</dcterms:modified>
</cp:coreProperties>
</file>