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8"/>
  </p:notesMasterIdLst>
  <p:sldIdLst>
    <p:sldId id="256" r:id="rId2"/>
    <p:sldId id="277" r:id="rId3"/>
    <p:sldId id="257" r:id="rId4"/>
    <p:sldId id="258" r:id="rId5"/>
    <p:sldId id="259" r:id="rId6"/>
    <p:sldId id="260" r:id="rId7"/>
    <p:sldId id="261" r:id="rId8"/>
    <p:sldId id="262" r:id="rId9"/>
    <p:sldId id="263" r:id="rId10"/>
    <p:sldId id="264" r:id="rId11"/>
    <p:sldId id="265" r:id="rId12"/>
    <p:sldId id="293" r:id="rId13"/>
    <p:sldId id="294" r:id="rId14"/>
    <p:sldId id="266" r:id="rId15"/>
    <p:sldId id="268" r:id="rId16"/>
    <p:sldId id="269" r:id="rId17"/>
    <p:sldId id="290" r:id="rId18"/>
    <p:sldId id="291" r:id="rId19"/>
    <p:sldId id="267" r:id="rId20"/>
    <p:sldId id="270" r:id="rId21"/>
    <p:sldId id="286" r:id="rId22"/>
    <p:sldId id="287" r:id="rId23"/>
    <p:sldId id="288" r:id="rId24"/>
    <p:sldId id="285" r:id="rId25"/>
    <p:sldId id="271" r:id="rId26"/>
    <p:sldId id="272" r:id="rId27"/>
    <p:sldId id="273" r:id="rId28"/>
    <p:sldId id="274" r:id="rId29"/>
    <p:sldId id="275" r:id="rId30"/>
    <p:sldId id="276" r:id="rId31"/>
    <p:sldId id="282" r:id="rId32"/>
    <p:sldId id="278" r:id="rId33"/>
    <p:sldId id="280" r:id="rId34"/>
    <p:sldId id="281" r:id="rId35"/>
    <p:sldId id="283" r:id="rId36"/>
    <p:sldId id="284"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2574" autoAdjust="0"/>
    <p:restoredTop sz="94660"/>
  </p:normalViewPr>
  <p:slideViewPr>
    <p:cSldViewPr>
      <p:cViewPr varScale="1">
        <p:scale>
          <a:sx n="68" d="100"/>
          <a:sy n="68" d="100"/>
        </p:scale>
        <p:origin x="-156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70CD4F-6C0B-4DBA-83A0-2AB61269CAB1}" type="datetimeFigureOut">
              <a:rPr lang="en-US" smtClean="0"/>
              <a:pPr/>
              <a:t>12/2/2014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513BC0-D772-43CE-88B4-FD2C794D09A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12/2/2014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12/2/2014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D:\JOB-UPJ\Kartu Nama\Logo-2.png"/>
          <p:cNvPicPr>
            <a:picLocks noChangeAspect="1" noChangeArrowheads="1"/>
          </p:cNvPicPr>
          <p:nvPr/>
        </p:nvPicPr>
        <p:blipFill>
          <a:blip r:embed="rId2" cstate="print"/>
          <a:srcRect/>
          <a:stretch>
            <a:fillRect/>
          </a:stretch>
        </p:blipFill>
        <p:spPr bwMode="auto">
          <a:xfrm>
            <a:off x="381000" y="3962400"/>
            <a:ext cx="4618038" cy="2222500"/>
          </a:xfrm>
          <a:prstGeom prst="rect">
            <a:avLst/>
          </a:prstGeom>
          <a:noFill/>
        </p:spPr>
      </p:pic>
      <p:sp>
        <p:nvSpPr>
          <p:cNvPr id="10" name="Title 1"/>
          <p:cNvSpPr>
            <a:spLocks noGrp="1"/>
          </p:cNvSpPr>
          <p:nvPr>
            <p:ph type="ctrTitle"/>
          </p:nvPr>
        </p:nvSpPr>
        <p:spPr>
          <a:xfrm>
            <a:off x="685800" y="1066800"/>
            <a:ext cx="7772400" cy="1470025"/>
          </a:xfrm>
        </p:spPr>
        <p:txBody>
          <a:bodyPr/>
          <a:lstStyle/>
          <a:p>
            <a:r>
              <a:rPr lang="en-US" dirty="0" smtClean="0">
                <a:latin typeface="Arial Black" pitchFamily="34" charset="0"/>
              </a:rPr>
              <a:t>SOSIOLOGI</a:t>
            </a:r>
            <a:endParaRPr lang="en-US" dirty="0">
              <a:latin typeface="Arial Black" pitchFamily="34" charset="0"/>
            </a:endParaRPr>
          </a:p>
        </p:txBody>
      </p:sp>
      <p:sp>
        <p:nvSpPr>
          <p:cNvPr id="8" name="Subtitle 2"/>
          <p:cNvSpPr>
            <a:spLocks noGrp="1"/>
          </p:cNvSpPr>
          <p:nvPr>
            <p:ph type="subTitle" idx="1"/>
          </p:nvPr>
        </p:nvSpPr>
        <p:spPr>
          <a:xfrm>
            <a:off x="1524000" y="2667000"/>
            <a:ext cx="7010400" cy="990600"/>
          </a:xfrm>
        </p:spPr>
        <p:txBody>
          <a:bodyPr>
            <a:noAutofit/>
          </a:bodyPr>
          <a:lstStyle/>
          <a:p>
            <a:r>
              <a:rPr lang="en-US" sz="2800" dirty="0" smtClean="0"/>
              <a:t>Mata </a:t>
            </a:r>
            <a:r>
              <a:rPr lang="en-US" sz="2800" dirty="0" err="1" smtClean="0"/>
              <a:t>Kuliah</a:t>
            </a:r>
            <a:r>
              <a:rPr lang="en-US" sz="2800" dirty="0" smtClean="0"/>
              <a:t> </a:t>
            </a:r>
            <a:r>
              <a:rPr lang="en-US" sz="2800" dirty="0" err="1" smtClean="0"/>
              <a:t>Ilmu</a:t>
            </a:r>
            <a:r>
              <a:rPr lang="en-US" sz="2800" dirty="0" smtClean="0"/>
              <a:t> </a:t>
            </a:r>
            <a:r>
              <a:rPr lang="en-US" sz="2800" dirty="0" err="1" smtClean="0"/>
              <a:t>Pengetahuan</a:t>
            </a:r>
            <a:r>
              <a:rPr lang="en-US" sz="2800" dirty="0" smtClean="0"/>
              <a:t> </a:t>
            </a:r>
            <a:r>
              <a:rPr lang="en-US" sz="2800" dirty="0" err="1" smtClean="0"/>
              <a:t>Sosial</a:t>
            </a:r>
            <a:endParaRPr lang="en-US" sz="2800" dirty="0" smtClean="0"/>
          </a:p>
          <a:p>
            <a:r>
              <a:rPr lang="en-US" sz="2800" dirty="0" err="1" smtClean="0"/>
              <a:t>Dosen</a:t>
            </a:r>
            <a:r>
              <a:rPr lang="en-US" sz="2800" dirty="0" smtClean="0"/>
              <a:t> </a:t>
            </a:r>
            <a:r>
              <a:rPr lang="en-US" sz="2800" dirty="0" err="1" smtClean="0"/>
              <a:t>Pengampu</a:t>
            </a:r>
            <a:r>
              <a:rPr lang="en-US" sz="2800" dirty="0" smtClean="0"/>
              <a:t>: Denison </a:t>
            </a:r>
            <a:r>
              <a:rPr lang="en-US" sz="2800" dirty="0" err="1" smtClean="0"/>
              <a:t>Wicaksono</a:t>
            </a:r>
            <a:r>
              <a:rPr lang="en-US" sz="2800" dirty="0" smtClean="0"/>
              <a:t>, MA</a:t>
            </a:r>
          </a:p>
          <a:p>
            <a:endParaRPr lang="en-US" sz="2800" dirty="0" smtClean="0"/>
          </a:p>
          <a:p>
            <a:endParaRPr lang="en-US" sz="2800" dirty="0"/>
          </a:p>
          <a:p>
            <a:endParaRPr lang="en-US" sz="2800" dirty="0"/>
          </a:p>
        </p:txBody>
      </p:sp>
      <p:sp>
        <p:nvSpPr>
          <p:cNvPr id="9" name="TextBox 8"/>
          <p:cNvSpPr txBox="1"/>
          <p:nvPr/>
        </p:nvSpPr>
        <p:spPr>
          <a:xfrm>
            <a:off x="3048000" y="4343400"/>
            <a:ext cx="5410200" cy="830997"/>
          </a:xfrm>
          <a:prstGeom prst="rect">
            <a:avLst/>
          </a:prstGeom>
          <a:noFill/>
        </p:spPr>
        <p:txBody>
          <a:bodyPr wrap="square" rtlCol="0">
            <a:spAutoFit/>
          </a:bodyPr>
          <a:lstStyle/>
          <a:p>
            <a:pPr algn="r"/>
            <a:r>
              <a:rPr lang="en-US" sz="2400" dirty="0" smtClean="0"/>
              <a:t>PERTEMUAN V:</a:t>
            </a:r>
          </a:p>
          <a:p>
            <a:pPr algn="r"/>
            <a:r>
              <a:rPr lang="en-US" sz="2400" dirty="0" err="1" smtClean="0"/>
              <a:t>Perubahan</a:t>
            </a:r>
            <a:r>
              <a:rPr lang="en-US" sz="2400" dirty="0" smtClean="0"/>
              <a:t> </a:t>
            </a:r>
            <a:r>
              <a:rPr lang="en-US" sz="2400" dirty="0" err="1" smtClean="0"/>
              <a:t>Sosial</a:t>
            </a:r>
            <a:r>
              <a:rPr lang="en-US" sz="2400" dirty="0" smtClean="0"/>
              <a:t> </a:t>
            </a:r>
            <a:r>
              <a:rPr lang="en-US" sz="2400" dirty="0" err="1" smtClean="0"/>
              <a:t>dan</a:t>
            </a:r>
            <a:r>
              <a:rPr lang="en-US" sz="2400" dirty="0" smtClean="0"/>
              <a:t> </a:t>
            </a:r>
            <a:r>
              <a:rPr lang="en-US" sz="2400" dirty="0" err="1" smtClean="0"/>
              <a:t>Kebudayaan</a:t>
            </a:r>
            <a:endParaRPr lang="en-US" sz="24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Faktor</a:t>
            </a:r>
            <a:r>
              <a:rPr lang="en-US" dirty="0" smtClean="0"/>
              <a:t> </a:t>
            </a:r>
            <a:r>
              <a:rPr lang="en-US" dirty="0" err="1" smtClean="0"/>
              <a:t>Penghambat</a:t>
            </a:r>
            <a:r>
              <a:rPr lang="en-US" dirty="0" smtClean="0"/>
              <a:t> </a:t>
            </a:r>
            <a:r>
              <a:rPr lang="en-US" dirty="0" err="1" smtClean="0"/>
              <a:t>Terjadinya</a:t>
            </a:r>
            <a:r>
              <a:rPr lang="en-US" dirty="0" smtClean="0"/>
              <a:t> </a:t>
            </a:r>
            <a:r>
              <a:rPr lang="en-US" dirty="0" err="1" smtClean="0"/>
              <a:t>Perubahan</a:t>
            </a:r>
            <a:r>
              <a:rPr lang="en-US" dirty="0" smtClean="0"/>
              <a:t> </a:t>
            </a:r>
            <a:r>
              <a:rPr lang="en-US" dirty="0" err="1" smtClean="0"/>
              <a:t>Sosial</a:t>
            </a:r>
            <a:endParaRPr lang="en-US" dirty="0"/>
          </a:p>
        </p:txBody>
      </p:sp>
      <p:sp>
        <p:nvSpPr>
          <p:cNvPr id="3" name="Content Placeholder 2"/>
          <p:cNvSpPr>
            <a:spLocks noGrp="1"/>
          </p:cNvSpPr>
          <p:nvPr>
            <p:ph idx="1"/>
          </p:nvPr>
        </p:nvSpPr>
        <p:spPr/>
        <p:txBody>
          <a:bodyPr/>
          <a:lstStyle/>
          <a:p>
            <a:r>
              <a:rPr lang="en-US" dirty="0" err="1" smtClean="0"/>
              <a:t>Kurangnya</a:t>
            </a:r>
            <a:r>
              <a:rPr lang="en-US" dirty="0" smtClean="0"/>
              <a:t> </a:t>
            </a:r>
            <a:r>
              <a:rPr lang="en-US" dirty="0" err="1" smtClean="0"/>
              <a:t>hubungan</a:t>
            </a:r>
            <a:r>
              <a:rPr lang="en-US" dirty="0" smtClean="0"/>
              <a:t> </a:t>
            </a:r>
            <a:r>
              <a:rPr lang="en-US" dirty="0" err="1" smtClean="0"/>
              <a:t>dengan</a:t>
            </a:r>
            <a:r>
              <a:rPr lang="en-US" dirty="0" smtClean="0"/>
              <a:t> </a:t>
            </a:r>
            <a:r>
              <a:rPr lang="en-US" dirty="0" err="1" smtClean="0"/>
              <a:t>masyarakat</a:t>
            </a:r>
            <a:r>
              <a:rPr lang="en-US" dirty="0" smtClean="0"/>
              <a:t> </a:t>
            </a:r>
            <a:r>
              <a:rPr lang="en-US" dirty="0" err="1" smtClean="0"/>
              <a:t>luar</a:t>
            </a:r>
            <a:endParaRPr lang="en-US" dirty="0" smtClean="0"/>
          </a:p>
          <a:p>
            <a:r>
              <a:rPr lang="en-US" dirty="0" err="1" smtClean="0"/>
              <a:t>Perkembangan</a:t>
            </a:r>
            <a:r>
              <a:rPr lang="en-US" dirty="0" smtClean="0"/>
              <a:t> </a:t>
            </a:r>
            <a:r>
              <a:rPr lang="en-US" dirty="0" err="1" smtClean="0"/>
              <a:t>pendidikan</a:t>
            </a:r>
            <a:r>
              <a:rPr lang="en-US" dirty="0" smtClean="0"/>
              <a:t> yang </a:t>
            </a:r>
            <a:r>
              <a:rPr lang="en-US" dirty="0" err="1" smtClean="0"/>
              <a:t>lambat</a:t>
            </a:r>
            <a:endParaRPr lang="en-US" dirty="0" smtClean="0"/>
          </a:p>
          <a:p>
            <a:r>
              <a:rPr lang="en-US" dirty="0" err="1" smtClean="0"/>
              <a:t>Sikap</a:t>
            </a:r>
            <a:r>
              <a:rPr lang="en-US" dirty="0" smtClean="0"/>
              <a:t> yang </a:t>
            </a:r>
            <a:r>
              <a:rPr lang="en-US" dirty="0" err="1" smtClean="0"/>
              <a:t>kuat</a:t>
            </a:r>
            <a:r>
              <a:rPr lang="en-US" dirty="0" smtClean="0"/>
              <a:t> </a:t>
            </a:r>
            <a:r>
              <a:rPr lang="en-US" dirty="0" err="1" smtClean="0"/>
              <a:t>dari</a:t>
            </a:r>
            <a:r>
              <a:rPr lang="en-US" dirty="0" smtClean="0"/>
              <a:t> </a:t>
            </a:r>
            <a:r>
              <a:rPr lang="en-US" dirty="0" err="1" smtClean="0"/>
              <a:t>masyarakat</a:t>
            </a:r>
            <a:r>
              <a:rPr lang="en-US" dirty="0" smtClean="0"/>
              <a:t> </a:t>
            </a:r>
            <a:r>
              <a:rPr lang="en-US" dirty="0" err="1" smtClean="0"/>
              <a:t>terhadap</a:t>
            </a:r>
            <a:r>
              <a:rPr lang="en-US" dirty="0" smtClean="0"/>
              <a:t> </a:t>
            </a:r>
            <a:r>
              <a:rPr lang="en-US" dirty="0" err="1" smtClean="0"/>
              <a:t>tradisi</a:t>
            </a:r>
            <a:r>
              <a:rPr lang="en-US" dirty="0" smtClean="0"/>
              <a:t> yang </a:t>
            </a:r>
            <a:r>
              <a:rPr lang="en-US" dirty="0" err="1" smtClean="0"/>
              <a:t>dimiliki</a:t>
            </a:r>
            <a:endParaRPr lang="en-US" dirty="0" smtClean="0"/>
          </a:p>
          <a:p>
            <a:r>
              <a:rPr lang="en-US" dirty="0" smtClean="0"/>
              <a:t>Rasa </a:t>
            </a:r>
            <a:r>
              <a:rPr lang="en-US" dirty="0" err="1" smtClean="0"/>
              <a:t>takut</a:t>
            </a:r>
            <a:r>
              <a:rPr lang="en-US" dirty="0" smtClean="0"/>
              <a:t> </a:t>
            </a:r>
            <a:r>
              <a:rPr lang="en-US" dirty="0" err="1" smtClean="0"/>
              <a:t>dari</a:t>
            </a:r>
            <a:r>
              <a:rPr lang="en-US" dirty="0" smtClean="0"/>
              <a:t> </a:t>
            </a:r>
            <a:r>
              <a:rPr lang="en-US" dirty="0" err="1" smtClean="0"/>
              <a:t>masyarakat</a:t>
            </a:r>
            <a:r>
              <a:rPr lang="en-US" dirty="0" smtClean="0"/>
              <a:t> </a:t>
            </a:r>
            <a:r>
              <a:rPr lang="en-US" dirty="0" err="1" smtClean="0"/>
              <a:t>jika</a:t>
            </a:r>
            <a:r>
              <a:rPr lang="en-US" dirty="0" smtClean="0"/>
              <a:t> </a:t>
            </a:r>
            <a:r>
              <a:rPr lang="en-US" dirty="0" err="1" smtClean="0"/>
              <a:t>terjadi</a:t>
            </a:r>
            <a:r>
              <a:rPr lang="en-US" dirty="0" smtClean="0"/>
              <a:t> </a:t>
            </a:r>
            <a:r>
              <a:rPr lang="en-US" dirty="0" err="1" smtClean="0"/>
              <a:t>kegoyahan</a:t>
            </a:r>
            <a:r>
              <a:rPr lang="en-US" dirty="0" smtClean="0"/>
              <a:t> (pro </a:t>
            </a:r>
            <a:r>
              <a:rPr lang="en-US" dirty="0" err="1" smtClean="0"/>
              <a:t>kemapanan</a:t>
            </a:r>
            <a:r>
              <a:rPr lang="en-US" dirty="0" smtClean="0"/>
              <a:t>)</a:t>
            </a:r>
          </a:p>
          <a:p>
            <a:r>
              <a:rPr lang="en-US" dirty="0" err="1" smtClean="0"/>
              <a:t>Cenderung</a:t>
            </a:r>
            <a:r>
              <a:rPr lang="en-US" dirty="0" smtClean="0"/>
              <a:t> </a:t>
            </a:r>
            <a:r>
              <a:rPr lang="en-US" dirty="0" err="1" smtClean="0"/>
              <a:t>menolak</a:t>
            </a:r>
            <a:r>
              <a:rPr lang="en-US" dirty="0" smtClean="0"/>
              <a:t> </a:t>
            </a:r>
            <a:r>
              <a:rPr lang="en-US" dirty="0" err="1" smtClean="0"/>
              <a:t>terhadap</a:t>
            </a:r>
            <a:r>
              <a:rPr lang="en-US" dirty="0" smtClean="0"/>
              <a:t> </a:t>
            </a:r>
            <a:r>
              <a:rPr lang="en-US" dirty="0" err="1" smtClean="0"/>
              <a:t>hal-hal</a:t>
            </a:r>
            <a:r>
              <a:rPr lang="en-US" dirty="0" smtClean="0"/>
              <a:t> </a:t>
            </a:r>
            <a:r>
              <a:rPr lang="en-US" dirty="0" err="1" smtClean="0"/>
              <a:t>baru</a:t>
            </a:r>
            <a:endParaRPr lang="en-US" dirty="0" smtClean="0"/>
          </a:p>
          <a:p>
            <a:r>
              <a:rPr lang="en-US" dirty="0" err="1" smtClean="0"/>
              <a:t>dll</a:t>
            </a:r>
            <a:r>
              <a:rPr lang="en-US" dirty="0" smtClean="0"/>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r>
              <a:rPr lang="en-US" sz="4500" dirty="0" err="1">
                <a:solidFill>
                  <a:schemeClr val="tx2"/>
                </a:solidFill>
                <a:latin typeface="+mj-lt"/>
              </a:rPr>
              <a:t>Bentuk-bentuk</a:t>
            </a:r>
            <a:r>
              <a:rPr lang="en-US" sz="4500" dirty="0">
                <a:solidFill>
                  <a:schemeClr val="tx2"/>
                </a:solidFill>
                <a:latin typeface="+mj-lt"/>
              </a:rPr>
              <a:t> </a:t>
            </a:r>
            <a:r>
              <a:rPr lang="en-US" sz="4500" dirty="0" err="1">
                <a:solidFill>
                  <a:schemeClr val="tx2"/>
                </a:solidFill>
                <a:latin typeface="+mj-lt"/>
              </a:rPr>
              <a:t>Perubahan</a:t>
            </a:r>
            <a:r>
              <a:rPr lang="en-US" sz="4500" dirty="0">
                <a:solidFill>
                  <a:schemeClr val="tx2"/>
                </a:solidFill>
                <a:latin typeface="+mj-lt"/>
              </a:rPr>
              <a:t> </a:t>
            </a:r>
            <a:r>
              <a:rPr lang="en-US" sz="4500" dirty="0" err="1">
                <a:solidFill>
                  <a:schemeClr val="tx2"/>
                </a:solidFill>
                <a:latin typeface="+mj-lt"/>
              </a:rPr>
              <a:t>Sosial</a:t>
            </a:r>
            <a:endParaRPr lang="en-US" sz="4500" dirty="0">
              <a:solidFill>
                <a:schemeClr val="tx2"/>
              </a:solidFill>
              <a:latin typeface="+mj-lt"/>
            </a:endParaRPr>
          </a:p>
        </p:txBody>
      </p:sp>
      <p:sp>
        <p:nvSpPr>
          <p:cNvPr id="3" name="Content Placeholder 2"/>
          <p:cNvSpPr>
            <a:spLocks noGrp="1"/>
          </p:cNvSpPr>
          <p:nvPr>
            <p:ph idx="1"/>
          </p:nvPr>
        </p:nvSpPr>
        <p:spPr/>
        <p:txBody>
          <a:bodyPr>
            <a:normAutofit/>
          </a:bodyPr>
          <a:lstStyle/>
          <a:p>
            <a:pPr lvl="0">
              <a:buNone/>
            </a:pPr>
            <a:r>
              <a:rPr lang="en-US" sz="2800" dirty="0" smtClean="0"/>
              <a:t>	</a:t>
            </a:r>
            <a:r>
              <a:rPr lang="en-US" sz="2800" dirty="0" err="1" smtClean="0"/>
              <a:t>Perubahan</a:t>
            </a:r>
            <a:r>
              <a:rPr lang="en-US" sz="2800" dirty="0" smtClean="0"/>
              <a:t> </a:t>
            </a:r>
            <a:r>
              <a:rPr lang="en-US" sz="2800" dirty="0" err="1" smtClean="0"/>
              <a:t>lambat</a:t>
            </a:r>
            <a:r>
              <a:rPr lang="en-US" sz="2800" dirty="0" smtClean="0"/>
              <a:t> (</a:t>
            </a:r>
            <a:r>
              <a:rPr lang="en-US" sz="2800" dirty="0" err="1" smtClean="0"/>
              <a:t>evolusi</a:t>
            </a:r>
            <a:r>
              <a:rPr lang="en-US" sz="2800" dirty="0" smtClean="0"/>
              <a:t>) </a:t>
            </a:r>
            <a:r>
              <a:rPr lang="en-US" sz="2800" dirty="0" err="1" smtClean="0"/>
              <a:t>dan</a:t>
            </a:r>
            <a:r>
              <a:rPr lang="en-US" sz="2800" dirty="0" smtClean="0"/>
              <a:t> </a:t>
            </a:r>
            <a:r>
              <a:rPr lang="en-US" sz="2800" dirty="0" err="1" smtClean="0"/>
              <a:t>perubahan</a:t>
            </a:r>
            <a:r>
              <a:rPr lang="en-US" sz="2800" dirty="0" smtClean="0"/>
              <a:t> </a:t>
            </a:r>
            <a:r>
              <a:rPr lang="en-US" sz="2800" dirty="0" err="1" smtClean="0"/>
              <a:t>cepat</a:t>
            </a:r>
            <a:r>
              <a:rPr lang="en-US" sz="2800" dirty="0" smtClean="0"/>
              <a:t> (</a:t>
            </a:r>
            <a:r>
              <a:rPr lang="en-US" sz="2800" dirty="0" err="1" smtClean="0"/>
              <a:t>revolusi</a:t>
            </a:r>
            <a:r>
              <a:rPr lang="en-US" sz="2800" dirty="0" smtClean="0"/>
              <a:t>)</a:t>
            </a:r>
          </a:p>
          <a:p>
            <a:pPr lvl="0">
              <a:buNone/>
            </a:pPr>
            <a:endParaRPr lang="en-US" sz="2800" dirty="0" smtClean="0"/>
          </a:p>
          <a:p>
            <a:pPr lvl="0">
              <a:buNone/>
            </a:pPr>
            <a:r>
              <a:rPr lang="en-US" sz="2800" dirty="0" err="1" smtClean="0"/>
              <a:t>Contoh</a:t>
            </a:r>
            <a:r>
              <a:rPr lang="en-US" sz="2800" dirty="0" smtClean="0"/>
              <a:t>:</a:t>
            </a:r>
          </a:p>
          <a:p>
            <a:r>
              <a:rPr lang="en-US" sz="2800" dirty="0" err="1" smtClean="0"/>
              <a:t>Evolusi</a:t>
            </a:r>
            <a:r>
              <a:rPr lang="en-US" sz="2800" dirty="0" smtClean="0"/>
              <a:t>: </a:t>
            </a:r>
            <a:r>
              <a:rPr lang="en-US" sz="2800" dirty="0" err="1" smtClean="0"/>
              <a:t>Perkembangan</a:t>
            </a:r>
            <a:r>
              <a:rPr lang="en-US" sz="2800" dirty="0" smtClean="0"/>
              <a:t> </a:t>
            </a:r>
            <a:r>
              <a:rPr lang="en-US" sz="2800" dirty="0" err="1" smtClean="0"/>
              <a:t>teknologi</a:t>
            </a:r>
            <a:r>
              <a:rPr lang="en-US" sz="2800" dirty="0" smtClean="0"/>
              <a:t> </a:t>
            </a:r>
            <a:r>
              <a:rPr lang="en-US" sz="2800" dirty="0" err="1" smtClean="0"/>
              <a:t>komputer</a:t>
            </a:r>
            <a:r>
              <a:rPr lang="en-US" sz="2800" dirty="0" smtClean="0"/>
              <a:t>, trend mode </a:t>
            </a:r>
            <a:r>
              <a:rPr lang="en-US" sz="2800" dirty="0" err="1" smtClean="0"/>
              <a:t>berpakaian</a:t>
            </a:r>
            <a:r>
              <a:rPr lang="en-US" sz="2800" dirty="0" smtClean="0"/>
              <a:t>, </a:t>
            </a:r>
            <a:r>
              <a:rPr lang="en-US" sz="2800" dirty="0" err="1" smtClean="0"/>
              <a:t>gaya</a:t>
            </a:r>
            <a:r>
              <a:rPr lang="en-US" sz="2800" dirty="0" smtClean="0"/>
              <a:t> </a:t>
            </a:r>
            <a:r>
              <a:rPr lang="en-US" sz="2800" dirty="0" err="1" smtClean="0"/>
              <a:t>rambut</a:t>
            </a:r>
            <a:r>
              <a:rPr lang="en-US" sz="2800" dirty="0" smtClean="0"/>
              <a:t>, </a:t>
            </a:r>
            <a:r>
              <a:rPr lang="en-US" sz="2800" dirty="0" err="1" smtClean="0"/>
              <a:t>selera</a:t>
            </a:r>
            <a:r>
              <a:rPr lang="en-US" sz="2800" dirty="0" smtClean="0"/>
              <a:t> </a:t>
            </a:r>
            <a:r>
              <a:rPr lang="en-US" sz="2800" dirty="0" err="1" smtClean="0"/>
              <a:t>musik</a:t>
            </a:r>
            <a:r>
              <a:rPr lang="en-US" sz="2800" dirty="0" smtClean="0"/>
              <a:t> </a:t>
            </a:r>
            <a:r>
              <a:rPr lang="en-US" sz="2800" dirty="0" err="1" smtClean="0"/>
              <a:t>dll</a:t>
            </a:r>
            <a:endParaRPr lang="en-US" sz="2800" dirty="0" smtClean="0"/>
          </a:p>
          <a:p>
            <a:r>
              <a:rPr lang="en-US" sz="2800" dirty="0" err="1" smtClean="0"/>
              <a:t>Revolusi</a:t>
            </a:r>
            <a:r>
              <a:rPr lang="en-US" sz="2800" dirty="0" smtClean="0"/>
              <a:t> : </a:t>
            </a:r>
            <a:r>
              <a:rPr lang="en-US" sz="2800" dirty="0" err="1" smtClean="0"/>
              <a:t>Revolusi</a:t>
            </a:r>
            <a:r>
              <a:rPr lang="en-US" sz="2800" dirty="0" smtClean="0"/>
              <a:t> </a:t>
            </a:r>
            <a:r>
              <a:rPr lang="en-US" sz="2800" dirty="0" err="1" smtClean="0"/>
              <a:t>Perancis</a:t>
            </a:r>
            <a:r>
              <a:rPr lang="en-US" sz="2800" dirty="0" smtClean="0"/>
              <a:t>, </a:t>
            </a:r>
            <a:r>
              <a:rPr lang="en-US" sz="2800" dirty="0" err="1" smtClean="0"/>
              <a:t>Reformasi</a:t>
            </a:r>
            <a:r>
              <a:rPr lang="en-US" sz="2800" dirty="0" smtClean="0"/>
              <a:t> 1998, </a:t>
            </a:r>
            <a:r>
              <a:rPr lang="en-US" sz="2800" dirty="0" err="1" smtClean="0"/>
              <a:t>Jatuhnya</a:t>
            </a:r>
            <a:r>
              <a:rPr lang="en-US" sz="2800" dirty="0" smtClean="0"/>
              <a:t> </a:t>
            </a:r>
            <a:r>
              <a:rPr lang="en-US" sz="2800" dirty="0" err="1" smtClean="0"/>
              <a:t>Soekarno</a:t>
            </a:r>
            <a:r>
              <a:rPr lang="en-US" sz="2800" dirty="0" smtClean="0"/>
              <a:t> 1966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pPr lvl="1"/>
            <a:r>
              <a:rPr lang="en-US" sz="4500" dirty="0" err="1">
                <a:solidFill>
                  <a:schemeClr val="tx2"/>
                </a:solidFill>
                <a:latin typeface="+mj-lt"/>
              </a:rPr>
              <a:t>Bentuk-bentuk</a:t>
            </a:r>
            <a:r>
              <a:rPr lang="en-US" sz="4500" dirty="0">
                <a:solidFill>
                  <a:schemeClr val="tx2"/>
                </a:solidFill>
                <a:latin typeface="+mj-lt"/>
              </a:rPr>
              <a:t> </a:t>
            </a:r>
            <a:r>
              <a:rPr lang="en-US" sz="4500" dirty="0" err="1">
                <a:solidFill>
                  <a:schemeClr val="tx2"/>
                </a:solidFill>
                <a:latin typeface="+mj-lt"/>
              </a:rPr>
              <a:t>Perubahan</a:t>
            </a:r>
            <a:r>
              <a:rPr lang="en-US" sz="4500" dirty="0">
                <a:solidFill>
                  <a:schemeClr val="tx2"/>
                </a:solidFill>
                <a:latin typeface="+mj-lt"/>
              </a:rPr>
              <a:t> </a:t>
            </a:r>
            <a:r>
              <a:rPr lang="en-US" sz="4500" dirty="0" err="1">
                <a:solidFill>
                  <a:schemeClr val="tx2"/>
                </a:solidFill>
                <a:latin typeface="+mj-lt"/>
              </a:rPr>
              <a:t>Sosial</a:t>
            </a:r>
            <a:endParaRPr lang="en-US" sz="4500" dirty="0">
              <a:solidFill>
                <a:schemeClr val="tx2"/>
              </a:solidFill>
              <a:latin typeface="+mj-lt"/>
            </a:endParaRPr>
          </a:p>
        </p:txBody>
      </p:sp>
      <p:sp>
        <p:nvSpPr>
          <p:cNvPr id="3" name="Content Placeholder 2"/>
          <p:cNvSpPr>
            <a:spLocks noGrp="1"/>
          </p:cNvSpPr>
          <p:nvPr>
            <p:ph idx="1"/>
          </p:nvPr>
        </p:nvSpPr>
        <p:spPr>
          <a:xfrm>
            <a:off x="457200" y="1219200"/>
            <a:ext cx="8229600" cy="5105400"/>
          </a:xfrm>
        </p:spPr>
        <p:txBody>
          <a:bodyPr>
            <a:normAutofit/>
          </a:bodyPr>
          <a:lstStyle/>
          <a:p>
            <a:pPr lvl="0"/>
            <a:r>
              <a:rPr lang="en-US" sz="2800" dirty="0" err="1" smtClean="0"/>
              <a:t>Perubahan</a:t>
            </a:r>
            <a:r>
              <a:rPr lang="en-US" sz="2800" dirty="0" smtClean="0"/>
              <a:t> </a:t>
            </a:r>
            <a:r>
              <a:rPr lang="en-US" sz="2800" dirty="0" err="1" smtClean="0"/>
              <a:t>kecil</a:t>
            </a:r>
            <a:r>
              <a:rPr lang="en-US" sz="2800" dirty="0" smtClean="0"/>
              <a:t> </a:t>
            </a:r>
            <a:r>
              <a:rPr lang="en-US" sz="2800" dirty="0" err="1" smtClean="0"/>
              <a:t>dan</a:t>
            </a:r>
            <a:r>
              <a:rPr lang="en-US" sz="2800" dirty="0" smtClean="0"/>
              <a:t> </a:t>
            </a:r>
            <a:r>
              <a:rPr lang="en-US" sz="2800" dirty="0" err="1" smtClean="0"/>
              <a:t>perubahan</a:t>
            </a:r>
            <a:r>
              <a:rPr lang="en-US" sz="2800" dirty="0" smtClean="0"/>
              <a:t> </a:t>
            </a:r>
            <a:r>
              <a:rPr lang="en-US" sz="2800" dirty="0" err="1" smtClean="0"/>
              <a:t>besar</a:t>
            </a:r>
            <a:r>
              <a:rPr lang="en-US" sz="2800" dirty="0" smtClean="0"/>
              <a:t> (</a:t>
            </a:r>
            <a:r>
              <a:rPr lang="en-US" sz="2800" dirty="0" err="1" smtClean="0"/>
              <a:t>mikro</a:t>
            </a:r>
            <a:r>
              <a:rPr lang="en-US" sz="2800" dirty="0" smtClean="0"/>
              <a:t>, </a:t>
            </a:r>
            <a:r>
              <a:rPr lang="en-US" sz="2800" dirty="0" err="1" smtClean="0"/>
              <a:t>meso</a:t>
            </a:r>
            <a:r>
              <a:rPr lang="en-US" sz="2800" dirty="0" smtClean="0"/>
              <a:t>, </a:t>
            </a:r>
            <a:r>
              <a:rPr lang="en-US" sz="2800" dirty="0" err="1" smtClean="0"/>
              <a:t>makro</a:t>
            </a:r>
            <a:r>
              <a:rPr lang="en-US" sz="2800" dirty="0" smtClean="0"/>
              <a:t>)</a:t>
            </a:r>
          </a:p>
          <a:p>
            <a:pPr lvl="0"/>
            <a:endParaRPr lang="en-US" sz="2800" dirty="0" smtClean="0"/>
          </a:p>
          <a:p>
            <a:pPr lvl="0">
              <a:buNone/>
            </a:pPr>
            <a:r>
              <a:rPr lang="en-US" sz="2800" dirty="0" err="1" smtClean="0"/>
              <a:t>Contoh</a:t>
            </a:r>
            <a:r>
              <a:rPr lang="en-US" sz="2800" dirty="0" smtClean="0"/>
              <a:t>:</a:t>
            </a:r>
          </a:p>
          <a:p>
            <a:pPr lvl="0">
              <a:buNone/>
            </a:pPr>
            <a:r>
              <a:rPr lang="en-US" sz="2800" dirty="0" err="1" smtClean="0"/>
              <a:t>Mikro</a:t>
            </a:r>
            <a:r>
              <a:rPr lang="en-US" sz="2800" dirty="0" smtClean="0"/>
              <a:t> : </a:t>
            </a:r>
            <a:r>
              <a:rPr lang="en-US" sz="2800" dirty="0" err="1" smtClean="0"/>
              <a:t>Perubahan</a:t>
            </a:r>
            <a:r>
              <a:rPr lang="en-US" sz="2800" dirty="0" smtClean="0"/>
              <a:t> </a:t>
            </a:r>
            <a:r>
              <a:rPr lang="en-US" sz="2800" dirty="0" err="1" smtClean="0"/>
              <a:t>yg</a:t>
            </a:r>
            <a:r>
              <a:rPr lang="en-US" sz="2800" dirty="0" smtClean="0"/>
              <a:t> </a:t>
            </a:r>
            <a:r>
              <a:rPr lang="en-US" sz="2800" dirty="0" err="1" smtClean="0"/>
              <a:t>terjadi</a:t>
            </a:r>
            <a:r>
              <a:rPr lang="en-US" sz="2800" dirty="0" smtClean="0"/>
              <a:t> </a:t>
            </a:r>
            <a:r>
              <a:rPr lang="en-US" sz="2800" dirty="0" err="1" smtClean="0"/>
              <a:t>pada</a:t>
            </a:r>
            <a:r>
              <a:rPr lang="en-US" sz="2800" dirty="0" smtClean="0"/>
              <a:t> </a:t>
            </a:r>
            <a:r>
              <a:rPr lang="en-US" sz="2800" dirty="0" err="1" smtClean="0"/>
              <a:t>keluarga</a:t>
            </a:r>
            <a:r>
              <a:rPr lang="en-US" sz="2800" dirty="0" smtClean="0"/>
              <a:t> (</a:t>
            </a:r>
            <a:r>
              <a:rPr lang="en-US" sz="2800" dirty="0" err="1" smtClean="0"/>
              <a:t>pola</a:t>
            </a:r>
            <a:r>
              <a:rPr lang="en-US" sz="2800" dirty="0" smtClean="0"/>
              <a:t> </a:t>
            </a:r>
            <a:r>
              <a:rPr lang="en-US" sz="2800" dirty="0" err="1" smtClean="0"/>
              <a:t>interaksi</a:t>
            </a:r>
            <a:r>
              <a:rPr lang="en-US" sz="2800" dirty="0" smtClean="0"/>
              <a:t> </a:t>
            </a:r>
            <a:r>
              <a:rPr lang="en-US" sz="2800" dirty="0" err="1" smtClean="0"/>
              <a:t>dlm</a:t>
            </a:r>
            <a:r>
              <a:rPr lang="en-US" sz="2800" dirty="0" smtClean="0"/>
              <a:t> ritual </a:t>
            </a:r>
            <a:r>
              <a:rPr lang="en-US" sz="2800" dirty="0" err="1" smtClean="0"/>
              <a:t>makan</a:t>
            </a:r>
            <a:r>
              <a:rPr lang="en-US" sz="2800" dirty="0" smtClean="0"/>
              <a:t> </a:t>
            </a:r>
            <a:r>
              <a:rPr lang="en-US" sz="2800" dirty="0" err="1" smtClean="0"/>
              <a:t>malam</a:t>
            </a:r>
            <a:r>
              <a:rPr lang="en-US" sz="2800" dirty="0" smtClean="0"/>
              <a:t>)</a:t>
            </a:r>
          </a:p>
          <a:p>
            <a:pPr lvl="0">
              <a:buNone/>
            </a:pPr>
            <a:r>
              <a:rPr lang="en-US" sz="2800" dirty="0" err="1" smtClean="0"/>
              <a:t>Mezo</a:t>
            </a:r>
            <a:r>
              <a:rPr lang="en-US" sz="2800" dirty="0" smtClean="0"/>
              <a:t> : </a:t>
            </a:r>
            <a:r>
              <a:rPr lang="en-US" sz="2800" dirty="0" err="1" smtClean="0"/>
              <a:t>Perubahan</a:t>
            </a:r>
            <a:r>
              <a:rPr lang="en-US" sz="2800" dirty="0" smtClean="0"/>
              <a:t> </a:t>
            </a:r>
            <a:r>
              <a:rPr lang="en-US" sz="2800" dirty="0" err="1" smtClean="0"/>
              <a:t>yg</a:t>
            </a:r>
            <a:r>
              <a:rPr lang="en-US" sz="2800" dirty="0" smtClean="0"/>
              <a:t> </a:t>
            </a:r>
            <a:r>
              <a:rPr lang="en-US" sz="2800" dirty="0" err="1" smtClean="0"/>
              <a:t>terjadi</a:t>
            </a:r>
            <a:r>
              <a:rPr lang="en-US" sz="2800" dirty="0" smtClean="0"/>
              <a:t> </a:t>
            </a:r>
            <a:r>
              <a:rPr lang="en-US" sz="2800" dirty="0" err="1" smtClean="0"/>
              <a:t>pada</a:t>
            </a:r>
            <a:r>
              <a:rPr lang="en-US" sz="2800" dirty="0" smtClean="0"/>
              <a:t> kelompok2 </a:t>
            </a:r>
            <a:r>
              <a:rPr lang="en-US" sz="2800" dirty="0" err="1" smtClean="0"/>
              <a:t>masy</a:t>
            </a:r>
            <a:r>
              <a:rPr lang="en-US" sz="2800" dirty="0" smtClean="0"/>
              <a:t> (</a:t>
            </a:r>
            <a:r>
              <a:rPr lang="en-US" sz="2800" dirty="0" err="1" smtClean="0"/>
              <a:t>munculnya</a:t>
            </a:r>
            <a:r>
              <a:rPr lang="en-US" sz="2800" dirty="0" smtClean="0"/>
              <a:t> </a:t>
            </a:r>
            <a:r>
              <a:rPr lang="en-US" sz="2800" dirty="0" err="1" smtClean="0"/>
              <a:t>ormas-ormas</a:t>
            </a:r>
            <a:r>
              <a:rPr lang="en-US" sz="2800" dirty="0" smtClean="0"/>
              <a:t> </a:t>
            </a:r>
            <a:r>
              <a:rPr lang="en-US" sz="2800" dirty="0" err="1" smtClean="0"/>
              <a:t>pasca</a:t>
            </a:r>
            <a:r>
              <a:rPr lang="en-US" sz="2800" dirty="0" smtClean="0"/>
              <a:t> </a:t>
            </a:r>
            <a:r>
              <a:rPr lang="en-US" sz="2800" dirty="0" err="1" smtClean="0"/>
              <a:t>reformasi</a:t>
            </a:r>
            <a:r>
              <a:rPr lang="en-US" sz="2800" dirty="0" smtClean="0"/>
              <a:t>)</a:t>
            </a:r>
          </a:p>
          <a:p>
            <a:pPr lvl="0">
              <a:buNone/>
            </a:pPr>
            <a:r>
              <a:rPr lang="en-US" sz="2800" dirty="0" err="1" smtClean="0"/>
              <a:t>Makro</a:t>
            </a:r>
            <a:r>
              <a:rPr lang="en-US" sz="2800" dirty="0" smtClean="0"/>
              <a:t> : </a:t>
            </a:r>
            <a:r>
              <a:rPr lang="en-US" sz="2800" dirty="0" err="1" smtClean="0"/>
              <a:t>Perubahan</a:t>
            </a:r>
            <a:r>
              <a:rPr lang="en-US" sz="2800" dirty="0" smtClean="0"/>
              <a:t> </a:t>
            </a:r>
            <a:r>
              <a:rPr lang="en-US" sz="2800" dirty="0" err="1" smtClean="0"/>
              <a:t>yg</a:t>
            </a:r>
            <a:r>
              <a:rPr lang="en-US" sz="2800" dirty="0" smtClean="0"/>
              <a:t> </a:t>
            </a:r>
            <a:r>
              <a:rPr lang="en-US" sz="2800" dirty="0" err="1" smtClean="0"/>
              <a:t>terjadi</a:t>
            </a:r>
            <a:r>
              <a:rPr lang="en-US" sz="2800" dirty="0" smtClean="0"/>
              <a:t> </a:t>
            </a:r>
            <a:r>
              <a:rPr lang="en-US" sz="2800" dirty="0" err="1" smtClean="0"/>
              <a:t>dalam</a:t>
            </a:r>
            <a:r>
              <a:rPr lang="en-US" sz="2800" dirty="0" smtClean="0"/>
              <a:t> </a:t>
            </a:r>
            <a:r>
              <a:rPr lang="en-US" sz="2800" dirty="0" err="1" smtClean="0"/>
              <a:t>skala</a:t>
            </a:r>
            <a:r>
              <a:rPr lang="en-US" sz="2800" dirty="0" smtClean="0"/>
              <a:t> </a:t>
            </a:r>
            <a:r>
              <a:rPr lang="en-US" sz="2800" dirty="0" err="1" smtClean="0"/>
              <a:t>besar</a:t>
            </a:r>
            <a:r>
              <a:rPr lang="en-US" sz="2800" dirty="0" smtClean="0"/>
              <a:t> (</a:t>
            </a:r>
            <a:r>
              <a:rPr lang="en-US" sz="2800" dirty="0" err="1" smtClean="0"/>
              <a:t>jatuhnya</a:t>
            </a:r>
            <a:r>
              <a:rPr lang="en-US" sz="2800" dirty="0" smtClean="0"/>
              <a:t> Negara </a:t>
            </a:r>
            <a:r>
              <a:rPr lang="en-US" sz="2800" dirty="0" err="1" smtClean="0"/>
              <a:t>Uni</a:t>
            </a:r>
            <a:r>
              <a:rPr lang="en-US" sz="2800" dirty="0" smtClean="0"/>
              <a:t> </a:t>
            </a:r>
            <a:r>
              <a:rPr lang="en-US" sz="2800" dirty="0" err="1" smtClean="0"/>
              <a:t>Sovyet</a:t>
            </a:r>
            <a:r>
              <a:rPr lang="en-US" sz="2800"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r>
              <a:rPr lang="en-US" sz="4500" dirty="0" err="1">
                <a:solidFill>
                  <a:schemeClr val="tx2"/>
                </a:solidFill>
                <a:latin typeface="+mj-lt"/>
              </a:rPr>
              <a:t>Bentuk-bentuk</a:t>
            </a:r>
            <a:r>
              <a:rPr lang="en-US" sz="4500" dirty="0">
                <a:solidFill>
                  <a:schemeClr val="tx2"/>
                </a:solidFill>
                <a:latin typeface="+mj-lt"/>
              </a:rPr>
              <a:t> </a:t>
            </a:r>
            <a:r>
              <a:rPr lang="en-US" sz="4500" dirty="0" err="1">
                <a:solidFill>
                  <a:schemeClr val="tx2"/>
                </a:solidFill>
                <a:latin typeface="+mj-lt"/>
              </a:rPr>
              <a:t>Perubahan</a:t>
            </a:r>
            <a:r>
              <a:rPr lang="en-US" sz="4500" dirty="0">
                <a:solidFill>
                  <a:schemeClr val="tx2"/>
                </a:solidFill>
                <a:latin typeface="+mj-lt"/>
              </a:rPr>
              <a:t> </a:t>
            </a:r>
            <a:r>
              <a:rPr lang="en-US" sz="4500" dirty="0" err="1">
                <a:solidFill>
                  <a:schemeClr val="tx2"/>
                </a:solidFill>
                <a:latin typeface="+mj-lt"/>
              </a:rPr>
              <a:t>Sosial</a:t>
            </a:r>
            <a:endParaRPr lang="en-US" sz="4500" dirty="0">
              <a:solidFill>
                <a:schemeClr val="tx2"/>
              </a:solidFill>
              <a:latin typeface="+mj-lt"/>
            </a:endParaRPr>
          </a:p>
        </p:txBody>
      </p:sp>
      <p:sp>
        <p:nvSpPr>
          <p:cNvPr id="3" name="Content Placeholder 2"/>
          <p:cNvSpPr>
            <a:spLocks noGrp="1"/>
          </p:cNvSpPr>
          <p:nvPr>
            <p:ph idx="1"/>
          </p:nvPr>
        </p:nvSpPr>
        <p:spPr/>
        <p:txBody>
          <a:bodyPr>
            <a:normAutofit/>
          </a:bodyPr>
          <a:lstStyle/>
          <a:p>
            <a:pPr lvl="0"/>
            <a:r>
              <a:rPr lang="en-US" sz="2800" dirty="0" err="1" smtClean="0"/>
              <a:t>Perubahan</a:t>
            </a:r>
            <a:r>
              <a:rPr lang="en-US" sz="2800" dirty="0" smtClean="0"/>
              <a:t> yang </a:t>
            </a:r>
            <a:r>
              <a:rPr lang="en-US" sz="2800" dirty="0" err="1" smtClean="0"/>
              <a:t>dikehendaki</a:t>
            </a:r>
            <a:r>
              <a:rPr lang="en-US" sz="2800" dirty="0" smtClean="0"/>
              <a:t> (intended change) </a:t>
            </a:r>
            <a:r>
              <a:rPr lang="en-US" sz="2800" dirty="0" err="1" smtClean="0"/>
              <a:t>atau</a:t>
            </a:r>
            <a:r>
              <a:rPr lang="en-US" sz="2800" dirty="0" smtClean="0"/>
              <a:t> </a:t>
            </a:r>
            <a:r>
              <a:rPr lang="en-US" sz="2800" dirty="0" err="1" smtClean="0"/>
              <a:t>perubahan</a:t>
            </a:r>
            <a:r>
              <a:rPr lang="en-US" sz="2800" dirty="0" smtClean="0"/>
              <a:t> yang </a:t>
            </a:r>
            <a:r>
              <a:rPr lang="en-US" sz="2800" dirty="0" err="1" smtClean="0"/>
              <a:t>direncanakan</a:t>
            </a:r>
            <a:r>
              <a:rPr lang="en-US" sz="2800" dirty="0" smtClean="0"/>
              <a:t> (planned change)  </a:t>
            </a:r>
            <a:r>
              <a:rPr lang="en-US" sz="2800" dirty="0" err="1" smtClean="0"/>
              <a:t>dan</a:t>
            </a:r>
            <a:r>
              <a:rPr lang="en-US" sz="2800" dirty="0" smtClean="0"/>
              <a:t> </a:t>
            </a:r>
            <a:r>
              <a:rPr lang="en-US" sz="2800" dirty="0" err="1" smtClean="0"/>
              <a:t>Perubahan</a:t>
            </a:r>
            <a:r>
              <a:rPr lang="en-US" sz="2800" dirty="0" smtClean="0"/>
              <a:t> yang </a:t>
            </a:r>
            <a:r>
              <a:rPr lang="en-US" sz="2800" dirty="0" err="1" smtClean="0"/>
              <a:t>tidak</a:t>
            </a:r>
            <a:r>
              <a:rPr lang="en-US" sz="2800" dirty="0" smtClean="0"/>
              <a:t> </a:t>
            </a:r>
            <a:r>
              <a:rPr lang="en-US" sz="2800" dirty="0" err="1" smtClean="0"/>
              <a:t>dikehendaki</a:t>
            </a:r>
            <a:r>
              <a:rPr lang="en-US" sz="2800" dirty="0" smtClean="0"/>
              <a:t> (unintended change) </a:t>
            </a:r>
            <a:r>
              <a:rPr lang="en-US" sz="2800" dirty="0" err="1" smtClean="0"/>
              <a:t>atau</a:t>
            </a:r>
            <a:r>
              <a:rPr lang="en-US" sz="2800" dirty="0" smtClean="0"/>
              <a:t> </a:t>
            </a:r>
            <a:r>
              <a:rPr lang="en-US" sz="2800" dirty="0" err="1" smtClean="0"/>
              <a:t>perubahan</a:t>
            </a:r>
            <a:r>
              <a:rPr lang="en-US" sz="2800" dirty="0" smtClean="0"/>
              <a:t> yang </a:t>
            </a:r>
            <a:r>
              <a:rPr lang="en-US" sz="2800" dirty="0" err="1" smtClean="0"/>
              <a:t>tidak</a:t>
            </a:r>
            <a:r>
              <a:rPr lang="en-US" sz="2800" dirty="0" smtClean="0"/>
              <a:t> </a:t>
            </a:r>
            <a:r>
              <a:rPr lang="en-US" sz="2800" dirty="0" err="1" smtClean="0"/>
              <a:t>direncanakan</a:t>
            </a:r>
            <a:r>
              <a:rPr lang="en-US" sz="2800" dirty="0" smtClean="0"/>
              <a:t> (unplanned change)</a:t>
            </a:r>
          </a:p>
          <a:p>
            <a:pPr lvl="0"/>
            <a:endParaRPr lang="en-US" sz="2800" dirty="0" smtClean="0"/>
          </a:p>
          <a:p>
            <a:pPr lvl="0"/>
            <a:r>
              <a:rPr lang="en-US" sz="2800" dirty="0" err="1" smtClean="0"/>
              <a:t>Contoh</a:t>
            </a:r>
            <a:r>
              <a:rPr lang="en-US" sz="2800" dirty="0" smtClean="0"/>
              <a:t> Planned : </a:t>
            </a:r>
            <a:r>
              <a:rPr lang="en-US" sz="2800" dirty="0" err="1" smtClean="0"/>
              <a:t>Kebijakan</a:t>
            </a:r>
            <a:r>
              <a:rPr lang="en-US" sz="2800" dirty="0" smtClean="0"/>
              <a:t> </a:t>
            </a:r>
            <a:r>
              <a:rPr lang="en-US" sz="2800" dirty="0" err="1" smtClean="0"/>
              <a:t>Busway</a:t>
            </a:r>
            <a:endParaRPr lang="en-US" sz="2800" dirty="0" smtClean="0"/>
          </a:p>
          <a:p>
            <a:pPr lvl="0"/>
            <a:r>
              <a:rPr lang="en-US" sz="2800" dirty="0" err="1" smtClean="0"/>
              <a:t>Contoh</a:t>
            </a:r>
            <a:r>
              <a:rPr lang="en-US" sz="2800" dirty="0" smtClean="0"/>
              <a:t> Unplanned : </a:t>
            </a:r>
            <a:r>
              <a:rPr lang="en-US" sz="2800" dirty="0" err="1" smtClean="0"/>
              <a:t>Perkembangan</a:t>
            </a:r>
            <a:r>
              <a:rPr lang="en-US" sz="2800" dirty="0" smtClean="0"/>
              <a:t> </a:t>
            </a:r>
            <a:r>
              <a:rPr lang="en-US" sz="2800" dirty="0" err="1" smtClean="0"/>
              <a:t>industri</a:t>
            </a:r>
            <a:r>
              <a:rPr lang="en-US" sz="2800" dirty="0" smtClean="0"/>
              <a:t> Software </a:t>
            </a:r>
            <a:r>
              <a:rPr lang="en-US" sz="2800" dirty="0" err="1" smtClean="0"/>
              <a:t>Bajakan</a:t>
            </a: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Kebudayaan</a:t>
            </a:r>
            <a:endParaRPr lang="en-US" dirty="0"/>
          </a:p>
        </p:txBody>
      </p:sp>
      <p:pic>
        <p:nvPicPr>
          <p:cNvPr id="4" name="Content Placeholder 3" descr="Children-budaya-culture.jpg"/>
          <p:cNvPicPr>
            <a:picLocks noGrp="1" noChangeAspect="1"/>
          </p:cNvPicPr>
          <p:nvPr>
            <p:ph idx="1"/>
          </p:nvPr>
        </p:nvPicPr>
        <p:blipFill>
          <a:blip r:embed="rId2" cstate="print"/>
          <a:stretch>
            <a:fillRect/>
          </a:stretch>
        </p:blipFill>
        <p:spPr>
          <a:xfrm>
            <a:off x="2209800" y="1752600"/>
            <a:ext cx="4724400" cy="4724400"/>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Kebudayaan</a:t>
            </a:r>
            <a:r>
              <a:rPr lang="en-US" dirty="0" smtClean="0"/>
              <a:t> ?</a:t>
            </a:r>
            <a:endParaRPr lang="en-US" dirty="0"/>
          </a:p>
        </p:txBody>
      </p:sp>
      <p:sp>
        <p:nvSpPr>
          <p:cNvPr id="3" name="Content Placeholder 2"/>
          <p:cNvSpPr>
            <a:spLocks noGrp="1"/>
          </p:cNvSpPr>
          <p:nvPr>
            <p:ph idx="1"/>
          </p:nvPr>
        </p:nvSpPr>
        <p:spPr/>
        <p:txBody>
          <a:bodyPr/>
          <a:lstStyle/>
          <a:p>
            <a:pPr lvl="0" fontAlgn="base" hangingPunct="0"/>
            <a:r>
              <a:rPr lang="en-US" dirty="0" err="1" smtClean="0"/>
              <a:t>Hasil</a:t>
            </a:r>
            <a:r>
              <a:rPr lang="en-US" dirty="0" smtClean="0"/>
              <a:t> </a:t>
            </a:r>
            <a:r>
              <a:rPr lang="en-US" dirty="0" err="1" smtClean="0"/>
              <a:t>cipta</a:t>
            </a:r>
            <a:r>
              <a:rPr lang="en-US" dirty="0" smtClean="0"/>
              <a:t>, rasa, </a:t>
            </a:r>
            <a:r>
              <a:rPr lang="en-US" dirty="0" err="1" smtClean="0"/>
              <a:t>karsa</a:t>
            </a:r>
            <a:r>
              <a:rPr lang="en-US" dirty="0" smtClean="0"/>
              <a:t>, </a:t>
            </a:r>
            <a:r>
              <a:rPr lang="en-US" dirty="0" err="1" smtClean="0"/>
              <a:t>dan</a:t>
            </a:r>
            <a:r>
              <a:rPr lang="en-US" dirty="0" smtClean="0"/>
              <a:t> </a:t>
            </a:r>
            <a:r>
              <a:rPr lang="en-US" dirty="0" err="1" smtClean="0"/>
              <a:t>karya</a:t>
            </a:r>
            <a:r>
              <a:rPr lang="en-US" dirty="0" smtClean="0"/>
              <a:t> </a:t>
            </a:r>
            <a:r>
              <a:rPr lang="en-US" dirty="0" err="1" smtClean="0"/>
              <a:t>manusia</a:t>
            </a:r>
            <a:r>
              <a:rPr lang="en-US" dirty="0" smtClean="0"/>
              <a:t> </a:t>
            </a:r>
            <a:r>
              <a:rPr lang="en-US" dirty="0" err="1" smtClean="0"/>
              <a:t>dalam</a:t>
            </a:r>
            <a:r>
              <a:rPr lang="en-US" dirty="0" smtClean="0"/>
              <a:t> </a:t>
            </a:r>
            <a:r>
              <a:rPr lang="en-US" dirty="0" err="1" smtClean="0"/>
              <a:t>hidup</a:t>
            </a:r>
            <a:r>
              <a:rPr lang="en-US" dirty="0" smtClean="0"/>
              <a:t> </a:t>
            </a:r>
            <a:r>
              <a:rPr lang="en-US" dirty="0" err="1" smtClean="0"/>
              <a:t>bermasyarakat</a:t>
            </a:r>
            <a:r>
              <a:rPr lang="en-US" dirty="0" smtClean="0"/>
              <a:t> (</a:t>
            </a:r>
            <a:r>
              <a:rPr lang="en-US" dirty="0" err="1" smtClean="0"/>
              <a:t>Selo</a:t>
            </a:r>
            <a:r>
              <a:rPr lang="en-US" dirty="0" smtClean="0"/>
              <a:t> </a:t>
            </a:r>
            <a:r>
              <a:rPr lang="en-US" dirty="0" err="1" smtClean="0"/>
              <a:t>Sumardjan</a:t>
            </a:r>
            <a:r>
              <a:rPr lang="en-US" dirty="0" smtClean="0"/>
              <a:t> &amp; </a:t>
            </a:r>
            <a:r>
              <a:rPr lang="en-US" dirty="0" err="1" smtClean="0"/>
              <a:t>Soemardi</a:t>
            </a:r>
            <a:r>
              <a:rPr lang="en-US" dirty="0" smtClean="0"/>
              <a:t>)</a:t>
            </a:r>
          </a:p>
          <a:p>
            <a:pPr lvl="0" fontAlgn="base" hangingPunct="0"/>
            <a:r>
              <a:rPr lang="en-US" dirty="0" smtClean="0"/>
              <a:t>Cara </a:t>
            </a:r>
            <a:r>
              <a:rPr lang="en-US" dirty="0" err="1" smtClean="0"/>
              <a:t>Berpikir</a:t>
            </a:r>
            <a:r>
              <a:rPr lang="en-US" dirty="0" smtClean="0"/>
              <a:t>, </a:t>
            </a:r>
            <a:r>
              <a:rPr lang="en-US" dirty="0" err="1" smtClean="0"/>
              <a:t>berperasaan</a:t>
            </a:r>
            <a:r>
              <a:rPr lang="en-US" dirty="0" smtClean="0"/>
              <a:t>, </a:t>
            </a:r>
            <a:r>
              <a:rPr lang="en-US" dirty="0" err="1" smtClean="0"/>
              <a:t>dan</a:t>
            </a:r>
            <a:r>
              <a:rPr lang="en-US" dirty="0" smtClean="0"/>
              <a:t> </a:t>
            </a:r>
            <a:r>
              <a:rPr lang="en-US" dirty="0" err="1" smtClean="0"/>
              <a:t>bertindak</a:t>
            </a:r>
            <a:r>
              <a:rPr lang="en-US" dirty="0" smtClean="0"/>
              <a:t> yang </a:t>
            </a:r>
            <a:r>
              <a:rPr lang="en-US" dirty="0" err="1" smtClean="0"/>
              <a:t>terstandard</a:t>
            </a:r>
            <a:r>
              <a:rPr lang="en-US" dirty="0" smtClean="0"/>
              <a:t> </a:t>
            </a:r>
            <a:r>
              <a:rPr lang="en-US" dirty="0" err="1" smtClean="0"/>
              <a:t>serta</a:t>
            </a:r>
            <a:r>
              <a:rPr lang="en-US" dirty="0" smtClean="0"/>
              <a:t> </a:t>
            </a:r>
            <a:r>
              <a:rPr lang="en-US" dirty="0" err="1" smtClean="0"/>
              <a:t>diperlukan</a:t>
            </a:r>
            <a:r>
              <a:rPr lang="en-US" dirty="0" smtClean="0"/>
              <a:t> </a:t>
            </a:r>
            <a:r>
              <a:rPr lang="en-US" dirty="0" err="1" smtClean="0"/>
              <a:t>dalam</a:t>
            </a:r>
            <a:r>
              <a:rPr lang="en-US" dirty="0" smtClean="0"/>
              <a:t> </a:t>
            </a:r>
            <a:r>
              <a:rPr lang="en-US" dirty="0" err="1" smtClean="0"/>
              <a:t>bermasyarakat</a:t>
            </a:r>
            <a:r>
              <a:rPr lang="en-US" dirty="0" smtClean="0"/>
              <a:t> (</a:t>
            </a:r>
            <a:r>
              <a:rPr lang="en-US" dirty="0" err="1" smtClean="0"/>
              <a:t>Zanden</a:t>
            </a:r>
            <a:r>
              <a:rPr lang="en-US" dirty="0" smtClean="0"/>
              <a:t>)</a:t>
            </a:r>
          </a:p>
          <a:p>
            <a:pPr lvl="0" fontAlgn="base" hangingPunct="0"/>
            <a:r>
              <a:rPr lang="en-US" dirty="0" err="1" smtClean="0"/>
              <a:t>Kompleksitas</a:t>
            </a:r>
            <a:r>
              <a:rPr lang="en-US" dirty="0" smtClean="0"/>
              <a:t> yang </a:t>
            </a:r>
            <a:r>
              <a:rPr lang="en-US" dirty="0" err="1" smtClean="0"/>
              <a:t>mencakup</a:t>
            </a:r>
            <a:r>
              <a:rPr lang="en-US" dirty="0" smtClean="0"/>
              <a:t>: </a:t>
            </a:r>
            <a:r>
              <a:rPr lang="en-US" dirty="0" err="1" smtClean="0"/>
              <a:t>pengetahuan</a:t>
            </a:r>
            <a:r>
              <a:rPr lang="en-US" dirty="0" smtClean="0"/>
              <a:t>, </a:t>
            </a:r>
            <a:r>
              <a:rPr lang="en-US" dirty="0" err="1" smtClean="0"/>
              <a:t>kepercayaan</a:t>
            </a:r>
            <a:r>
              <a:rPr lang="en-US" dirty="0" smtClean="0"/>
              <a:t>, </a:t>
            </a:r>
            <a:r>
              <a:rPr lang="en-US" dirty="0" err="1" smtClean="0"/>
              <a:t>kesenian</a:t>
            </a:r>
            <a:r>
              <a:rPr lang="en-US" dirty="0" smtClean="0"/>
              <a:t>, moral, </a:t>
            </a:r>
            <a:r>
              <a:rPr lang="en-US" dirty="0" err="1" smtClean="0"/>
              <a:t>hukum</a:t>
            </a:r>
            <a:r>
              <a:rPr lang="en-US" dirty="0" smtClean="0"/>
              <a:t>, </a:t>
            </a:r>
            <a:r>
              <a:rPr lang="en-US" dirty="0" err="1" smtClean="0"/>
              <a:t>adat-istiadat</a:t>
            </a:r>
            <a:r>
              <a:rPr lang="en-US" dirty="0" smtClean="0"/>
              <a:t> </a:t>
            </a:r>
            <a:r>
              <a:rPr lang="en-US" dirty="0" err="1" smtClean="0"/>
              <a:t>dan</a:t>
            </a:r>
            <a:r>
              <a:rPr lang="en-US" dirty="0" smtClean="0"/>
              <a:t> </a:t>
            </a:r>
            <a:r>
              <a:rPr lang="en-US" dirty="0" err="1" smtClean="0"/>
              <a:t>kemampuan</a:t>
            </a:r>
            <a:r>
              <a:rPr lang="en-US" dirty="0" smtClean="0"/>
              <a:t> </a:t>
            </a:r>
            <a:r>
              <a:rPr lang="en-US" dirty="0" err="1" smtClean="0"/>
              <a:t>maupun</a:t>
            </a:r>
            <a:r>
              <a:rPr lang="en-US" dirty="0" smtClean="0"/>
              <a:t> </a:t>
            </a:r>
            <a:r>
              <a:rPr lang="en-US" dirty="0" err="1" smtClean="0"/>
              <a:t>kebiasaan</a:t>
            </a:r>
            <a:r>
              <a:rPr lang="en-US" dirty="0" smtClean="0"/>
              <a:t> </a:t>
            </a:r>
            <a:r>
              <a:rPr lang="en-US" dirty="0" err="1" smtClean="0"/>
              <a:t>dalam</a:t>
            </a:r>
            <a:r>
              <a:rPr lang="en-US" dirty="0" smtClean="0"/>
              <a:t> </a:t>
            </a:r>
            <a:r>
              <a:rPr lang="en-US" dirty="0" err="1" smtClean="0"/>
              <a:t>masyarakat</a:t>
            </a:r>
            <a:r>
              <a:rPr lang="en-US" dirty="0" smtClean="0"/>
              <a:t> (Taylor)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Pengertian</a:t>
            </a:r>
            <a:r>
              <a:rPr lang="en-US" dirty="0" smtClean="0"/>
              <a:t> </a:t>
            </a:r>
            <a:r>
              <a:rPr lang="en-US" dirty="0" err="1" smtClean="0"/>
              <a:t>Kebudayaan</a:t>
            </a:r>
            <a:endParaRPr lang="en-US" dirty="0"/>
          </a:p>
        </p:txBody>
      </p:sp>
      <p:sp>
        <p:nvSpPr>
          <p:cNvPr id="3" name="Content Placeholder 2"/>
          <p:cNvSpPr>
            <a:spLocks noGrp="1"/>
          </p:cNvSpPr>
          <p:nvPr>
            <p:ph idx="1"/>
          </p:nvPr>
        </p:nvSpPr>
        <p:spPr/>
        <p:txBody>
          <a:bodyPr>
            <a:normAutofit lnSpcReduction="10000"/>
          </a:bodyPr>
          <a:lstStyle/>
          <a:p>
            <a:r>
              <a:rPr lang="en-US" sz="2800" dirty="0" err="1" smtClean="0"/>
              <a:t>Kata</a:t>
            </a:r>
            <a:r>
              <a:rPr lang="en-US" sz="2800" dirty="0" smtClean="0"/>
              <a:t> </a:t>
            </a:r>
            <a:r>
              <a:rPr lang="en-US" sz="2800" dirty="0" err="1" smtClean="0"/>
              <a:t>Kebudayaan</a:t>
            </a:r>
            <a:r>
              <a:rPr lang="en-US" sz="2800" dirty="0" smtClean="0"/>
              <a:t> </a:t>
            </a:r>
            <a:r>
              <a:rPr lang="en-US" sz="2800" dirty="0" err="1" smtClean="0"/>
              <a:t>berasal</a:t>
            </a:r>
            <a:r>
              <a:rPr lang="en-US" sz="2800" dirty="0" smtClean="0"/>
              <a:t> </a:t>
            </a:r>
            <a:r>
              <a:rPr lang="en-US" sz="2800" dirty="0" err="1" smtClean="0"/>
              <a:t>dari</a:t>
            </a:r>
            <a:r>
              <a:rPr lang="en-US" sz="2800" dirty="0" smtClean="0"/>
              <a:t> </a:t>
            </a:r>
            <a:r>
              <a:rPr lang="en-US" sz="2800" dirty="0" err="1" smtClean="0"/>
              <a:t>kata</a:t>
            </a:r>
            <a:r>
              <a:rPr lang="en-US" sz="2800" dirty="0" smtClean="0"/>
              <a:t> </a:t>
            </a:r>
            <a:r>
              <a:rPr lang="en-US" sz="2800" dirty="0" err="1" smtClean="0"/>
              <a:t>Sansekerta</a:t>
            </a:r>
            <a:r>
              <a:rPr lang="en-US" sz="2800" dirty="0" smtClean="0"/>
              <a:t>  </a:t>
            </a:r>
            <a:r>
              <a:rPr lang="en-US" sz="2800" b="1" dirty="0" smtClean="0"/>
              <a:t>BUDDHAYA  </a:t>
            </a:r>
            <a:r>
              <a:rPr lang="en-US" sz="2800" dirty="0" smtClean="0"/>
              <a:t>yang </a:t>
            </a:r>
            <a:r>
              <a:rPr lang="en-US" sz="2800" dirty="0" err="1" smtClean="0"/>
              <a:t>merupakan</a:t>
            </a:r>
            <a:r>
              <a:rPr lang="en-US" sz="2800" dirty="0" smtClean="0"/>
              <a:t> </a:t>
            </a:r>
            <a:r>
              <a:rPr lang="en-US" sz="2800" dirty="0" err="1" smtClean="0"/>
              <a:t>bentuk</a:t>
            </a:r>
            <a:r>
              <a:rPr lang="en-US" sz="2800" dirty="0" smtClean="0"/>
              <a:t> </a:t>
            </a:r>
            <a:r>
              <a:rPr lang="en-US" sz="2800" dirty="0" err="1" smtClean="0"/>
              <a:t>jamak</a:t>
            </a:r>
            <a:r>
              <a:rPr lang="en-US" sz="2800" dirty="0" smtClean="0"/>
              <a:t> </a:t>
            </a:r>
            <a:r>
              <a:rPr lang="en-US" sz="2800" dirty="0" err="1" smtClean="0"/>
              <a:t>kata</a:t>
            </a:r>
            <a:r>
              <a:rPr lang="en-US" sz="2800" dirty="0" smtClean="0"/>
              <a:t> </a:t>
            </a:r>
            <a:r>
              <a:rPr lang="en-US" sz="2800" b="1" dirty="0" smtClean="0"/>
              <a:t>BUDDHI</a:t>
            </a:r>
            <a:r>
              <a:rPr lang="en-US" sz="2800" b="1" dirty="0" smtClean="0">
                <a:solidFill>
                  <a:srgbClr val="FF0000"/>
                </a:solidFill>
              </a:rPr>
              <a:t> </a:t>
            </a:r>
            <a:r>
              <a:rPr lang="en-US" sz="2800" dirty="0" smtClean="0"/>
              <a:t>yang </a:t>
            </a:r>
            <a:r>
              <a:rPr lang="en-US" sz="2800" dirty="0" err="1" smtClean="0"/>
              <a:t>berarti</a:t>
            </a:r>
            <a:r>
              <a:rPr lang="en-US" sz="2800" dirty="0" smtClean="0"/>
              <a:t> </a:t>
            </a:r>
            <a:r>
              <a:rPr lang="en-US" sz="2800" b="1" dirty="0" err="1" smtClean="0"/>
              <a:t>budi</a:t>
            </a:r>
            <a:r>
              <a:rPr lang="en-US" sz="2800" dirty="0" smtClean="0"/>
              <a:t> </a:t>
            </a:r>
            <a:r>
              <a:rPr lang="en-US" sz="2800" dirty="0" err="1" smtClean="0"/>
              <a:t>atau</a:t>
            </a:r>
            <a:r>
              <a:rPr lang="en-US" sz="2800" dirty="0" smtClean="0"/>
              <a:t> </a:t>
            </a:r>
            <a:r>
              <a:rPr lang="en-US" sz="2800" b="1" dirty="0" err="1" smtClean="0"/>
              <a:t>akal</a:t>
            </a:r>
            <a:endParaRPr lang="en-US" sz="2800" b="1" dirty="0" smtClean="0"/>
          </a:p>
          <a:p>
            <a:endParaRPr lang="en-US" sz="2800" b="1" dirty="0" smtClean="0"/>
          </a:p>
          <a:p>
            <a:r>
              <a:rPr lang="en-US" sz="2800" b="1" dirty="0" smtClean="0"/>
              <a:t>Budi + </a:t>
            </a:r>
            <a:r>
              <a:rPr lang="en-US" sz="2800" b="1" dirty="0" err="1" smtClean="0"/>
              <a:t>Daya</a:t>
            </a:r>
            <a:r>
              <a:rPr lang="en-US" sz="2800" b="1" dirty="0" smtClean="0"/>
              <a:t> = </a:t>
            </a:r>
            <a:r>
              <a:rPr lang="en-US" sz="2800" dirty="0" err="1" smtClean="0"/>
              <a:t>menggunakan</a:t>
            </a:r>
            <a:r>
              <a:rPr lang="en-US" sz="2800" dirty="0" smtClean="0"/>
              <a:t> </a:t>
            </a:r>
            <a:r>
              <a:rPr lang="en-US" sz="2800" dirty="0" err="1" smtClean="0"/>
              <a:t>akal</a:t>
            </a:r>
            <a:r>
              <a:rPr lang="en-US" sz="2800" dirty="0" smtClean="0"/>
              <a:t> </a:t>
            </a:r>
            <a:r>
              <a:rPr lang="en-US" sz="2800" dirty="0" err="1" smtClean="0"/>
              <a:t>secara</a:t>
            </a:r>
            <a:r>
              <a:rPr lang="en-US" sz="2800" dirty="0" smtClean="0"/>
              <a:t> </a:t>
            </a:r>
            <a:r>
              <a:rPr lang="en-US" sz="2800" dirty="0" err="1" smtClean="0"/>
              <a:t>menyeluruh</a:t>
            </a:r>
            <a:endParaRPr lang="en-US" sz="2800" b="1" dirty="0" smtClean="0"/>
          </a:p>
          <a:p>
            <a:endParaRPr lang="en-US" sz="2800" b="1" dirty="0" smtClean="0">
              <a:solidFill>
                <a:srgbClr val="FF0000"/>
              </a:solidFill>
            </a:endParaRPr>
          </a:p>
          <a:p>
            <a:r>
              <a:rPr lang="en-US" sz="2800" b="1" dirty="0" err="1" smtClean="0"/>
              <a:t>Kebudayaan</a:t>
            </a:r>
            <a:r>
              <a:rPr lang="en-US" sz="2800" b="1" dirty="0" smtClean="0"/>
              <a:t>  </a:t>
            </a:r>
            <a:r>
              <a:rPr lang="en-US" sz="2800" dirty="0" smtClean="0"/>
              <a:t>-</a:t>
            </a:r>
            <a:r>
              <a:rPr lang="en-US" sz="2800" dirty="0" err="1" smtClean="0"/>
              <a:t>dalam</a:t>
            </a:r>
            <a:r>
              <a:rPr lang="en-US" sz="2800" dirty="0" smtClean="0"/>
              <a:t> </a:t>
            </a:r>
            <a:r>
              <a:rPr lang="en-US" sz="2800" dirty="0" err="1" smtClean="0"/>
              <a:t>bahasa</a:t>
            </a:r>
            <a:r>
              <a:rPr lang="en-US" sz="2800" dirty="0" smtClean="0"/>
              <a:t> </a:t>
            </a:r>
            <a:r>
              <a:rPr lang="en-US" sz="2800" dirty="0" err="1" smtClean="0"/>
              <a:t>Inggris</a:t>
            </a:r>
            <a:r>
              <a:rPr lang="en-US" sz="2800" dirty="0" smtClean="0"/>
              <a:t> </a:t>
            </a:r>
            <a:r>
              <a:rPr lang="en-US" sz="2800" dirty="0" err="1" smtClean="0"/>
              <a:t>disebut</a:t>
            </a:r>
            <a:r>
              <a:rPr lang="en-US" sz="2800" dirty="0" smtClean="0"/>
              <a:t>- </a:t>
            </a:r>
            <a:r>
              <a:rPr lang="en-US" sz="2800" b="1" dirty="0" smtClean="0"/>
              <a:t>Culture </a:t>
            </a:r>
            <a:r>
              <a:rPr lang="en-US" sz="2800" dirty="0" smtClean="0"/>
              <a:t>yang  </a:t>
            </a:r>
            <a:r>
              <a:rPr lang="en-US" sz="2800" dirty="0" err="1" smtClean="0"/>
              <a:t>berasal</a:t>
            </a:r>
            <a:r>
              <a:rPr lang="en-US" sz="2800" dirty="0" smtClean="0"/>
              <a:t> </a:t>
            </a:r>
            <a:r>
              <a:rPr lang="en-US" sz="2800" dirty="0" err="1" smtClean="0"/>
              <a:t>dari</a:t>
            </a:r>
            <a:r>
              <a:rPr lang="en-US" sz="2800" dirty="0" smtClean="0"/>
              <a:t>  </a:t>
            </a:r>
            <a:r>
              <a:rPr lang="en-US" sz="2800" dirty="0" err="1" smtClean="0"/>
              <a:t>kata</a:t>
            </a:r>
            <a:r>
              <a:rPr lang="en-US" sz="2800" dirty="0" smtClean="0"/>
              <a:t> Latin </a:t>
            </a:r>
            <a:r>
              <a:rPr lang="en-US" sz="2800" dirty="0" err="1" smtClean="0"/>
              <a:t>Colere</a:t>
            </a:r>
            <a:r>
              <a:rPr lang="en-US" sz="2800" dirty="0" smtClean="0"/>
              <a:t> yang </a:t>
            </a:r>
            <a:r>
              <a:rPr lang="en-US" sz="2800" dirty="0" err="1" smtClean="0"/>
              <a:t>berarti</a:t>
            </a:r>
            <a:r>
              <a:rPr lang="en-US" sz="2800" dirty="0" smtClean="0"/>
              <a:t> “</a:t>
            </a:r>
            <a:r>
              <a:rPr lang="en-US" sz="2800" dirty="0" err="1" smtClean="0"/>
              <a:t>mengolah</a:t>
            </a:r>
            <a:r>
              <a:rPr lang="en-US" sz="2800" dirty="0" smtClean="0"/>
              <a:t>” </a:t>
            </a:r>
            <a:r>
              <a:rPr lang="en-US" sz="2800" dirty="0" err="1" smtClean="0"/>
              <a:t>atau</a:t>
            </a:r>
            <a:r>
              <a:rPr lang="en-US" sz="2800" dirty="0" smtClean="0"/>
              <a:t> “</a:t>
            </a:r>
            <a:r>
              <a:rPr lang="en-US" sz="2800" dirty="0" err="1" smtClean="0"/>
              <a:t>mengerjakan</a:t>
            </a:r>
            <a:r>
              <a:rPr lang="en-US" sz="2800"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Hubungan</a:t>
            </a:r>
            <a:r>
              <a:rPr lang="en-US" dirty="0" smtClean="0"/>
              <a:t> </a:t>
            </a:r>
            <a:r>
              <a:rPr lang="en-US" dirty="0" err="1" smtClean="0"/>
              <a:t>Manusia</a:t>
            </a:r>
            <a:r>
              <a:rPr lang="en-US" dirty="0" smtClean="0"/>
              <a:t> </a:t>
            </a:r>
            <a:r>
              <a:rPr lang="en-US" dirty="0" err="1" smtClean="0"/>
              <a:t>dengan</a:t>
            </a:r>
            <a:r>
              <a:rPr lang="en-US" dirty="0" smtClean="0"/>
              <a:t> </a:t>
            </a:r>
            <a:r>
              <a:rPr lang="en-US" dirty="0" err="1" smtClean="0"/>
              <a:t>Kebudayaan</a:t>
            </a:r>
            <a:endParaRPr lang="en-US" dirty="0"/>
          </a:p>
        </p:txBody>
      </p:sp>
      <p:sp>
        <p:nvSpPr>
          <p:cNvPr id="3" name="Content Placeholder 2"/>
          <p:cNvSpPr>
            <a:spLocks noGrp="1"/>
          </p:cNvSpPr>
          <p:nvPr>
            <p:ph idx="1"/>
          </p:nvPr>
        </p:nvSpPr>
        <p:spPr/>
        <p:txBody>
          <a:bodyPr>
            <a:noAutofit/>
          </a:bodyPr>
          <a:lstStyle/>
          <a:p>
            <a:pPr marL="347663" indent="-347663" algn="just"/>
            <a:r>
              <a:rPr lang="en-US" sz="2400" dirty="0" smtClean="0"/>
              <a:t>M</a:t>
            </a:r>
            <a:r>
              <a:rPr lang="id-ID" sz="2400" dirty="0" smtClean="0"/>
              <a:t>anusia melahirkan kebudayaan, namun pada saat yang sama pada sisi yang lain</a:t>
            </a:r>
            <a:r>
              <a:rPr lang="en-US" sz="2400" dirty="0" smtClean="0"/>
              <a:t>,</a:t>
            </a:r>
            <a:r>
              <a:rPr lang="id-ID" sz="2400" dirty="0" smtClean="0"/>
              <a:t> manusia lahir dalam konteks sosio-kultural tertentu</a:t>
            </a:r>
            <a:r>
              <a:rPr lang="en-US" sz="2400" dirty="0" smtClean="0"/>
              <a:t>. </a:t>
            </a:r>
          </a:p>
          <a:p>
            <a:pPr marL="347663" indent="-347663" algn="just">
              <a:buFontTx/>
              <a:buNone/>
            </a:pPr>
            <a:r>
              <a:rPr lang="id-ID" sz="2400" dirty="0" smtClean="0"/>
              <a:t> </a:t>
            </a:r>
            <a:r>
              <a:rPr lang="en-US" sz="2400" dirty="0" smtClean="0"/>
              <a:t>	</a:t>
            </a:r>
          </a:p>
          <a:p>
            <a:pPr marL="347663" indent="-347663" algn="just"/>
            <a:r>
              <a:rPr lang="id-ID" sz="2400" dirty="0" smtClean="0"/>
              <a:t>Suatu pertanyaan muncul dari tesis tersebut di atas, bagaimanakah relasi manusia dengan kebudayaan? bahwa di satu sisi manusia selalu memiliki kebutuhan, tetapi pemenuhan kebutuhan ini tidak dapat lahir dengan sendirinya. Sedangkan lingkungan alam pada sisi yang lain menyimpan semua apa yang dibutuhkan oleh manusia. </a:t>
            </a:r>
            <a:endParaRPr lang="en-US" sz="2400" dirty="0" smtClean="0"/>
          </a:p>
          <a:p>
            <a:pPr marL="347663" indent="-347663" algn="just">
              <a:buFontTx/>
              <a:buNone/>
            </a:pPr>
            <a:r>
              <a:rPr lang="en-US" sz="2400" dirty="0" smtClean="0"/>
              <a:t>	</a:t>
            </a:r>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Hubungan</a:t>
            </a:r>
            <a:r>
              <a:rPr lang="en-US" dirty="0" smtClean="0"/>
              <a:t> </a:t>
            </a:r>
            <a:r>
              <a:rPr lang="en-US" dirty="0" err="1" smtClean="0"/>
              <a:t>Manusia</a:t>
            </a:r>
            <a:r>
              <a:rPr lang="en-US" dirty="0" smtClean="0"/>
              <a:t> </a:t>
            </a:r>
            <a:r>
              <a:rPr lang="en-US" dirty="0" err="1" smtClean="0"/>
              <a:t>dengan</a:t>
            </a:r>
            <a:r>
              <a:rPr lang="en-US" dirty="0" smtClean="0"/>
              <a:t> </a:t>
            </a:r>
            <a:r>
              <a:rPr lang="en-US" dirty="0" err="1" smtClean="0"/>
              <a:t>Kebudayaan</a:t>
            </a:r>
            <a:endParaRPr lang="en-US" dirty="0"/>
          </a:p>
        </p:txBody>
      </p:sp>
      <p:sp>
        <p:nvSpPr>
          <p:cNvPr id="3" name="Content Placeholder 2"/>
          <p:cNvSpPr>
            <a:spLocks noGrp="1"/>
          </p:cNvSpPr>
          <p:nvPr>
            <p:ph idx="1"/>
          </p:nvPr>
        </p:nvSpPr>
        <p:spPr/>
        <p:txBody>
          <a:bodyPr>
            <a:noAutofit/>
          </a:bodyPr>
          <a:lstStyle/>
          <a:p>
            <a:pPr marL="347663" indent="-347663" algn="just"/>
            <a:r>
              <a:rPr lang="en-US" sz="2400" dirty="0" smtClean="0"/>
              <a:t>K</a:t>
            </a:r>
            <a:r>
              <a:rPr lang="id-ID" sz="2400" dirty="0" smtClean="0"/>
              <a:t>ebudayaan merupakan sarana bagi manusia untuk memperoleh apa yang disiapkan oleh alam.</a:t>
            </a:r>
            <a:r>
              <a:rPr lang="en-US" sz="2400" dirty="0" smtClean="0"/>
              <a:t> </a:t>
            </a:r>
            <a:r>
              <a:rPr lang="id-ID" sz="2400" dirty="0" smtClean="0"/>
              <a:t>Alat-alat teknologi yang digunakan oleh manusia misalnya merupakan tidak hanya ekspresi daya cipta manusia, tetapi juga sarana untuk memenuhi kebutuhan hidup</a:t>
            </a:r>
            <a:r>
              <a:rPr lang="en-US" sz="2400" dirty="0" smtClean="0"/>
              <a:t>.</a:t>
            </a:r>
          </a:p>
          <a:p>
            <a:pPr marL="347663" indent="-347663" algn="just"/>
            <a:endParaRPr lang="en-US" sz="2400" dirty="0" smtClean="0"/>
          </a:p>
          <a:p>
            <a:pPr marL="347663" indent="-347663" algn="just">
              <a:buFontTx/>
              <a:buNone/>
            </a:pPr>
            <a:r>
              <a:rPr lang="en-US" sz="2400" dirty="0" smtClean="0"/>
              <a:t>	</a:t>
            </a:r>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Manusia</a:t>
            </a:r>
            <a:r>
              <a:rPr lang="en-US" dirty="0" smtClean="0"/>
              <a:t> </a:t>
            </a:r>
            <a:r>
              <a:rPr lang="en-US" dirty="0" err="1" smtClean="0"/>
              <a:t>Sebagai</a:t>
            </a:r>
            <a:r>
              <a:rPr lang="en-US" dirty="0" smtClean="0"/>
              <a:t> </a:t>
            </a:r>
            <a:r>
              <a:rPr lang="en-US" dirty="0" err="1" smtClean="0"/>
              <a:t>Makhluk</a:t>
            </a:r>
            <a:r>
              <a:rPr lang="en-US" dirty="0" smtClean="0"/>
              <a:t> </a:t>
            </a:r>
            <a:r>
              <a:rPr lang="en-US" dirty="0" err="1" smtClean="0"/>
              <a:t>Budaya</a:t>
            </a:r>
            <a:endParaRPr lang="en-US" dirty="0"/>
          </a:p>
        </p:txBody>
      </p:sp>
      <p:sp>
        <p:nvSpPr>
          <p:cNvPr id="3" name="Content Placeholder 2"/>
          <p:cNvSpPr>
            <a:spLocks noGrp="1"/>
          </p:cNvSpPr>
          <p:nvPr>
            <p:ph idx="1"/>
          </p:nvPr>
        </p:nvSpPr>
        <p:spPr/>
        <p:txBody>
          <a:bodyPr/>
          <a:lstStyle/>
          <a:p>
            <a:pPr algn="just"/>
            <a:r>
              <a:rPr lang="en-US" sz="2800" dirty="0" err="1" smtClean="0"/>
              <a:t>Masyarakat</a:t>
            </a:r>
            <a:r>
              <a:rPr lang="en-US" sz="2800" dirty="0" smtClean="0"/>
              <a:t>  </a:t>
            </a:r>
            <a:r>
              <a:rPr lang="en-US" sz="2800" dirty="0" err="1" smtClean="0"/>
              <a:t>adalah</a:t>
            </a:r>
            <a:r>
              <a:rPr lang="en-US" sz="2800" dirty="0" smtClean="0"/>
              <a:t> </a:t>
            </a:r>
            <a:r>
              <a:rPr lang="en-US" sz="2800" dirty="0" err="1" smtClean="0"/>
              <a:t>orang</a:t>
            </a:r>
            <a:r>
              <a:rPr lang="en-US" sz="2800" dirty="0" smtClean="0"/>
              <a:t> yang </a:t>
            </a:r>
            <a:r>
              <a:rPr lang="en-US" sz="2800" dirty="0" err="1" smtClean="0"/>
              <a:t>hidup</a:t>
            </a:r>
            <a:r>
              <a:rPr lang="en-US" sz="2800" dirty="0" smtClean="0"/>
              <a:t> </a:t>
            </a:r>
            <a:r>
              <a:rPr lang="en-US" sz="2800" dirty="0" err="1" smtClean="0"/>
              <a:t>bersama</a:t>
            </a:r>
            <a:r>
              <a:rPr lang="en-US" sz="2800" dirty="0" smtClean="0"/>
              <a:t>  yang </a:t>
            </a:r>
            <a:r>
              <a:rPr lang="en-US" sz="2800" dirty="0" err="1" smtClean="0"/>
              <a:t>menghasilkan</a:t>
            </a:r>
            <a:r>
              <a:rPr lang="en-US" sz="2800" dirty="0" smtClean="0"/>
              <a:t> </a:t>
            </a:r>
            <a:r>
              <a:rPr lang="en-US" sz="2800" dirty="0" err="1" smtClean="0"/>
              <a:t>kebudayaan</a:t>
            </a:r>
            <a:endParaRPr lang="en-US" sz="2800" dirty="0" smtClean="0"/>
          </a:p>
          <a:p>
            <a:pPr algn="just">
              <a:buNone/>
            </a:pPr>
            <a:endParaRPr lang="en-US" sz="2800" dirty="0" smtClean="0"/>
          </a:p>
          <a:p>
            <a:pPr algn="just"/>
            <a:r>
              <a:rPr lang="en-US" sz="2800" dirty="0" err="1" smtClean="0"/>
              <a:t>Dengan</a:t>
            </a:r>
            <a:r>
              <a:rPr lang="en-US" sz="2800" dirty="0" smtClean="0"/>
              <a:t> </a:t>
            </a:r>
            <a:r>
              <a:rPr lang="en-US" sz="2800" dirty="0" err="1" smtClean="0"/>
              <a:t>demikian</a:t>
            </a:r>
            <a:r>
              <a:rPr lang="en-US" sz="2800" dirty="0" smtClean="0"/>
              <a:t> </a:t>
            </a:r>
            <a:r>
              <a:rPr lang="en-US" sz="2800" dirty="0" err="1" smtClean="0"/>
              <a:t>Tak</a:t>
            </a:r>
            <a:r>
              <a:rPr lang="en-US" sz="2800" dirty="0" smtClean="0"/>
              <a:t> </a:t>
            </a:r>
            <a:r>
              <a:rPr lang="en-US" sz="2800" dirty="0" err="1" smtClean="0"/>
              <a:t>ada</a:t>
            </a:r>
            <a:r>
              <a:rPr lang="en-US" sz="2800" dirty="0" smtClean="0"/>
              <a:t> </a:t>
            </a:r>
            <a:r>
              <a:rPr lang="en-US" sz="2800" dirty="0" err="1" smtClean="0"/>
              <a:t>masyarakat</a:t>
            </a:r>
            <a:r>
              <a:rPr lang="en-US" sz="2800" dirty="0" smtClean="0"/>
              <a:t>  yang </a:t>
            </a:r>
            <a:r>
              <a:rPr lang="en-US" sz="2800" dirty="0" err="1" smtClean="0"/>
              <a:t>tidak</a:t>
            </a:r>
            <a:r>
              <a:rPr lang="en-US" sz="2800" dirty="0" smtClean="0"/>
              <a:t> </a:t>
            </a:r>
            <a:r>
              <a:rPr lang="en-US" sz="2800" dirty="0" err="1" smtClean="0"/>
              <a:t>mempunyai</a:t>
            </a:r>
            <a:r>
              <a:rPr lang="en-US" sz="2800" dirty="0" smtClean="0"/>
              <a:t> </a:t>
            </a:r>
            <a:r>
              <a:rPr lang="en-US" sz="2800" dirty="0" err="1" smtClean="0"/>
              <a:t>kebudayaan</a:t>
            </a:r>
            <a:r>
              <a:rPr lang="en-US" sz="2800" dirty="0" smtClean="0"/>
              <a:t> </a:t>
            </a:r>
            <a:r>
              <a:rPr lang="en-US" sz="2800" dirty="0" err="1" smtClean="0"/>
              <a:t>dan</a:t>
            </a:r>
            <a:r>
              <a:rPr lang="en-US" sz="2800" dirty="0" smtClean="0"/>
              <a:t> </a:t>
            </a:r>
            <a:r>
              <a:rPr lang="en-US" sz="2800" dirty="0" err="1" smtClean="0"/>
              <a:t>sebaliknya</a:t>
            </a:r>
            <a:r>
              <a:rPr lang="en-US" sz="2800" dirty="0" smtClean="0"/>
              <a:t>  </a:t>
            </a:r>
            <a:r>
              <a:rPr lang="en-US" sz="2800" dirty="0" err="1" smtClean="0"/>
              <a:t>tak</a:t>
            </a:r>
            <a:r>
              <a:rPr lang="en-US" sz="2800" dirty="0" smtClean="0"/>
              <a:t> </a:t>
            </a:r>
            <a:r>
              <a:rPr lang="en-US" sz="2800" dirty="0" err="1" smtClean="0"/>
              <a:t>ada</a:t>
            </a:r>
            <a:r>
              <a:rPr lang="en-US" sz="2800" dirty="0" smtClean="0"/>
              <a:t> </a:t>
            </a:r>
            <a:r>
              <a:rPr lang="en-US" sz="2800" dirty="0" err="1" smtClean="0"/>
              <a:t>kebudayaan</a:t>
            </a:r>
            <a:r>
              <a:rPr lang="en-US" sz="2800" dirty="0" smtClean="0"/>
              <a:t> </a:t>
            </a:r>
            <a:r>
              <a:rPr lang="en-US" sz="2800" dirty="0" err="1" smtClean="0"/>
              <a:t>tanpa</a:t>
            </a:r>
            <a:r>
              <a:rPr lang="en-US" sz="2800" dirty="0" smtClean="0"/>
              <a:t> </a:t>
            </a:r>
            <a:r>
              <a:rPr lang="en-US" sz="2800" dirty="0" err="1" smtClean="0"/>
              <a:t>masyarakat</a:t>
            </a:r>
            <a:r>
              <a:rPr lang="en-US" sz="2800" dirty="0" smtClean="0"/>
              <a:t>, </a:t>
            </a:r>
            <a:r>
              <a:rPr lang="en-US" sz="2800" dirty="0" err="1" smtClean="0"/>
              <a:t>sebagai</a:t>
            </a:r>
            <a:r>
              <a:rPr lang="en-US" sz="2800" dirty="0" smtClean="0"/>
              <a:t> </a:t>
            </a:r>
            <a:r>
              <a:rPr lang="en-US" sz="2800" dirty="0" err="1" smtClean="0"/>
              <a:t>wadah</a:t>
            </a:r>
            <a:r>
              <a:rPr lang="en-US" sz="2800" dirty="0" smtClean="0"/>
              <a:t> </a:t>
            </a:r>
            <a:r>
              <a:rPr lang="en-US" sz="2800" dirty="0" err="1" smtClean="0"/>
              <a:t>pendukungnya</a:t>
            </a: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descr="D:\JOB-UPJ\KEWARGANEGARAAn\KULIAH 8\PICs\kong guanss.jpg"/>
          <p:cNvPicPr>
            <a:picLocks noChangeAspect="1" noChangeArrowheads="1"/>
          </p:cNvPicPr>
          <p:nvPr/>
        </p:nvPicPr>
        <p:blipFill>
          <a:blip r:embed="rId2"/>
          <a:srcRect l="3333" t="1232" r="3333" b="44540"/>
          <a:stretch>
            <a:fillRect/>
          </a:stretch>
        </p:blipFill>
        <p:spPr bwMode="auto">
          <a:xfrm>
            <a:off x="0" y="1828800"/>
            <a:ext cx="4267200" cy="3352800"/>
          </a:xfrm>
          <a:prstGeom prst="rect">
            <a:avLst/>
          </a:prstGeom>
          <a:noFill/>
        </p:spPr>
      </p:pic>
      <p:pic>
        <p:nvPicPr>
          <p:cNvPr id="1027" name="Picture 3" descr="D:\JOB-UPJ\KEWARGANEGARAAn\KULIAH 8\PICs\kong guans.jpg"/>
          <p:cNvPicPr>
            <a:picLocks noChangeAspect="1" noChangeArrowheads="1"/>
          </p:cNvPicPr>
          <p:nvPr/>
        </p:nvPicPr>
        <p:blipFill>
          <a:blip r:embed="rId3"/>
          <a:srcRect/>
          <a:stretch>
            <a:fillRect/>
          </a:stretch>
        </p:blipFill>
        <p:spPr bwMode="auto">
          <a:xfrm>
            <a:off x="4425244" y="1905000"/>
            <a:ext cx="4718756" cy="3352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7"/>
                                        </p:tgtEl>
                                        <p:attrNameLst>
                                          <p:attrName>style.visibility</p:attrName>
                                        </p:attrNameLst>
                                      </p:cBhvr>
                                      <p:to>
                                        <p:strVal val="visible"/>
                                      </p:to>
                                    </p:set>
                                    <p:anim calcmode="lin" valueType="num">
                                      <p:cBhvr additive="base">
                                        <p:cTn id="13" dur="500" fill="hold"/>
                                        <p:tgtEl>
                                          <p:spTgt spid="1027"/>
                                        </p:tgtEl>
                                        <p:attrNameLst>
                                          <p:attrName>ppt_x</p:attrName>
                                        </p:attrNameLst>
                                      </p:cBhvr>
                                      <p:tavLst>
                                        <p:tav tm="0">
                                          <p:val>
                                            <p:strVal val="#ppt_x"/>
                                          </p:val>
                                        </p:tav>
                                        <p:tav tm="100000">
                                          <p:val>
                                            <p:strVal val="#ppt_x"/>
                                          </p:val>
                                        </p:tav>
                                      </p:tavLst>
                                    </p:anim>
                                    <p:anim calcmode="lin" valueType="num">
                                      <p:cBhvr additive="base">
                                        <p:cTn id="14"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Fungsi</a:t>
            </a:r>
            <a:r>
              <a:rPr lang="en-US" dirty="0" smtClean="0"/>
              <a:t> </a:t>
            </a:r>
            <a:r>
              <a:rPr lang="en-US" dirty="0" err="1" smtClean="0"/>
              <a:t>Kebudayaan</a:t>
            </a:r>
            <a:r>
              <a:rPr lang="en-US" dirty="0" smtClean="0"/>
              <a:t> ?</a:t>
            </a:r>
            <a:endParaRPr lang="en-US" dirty="0"/>
          </a:p>
        </p:txBody>
      </p:sp>
      <p:sp>
        <p:nvSpPr>
          <p:cNvPr id="3" name="Content Placeholder 2"/>
          <p:cNvSpPr>
            <a:spLocks noGrp="1"/>
          </p:cNvSpPr>
          <p:nvPr>
            <p:ph idx="1"/>
          </p:nvPr>
        </p:nvSpPr>
        <p:spPr/>
        <p:txBody>
          <a:bodyPr>
            <a:normAutofit/>
          </a:bodyPr>
          <a:lstStyle/>
          <a:p>
            <a:pPr hangingPunct="0"/>
            <a:r>
              <a:rPr lang="en-GB" sz="2800" dirty="0" err="1" smtClean="0"/>
              <a:t>Sebagai</a:t>
            </a:r>
            <a:r>
              <a:rPr lang="en-GB" sz="2800" dirty="0" smtClean="0"/>
              <a:t> </a:t>
            </a:r>
            <a:r>
              <a:rPr lang="en-GB" sz="2800" dirty="0" err="1" smtClean="0"/>
              <a:t>tolok</a:t>
            </a:r>
            <a:r>
              <a:rPr lang="en-GB" sz="2800" dirty="0" smtClean="0"/>
              <a:t> </a:t>
            </a:r>
            <a:r>
              <a:rPr lang="en-GB" sz="2800" dirty="0" err="1" smtClean="0"/>
              <a:t>ukur</a:t>
            </a:r>
            <a:r>
              <a:rPr lang="en-GB" sz="2800" dirty="0" smtClean="0"/>
              <a:t> </a:t>
            </a:r>
            <a:r>
              <a:rPr lang="en-GB" sz="2800" dirty="0" err="1" smtClean="0"/>
              <a:t>tingkat</a:t>
            </a:r>
            <a:r>
              <a:rPr lang="en-GB" sz="2800" dirty="0" smtClean="0"/>
              <a:t> </a:t>
            </a:r>
            <a:r>
              <a:rPr lang="en-GB" sz="2800" dirty="0" err="1" smtClean="0"/>
              <a:t>peradaban</a:t>
            </a:r>
            <a:r>
              <a:rPr lang="en-GB" sz="2800" dirty="0" smtClean="0"/>
              <a:t> (</a:t>
            </a:r>
            <a:r>
              <a:rPr lang="en-GB" sz="2800" i="1" dirty="0" smtClean="0"/>
              <a:t>civilization</a:t>
            </a:r>
            <a:r>
              <a:rPr lang="en-GB" sz="2800" dirty="0" smtClean="0"/>
              <a:t>) </a:t>
            </a:r>
            <a:r>
              <a:rPr lang="en-GB" sz="2800" dirty="0" err="1" smtClean="0"/>
              <a:t>masyarakat</a:t>
            </a:r>
            <a:endParaRPr lang="en-US" sz="2800" dirty="0" smtClean="0"/>
          </a:p>
          <a:p>
            <a:pPr hangingPunct="0"/>
            <a:r>
              <a:rPr lang="en-GB" sz="2800" dirty="0" err="1" smtClean="0"/>
              <a:t>Sebagai</a:t>
            </a:r>
            <a:r>
              <a:rPr lang="en-GB" sz="2800" dirty="0" smtClean="0"/>
              <a:t> </a:t>
            </a:r>
            <a:r>
              <a:rPr lang="en-GB" sz="2800" dirty="0" err="1" smtClean="0"/>
              <a:t>faktor</a:t>
            </a:r>
            <a:r>
              <a:rPr lang="en-GB" sz="2800" dirty="0" smtClean="0"/>
              <a:t> </a:t>
            </a:r>
            <a:r>
              <a:rPr lang="en-GB" sz="2800" dirty="0" err="1" smtClean="0"/>
              <a:t>independen</a:t>
            </a:r>
            <a:r>
              <a:rPr lang="en-GB" sz="2800" dirty="0" smtClean="0"/>
              <a:t> </a:t>
            </a:r>
            <a:r>
              <a:rPr lang="en-GB" sz="2800" dirty="0" err="1" smtClean="0"/>
              <a:t>dalam</a:t>
            </a:r>
            <a:r>
              <a:rPr lang="en-GB" sz="2800" dirty="0" smtClean="0"/>
              <a:t> </a:t>
            </a:r>
            <a:r>
              <a:rPr lang="en-GB" sz="2800" dirty="0" err="1" smtClean="0"/>
              <a:t>masyarakat</a:t>
            </a:r>
            <a:r>
              <a:rPr lang="en-GB" sz="2800" dirty="0" smtClean="0"/>
              <a:t>; </a:t>
            </a:r>
            <a:r>
              <a:rPr lang="en-GB" sz="2800" dirty="0" err="1" smtClean="0"/>
              <a:t>artinya</a:t>
            </a:r>
            <a:r>
              <a:rPr lang="en-GB" sz="2800" dirty="0" smtClean="0"/>
              <a:t> </a:t>
            </a:r>
            <a:r>
              <a:rPr lang="en-GB" sz="2800" dirty="0" err="1" smtClean="0"/>
              <a:t>segala</a:t>
            </a:r>
            <a:r>
              <a:rPr lang="en-GB" sz="2800" dirty="0" smtClean="0"/>
              <a:t> </a:t>
            </a:r>
            <a:r>
              <a:rPr lang="en-GB" sz="2800" dirty="0" err="1" smtClean="0"/>
              <a:t>sesuatu</a:t>
            </a:r>
            <a:r>
              <a:rPr lang="en-GB" sz="2800" dirty="0" smtClean="0"/>
              <a:t> </a:t>
            </a:r>
            <a:r>
              <a:rPr lang="en-GB" sz="2800" dirty="0" err="1" smtClean="0"/>
              <a:t>dalam</a:t>
            </a:r>
            <a:r>
              <a:rPr lang="en-GB" sz="2800" dirty="0" smtClean="0"/>
              <a:t> </a:t>
            </a:r>
            <a:r>
              <a:rPr lang="en-GB" sz="2800" dirty="0" err="1" smtClean="0"/>
              <a:t>masyarakat</a:t>
            </a:r>
            <a:r>
              <a:rPr lang="en-GB" sz="2800" dirty="0" smtClean="0"/>
              <a:t> </a:t>
            </a:r>
            <a:r>
              <a:rPr lang="en-GB" sz="2800" dirty="0" err="1" smtClean="0"/>
              <a:t>ditentukan</a:t>
            </a:r>
            <a:r>
              <a:rPr lang="en-GB" sz="2800" dirty="0" smtClean="0"/>
              <a:t> </a:t>
            </a:r>
            <a:r>
              <a:rPr lang="en-GB" sz="2800" dirty="0" err="1" smtClean="0"/>
              <a:t>oleh</a:t>
            </a:r>
            <a:r>
              <a:rPr lang="en-GB" sz="2800" dirty="0" smtClean="0"/>
              <a:t> </a:t>
            </a:r>
            <a:r>
              <a:rPr lang="en-GB" sz="2800" dirty="0" err="1" smtClean="0"/>
              <a:t>kebudayaannya</a:t>
            </a:r>
            <a:r>
              <a:rPr lang="en-GB" sz="2800" dirty="0" smtClean="0"/>
              <a:t> (</a:t>
            </a:r>
            <a:r>
              <a:rPr lang="en-GB" sz="2800" i="1" dirty="0" smtClean="0"/>
              <a:t>cultural determinism</a:t>
            </a:r>
            <a:r>
              <a:rPr lang="en-GB" sz="2800" dirty="0" smtClean="0"/>
              <a:t>)</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Wujud</a:t>
            </a:r>
            <a:r>
              <a:rPr lang="en-US" dirty="0" smtClean="0"/>
              <a:t> </a:t>
            </a:r>
            <a:r>
              <a:rPr lang="en-US" dirty="0" err="1" smtClean="0"/>
              <a:t>Kebudayaan</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err="1" smtClean="0"/>
              <a:t>Menurut</a:t>
            </a:r>
            <a:r>
              <a:rPr lang="en-US" dirty="0" smtClean="0"/>
              <a:t> </a:t>
            </a:r>
            <a:r>
              <a:rPr lang="en-US" dirty="0" err="1" smtClean="0"/>
              <a:t>Kuntjaraningrat</a:t>
            </a:r>
            <a:endParaRPr lang="en-US" dirty="0" smtClean="0"/>
          </a:p>
          <a:p>
            <a:pPr marL="514350" indent="-514350">
              <a:buFont typeface="+mj-lt"/>
              <a:buAutoNum type="arabicPeriod"/>
            </a:pPr>
            <a:r>
              <a:rPr lang="id-ID" sz="2800" b="1" dirty="0" smtClean="0"/>
              <a:t>Lapisan pertama</a:t>
            </a:r>
            <a:r>
              <a:rPr lang="id-ID" sz="2800" dirty="0" smtClean="0"/>
              <a:t> adalah lapisan yang paling luar yaitu wujud budaya material seperti bangunan-bangunan, peralatan tekonologi  atau singkatnya semua wujud yang dapat diinderai</a:t>
            </a:r>
            <a:r>
              <a:rPr lang="en-US" sz="2800" dirty="0" smtClean="0"/>
              <a:t>.</a:t>
            </a:r>
          </a:p>
          <a:p>
            <a:pPr marL="514350" indent="-514350">
              <a:buFont typeface="+mj-lt"/>
              <a:buAutoNum type="arabicPeriod"/>
            </a:pPr>
            <a:r>
              <a:rPr lang="id-ID" sz="2800" b="1" dirty="0" smtClean="0"/>
              <a:t>Lapisan yang kedua</a:t>
            </a:r>
            <a:r>
              <a:rPr lang="id-ID" sz="2800" dirty="0" smtClean="0"/>
              <a:t> adalah berupa tingkah laku seperti menari, berbicara, dan lain sebagainya. Kebudayaan dalam wujud seperti ini masih bersifat konkrit.  Semua gerak-gerik yang dilakukan dari saat ke saat  dan dari hari ke hari, dari masa ke masa merupakan pola-pola tingkah laku yang dilakukan berdasarkan  system. Oleh karena itu pola-pola tingkah laku manusia disebut system sosial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274320" lvl="1" indent="-274320">
              <a:buClr>
                <a:schemeClr val="accent3"/>
              </a:buClr>
              <a:buSzPct val="95000"/>
              <a:buNone/>
            </a:pPr>
            <a:r>
              <a:rPr lang="en-US" dirty="0" smtClean="0"/>
              <a:t>3. </a:t>
            </a:r>
            <a:r>
              <a:rPr lang="id-ID" sz="2800" b="1" dirty="0" smtClean="0"/>
              <a:t>Lapisan ketiga </a:t>
            </a:r>
            <a:r>
              <a:rPr lang="id-ID" sz="2800" dirty="0" smtClean="0"/>
              <a:t>adalah system gagasan.  System gagasan ini berada dalam kepala tiap individu warga kebudayaan yang bersangkutan, yang dibawanya kemanapun ia pergi. Kebudayaan dalam kontek</a:t>
            </a:r>
            <a:r>
              <a:rPr lang="en-US" sz="2800" dirty="0" smtClean="0"/>
              <a:t>s</a:t>
            </a:r>
            <a:r>
              <a:rPr lang="id-ID" sz="2800" dirty="0" smtClean="0"/>
              <a:t> ini bersifat abstrak dan hanya dapat diketahui serta dipahami setelah ia mempelajarinya  dengan mendalam.  Kebudayaan dalam wujud gagasan juga berpola dan berdasarkan system-sistem tertentu yang disebut system budaya. Menurut Koentjaraningrat terminolog</a:t>
            </a:r>
            <a:r>
              <a:rPr lang="en-US" sz="2800" dirty="0" err="1" smtClean="0"/>
              <a:t>i</a:t>
            </a:r>
            <a:r>
              <a:rPr lang="id-ID" sz="2800" dirty="0" smtClean="0"/>
              <a:t> mengenai system budaya dalam bahasa Indonesia la</a:t>
            </a:r>
            <a:r>
              <a:rPr lang="en-US" sz="2800" dirty="0" smtClean="0"/>
              <a:t>z</a:t>
            </a:r>
            <a:r>
              <a:rPr lang="id-ID" sz="2800" dirty="0" smtClean="0"/>
              <a:t>im disebut dengan “adat-istiadat” </a:t>
            </a:r>
            <a:endParaRPr lang="en-US" sz="2800"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lvl="1" indent="-514350">
              <a:buClr>
                <a:schemeClr val="accent3"/>
              </a:buClr>
              <a:buSzPct val="95000"/>
              <a:buNone/>
            </a:pPr>
            <a:r>
              <a:rPr lang="en-US" sz="2800" b="1" dirty="0" smtClean="0"/>
              <a:t>4. </a:t>
            </a:r>
            <a:r>
              <a:rPr lang="id-ID" sz="2800" b="1" dirty="0" smtClean="0"/>
              <a:t>Lapisan yang keempat </a:t>
            </a:r>
            <a:r>
              <a:rPr lang="id-ID" sz="2800" dirty="0" smtClean="0"/>
              <a:t>adalah nilai-nilai budaya. Semua produk material, tingkah laku, dan gagasan yang dihasilkan oleh manusia berdasarkan nilai-nilai.</a:t>
            </a:r>
            <a:r>
              <a:rPr lang="id-ID" sz="2800" b="1" dirty="0" smtClean="0"/>
              <a:t> </a:t>
            </a:r>
            <a:endParaRPr lang="en-US" sz="28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Wujud</a:t>
            </a:r>
            <a:r>
              <a:rPr lang="en-US" dirty="0" smtClean="0"/>
              <a:t> </a:t>
            </a:r>
            <a:r>
              <a:rPr lang="en-US" dirty="0" err="1" smtClean="0"/>
              <a:t>Kebudayaan</a:t>
            </a:r>
            <a:endParaRPr lang="en-US" dirty="0"/>
          </a:p>
        </p:txBody>
      </p:sp>
      <p:sp>
        <p:nvSpPr>
          <p:cNvPr id="3" name="Content Placeholder 2"/>
          <p:cNvSpPr>
            <a:spLocks noGrp="1"/>
          </p:cNvSpPr>
          <p:nvPr>
            <p:ph idx="1"/>
          </p:nvPr>
        </p:nvSpPr>
        <p:spPr/>
        <p:txBody>
          <a:bodyPr/>
          <a:lstStyle/>
          <a:p>
            <a:pPr>
              <a:buNone/>
            </a:pPr>
            <a:r>
              <a:rPr lang="en-US" dirty="0" err="1" smtClean="0"/>
              <a:t>Menurut</a:t>
            </a:r>
            <a:r>
              <a:rPr lang="en-US" dirty="0" smtClean="0"/>
              <a:t> JJ </a:t>
            </a:r>
            <a:r>
              <a:rPr lang="en-US" dirty="0" err="1" smtClean="0"/>
              <a:t>Hoenigman</a:t>
            </a:r>
            <a:r>
              <a:rPr lang="en-US" dirty="0" smtClean="0"/>
              <a:t>:</a:t>
            </a:r>
          </a:p>
          <a:p>
            <a:pPr marL="342900" indent="-342900">
              <a:buFontTx/>
              <a:buAutoNum type="arabicPeriod"/>
            </a:pPr>
            <a:r>
              <a:rPr lang="en-US" sz="2800" dirty="0" err="1" smtClean="0"/>
              <a:t>Gagasan</a:t>
            </a:r>
            <a:r>
              <a:rPr lang="en-US" sz="2800" dirty="0" smtClean="0"/>
              <a:t>/</a:t>
            </a:r>
            <a:r>
              <a:rPr lang="en-US" sz="2800" dirty="0" err="1" smtClean="0"/>
              <a:t>nilai</a:t>
            </a:r>
            <a:r>
              <a:rPr lang="en-US" sz="2800" dirty="0" smtClean="0"/>
              <a:t>, </a:t>
            </a:r>
          </a:p>
          <a:p>
            <a:pPr marL="342900" indent="-342900">
              <a:buFontTx/>
              <a:buAutoNum type="arabicPeriod"/>
            </a:pPr>
            <a:r>
              <a:rPr lang="en-US" sz="2800" dirty="0" err="1" smtClean="0"/>
              <a:t>Aktivitas</a:t>
            </a:r>
            <a:r>
              <a:rPr lang="en-US" sz="2800" dirty="0" smtClean="0"/>
              <a:t>/</a:t>
            </a:r>
            <a:r>
              <a:rPr lang="en-US" sz="2800" dirty="0" err="1" smtClean="0"/>
              <a:t>ekspresi</a:t>
            </a:r>
            <a:r>
              <a:rPr lang="en-US" sz="2800" dirty="0" smtClean="0"/>
              <a:t>, </a:t>
            </a:r>
            <a:r>
              <a:rPr lang="en-US" sz="2800" dirty="0" err="1" smtClean="0"/>
              <a:t>dan</a:t>
            </a:r>
            <a:endParaRPr lang="en-US" sz="2800" dirty="0" smtClean="0"/>
          </a:p>
          <a:p>
            <a:pPr marL="342900" indent="-342900">
              <a:buFontTx/>
              <a:buAutoNum type="arabicPeriod"/>
            </a:pPr>
            <a:r>
              <a:rPr lang="en-US" sz="2800" dirty="0" smtClean="0"/>
              <a:t> </a:t>
            </a:r>
            <a:r>
              <a:rPr lang="en-US" sz="2800" dirty="0" err="1" smtClean="0"/>
              <a:t>artefak</a:t>
            </a:r>
            <a:r>
              <a:rPr lang="en-US" sz="2800" dirty="0" smtClean="0"/>
              <a:t>. </a:t>
            </a:r>
          </a:p>
          <a:p>
            <a:pPr>
              <a:buNone/>
            </a:pP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Wujud</a:t>
            </a:r>
            <a:r>
              <a:rPr lang="en-US" dirty="0" smtClean="0"/>
              <a:t> </a:t>
            </a:r>
            <a:r>
              <a:rPr lang="en-US" dirty="0" err="1" smtClean="0"/>
              <a:t>Kebudayaan</a:t>
            </a:r>
            <a:endParaRPr lang="en-US" dirty="0"/>
          </a:p>
        </p:txBody>
      </p:sp>
      <p:sp>
        <p:nvSpPr>
          <p:cNvPr id="3" name="Content Placeholder 2"/>
          <p:cNvSpPr>
            <a:spLocks noGrp="1"/>
          </p:cNvSpPr>
          <p:nvPr>
            <p:ph idx="1"/>
          </p:nvPr>
        </p:nvSpPr>
        <p:spPr/>
        <p:txBody>
          <a:bodyPr/>
          <a:lstStyle/>
          <a:p>
            <a:r>
              <a:rPr lang="en-US" b="1" dirty="0" smtClean="0"/>
              <a:t>Tangible</a:t>
            </a:r>
          </a:p>
          <a:p>
            <a:pPr>
              <a:buNone/>
            </a:pPr>
            <a:r>
              <a:rPr lang="en-US" dirty="0" smtClean="0"/>
              <a:t>	</a:t>
            </a:r>
            <a:r>
              <a:rPr lang="en-US" dirty="0" err="1" smtClean="0"/>
              <a:t>Hasil</a:t>
            </a:r>
            <a:r>
              <a:rPr lang="en-US" dirty="0" smtClean="0"/>
              <a:t> </a:t>
            </a:r>
            <a:r>
              <a:rPr lang="en-US" dirty="0" err="1" smtClean="0"/>
              <a:t>Kebudayaan</a:t>
            </a:r>
            <a:r>
              <a:rPr lang="en-US" dirty="0" smtClean="0"/>
              <a:t> Material (</a:t>
            </a:r>
            <a:r>
              <a:rPr lang="en-US" dirty="0" err="1" smtClean="0"/>
              <a:t>fisik</a:t>
            </a:r>
            <a:r>
              <a:rPr lang="en-US" dirty="0" smtClean="0"/>
              <a:t>)</a:t>
            </a:r>
          </a:p>
          <a:p>
            <a:pPr>
              <a:buNone/>
            </a:pPr>
            <a:r>
              <a:rPr lang="en-US" dirty="0" smtClean="0"/>
              <a:t>	</a:t>
            </a:r>
            <a:r>
              <a:rPr lang="en-US" dirty="0" err="1" smtClean="0"/>
              <a:t>Contoh</a:t>
            </a:r>
            <a:r>
              <a:rPr lang="en-US" dirty="0" smtClean="0"/>
              <a:t>: </a:t>
            </a:r>
            <a:r>
              <a:rPr lang="en-US" dirty="0" err="1" smtClean="0"/>
              <a:t>Candi</a:t>
            </a:r>
            <a:r>
              <a:rPr lang="en-US" dirty="0" smtClean="0"/>
              <a:t>, </a:t>
            </a:r>
            <a:r>
              <a:rPr lang="en-US" dirty="0" err="1" smtClean="0"/>
              <a:t>Fosil</a:t>
            </a:r>
            <a:r>
              <a:rPr lang="en-US" dirty="0" smtClean="0"/>
              <a:t>, </a:t>
            </a:r>
            <a:r>
              <a:rPr lang="en-US" dirty="0" err="1" smtClean="0"/>
              <a:t>Ukiran</a:t>
            </a:r>
            <a:r>
              <a:rPr lang="en-US" dirty="0" smtClean="0"/>
              <a:t>, </a:t>
            </a:r>
            <a:r>
              <a:rPr lang="en-US" dirty="0" err="1" smtClean="0"/>
              <a:t>Senjata</a:t>
            </a:r>
            <a:r>
              <a:rPr lang="en-US" dirty="0" smtClean="0"/>
              <a:t> </a:t>
            </a:r>
            <a:r>
              <a:rPr lang="en-US" dirty="0" err="1" smtClean="0"/>
              <a:t>dll</a:t>
            </a:r>
            <a:endParaRPr lang="en-US" dirty="0" smtClean="0"/>
          </a:p>
          <a:p>
            <a:endParaRPr lang="en-US" dirty="0" smtClean="0"/>
          </a:p>
          <a:p>
            <a:r>
              <a:rPr lang="en-US" b="1" dirty="0" smtClean="0"/>
              <a:t>Intangible</a:t>
            </a:r>
          </a:p>
          <a:p>
            <a:pPr>
              <a:buNone/>
            </a:pPr>
            <a:r>
              <a:rPr lang="en-US" dirty="0" smtClean="0"/>
              <a:t>	</a:t>
            </a:r>
            <a:r>
              <a:rPr lang="en-US" dirty="0" err="1" smtClean="0"/>
              <a:t>Hasil</a:t>
            </a:r>
            <a:r>
              <a:rPr lang="en-US" dirty="0" smtClean="0"/>
              <a:t> </a:t>
            </a:r>
            <a:r>
              <a:rPr lang="en-US" dirty="0" err="1" smtClean="0"/>
              <a:t>Kebudayaan</a:t>
            </a:r>
            <a:r>
              <a:rPr lang="en-US" dirty="0" smtClean="0"/>
              <a:t> Non-Material (</a:t>
            </a:r>
            <a:r>
              <a:rPr lang="en-US" dirty="0" err="1" smtClean="0"/>
              <a:t>tidak</a:t>
            </a:r>
            <a:r>
              <a:rPr lang="en-US" dirty="0" smtClean="0"/>
              <a:t> </a:t>
            </a:r>
            <a:r>
              <a:rPr lang="en-US" dirty="0" err="1" smtClean="0"/>
              <a:t>terlihat</a:t>
            </a:r>
            <a:r>
              <a:rPr lang="en-US" dirty="0" smtClean="0"/>
              <a:t>, </a:t>
            </a:r>
            <a:r>
              <a:rPr lang="en-US" dirty="0" err="1" smtClean="0"/>
              <a:t>tetapi</a:t>
            </a:r>
            <a:r>
              <a:rPr lang="en-US" dirty="0" smtClean="0"/>
              <a:t> </a:t>
            </a:r>
            <a:r>
              <a:rPr lang="en-US" dirty="0" err="1" smtClean="0"/>
              <a:t>ada</a:t>
            </a:r>
            <a:r>
              <a:rPr lang="en-US" dirty="0" smtClean="0"/>
              <a:t>) </a:t>
            </a:r>
          </a:p>
          <a:p>
            <a:pPr>
              <a:buNone/>
            </a:pPr>
            <a:r>
              <a:rPr lang="en-US" dirty="0" smtClean="0"/>
              <a:t>	</a:t>
            </a:r>
            <a:r>
              <a:rPr lang="en-US" dirty="0" err="1" smtClean="0"/>
              <a:t>Contoh</a:t>
            </a:r>
            <a:r>
              <a:rPr lang="en-US" dirty="0" smtClean="0"/>
              <a:t>: </a:t>
            </a:r>
            <a:r>
              <a:rPr lang="en-US" dirty="0" err="1" smtClean="0"/>
              <a:t>Tarian</a:t>
            </a:r>
            <a:r>
              <a:rPr lang="en-US" dirty="0" smtClean="0"/>
              <a:t>, </a:t>
            </a:r>
            <a:r>
              <a:rPr lang="en-US" dirty="0" err="1" smtClean="0"/>
              <a:t>Nyanyian</a:t>
            </a:r>
            <a:r>
              <a:rPr lang="en-US" dirty="0" smtClean="0"/>
              <a:t>, </a:t>
            </a:r>
            <a:r>
              <a:rPr lang="en-US" dirty="0" err="1" smtClean="0"/>
              <a:t>Peraturan</a:t>
            </a:r>
            <a:r>
              <a:rPr lang="en-US" dirty="0" smtClean="0"/>
              <a:t>, </a:t>
            </a:r>
            <a:r>
              <a:rPr lang="en-US" dirty="0" err="1" smtClean="0"/>
              <a:t>Sistem</a:t>
            </a:r>
            <a:r>
              <a:rPr lang="en-US" dirty="0" smtClean="0"/>
              <a:t> </a:t>
            </a:r>
            <a:r>
              <a:rPr lang="en-US" dirty="0" err="1" smtClean="0"/>
              <a:t>Kemasyarakatan</a:t>
            </a:r>
            <a:r>
              <a:rPr lang="en-US" dirty="0" smtClean="0"/>
              <a:t>, </a:t>
            </a:r>
            <a:r>
              <a:rPr lang="en-US" dirty="0" err="1" smtClean="0"/>
              <a:t>Cerita</a:t>
            </a:r>
            <a:r>
              <a:rPr lang="en-US" dirty="0" smtClean="0"/>
              <a:t>, </a:t>
            </a:r>
            <a:r>
              <a:rPr lang="en-US" dirty="0" err="1" smtClean="0"/>
              <a:t>Legenda</a:t>
            </a:r>
            <a:r>
              <a:rPr lang="en-US" dirty="0" smtClean="0"/>
              <a:t> </a:t>
            </a:r>
            <a:r>
              <a:rPr lang="en-US" dirty="0" err="1" smtClean="0"/>
              <a:t>dll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856488"/>
          </a:xfrm>
        </p:spPr>
        <p:txBody>
          <a:bodyPr>
            <a:noAutofit/>
          </a:bodyPr>
          <a:lstStyle/>
          <a:p>
            <a:pPr lvl="1"/>
            <a:r>
              <a:rPr lang="en-US" sz="4500" dirty="0" err="1" smtClean="0">
                <a:solidFill>
                  <a:schemeClr val="tx2"/>
                </a:solidFill>
                <a:latin typeface="+mj-lt"/>
              </a:rPr>
              <a:t>Unsur-Unsur</a:t>
            </a:r>
            <a:r>
              <a:rPr lang="en-US" sz="4500" dirty="0" smtClean="0">
                <a:solidFill>
                  <a:schemeClr val="tx2"/>
                </a:solidFill>
                <a:latin typeface="+mj-lt"/>
              </a:rPr>
              <a:t> </a:t>
            </a:r>
            <a:r>
              <a:rPr lang="en-US" sz="4500" dirty="0" err="1" smtClean="0">
                <a:solidFill>
                  <a:schemeClr val="tx2"/>
                </a:solidFill>
                <a:latin typeface="+mj-lt"/>
              </a:rPr>
              <a:t>Kebudayaan</a:t>
            </a:r>
            <a:endParaRPr lang="en-US" sz="4500" dirty="0">
              <a:solidFill>
                <a:schemeClr val="tx2"/>
              </a:solidFill>
              <a:latin typeface="+mj-lt"/>
            </a:endParaRPr>
          </a:p>
        </p:txBody>
      </p:sp>
      <p:sp>
        <p:nvSpPr>
          <p:cNvPr id="3" name="Content Placeholder 2"/>
          <p:cNvSpPr>
            <a:spLocks noGrp="1"/>
          </p:cNvSpPr>
          <p:nvPr>
            <p:ph idx="1"/>
          </p:nvPr>
        </p:nvSpPr>
        <p:spPr>
          <a:xfrm>
            <a:off x="457200" y="1600200"/>
            <a:ext cx="8229600" cy="4724400"/>
          </a:xfrm>
        </p:spPr>
        <p:txBody>
          <a:bodyPr>
            <a:noAutofit/>
          </a:bodyPr>
          <a:lstStyle/>
          <a:p>
            <a:pPr lvl="0"/>
            <a:r>
              <a:rPr lang="en-US" sz="2800" dirty="0" smtClean="0"/>
              <a:t>7 </a:t>
            </a:r>
            <a:r>
              <a:rPr lang="en-US" sz="3200" dirty="0" err="1" smtClean="0"/>
              <a:t>Unsur</a:t>
            </a:r>
            <a:r>
              <a:rPr lang="en-US" sz="3200" dirty="0" smtClean="0"/>
              <a:t> </a:t>
            </a:r>
            <a:r>
              <a:rPr lang="en-US" sz="3200" dirty="0" err="1" smtClean="0"/>
              <a:t>Kebudayaan</a:t>
            </a:r>
            <a:endParaRPr lang="en-US" sz="3200" dirty="0" smtClean="0"/>
          </a:p>
          <a:p>
            <a:pPr lvl="1"/>
            <a:r>
              <a:rPr lang="en-US" sz="2800" dirty="0" err="1" smtClean="0"/>
              <a:t>Peralatan</a:t>
            </a:r>
            <a:r>
              <a:rPr lang="en-US" sz="2800" dirty="0" smtClean="0"/>
              <a:t> </a:t>
            </a:r>
            <a:r>
              <a:rPr lang="en-US" sz="2800" dirty="0" err="1" smtClean="0"/>
              <a:t>dan</a:t>
            </a:r>
            <a:r>
              <a:rPr lang="en-US" sz="2800" dirty="0" smtClean="0"/>
              <a:t> </a:t>
            </a:r>
            <a:r>
              <a:rPr lang="en-US" sz="2800" dirty="0" err="1" smtClean="0"/>
              <a:t>perlengkapan</a:t>
            </a:r>
            <a:r>
              <a:rPr lang="en-US" sz="2800" dirty="0" smtClean="0"/>
              <a:t> </a:t>
            </a:r>
            <a:r>
              <a:rPr lang="en-US" sz="2800" dirty="0" err="1" smtClean="0"/>
              <a:t>hidup</a:t>
            </a:r>
            <a:r>
              <a:rPr lang="en-US" sz="2800" dirty="0" smtClean="0"/>
              <a:t> </a:t>
            </a:r>
            <a:r>
              <a:rPr lang="en-US" sz="2800" dirty="0" err="1" smtClean="0"/>
              <a:t>manusia</a:t>
            </a:r>
            <a:endParaRPr lang="en-US" sz="2800" dirty="0" smtClean="0"/>
          </a:p>
          <a:p>
            <a:pPr lvl="1"/>
            <a:r>
              <a:rPr lang="en-US" sz="2800" dirty="0" smtClean="0"/>
              <a:t>Mata </a:t>
            </a:r>
            <a:r>
              <a:rPr lang="en-US" sz="2800" dirty="0" err="1" smtClean="0"/>
              <a:t>Pencaharian</a:t>
            </a:r>
            <a:r>
              <a:rPr lang="en-US" sz="2800" dirty="0" smtClean="0"/>
              <a:t> </a:t>
            </a:r>
            <a:r>
              <a:rPr lang="en-US" sz="2800" dirty="0" err="1" smtClean="0"/>
              <a:t>dan</a:t>
            </a:r>
            <a:r>
              <a:rPr lang="en-US" sz="2800" dirty="0" smtClean="0"/>
              <a:t> </a:t>
            </a:r>
            <a:r>
              <a:rPr lang="en-US" sz="2800" dirty="0" err="1" smtClean="0"/>
              <a:t>Sistem</a:t>
            </a:r>
            <a:r>
              <a:rPr lang="en-US" sz="2800" dirty="0" smtClean="0"/>
              <a:t> </a:t>
            </a:r>
            <a:r>
              <a:rPr lang="en-US" sz="2800" dirty="0" err="1" smtClean="0"/>
              <a:t>Ekonomi</a:t>
            </a:r>
            <a:endParaRPr lang="en-US" sz="2800" dirty="0" smtClean="0"/>
          </a:p>
          <a:p>
            <a:pPr lvl="1"/>
            <a:r>
              <a:rPr lang="en-US" sz="2800" dirty="0" err="1" smtClean="0"/>
              <a:t>Sistem</a:t>
            </a:r>
            <a:r>
              <a:rPr lang="en-US" sz="2800" dirty="0" smtClean="0"/>
              <a:t> </a:t>
            </a:r>
            <a:r>
              <a:rPr lang="en-US" sz="2800" dirty="0" err="1" smtClean="0"/>
              <a:t>Kemasyarakatan</a:t>
            </a:r>
            <a:endParaRPr lang="en-US" sz="2800" dirty="0" smtClean="0"/>
          </a:p>
          <a:p>
            <a:pPr lvl="1"/>
            <a:r>
              <a:rPr lang="en-US" sz="2800" dirty="0" err="1" smtClean="0"/>
              <a:t>Bahasa</a:t>
            </a:r>
            <a:r>
              <a:rPr lang="en-US" sz="2800" dirty="0" smtClean="0"/>
              <a:t> (</a:t>
            </a:r>
            <a:r>
              <a:rPr lang="en-US" sz="2800" dirty="0" err="1" smtClean="0"/>
              <a:t>gestur</a:t>
            </a:r>
            <a:r>
              <a:rPr lang="en-US" sz="2800" dirty="0" smtClean="0"/>
              <a:t>, verbal, </a:t>
            </a:r>
            <a:r>
              <a:rPr lang="en-US" sz="2800" dirty="0" err="1" smtClean="0"/>
              <a:t>tulisan</a:t>
            </a:r>
            <a:r>
              <a:rPr lang="en-US" sz="2800" dirty="0" smtClean="0"/>
              <a:t>)</a:t>
            </a:r>
          </a:p>
          <a:p>
            <a:pPr lvl="1"/>
            <a:r>
              <a:rPr lang="en-US" sz="2800" dirty="0" err="1" smtClean="0"/>
              <a:t>Kesenian</a:t>
            </a:r>
            <a:endParaRPr lang="en-US" sz="2800" dirty="0" smtClean="0"/>
          </a:p>
          <a:p>
            <a:pPr lvl="1"/>
            <a:r>
              <a:rPr lang="en-US" sz="2800" dirty="0" err="1" smtClean="0"/>
              <a:t>Sistem</a:t>
            </a:r>
            <a:r>
              <a:rPr lang="en-US" sz="2800" dirty="0" smtClean="0"/>
              <a:t> </a:t>
            </a:r>
            <a:r>
              <a:rPr lang="en-US" sz="2800" dirty="0" err="1" smtClean="0"/>
              <a:t>pengetahuan</a:t>
            </a:r>
            <a:endParaRPr lang="en-US" sz="2800" dirty="0" smtClean="0"/>
          </a:p>
          <a:p>
            <a:pPr lvl="1"/>
            <a:r>
              <a:rPr lang="en-US" sz="2800" dirty="0" err="1" smtClean="0"/>
              <a:t>Religi</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err="1" smtClean="0"/>
              <a:t>Unsur</a:t>
            </a:r>
            <a:r>
              <a:rPr lang="en-US" dirty="0" smtClean="0"/>
              <a:t> </a:t>
            </a:r>
            <a:r>
              <a:rPr lang="en-US" dirty="0" err="1" smtClean="0"/>
              <a:t>Kebudayaan</a:t>
            </a:r>
            <a:endParaRPr lang="en-US" dirty="0"/>
          </a:p>
        </p:txBody>
      </p:sp>
      <p:sp>
        <p:nvSpPr>
          <p:cNvPr id="3" name="Content Placeholder 2"/>
          <p:cNvSpPr>
            <a:spLocks noGrp="1"/>
          </p:cNvSpPr>
          <p:nvPr>
            <p:ph idx="1"/>
          </p:nvPr>
        </p:nvSpPr>
        <p:spPr>
          <a:xfrm>
            <a:off x="457200" y="1600200"/>
            <a:ext cx="8229600" cy="4724400"/>
          </a:xfrm>
        </p:spPr>
        <p:txBody>
          <a:bodyPr/>
          <a:lstStyle/>
          <a:p>
            <a:r>
              <a:rPr lang="en-US" b="1" dirty="0" err="1" smtClean="0"/>
              <a:t>Mentifact</a:t>
            </a:r>
            <a:endParaRPr lang="en-US" b="1" dirty="0" smtClean="0"/>
          </a:p>
          <a:p>
            <a:pPr lvl="1"/>
            <a:r>
              <a:rPr lang="en-US" dirty="0" err="1" smtClean="0"/>
              <a:t>Sistem</a:t>
            </a:r>
            <a:r>
              <a:rPr lang="en-US" dirty="0" smtClean="0"/>
              <a:t> </a:t>
            </a:r>
            <a:r>
              <a:rPr lang="en-US" dirty="0" err="1" smtClean="0"/>
              <a:t>Pengetahuan</a:t>
            </a:r>
            <a:endParaRPr lang="en-US" dirty="0" smtClean="0"/>
          </a:p>
          <a:p>
            <a:pPr lvl="1"/>
            <a:r>
              <a:rPr lang="en-US" dirty="0" err="1" smtClean="0"/>
              <a:t>Religi</a:t>
            </a:r>
            <a:endParaRPr lang="en-US" dirty="0" smtClean="0"/>
          </a:p>
          <a:p>
            <a:r>
              <a:rPr lang="en-US" b="1" dirty="0" err="1" smtClean="0"/>
              <a:t>Sociofact</a:t>
            </a:r>
            <a:endParaRPr lang="en-US" b="1" dirty="0" smtClean="0"/>
          </a:p>
          <a:p>
            <a:pPr lvl="1"/>
            <a:r>
              <a:rPr lang="en-US" dirty="0" smtClean="0"/>
              <a:t>Mata </a:t>
            </a:r>
            <a:r>
              <a:rPr lang="en-US" dirty="0" err="1" smtClean="0"/>
              <a:t>Pencaharian</a:t>
            </a:r>
            <a:r>
              <a:rPr lang="en-US" dirty="0" smtClean="0"/>
              <a:t> </a:t>
            </a:r>
            <a:r>
              <a:rPr lang="en-US" dirty="0" err="1" smtClean="0"/>
              <a:t>dan</a:t>
            </a:r>
            <a:r>
              <a:rPr lang="en-US" dirty="0" smtClean="0"/>
              <a:t> </a:t>
            </a:r>
            <a:r>
              <a:rPr lang="en-US" dirty="0" err="1" smtClean="0"/>
              <a:t>Sistem</a:t>
            </a:r>
            <a:r>
              <a:rPr lang="en-US" dirty="0" smtClean="0"/>
              <a:t> </a:t>
            </a:r>
            <a:r>
              <a:rPr lang="en-US" dirty="0" err="1" smtClean="0"/>
              <a:t>Ekonomi</a:t>
            </a:r>
            <a:endParaRPr lang="en-US" dirty="0" smtClean="0"/>
          </a:p>
          <a:p>
            <a:pPr lvl="1"/>
            <a:r>
              <a:rPr lang="en-US" dirty="0" err="1" smtClean="0"/>
              <a:t>Sistem</a:t>
            </a:r>
            <a:r>
              <a:rPr lang="en-US" dirty="0" smtClean="0"/>
              <a:t> </a:t>
            </a:r>
            <a:r>
              <a:rPr lang="en-US" dirty="0" err="1" smtClean="0"/>
              <a:t>Kemasyarakatan</a:t>
            </a:r>
            <a:endParaRPr lang="en-US" dirty="0" smtClean="0"/>
          </a:p>
          <a:p>
            <a:r>
              <a:rPr lang="en-US" b="1" dirty="0" smtClean="0"/>
              <a:t>Artifact</a:t>
            </a:r>
          </a:p>
          <a:p>
            <a:pPr lvl="1"/>
            <a:r>
              <a:rPr lang="en-US" dirty="0" err="1" smtClean="0"/>
              <a:t>Peralatan</a:t>
            </a:r>
            <a:r>
              <a:rPr lang="en-US" dirty="0" smtClean="0"/>
              <a:t> </a:t>
            </a:r>
            <a:r>
              <a:rPr lang="en-US" dirty="0" err="1" smtClean="0"/>
              <a:t>dan</a:t>
            </a:r>
            <a:r>
              <a:rPr lang="en-US" dirty="0" smtClean="0"/>
              <a:t> </a:t>
            </a:r>
            <a:r>
              <a:rPr lang="en-US" dirty="0" err="1" smtClean="0"/>
              <a:t>Perelengkapan</a:t>
            </a:r>
            <a:r>
              <a:rPr lang="en-US" dirty="0" smtClean="0"/>
              <a:t> </a:t>
            </a:r>
            <a:r>
              <a:rPr lang="en-US" dirty="0" err="1" smtClean="0"/>
              <a:t>Hidup</a:t>
            </a:r>
            <a:r>
              <a:rPr lang="en-US" dirty="0" smtClean="0"/>
              <a:t> </a:t>
            </a:r>
            <a:r>
              <a:rPr lang="en-US" dirty="0" err="1" smtClean="0"/>
              <a:t>Manusia</a:t>
            </a:r>
            <a:endParaRPr lang="en-US" dirty="0" smtClean="0"/>
          </a:p>
          <a:p>
            <a:pPr lvl="1"/>
            <a:r>
              <a:rPr lang="en-US" dirty="0" err="1" smtClean="0"/>
              <a:t>Bahasa</a:t>
            </a:r>
            <a:endParaRPr lang="en-US" dirty="0" smtClean="0"/>
          </a:p>
          <a:p>
            <a:pPr lvl="1"/>
            <a:r>
              <a:rPr lang="en-US" dirty="0" err="1" smtClean="0"/>
              <a:t>Kesenian</a:t>
            </a:r>
            <a:endParaRPr lang="en-US" dirty="0" smtClean="0"/>
          </a:p>
          <a:p>
            <a:pPr lvl="1"/>
            <a:endParaRPr lang="en-US" dirty="0" smtClean="0"/>
          </a:p>
          <a:p>
            <a:pPr lvl="1"/>
            <a:endParaRPr lang="en-US" dirty="0" smtClean="0"/>
          </a:p>
          <a:p>
            <a:pPr lvl="1"/>
            <a:endParaRPr lang="en-US" dirty="0" smtClean="0"/>
          </a:p>
          <a:p>
            <a:pPr lvl="1">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Sifat</a:t>
            </a:r>
            <a:r>
              <a:rPr lang="en-US" dirty="0" smtClean="0"/>
              <a:t> </a:t>
            </a:r>
            <a:r>
              <a:rPr lang="en-US" dirty="0" err="1" smtClean="0"/>
              <a:t>dan</a:t>
            </a:r>
            <a:r>
              <a:rPr lang="en-US" dirty="0" smtClean="0"/>
              <a:t> </a:t>
            </a:r>
            <a:r>
              <a:rPr lang="en-US" dirty="0" err="1" smtClean="0"/>
              <a:t>Hakikat</a:t>
            </a:r>
            <a:r>
              <a:rPr lang="en-US" dirty="0" smtClean="0"/>
              <a:t> </a:t>
            </a:r>
            <a:r>
              <a:rPr lang="en-US" dirty="0" err="1" smtClean="0"/>
              <a:t>Kebudayaan</a:t>
            </a:r>
            <a:endParaRPr lang="en-US" dirty="0"/>
          </a:p>
        </p:txBody>
      </p:sp>
      <p:sp>
        <p:nvSpPr>
          <p:cNvPr id="3" name="Content Placeholder 2"/>
          <p:cNvSpPr>
            <a:spLocks noGrp="1"/>
          </p:cNvSpPr>
          <p:nvPr>
            <p:ph idx="1"/>
          </p:nvPr>
        </p:nvSpPr>
        <p:spPr/>
        <p:txBody>
          <a:bodyPr/>
          <a:lstStyle/>
          <a:p>
            <a:pPr marL="514350" indent="-514350">
              <a:buFont typeface="Calibri" pitchFamily="34" charset="0"/>
              <a:buAutoNum type="arabicPeriod"/>
            </a:pPr>
            <a:r>
              <a:rPr lang="en-US" dirty="0" err="1" smtClean="0"/>
              <a:t>Kebudayaan</a:t>
            </a:r>
            <a:r>
              <a:rPr lang="en-US" dirty="0" smtClean="0"/>
              <a:t> </a:t>
            </a:r>
            <a:r>
              <a:rPr lang="en-US" dirty="0" err="1" smtClean="0"/>
              <a:t>terwujud</a:t>
            </a:r>
            <a:r>
              <a:rPr lang="en-US" dirty="0" smtClean="0"/>
              <a:t> </a:t>
            </a:r>
            <a:r>
              <a:rPr lang="en-US" dirty="0" err="1" smtClean="0"/>
              <a:t>dan</a:t>
            </a:r>
            <a:r>
              <a:rPr lang="en-US" dirty="0" smtClean="0"/>
              <a:t> </a:t>
            </a:r>
            <a:r>
              <a:rPr lang="en-US" dirty="0" err="1" smtClean="0"/>
              <a:t>tersalurkan</a:t>
            </a:r>
            <a:r>
              <a:rPr lang="en-US" dirty="0" smtClean="0"/>
              <a:t> </a:t>
            </a:r>
            <a:r>
              <a:rPr lang="en-US" dirty="0" err="1" smtClean="0"/>
              <a:t>dari</a:t>
            </a:r>
            <a:r>
              <a:rPr lang="en-US" dirty="0" smtClean="0"/>
              <a:t> </a:t>
            </a:r>
            <a:r>
              <a:rPr lang="en-US" dirty="0" err="1" smtClean="0"/>
              <a:t>perikelakuan</a:t>
            </a:r>
            <a:r>
              <a:rPr lang="en-US" dirty="0" smtClean="0"/>
              <a:t> </a:t>
            </a:r>
            <a:r>
              <a:rPr lang="en-US" dirty="0" err="1" smtClean="0"/>
              <a:t>manusia</a:t>
            </a:r>
            <a:endParaRPr lang="en-US" dirty="0" smtClean="0"/>
          </a:p>
          <a:p>
            <a:pPr marL="514350" indent="-514350">
              <a:buFont typeface="Calibri" pitchFamily="34" charset="0"/>
              <a:buAutoNum type="arabicPeriod"/>
            </a:pPr>
            <a:r>
              <a:rPr lang="en-US" dirty="0" err="1" smtClean="0"/>
              <a:t>Kebudayaan</a:t>
            </a:r>
            <a:r>
              <a:rPr lang="en-US" dirty="0" smtClean="0"/>
              <a:t> </a:t>
            </a:r>
            <a:r>
              <a:rPr lang="en-US" dirty="0" err="1" smtClean="0"/>
              <a:t>telah</a:t>
            </a:r>
            <a:r>
              <a:rPr lang="en-US" dirty="0" smtClean="0"/>
              <a:t> </a:t>
            </a:r>
            <a:r>
              <a:rPr lang="en-US" dirty="0" err="1" smtClean="0"/>
              <a:t>ada</a:t>
            </a:r>
            <a:r>
              <a:rPr lang="en-US" dirty="0" smtClean="0"/>
              <a:t> </a:t>
            </a:r>
            <a:r>
              <a:rPr lang="en-US" dirty="0" err="1" smtClean="0"/>
              <a:t>terlebih</a:t>
            </a:r>
            <a:r>
              <a:rPr lang="en-US" dirty="0" smtClean="0"/>
              <a:t> </a:t>
            </a:r>
            <a:r>
              <a:rPr lang="en-US" dirty="0" err="1" smtClean="0"/>
              <a:t>dahulu</a:t>
            </a:r>
            <a:r>
              <a:rPr lang="en-US" dirty="0" smtClean="0"/>
              <a:t> </a:t>
            </a:r>
            <a:r>
              <a:rPr lang="en-US" dirty="0" err="1" smtClean="0"/>
              <a:t>daripada</a:t>
            </a:r>
            <a:r>
              <a:rPr lang="en-US" dirty="0" smtClean="0"/>
              <a:t> </a:t>
            </a:r>
            <a:r>
              <a:rPr lang="en-US" dirty="0" err="1" smtClean="0"/>
              <a:t>lahirnya</a:t>
            </a:r>
            <a:r>
              <a:rPr lang="en-US" dirty="0" smtClean="0"/>
              <a:t> </a:t>
            </a:r>
            <a:r>
              <a:rPr lang="en-US" dirty="0" err="1" smtClean="0"/>
              <a:t>generasi</a:t>
            </a:r>
            <a:r>
              <a:rPr lang="en-US" dirty="0" smtClean="0"/>
              <a:t> </a:t>
            </a:r>
            <a:r>
              <a:rPr lang="en-US" dirty="0" err="1" smtClean="0"/>
              <a:t>tertentu</a:t>
            </a:r>
            <a:r>
              <a:rPr lang="en-US" dirty="0" smtClean="0"/>
              <a:t>, </a:t>
            </a:r>
            <a:r>
              <a:rPr lang="en-US" dirty="0" err="1" smtClean="0"/>
              <a:t>dan</a:t>
            </a:r>
            <a:r>
              <a:rPr lang="en-US" dirty="0" smtClean="0"/>
              <a:t> </a:t>
            </a:r>
            <a:r>
              <a:rPr lang="en-US" dirty="0" err="1" smtClean="0"/>
              <a:t>tidak</a:t>
            </a:r>
            <a:r>
              <a:rPr lang="en-US" dirty="0" smtClean="0"/>
              <a:t> </a:t>
            </a:r>
            <a:r>
              <a:rPr lang="en-US" dirty="0" err="1" smtClean="0"/>
              <a:t>akan</a:t>
            </a:r>
            <a:r>
              <a:rPr lang="en-US" dirty="0" smtClean="0"/>
              <a:t> </a:t>
            </a:r>
            <a:r>
              <a:rPr lang="en-US" dirty="0" err="1" smtClean="0"/>
              <a:t>mati</a:t>
            </a:r>
            <a:r>
              <a:rPr lang="en-US" dirty="0" smtClean="0"/>
              <a:t> </a:t>
            </a:r>
            <a:r>
              <a:rPr lang="en-US" dirty="0" err="1" smtClean="0"/>
              <a:t>dengan</a:t>
            </a:r>
            <a:r>
              <a:rPr lang="en-US" dirty="0" smtClean="0"/>
              <a:t> </a:t>
            </a:r>
            <a:r>
              <a:rPr lang="en-US" dirty="0" err="1" smtClean="0"/>
              <a:t>habisnya</a:t>
            </a:r>
            <a:r>
              <a:rPr lang="en-US" dirty="0" smtClean="0"/>
              <a:t> </a:t>
            </a:r>
            <a:r>
              <a:rPr lang="en-US" dirty="0" err="1" smtClean="0"/>
              <a:t>usia</a:t>
            </a:r>
            <a:r>
              <a:rPr lang="en-US" dirty="0" smtClean="0"/>
              <a:t> </a:t>
            </a:r>
            <a:r>
              <a:rPr lang="en-US" dirty="0" err="1" smtClean="0"/>
              <a:t>generasi</a:t>
            </a:r>
            <a:r>
              <a:rPr lang="en-US" dirty="0" smtClean="0"/>
              <a:t> yang </a:t>
            </a:r>
            <a:r>
              <a:rPr lang="en-US" dirty="0" err="1" smtClean="0"/>
              <a:t>bersangkutan</a:t>
            </a:r>
            <a:endParaRPr lang="en-US" dirty="0" smtClean="0"/>
          </a:p>
          <a:p>
            <a:pPr marL="514350" indent="-514350">
              <a:buFont typeface="Calibri" pitchFamily="34" charset="0"/>
              <a:buAutoNum type="arabicPeriod"/>
            </a:pPr>
            <a:r>
              <a:rPr lang="en-US" dirty="0" err="1" smtClean="0"/>
              <a:t>Kebudayaan</a:t>
            </a:r>
            <a:r>
              <a:rPr lang="en-US" dirty="0" smtClean="0"/>
              <a:t> </a:t>
            </a:r>
            <a:r>
              <a:rPr lang="en-US" dirty="0" err="1" smtClean="0"/>
              <a:t>diperlukan</a:t>
            </a:r>
            <a:r>
              <a:rPr lang="en-US" dirty="0" smtClean="0"/>
              <a:t> </a:t>
            </a:r>
            <a:r>
              <a:rPr lang="en-US" dirty="0" err="1" smtClean="0"/>
              <a:t>oleh</a:t>
            </a:r>
            <a:r>
              <a:rPr lang="en-US" dirty="0" smtClean="0"/>
              <a:t> </a:t>
            </a:r>
            <a:r>
              <a:rPr lang="en-US" dirty="0" err="1" smtClean="0"/>
              <a:t>manusia</a:t>
            </a:r>
            <a:r>
              <a:rPr lang="en-US" dirty="0" smtClean="0"/>
              <a:t> </a:t>
            </a:r>
            <a:r>
              <a:rPr lang="en-US" dirty="0" err="1" smtClean="0"/>
              <a:t>dan</a:t>
            </a:r>
            <a:r>
              <a:rPr lang="en-US" dirty="0" smtClean="0"/>
              <a:t> </a:t>
            </a:r>
            <a:r>
              <a:rPr lang="en-US" dirty="0" err="1" smtClean="0"/>
              <a:t>diwujudkan</a:t>
            </a:r>
            <a:r>
              <a:rPr lang="en-US" dirty="0" smtClean="0"/>
              <a:t> </a:t>
            </a:r>
            <a:r>
              <a:rPr lang="en-US" dirty="0" err="1" smtClean="0"/>
              <a:t>dalam</a:t>
            </a:r>
            <a:r>
              <a:rPr lang="en-US" dirty="0" smtClean="0"/>
              <a:t> </a:t>
            </a:r>
            <a:r>
              <a:rPr lang="en-US" dirty="0" err="1" smtClean="0"/>
              <a:t>tingkah</a:t>
            </a:r>
            <a:r>
              <a:rPr lang="en-US" dirty="0" smtClean="0"/>
              <a:t> </a:t>
            </a:r>
            <a:r>
              <a:rPr lang="en-US" dirty="0" err="1" smtClean="0"/>
              <a:t>lakunya</a:t>
            </a:r>
            <a:endParaRPr lang="en-US" dirty="0" smtClean="0"/>
          </a:p>
          <a:p>
            <a:pPr marL="514350" indent="-514350">
              <a:buFont typeface="Calibri" pitchFamily="34" charset="0"/>
              <a:buAutoNum type="arabicPeriod"/>
            </a:pPr>
            <a:r>
              <a:rPr lang="en-US" dirty="0" err="1" smtClean="0"/>
              <a:t>Kebudayaan</a:t>
            </a:r>
            <a:r>
              <a:rPr lang="en-US" dirty="0" smtClean="0"/>
              <a:t> </a:t>
            </a:r>
            <a:r>
              <a:rPr lang="en-US" dirty="0" err="1" smtClean="0"/>
              <a:t>mencakup</a:t>
            </a:r>
            <a:r>
              <a:rPr lang="en-US" dirty="0" smtClean="0"/>
              <a:t> </a:t>
            </a:r>
            <a:r>
              <a:rPr lang="en-US" dirty="0" err="1" smtClean="0"/>
              <a:t>aturan-aturan</a:t>
            </a:r>
            <a:r>
              <a:rPr lang="en-US" dirty="0" smtClean="0"/>
              <a:t> yang </a:t>
            </a:r>
            <a:r>
              <a:rPr lang="en-US" dirty="0" err="1" smtClean="0"/>
              <a:t>berisikan</a:t>
            </a:r>
            <a:r>
              <a:rPr lang="en-US" dirty="0" smtClean="0"/>
              <a:t> </a:t>
            </a:r>
            <a:r>
              <a:rPr lang="en-US" dirty="0" err="1" smtClean="0"/>
              <a:t>kewajiban-kewajiban</a:t>
            </a:r>
            <a:r>
              <a:rPr lang="en-US" dirty="0" smtClean="0"/>
              <a:t>, </a:t>
            </a:r>
            <a:r>
              <a:rPr lang="en-US" dirty="0" err="1" smtClean="0"/>
              <a:t>dan</a:t>
            </a:r>
            <a:r>
              <a:rPr lang="en-US" dirty="0" smtClean="0"/>
              <a:t> </a:t>
            </a:r>
            <a:r>
              <a:rPr lang="en-US" dirty="0" err="1" smtClean="0"/>
              <a:t>larangan-larangan</a:t>
            </a:r>
            <a:r>
              <a:rPr lang="en-US" dirty="0" smtClean="0"/>
              <a:t> </a:t>
            </a:r>
            <a:r>
              <a:rPr lang="en-US" dirty="0" err="1" smtClean="0"/>
              <a:t>dan</a:t>
            </a:r>
            <a:r>
              <a:rPr lang="en-US" dirty="0" smtClean="0"/>
              <a:t>  </a:t>
            </a:r>
            <a:r>
              <a:rPr lang="en-US" dirty="0" err="1" smtClean="0"/>
              <a:t>tindakan</a:t>
            </a:r>
            <a:r>
              <a:rPr lang="en-US" dirty="0" smtClean="0"/>
              <a:t> </a:t>
            </a:r>
            <a:r>
              <a:rPr lang="en-US" dirty="0" err="1" smtClean="0"/>
              <a:t>yg</a:t>
            </a:r>
            <a:r>
              <a:rPr lang="en-US" dirty="0" smtClean="0"/>
              <a:t> </a:t>
            </a:r>
            <a:r>
              <a:rPr lang="en-US" dirty="0" err="1" smtClean="0"/>
              <a:t>diizinkan</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Tragedi</a:t>
            </a:r>
            <a:r>
              <a:rPr lang="en-US" dirty="0" smtClean="0"/>
              <a:t> </a:t>
            </a:r>
            <a:r>
              <a:rPr lang="en-US" dirty="0" err="1" smtClean="0"/>
              <a:t>Kebudayaan</a:t>
            </a:r>
            <a:endParaRPr lang="en-US" dirty="0"/>
          </a:p>
        </p:txBody>
      </p:sp>
      <p:sp>
        <p:nvSpPr>
          <p:cNvPr id="3" name="Content Placeholder 2"/>
          <p:cNvSpPr>
            <a:spLocks noGrp="1"/>
          </p:cNvSpPr>
          <p:nvPr>
            <p:ph idx="1"/>
          </p:nvPr>
        </p:nvSpPr>
        <p:spPr/>
        <p:txBody>
          <a:bodyPr/>
          <a:lstStyle/>
          <a:p>
            <a:pPr lvl="0"/>
            <a:r>
              <a:rPr lang="en-US" sz="2800" dirty="0" err="1" smtClean="0"/>
              <a:t>Tragedi</a:t>
            </a:r>
            <a:r>
              <a:rPr lang="en-US" sz="2800" dirty="0" smtClean="0"/>
              <a:t> </a:t>
            </a:r>
            <a:r>
              <a:rPr lang="en-US" sz="2800" dirty="0" err="1" smtClean="0"/>
              <a:t>Kebudayaan</a:t>
            </a:r>
            <a:r>
              <a:rPr lang="en-US" sz="2800" dirty="0" smtClean="0"/>
              <a:t> (Georg </a:t>
            </a:r>
            <a:r>
              <a:rPr lang="en-US" sz="2800" dirty="0" err="1" smtClean="0"/>
              <a:t>Simmel</a:t>
            </a:r>
            <a:r>
              <a:rPr lang="en-US" sz="2800" dirty="0" smtClean="0"/>
              <a:t>, 1858-1918)</a:t>
            </a:r>
          </a:p>
          <a:p>
            <a:pPr lvl="1"/>
            <a:r>
              <a:rPr lang="en-US" dirty="0" err="1" smtClean="0"/>
              <a:t>Masyarakat</a:t>
            </a:r>
            <a:r>
              <a:rPr lang="en-US" dirty="0" smtClean="0"/>
              <a:t> “</a:t>
            </a:r>
            <a:r>
              <a:rPr lang="en-US" dirty="0" err="1" smtClean="0"/>
              <a:t>mencipta</a:t>
            </a:r>
            <a:r>
              <a:rPr lang="en-US" dirty="0" smtClean="0"/>
              <a:t>” </a:t>
            </a:r>
            <a:r>
              <a:rPr lang="en-US" dirty="0" err="1" smtClean="0"/>
              <a:t>kebudayaan</a:t>
            </a:r>
            <a:r>
              <a:rPr lang="en-US" dirty="0" smtClean="0"/>
              <a:t>, </a:t>
            </a:r>
            <a:r>
              <a:rPr lang="en-US" dirty="0" err="1" smtClean="0"/>
              <a:t>namun</a:t>
            </a:r>
            <a:r>
              <a:rPr lang="en-US" dirty="0" smtClean="0"/>
              <a:t> </a:t>
            </a:r>
            <a:r>
              <a:rPr lang="en-US" dirty="0" err="1" smtClean="0"/>
              <a:t>masyarakat</a:t>
            </a:r>
            <a:r>
              <a:rPr lang="en-US" dirty="0" smtClean="0"/>
              <a:t> </a:t>
            </a:r>
            <a:r>
              <a:rPr lang="en-US" dirty="0" err="1" smtClean="0"/>
              <a:t>sendiri</a:t>
            </a:r>
            <a:r>
              <a:rPr lang="en-US" dirty="0" smtClean="0"/>
              <a:t> </a:t>
            </a:r>
            <a:r>
              <a:rPr lang="en-US" dirty="0" err="1" smtClean="0"/>
              <a:t>menjadi</a:t>
            </a:r>
            <a:r>
              <a:rPr lang="en-US" dirty="0" smtClean="0"/>
              <a:t> “</a:t>
            </a:r>
            <a:r>
              <a:rPr lang="en-US" dirty="0" err="1" smtClean="0"/>
              <a:t>korban</a:t>
            </a:r>
            <a:r>
              <a:rPr lang="en-US" dirty="0" smtClean="0"/>
              <a:t>” </a:t>
            </a:r>
            <a:r>
              <a:rPr lang="en-US" dirty="0" err="1" smtClean="0"/>
              <a:t>kebudayaan</a:t>
            </a:r>
            <a:endParaRPr lang="en-US" dirty="0" smtClean="0"/>
          </a:p>
          <a:p>
            <a:pPr lvl="0"/>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32688"/>
          </a:xfrm>
        </p:spPr>
        <p:txBody>
          <a:bodyPr>
            <a:noAutofit/>
          </a:bodyPr>
          <a:lstStyle/>
          <a:p>
            <a:pPr lvl="1"/>
            <a:r>
              <a:rPr lang="en-US" sz="4500" dirty="0" err="1">
                <a:solidFill>
                  <a:schemeClr val="tx2"/>
                </a:solidFill>
                <a:latin typeface="+mj-lt"/>
              </a:rPr>
              <a:t>Perubahan</a:t>
            </a:r>
            <a:r>
              <a:rPr lang="en-US" sz="4500" dirty="0">
                <a:solidFill>
                  <a:schemeClr val="tx2"/>
                </a:solidFill>
                <a:latin typeface="+mj-lt"/>
              </a:rPr>
              <a:t> </a:t>
            </a:r>
            <a:r>
              <a:rPr lang="en-US" sz="4500" dirty="0" err="1">
                <a:solidFill>
                  <a:schemeClr val="tx2"/>
                </a:solidFill>
                <a:latin typeface="+mj-lt"/>
              </a:rPr>
              <a:t>Sosial</a:t>
            </a:r>
            <a:r>
              <a:rPr lang="en-US" sz="4500" dirty="0">
                <a:solidFill>
                  <a:schemeClr val="tx2"/>
                </a:solidFill>
                <a:latin typeface="+mj-lt"/>
              </a:rPr>
              <a:t> </a:t>
            </a:r>
            <a:r>
              <a:rPr lang="en-US" sz="4500" dirty="0" err="1">
                <a:solidFill>
                  <a:schemeClr val="tx2"/>
                </a:solidFill>
                <a:latin typeface="+mj-lt"/>
              </a:rPr>
              <a:t>dan</a:t>
            </a:r>
            <a:r>
              <a:rPr lang="en-US" sz="4500" dirty="0">
                <a:solidFill>
                  <a:schemeClr val="tx2"/>
                </a:solidFill>
                <a:latin typeface="+mj-lt"/>
              </a:rPr>
              <a:t> </a:t>
            </a:r>
            <a:r>
              <a:rPr lang="en-US" sz="4500" dirty="0" err="1">
                <a:solidFill>
                  <a:schemeClr val="tx2"/>
                </a:solidFill>
                <a:latin typeface="+mj-lt"/>
              </a:rPr>
              <a:t>Kebudayaan</a:t>
            </a:r>
            <a:endParaRPr lang="en-US" sz="4500" dirty="0">
              <a:solidFill>
                <a:schemeClr val="tx2"/>
              </a:solidFill>
              <a:latin typeface="+mj-lt"/>
            </a:endParaRPr>
          </a:p>
        </p:txBody>
      </p:sp>
      <p:sp>
        <p:nvSpPr>
          <p:cNvPr id="3" name="Content Placeholder 2"/>
          <p:cNvSpPr>
            <a:spLocks noGrp="1"/>
          </p:cNvSpPr>
          <p:nvPr>
            <p:ph idx="1"/>
          </p:nvPr>
        </p:nvSpPr>
        <p:spPr>
          <a:xfrm>
            <a:off x="457200" y="1676400"/>
            <a:ext cx="8229600" cy="4648200"/>
          </a:xfrm>
        </p:spPr>
        <p:txBody>
          <a:bodyPr>
            <a:noAutofit/>
          </a:bodyPr>
          <a:lstStyle/>
          <a:p>
            <a:pPr lvl="0"/>
            <a:r>
              <a:rPr lang="en-US" sz="2800" dirty="0" err="1" smtClean="0"/>
              <a:t>Perubahan-perubahan</a:t>
            </a:r>
            <a:r>
              <a:rPr lang="en-US" sz="2800" dirty="0" smtClean="0"/>
              <a:t> yang </a:t>
            </a:r>
            <a:r>
              <a:rPr lang="en-US" sz="2800" dirty="0" err="1" smtClean="0"/>
              <a:t>terjadi</a:t>
            </a:r>
            <a:r>
              <a:rPr lang="en-US" sz="2800" dirty="0" smtClean="0"/>
              <a:t> </a:t>
            </a:r>
            <a:r>
              <a:rPr lang="en-US" sz="2800" dirty="0" err="1" smtClean="0"/>
              <a:t>pada</a:t>
            </a:r>
            <a:r>
              <a:rPr lang="en-US" sz="2800" dirty="0" smtClean="0"/>
              <a:t> </a:t>
            </a:r>
            <a:r>
              <a:rPr lang="en-US" sz="2800" dirty="0" err="1" smtClean="0"/>
              <a:t>masyarakat</a:t>
            </a:r>
            <a:r>
              <a:rPr lang="en-US" sz="2800" dirty="0" smtClean="0"/>
              <a:t> </a:t>
            </a:r>
            <a:r>
              <a:rPr lang="en-US" sz="2800" dirty="0" err="1" smtClean="0"/>
              <a:t>sudah</a:t>
            </a:r>
            <a:r>
              <a:rPr lang="en-US" sz="2800" dirty="0" smtClean="0"/>
              <a:t> </a:t>
            </a:r>
            <a:r>
              <a:rPr lang="en-US" sz="2800" dirty="0" err="1" smtClean="0"/>
              <a:t>pasti</a:t>
            </a:r>
            <a:r>
              <a:rPr lang="en-US" sz="2800" dirty="0" smtClean="0"/>
              <a:t> </a:t>
            </a:r>
            <a:r>
              <a:rPr lang="en-US" sz="2800" dirty="0" err="1" smtClean="0"/>
              <a:t>berpengaruh</a:t>
            </a:r>
            <a:r>
              <a:rPr lang="en-US" sz="2800" dirty="0" smtClean="0"/>
              <a:t> </a:t>
            </a:r>
            <a:r>
              <a:rPr lang="en-US" sz="2800" dirty="0" err="1" smtClean="0"/>
              <a:t>terhadap</a:t>
            </a:r>
            <a:r>
              <a:rPr lang="en-US" sz="2800" dirty="0" smtClean="0"/>
              <a:t> </a:t>
            </a:r>
            <a:r>
              <a:rPr lang="en-US" sz="2800" dirty="0" err="1" smtClean="0"/>
              <a:t>perubahan-perubahan</a:t>
            </a:r>
            <a:r>
              <a:rPr lang="en-US" sz="2800" dirty="0" smtClean="0"/>
              <a:t> yang </a:t>
            </a:r>
            <a:r>
              <a:rPr lang="en-US" sz="2800" dirty="0" err="1" smtClean="0"/>
              <a:t>terjadi</a:t>
            </a:r>
            <a:r>
              <a:rPr lang="en-US" sz="2800" dirty="0" smtClean="0"/>
              <a:t> </a:t>
            </a:r>
            <a:r>
              <a:rPr lang="en-US" sz="2800" dirty="0" err="1" smtClean="0"/>
              <a:t>pada</a:t>
            </a:r>
            <a:r>
              <a:rPr lang="en-US" sz="2800" dirty="0" smtClean="0"/>
              <a:t> </a:t>
            </a:r>
            <a:r>
              <a:rPr lang="en-US" sz="2800" dirty="0" err="1" smtClean="0"/>
              <a:t>kebudayaan</a:t>
            </a:r>
            <a:r>
              <a:rPr lang="en-US" sz="2800" dirty="0" smtClean="0"/>
              <a:t> </a:t>
            </a:r>
            <a:r>
              <a:rPr lang="en-US" sz="2800" dirty="0" err="1" smtClean="0"/>
              <a:t>masyarakat</a:t>
            </a:r>
            <a:r>
              <a:rPr lang="en-US" sz="2800" dirty="0" smtClean="0"/>
              <a:t> </a:t>
            </a:r>
            <a:r>
              <a:rPr lang="en-US" sz="2800" dirty="0" err="1" smtClean="0"/>
              <a:t>tersebut</a:t>
            </a:r>
            <a:r>
              <a:rPr lang="en-US" sz="2800" dirty="0" smtClean="0"/>
              <a:t>. </a:t>
            </a:r>
            <a:r>
              <a:rPr lang="en-US" sz="2800" dirty="0" err="1" smtClean="0"/>
              <a:t>Karena</a:t>
            </a:r>
            <a:r>
              <a:rPr lang="en-US" sz="2800" dirty="0" smtClean="0"/>
              <a:t> </a:t>
            </a:r>
            <a:r>
              <a:rPr lang="en-US" sz="2800" dirty="0" err="1" smtClean="0"/>
              <a:t>masyarakat</a:t>
            </a:r>
            <a:r>
              <a:rPr lang="en-US" sz="2800" dirty="0" smtClean="0"/>
              <a:t> </a:t>
            </a:r>
            <a:r>
              <a:rPr lang="en-US" sz="2800" dirty="0" err="1" smtClean="0"/>
              <a:t>dan</a:t>
            </a:r>
            <a:r>
              <a:rPr lang="en-US" sz="2800" dirty="0" smtClean="0"/>
              <a:t> </a:t>
            </a:r>
            <a:r>
              <a:rPr lang="en-US" sz="2800" dirty="0" err="1" smtClean="0"/>
              <a:t>kebudayaan</a:t>
            </a:r>
            <a:r>
              <a:rPr lang="en-US" sz="2800" dirty="0" smtClean="0"/>
              <a:t> </a:t>
            </a:r>
            <a:r>
              <a:rPr lang="en-US" sz="2800" dirty="0" err="1" smtClean="0"/>
              <a:t>merupakan</a:t>
            </a:r>
            <a:r>
              <a:rPr lang="en-US" sz="2800" dirty="0" smtClean="0"/>
              <a:t> </a:t>
            </a:r>
            <a:r>
              <a:rPr lang="en-US" sz="2800" dirty="0" err="1" smtClean="0"/>
              <a:t>suatu</a:t>
            </a:r>
            <a:r>
              <a:rPr lang="en-US" sz="2800" dirty="0" smtClean="0"/>
              <a:t> </a:t>
            </a:r>
            <a:r>
              <a:rPr lang="en-US" sz="2800" dirty="0" err="1" smtClean="0"/>
              <a:t>kesatuan</a:t>
            </a:r>
            <a:r>
              <a:rPr lang="en-US" sz="2800" dirty="0" smtClean="0"/>
              <a:t> yang </a:t>
            </a:r>
            <a:r>
              <a:rPr lang="en-US" sz="2800" dirty="0" err="1" smtClean="0"/>
              <a:t>tidak</a:t>
            </a:r>
            <a:r>
              <a:rPr lang="en-US" sz="2800" dirty="0" smtClean="0"/>
              <a:t> </a:t>
            </a:r>
            <a:r>
              <a:rPr lang="en-US" sz="2800" dirty="0" err="1" smtClean="0"/>
              <a:t>terpisahkan</a:t>
            </a:r>
            <a:r>
              <a:rPr lang="en-US" sz="2800" dirty="0" smtClean="0"/>
              <a:t>.</a:t>
            </a:r>
          </a:p>
          <a:p>
            <a:pPr lvl="0"/>
            <a:r>
              <a:rPr lang="en-US" sz="2800" dirty="0" err="1" smtClean="0"/>
              <a:t>Masyarakat</a:t>
            </a:r>
            <a:r>
              <a:rPr lang="en-US" sz="2800" dirty="0" smtClean="0"/>
              <a:t> </a:t>
            </a:r>
            <a:r>
              <a:rPr lang="en-US" sz="2800" dirty="0" err="1" smtClean="0"/>
              <a:t>memiliki</a:t>
            </a:r>
            <a:r>
              <a:rPr lang="en-US" sz="2800" dirty="0" smtClean="0"/>
              <a:t> </a:t>
            </a:r>
            <a:r>
              <a:rPr lang="en-US" sz="2800" dirty="0" err="1" smtClean="0"/>
              <a:t>Kebudayaan</a:t>
            </a:r>
            <a:r>
              <a:rPr lang="en-US" sz="2800" dirty="0" smtClean="0"/>
              <a:t>, </a:t>
            </a:r>
            <a:r>
              <a:rPr lang="en-US" sz="2800" dirty="0" err="1" smtClean="0"/>
              <a:t>dan</a:t>
            </a:r>
            <a:r>
              <a:rPr lang="en-US" sz="2800" dirty="0" smtClean="0"/>
              <a:t> </a:t>
            </a:r>
            <a:r>
              <a:rPr lang="en-US" sz="2800" dirty="0" err="1" smtClean="0"/>
              <a:t>Kebudayaan</a:t>
            </a:r>
            <a:r>
              <a:rPr lang="en-US" sz="2800" dirty="0" smtClean="0"/>
              <a:t> </a:t>
            </a:r>
            <a:r>
              <a:rPr lang="en-US" sz="2800" dirty="0" err="1" smtClean="0"/>
              <a:t>itu</a:t>
            </a:r>
            <a:r>
              <a:rPr lang="en-US" sz="2800" dirty="0" smtClean="0"/>
              <a:t> </a:t>
            </a:r>
            <a:r>
              <a:rPr lang="en-US" sz="2800" dirty="0" err="1" smtClean="0"/>
              <a:t>selalu</a:t>
            </a:r>
            <a:r>
              <a:rPr lang="en-US" sz="2800" dirty="0" smtClean="0"/>
              <a:t> </a:t>
            </a:r>
            <a:r>
              <a:rPr lang="en-US" sz="2800" dirty="0" err="1" smtClean="0"/>
              <a:t>ada</a:t>
            </a:r>
            <a:r>
              <a:rPr lang="en-US" sz="2800" dirty="0" smtClean="0"/>
              <a:t> </a:t>
            </a:r>
            <a:r>
              <a:rPr lang="en-US" sz="2800" dirty="0" err="1" smtClean="0"/>
              <a:t>dalam</a:t>
            </a:r>
            <a:r>
              <a:rPr lang="en-US" sz="2800" dirty="0" smtClean="0"/>
              <a:t> </a:t>
            </a:r>
            <a:r>
              <a:rPr lang="en-US" sz="2800" dirty="0" err="1" smtClean="0"/>
              <a:t>masyarakat</a:t>
            </a:r>
            <a:endParaRPr lang="en-US" sz="2800" dirty="0" smtClean="0"/>
          </a:p>
          <a:p>
            <a:r>
              <a:rPr lang="en-US" sz="2800" dirty="0" smtClean="0"/>
              <a:t>Kingsley Davis: “</a:t>
            </a:r>
            <a:r>
              <a:rPr lang="en-US" sz="2800" i="1" dirty="0" err="1" smtClean="0"/>
              <a:t>bahwa</a:t>
            </a:r>
            <a:r>
              <a:rPr lang="en-US" sz="2800" i="1" dirty="0" smtClean="0"/>
              <a:t> </a:t>
            </a:r>
            <a:r>
              <a:rPr lang="en-US" sz="2800" i="1" dirty="0" err="1" smtClean="0"/>
              <a:t>perubahan</a:t>
            </a:r>
            <a:r>
              <a:rPr lang="en-US" sz="2800" i="1" dirty="0" smtClean="0"/>
              <a:t> </a:t>
            </a:r>
            <a:r>
              <a:rPr lang="en-US" sz="2800" i="1" dirty="0" err="1" smtClean="0"/>
              <a:t>sosial</a:t>
            </a:r>
            <a:r>
              <a:rPr lang="en-US" sz="2800" i="1" dirty="0" smtClean="0"/>
              <a:t> </a:t>
            </a:r>
            <a:r>
              <a:rPr lang="en-US" sz="2800" i="1" dirty="0" err="1" smtClean="0"/>
              <a:t>merupakan</a:t>
            </a:r>
            <a:r>
              <a:rPr lang="en-US" sz="2800" i="1" dirty="0" smtClean="0"/>
              <a:t> </a:t>
            </a:r>
            <a:r>
              <a:rPr lang="en-US" sz="2800" i="1" dirty="0" err="1" smtClean="0"/>
              <a:t>bagian</a:t>
            </a:r>
            <a:r>
              <a:rPr lang="en-US" sz="2800" i="1" dirty="0" smtClean="0"/>
              <a:t> </a:t>
            </a:r>
            <a:r>
              <a:rPr lang="en-US" sz="2800" i="1" dirty="0" err="1" smtClean="0"/>
              <a:t>dari</a:t>
            </a:r>
            <a:r>
              <a:rPr lang="en-US" sz="2800" i="1" dirty="0" smtClean="0"/>
              <a:t> </a:t>
            </a:r>
            <a:r>
              <a:rPr lang="en-US" sz="2800" i="1" dirty="0" err="1" smtClean="0"/>
              <a:t>perubahan</a:t>
            </a:r>
            <a:r>
              <a:rPr lang="en-US" sz="2800" i="1" dirty="0" smtClean="0"/>
              <a:t> </a:t>
            </a:r>
            <a:r>
              <a:rPr lang="en-US" sz="2800" i="1" dirty="0" err="1" smtClean="0"/>
              <a:t>kebudayaan</a:t>
            </a:r>
            <a:r>
              <a:rPr lang="en-US" sz="2800" i="1" dirty="0" smtClean="0"/>
              <a:t>”</a:t>
            </a:r>
            <a:r>
              <a:rPr lang="en-US" sz="2800" dirty="0" smtClean="0"/>
              <a:t> </a:t>
            </a:r>
          </a:p>
          <a:p>
            <a:pPr lvl="0"/>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Technoculture</a:t>
            </a:r>
            <a:endParaRPr lang="en-US" dirty="0"/>
          </a:p>
        </p:txBody>
      </p:sp>
      <p:pic>
        <p:nvPicPr>
          <p:cNvPr id="4" name="Content Placeholder 3" descr="teknologimanusia.gif"/>
          <p:cNvPicPr>
            <a:picLocks noGrp="1" noChangeAspect="1"/>
          </p:cNvPicPr>
          <p:nvPr>
            <p:ph idx="1"/>
          </p:nvPr>
        </p:nvPicPr>
        <p:blipFill>
          <a:blip r:embed="rId2"/>
          <a:stretch>
            <a:fillRect/>
          </a:stretch>
        </p:blipFill>
        <p:spPr>
          <a:xfrm>
            <a:off x="1752600" y="1752600"/>
            <a:ext cx="5486400" cy="4838509"/>
          </a:xfr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dirty="0" smtClean="0"/>
              <a:t>Marshall McLuhan :</a:t>
            </a:r>
          </a:p>
          <a:p>
            <a:pPr>
              <a:buNone/>
            </a:pPr>
            <a:r>
              <a:rPr lang="en-US" sz="2800" b="1" i="1" dirty="0" smtClean="0"/>
              <a:t>“technology being an extension of human body</a:t>
            </a:r>
            <a:r>
              <a:rPr lang="en-US" sz="2800" b="1" dirty="0" smtClean="0"/>
              <a:t>”</a:t>
            </a:r>
            <a:endParaRPr lang="en-US" sz="2800" b="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Mmaslows hierarchy of needs version 2.jpg"/>
          <p:cNvPicPr>
            <a:picLocks noGrp="1" noChangeAspect="1"/>
          </p:cNvPicPr>
          <p:nvPr>
            <p:ph idx="1"/>
          </p:nvPr>
        </p:nvPicPr>
        <p:blipFill>
          <a:blip r:embed="rId2"/>
          <a:stretch>
            <a:fillRect/>
          </a:stretch>
        </p:blipFill>
        <p:spPr>
          <a:xfrm>
            <a:off x="838200" y="0"/>
            <a:ext cx="7385538" cy="6858000"/>
          </a:xfrm>
        </p:spPr>
      </p:pic>
      <p:sp>
        <p:nvSpPr>
          <p:cNvPr id="5" name="Rectangle 4"/>
          <p:cNvSpPr/>
          <p:nvPr/>
        </p:nvSpPr>
        <p:spPr>
          <a:xfrm>
            <a:off x="457200" y="4724400"/>
            <a:ext cx="7924800" cy="2133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5"/>
                                        </p:tgtEl>
                                        <p:attrNameLst>
                                          <p:attrName>ppt_x</p:attrName>
                                        </p:attrNameLst>
                                      </p:cBhvr>
                                      <p:tavLst>
                                        <p:tav tm="0">
                                          <p:val>
                                            <p:strVal val="ppt_x"/>
                                          </p:val>
                                        </p:tav>
                                        <p:tav tm="100000">
                                          <p:val>
                                            <p:strVal val="ppt_x"/>
                                          </p:val>
                                        </p:tav>
                                      </p:tavLst>
                                    </p:anim>
                                    <p:anim calcmode="lin" valueType="num">
                                      <p:cBhvr additive="base">
                                        <p:cTn id="7" dur="500"/>
                                        <p:tgtEl>
                                          <p:spTgt spid="5"/>
                                        </p:tgtEl>
                                        <p:attrNameLst>
                                          <p:attrName>ppt_y</p:attrName>
                                        </p:attrNameLst>
                                      </p:cBhvr>
                                      <p:tavLst>
                                        <p:tav tm="0">
                                          <p:val>
                                            <p:strVal val="ppt_y"/>
                                          </p:val>
                                        </p:tav>
                                        <p:tav tm="100000">
                                          <p:val>
                                            <p:strVal val="1+ppt_h/2"/>
                                          </p:val>
                                        </p:tav>
                                      </p:tavLst>
                                    </p:anim>
                                    <p:set>
                                      <p:cBhvr>
                                        <p:cTn id="8"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err="1" smtClean="0"/>
              <a:t>Aspek</a:t>
            </a:r>
            <a:r>
              <a:rPr lang="en-US" dirty="0" smtClean="0"/>
              <a:t> </a:t>
            </a:r>
            <a:r>
              <a:rPr lang="en-US" dirty="0" err="1" smtClean="0"/>
              <a:t>Teknologi</a:t>
            </a:r>
            <a:endParaRPr lang="en-US" dirty="0"/>
          </a:p>
        </p:txBody>
      </p:sp>
      <p:pic>
        <p:nvPicPr>
          <p:cNvPr id="4" name="Content Placeholder 3" descr="aspek teknologi.jpg"/>
          <p:cNvPicPr>
            <a:picLocks noGrp="1" noChangeAspect="1"/>
          </p:cNvPicPr>
          <p:nvPr>
            <p:ph idx="1"/>
          </p:nvPr>
        </p:nvPicPr>
        <p:blipFill>
          <a:blip r:embed="rId2"/>
          <a:stretch>
            <a:fillRect/>
          </a:stretch>
        </p:blipFill>
        <p:spPr>
          <a:xfrm>
            <a:off x="0" y="1219199"/>
            <a:ext cx="9144000" cy="5602397"/>
          </a:xfr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UJIAN AKHIR SEMESTER</a:t>
            </a:r>
            <a:endParaRPr lang="en-US" dirty="0"/>
          </a:p>
        </p:txBody>
      </p:sp>
      <p:sp>
        <p:nvSpPr>
          <p:cNvPr id="3" name="Content Placeholder 2"/>
          <p:cNvSpPr>
            <a:spLocks noGrp="1"/>
          </p:cNvSpPr>
          <p:nvPr>
            <p:ph idx="1"/>
          </p:nvPr>
        </p:nvSpPr>
        <p:spPr/>
        <p:txBody>
          <a:bodyPr/>
          <a:lstStyle/>
          <a:p>
            <a:r>
              <a:rPr lang="en-US" dirty="0" err="1" smtClean="0"/>
              <a:t>Sifat</a:t>
            </a:r>
            <a:r>
              <a:rPr lang="en-US" dirty="0" smtClean="0"/>
              <a:t> : Take Home Exam</a:t>
            </a:r>
          </a:p>
          <a:p>
            <a:endParaRPr lang="en-US" dirty="0" smtClean="0"/>
          </a:p>
          <a:p>
            <a:r>
              <a:rPr lang="en-US" dirty="0" err="1" smtClean="0"/>
              <a:t>Teknologi</a:t>
            </a:r>
            <a:r>
              <a:rPr lang="en-US" dirty="0" smtClean="0"/>
              <a:t> </a:t>
            </a:r>
            <a:r>
              <a:rPr lang="en-US" dirty="0" err="1" smtClean="0"/>
              <a:t>diciptakan</a:t>
            </a:r>
            <a:r>
              <a:rPr lang="en-US" dirty="0" smtClean="0"/>
              <a:t> </a:t>
            </a:r>
            <a:r>
              <a:rPr lang="en-US" dirty="0" err="1" smtClean="0"/>
              <a:t>oleh</a:t>
            </a:r>
            <a:r>
              <a:rPr lang="en-US" dirty="0" smtClean="0"/>
              <a:t> </a:t>
            </a:r>
            <a:r>
              <a:rPr lang="en-US" dirty="0" err="1" smtClean="0"/>
              <a:t>manusia</a:t>
            </a:r>
            <a:r>
              <a:rPr lang="en-US" dirty="0" smtClean="0"/>
              <a:t> </a:t>
            </a:r>
            <a:r>
              <a:rPr lang="en-US" dirty="0" err="1" smtClean="0"/>
              <a:t>dalam</a:t>
            </a:r>
            <a:r>
              <a:rPr lang="en-US" dirty="0" smtClean="0"/>
              <a:t> </a:t>
            </a:r>
            <a:r>
              <a:rPr lang="en-US" dirty="0" err="1" smtClean="0"/>
              <a:t>rangka</a:t>
            </a:r>
            <a:r>
              <a:rPr lang="en-US" dirty="0" smtClean="0"/>
              <a:t> </a:t>
            </a:r>
            <a:r>
              <a:rPr lang="en-US" dirty="0" err="1" smtClean="0"/>
              <a:t>mempermudah</a:t>
            </a:r>
            <a:r>
              <a:rPr lang="en-US" dirty="0" smtClean="0"/>
              <a:t> </a:t>
            </a:r>
            <a:r>
              <a:rPr lang="en-US" dirty="0" err="1" smtClean="0"/>
              <a:t>manusia</a:t>
            </a:r>
            <a:r>
              <a:rPr lang="en-US" dirty="0" smtClean="0"/>
              <a:t> </a:t>
            </a:r>
            <a:r>
              <a:rPr lang="en-US" dirty="0" err="1" smtClean="0"/>
              <a:t>dalam</a:t>
            </a:r>
            <a:r>
              <a:rPr lang="en-US" dirty="0" smtClean="0"/>
              <a:t> </a:t>
            </a:r>
            <a:r>
              <a:rPr lang="en-US" dirty="0" err="1" smtClean="0"/>
              <a:t>menjalankan</a:t>
            </a:r>
            <a:r>
              <a:rPr lang="en-US" dirty="0" smtClean="0"/>
              <a:t> </a:t>
            </a:r>
            <a:r>
              <a:rPr lang="en-US" dirty="0" err="1" smtClean="0"/>
              <a:t>aktivitas-aktivitasnya</a:t>
            </a:r>
            <a:r>
              <a:rPr lang="en-US" dirty="0" smtClean="0"/>
              <a:t>. </a:t>
            </a:r>
            <a:r>
              <a:rPr lang="en-US" dirty="0" err="1" smtClean="0"/>
              <a:t>Seiring</a:t>
            </a:r>
            <a:r>
              <a:rPr lang="en-US" dirty="0" smtClean="0"/>
              <a:t> </a:t>
            </a:r>
            <a:r>
              <a:rPr lang="en-US" dirty="0" err="1" smtClean="0"/>
              <a:t>dengan</a:t>
            </a:r>
            <a:r>
              <a:rPr lang="en-US" dirty="0" smtClean="0"/>
              <a:t> </a:t>
            </a:r>
            <a:r>
              <a:rPr lang="en-US" dirty="0" err="1" smtClean="0"/>
              <a:t>perkembangan</a:t>
            </a:r>
            <a:r>
              <a:rPr lang="en-US" dirty="0" smtClean="0"/>
              <a:t> </a:t>
            </a:r>
            <a:r>
              <a:rPr lang="en-US" dirty="0" err="1" smtClean="0"/>
              <a:t>teknologi</a:t>
            </a:r>
            <a:r>
              <a:rPr lang="en-US" dirty="0" smtClean="0"/>
              <a:t> </a:t>
            </a:r>
            <a:r>
              <a:rPr lang="en-US" dirty="0" err="1" smtClean="0"/>
              <a:t>tesebut</a:t>
            </a:r>
            <a:r>
              <a:rPr lang="en-US" dirty="0" smtClean="0"/>
              <a:t>, </a:t>
            </a:r>
            <a:r>
              <a:rPr lang="en-US" dirty="0" err="1" smtClean="0"/>
              <a:t>pola-pola</a:t>
            </a:r>
            <a:r>
              <a:rPr lang="en-US" dirty="0" smtClean="0"/>
              <a:t> </a:t>
            </a:r>
            <a:r>
              <a:rPr lang="en-US" dirty="0" err="1" smtClean="0"/>
              <a:t>kehidupan</a:t>
            </a:r>
            <a:r>
              <a:rPr lang="en-US" dirty="0" smtClean="0"/>
              <a:t> </a:t>
            </a:r>
            <a:r>
              <a:rPr lang="en-US" dirty="0" err="1" smtClean="0"/>
              <a:t>manusia</a:t>
            </a:r>
            <a:r>
              <a:rPr lang="en-US" dirty="0" smtClean="0"/>
              <a:t> pun </a:t>
            </a:r>
            <a:r>
              <a:rPr lang="en-US" dirty="0" err="1" smtClean="0"/>
              <a:t>terus</a:t>
            </a:r>
            <a:r>
              <a:rPr lang="en-US" dirty="0" smtClean="0"/>
              <a:t> </a:t>
            </a:r>
            <a:r>
              <a:rPr lang="en-US" dirty="0" err="1" smtClean="0"/>
              <a:t>bergerak</a:t>
            </a:r>
            <a:r>
              <a:rPr lang="en-US" dirty="0" smtClean="0"/>
              <a:t> </a:t>
            </a:r>
            <a:r>
              <a:rPr lang="en-US" dirty="0" err="1" smtClean="0"/>
              <a:t>dan</a:t>
            </a:r>
            <a:r>
              <a:rPr lang="en-US" dirty="0" smtClean="0"/>
              <a:t> </a:t>
            </a:r>
            <a:r>
              <a:rPr lang="en-US" dirty="0" err="1" smtClean="0"/>
              <a:t>semakin</a:t>
            </a:r>
            <a:r>
              <a:rPr lang="en-US" dirty="0" smtClean="0"/>
              <a:t> </a:t>
            </a:r>
            <a:r>
              <a:rPr lang="en-US" dirty="0" err="1" smtClean="0"/>
              <a:t>kompleks</a:t>
            </a:r>
            <a:r>
              <a:rPr lang="en-US" dirty="0" smtClean="0"/>
              <a:t>, </a:t>
            </a:r>
            <a:r>
              <a:rPr lang="en-US" dirty="0" err="1" smtClean="0"/>
              <a:t>sehingga</a:t>
            </a:r>
            <a:r>
              <a:rPr lang="en-US" dirty="0" smtClean="0"/>
              <a:t> </a:t>
            </a:r>
            <a:r>
              <a:rPr lang="en-US" dirty="0" err="1" smtClean="0"/>
              <a:t>muncul</a:t>
            </a:r>
            <a:r>
              <a:rPr lang="en-US" dirty="0" smtClean="0"/>
              <a:t> </a:t>
            </a:r>
            <a:r>
              <a:rPr lang="en-US" dirty="0" err="1" smtClean="0"/>
              <a:t>istilah</a:t>
            </a:r>
            <a:r>
              <a:rPr lang="en-US" dirty="0" smtClean="0"/>
              <a:t> </a:t>
            </a:r>
            <a:r>
              <a:rPr lang="en-US" i="1" dirty="0" smtClean="0"/>
              <a:t>techno-culture</a:t>
            </a:r>
            <a:r>
              <a:rPr lang="en-US" dirty="0" smtClean="0"/>
              <a:t> </a:t>
            </a:r>
            <a:r>
              <a:rPr lang="en-US" dirty="0" err="1" smtClean="0"/>
              <a:t>atau</a:t>
            </a:r>
            <a:r>
              <a:rPr lang="en-US" dirty="0" smtClean="0"/>
              <a:t> </a:t>
            </a:r>
            <a:r>
              <a:rPr lang="en-US" dirty="0" err="1" smtClean="0"/>
              <a:t>kebudayaan</a:t>
            </a:r>
            <a:r>
              <a:rPr lang="en-US" dirty="0" smtClean="0"/>
              <a:t> yang </a:t>
            </a:r>
            <a:r>
              <a:rPr lang="en-US" dirty="0" err="1" smtClean="0"/>
              <a:t>berbasis</a:t>
            </a:r>
            <a:r>
              <a:rPr lang="en-US" dirty="0" smtClean="0"/>
              <a:t> </a:t>
            </a:r>
            <a:r>
              <a:rPr lang="en-US" dirty="0" err="1" smtClean="0"/>
              <a:t>pada</a:t>
            </a:r>
            <a:r>
              <a:rPr lang="en-US" dirty="0" smtClean="0"/>
              <a:t> </a:t>
            </a:r>
            <a:r>
              <a:rPr lang="en-US" dirty="0" err="1" smtClean="0"/>
              <a:t>perkembangan</a:t>
            </a:r>
            <a:r>
              <a:rPr lang="en-US" dirty="0" smtClean="0"/>
              <a:t> </a:t>
            </a:r>
            <a:r>
              <a:rPr lang="en-US" dirty="0" err="1" smtClean="0"/>
              <a:t>teknologi</a:t>
            </a:r>
            <a:r>
              <a:rPr lang="en-US" dirty="0" smtClean="0"/>
              <a:t>.</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305800" cy="5486400"/>
          </a:xfrm>
        </p:spPr>
        <p:txBody>
          <a:bodyPr>
            <a:normAutofit fontScale="92500"/>
          </a:bodyPr>
          <a:lstStyle/>
          <a:p>
            <a:r>
              <a:rPr lang="en-US" dirty="0" err="1" smtClean="0"/>
              <a:t>Perkembangan</a:t>
            </a:r>
            <a:r>
              <a:rPr lang="en-US" dirty="0" smtClean="0"/>
              <a:t> </a:t>
            </a:r>
            <a:r>
              <a:rPr lang="en-US" dirty="0" err="1" smtClean="0"/>
              <a:t>Teknologi</a:t>
            </a:r>
            <a:r>
              <a:rPr lang="en-US" dirty="0" smtClean="0"/>
              <a:t> </a:t>
            </a:r>
            <a:r>
              <a:rPr lang="en-US" dirty="0" err="1" smtClean="0"/>
              <a:t>saat</a:t>
            </a:r>
            <a:r>
              <a:rPr lang="en-US" dirty="0" smtClean="0"/>
              <a:t> </a:t>
            </a:r>
            <a:r>
              <a:rPr lang="en-US" dirty="0" err="1" smtClean="0"/>
              <a:t>ini</a:t>
            </a:r>
            <a:r>
              <a:rPr lang="en-US" dirty="0" smtClean="0"/>
              <a:t> </a:t>
            </a:r>
            <a:r>
              <a:rPr lang="en-US" dirty="0" err="1" smtClean="0"/>
              <a:t>tidak</a:t>
            </a:r>
            <a:r>
              <a:rPr lang="en-US" dirty="0" smtClean="0"/>
              <a:t> </a:t>
            </a:r>
            <a:r>
              <a:rPr lang="en-US" dirty="0" err="1" smtClean="0"/>
              <a:t>hanya</a:t>
            </a:r>
            <a:r>
              <a:rPr lang="en-US" dirty="0" smtClean="0"/>
              <a:t> </a:t>
            </a:r>
            <a:r>
              <a:rPr lang="en-US" dirty="0" err="1" smtClean="0"/>
              <a:t>mengakomodasi</a:t>
            </a:r>
            <a:r>
              <a:rPr lang="en-US" dirty="0" smtClean="0"/>
              <a:t> </a:t>
            </a:r>
            <a:r>
              <a:rPr lang="en-US" dirty="0" err="1" smtClean="0"/>
              <a:t>masyarakat</a:t>
            </a:r>
            <a:r>
              <a:rPr lang="en-US" dirty="0" smtClean="0"/>
              <a:t> </a:t>
            </a:r>
            <a:r>
              <a:rPr lang="en-US" dirty="0" err="1" smtClean="0"/>
              <a:t>untuk</a:t>
            </a:r>
            <a:r>
              <a:rPr lang="en-US" dirty="0" smtClean="0"/>
              <a:t> </a:t>
            </a:r>
            <a:r>
              <a:rPr lang="en-US" dirty="0" err="1" smtClean="0"/>
              <a:t>mewujudkan</a:t>
            </a:r>
            <a:r>
              <a:rPr lang="en-US" dirty="0" smtClean="0"/>
              <a:t> </a:t>
            </a:r>
            <a:r>
              <a:rPr lang="en-US" dirty="0" err="1" smtClean="0"/>
              <a:t>kemudahan-kemudahan</a:t>
            </a:r>
            <a:r>
              <a:rPr lang="en-US" dirty="0" smtClean="0"/>
              <a:t> </a:t>
            </a:r>
            <a:r>
              <a:rPr lang="en-US" dirty="0" err="1" smtClean="0"/>
              <a:t>dalam</a:t>
            </a:r>
            <a:r>
              <a:rPr lang="en-US" dirty="0" smtClean="0"/>
              <a:t> </a:t>
            </a:r>
            <a:r>
              <a:rPr lang="en-US" dirty="0" err="1" smtClean="0"/>
              <a:t>beraktivitas</a:t>
            </a:r>
            <a:r>
              <a:rPr lang="en-US" dirty="0" smtClean="0"/>
              <a:t> </a:t>
            </a:r>
            <a:r>
              <a:rPr lang="en-US" i="1" dirty="0" smtClean="0"/>
              <a:t>(</a:t>
            </a:r>
            <a:r>
              <a:rPr lang="en-US" i="1" dirty="0" err="1" smtClean="0"/>
              <a:t>fungsi</a:t>
            </a:r>
            <a:r>
              <a:rPr lang="en-US" i="1" dirty="0" smtClean="0"/>
              <a:t> manifest)</a:t>
            </a:r>
            <a:r>
              <a:rPr lang="en-US" dirty="0" smtClean="0"/>
              <a:t> </a:t>
            </a:r>
            <a:r>
              <a:rPr lang="en-US" dirty="0" err="1" smtClean="0"/>
              <a:t>namun</a:t>
            </a:r>
            <a:r>
              <a:rPr lang="en-US" dirty="0" smtClean="0"/>
              <a:t> </a:t>
            </a:r>
            <a:r>
              <a:rPr lang="en-US" dirty="0" err="1" smtClean="0"/>
              <a:t>juga</a:t>
            </a:r>
            <a:r>
              <a:rPr lang="en-US" dirty="0" smtClean="0"/>
              <a:t> </a:t>
            </a:r>
            <a:r>
              <a:rPr lang="en-US" dirty="0" err="1" smtClean="0"/>
              <a:t>memunculkan</a:t>
            </a:r>
            <a:r>
              <a:rPr lang="en-US" dirty="0" smtClean="0"/>
              <a:t> </a:t>
            </a:r>
            <a:r>
              <a:rPr lang="en-US" dirty="0" err="1" smtClean="0"/>
              <a:t>dampak-dampak</a:t>
            </a:r>
            <a:r>
              <a:rPr lang="en-US" dirty="0" smtClean="0"/>
              <a:t> yang </a:t>
            </a:r>
            <a:r>
              <a:rPr lang="en-US" dirty="0" err="1" smtClean="0"/>
              <a:t>justru</a:t>
            </a:r>
            <a:r>
              <a:rPr lang="en-US" dirty="0" smtClean="0"/>
              <a:t> </a:t>
            </a:r>
            <a:r>
              <a:rPr lang="en-US" dirty="0" err="1" smtClean="0"/>
              <a:t>kurang</a:t>
            </a:r>
            <a:r>
              <a:rPr lang="en-US" dirty="0" smtClean="0"/>
              <a:t> </a:t>
            </a:r>
            <a:r>
              <a:rPr lang="en-US" dirty="0" err="1" smtClean="0"/>
              <a:t>menguntungkan</a:t>
            </a:r>
            <a:r>
              <a:rPr lang="en-US" dirty="0" smtClean="0"/>
              <a:t> </a:t>
            </a:r>
            <a:r>
              <a:rPr lang="en-US" dirty="0" err="1" smtClean="0"/>
              <a:t>bagi</a:t>
            </a:r>
            <a:r>
              <a:rPr lang="en-US" dirty="0" smtClean="0"/>
              <a:t> </a:t>
            </a:r>
            <a:r>
              <a:rPr lang="en-US" dirty="0" err="1" smtClean="0"/>
              <a:t>kehidupan</a:t>
            </a:r>
            <a:r>
              <a:rPr lang="en-US" dirty="0" smtClean="0"/>
              <a:t> </a:t>
            </a:r>
            <a:r>
              <a:rPr lang="en-US" dirty="0" err="1" smtClean="0"/>
              <a:t>masyarakat</a:t>
            </a:r>
            <a:r>
              <a:rPr lang="en-US" dirty="0" smtClean="0"/>
              <a:t> </a:t>
            </a:r>
            <a:r>
              <a:rPr lang="en-US" i="1" dirty="0" smtClean="0"/>
              <a:t>(</a:t>
            </a:r>
            <a:r>
              <a:rPr lang="en-US" i="1" dirty="0" err="1" smtClean="0"/>
              <a:t>fungsi</a:t>
            </a:r>
            <a:r>
              <a:rPr lang="en-US" i="1" dirty="0" smtClean="0"/>
              <a:t> latent)</a:t>
            </a:r>
            <a:r>
              <a:rPr lang="en-US" dirty="0" smtClean="0"/>
              <a:t>.</a:t>
            </a:r>
          </a:p>
          <a:p>
            <a:endParaRPr lang="en-US" dirty="0" smtClean="0"/>
          </a:p>
          <a:p>
            <a:r>
              <a:rPr lang="en-US" dirty="0" err="1" smtClean="0"/>
              <a:t>Betapa</a:t>
            </a:r>
            <a:r>
              <a:rPr lang="en-US" dirty="0" smtClean="0"/>
              <a:t> </a:t>
            </a:r>
            <a:r>
              <a:rPr lang="en-US" dirty="0" err="1" smtClean="0"/>
              <a:t>tidak</a:t>
            </a:r>
            <a:r>
              <a:rPr lang="en-US" dirty="0" smtClean="0"/>
              <a:t>, </a:t>
            </a:r>
            <a:r>
              <a:rPr lang="en-US" dirty="0" err="1" smtClean="0"/>
              <a:t>saat</a:t>
            </a:r>
            <a:r>
              <a:rPr lang="en-US" dirty="0" smtClean="0"/>
              <a:t> </a:t>
            </a:r>
            <a:r>
              <a:rPr lang="en-US" dirty="0" err="1" smtClean="0"/>
              <a:t>ini</a:t>
            </a:r>
            <a:r>
              <a:rPr lang="en-US" dirty="0" smtClean="0"/>
              <a:t> </a:t>
            </a:r>
            <a:r>
              <a:rPr lang="en-US" dirty="0" err="1" smtClean="0"/>
              <a:t>kehidupan</a:t>
            </a:r>
            <a:r>
              <a:rPr lang="en-US" dirty="0" smtClean="0"/>
              <a:t> </a:t>
            </a:r>
            <a:r>
              <a:rPr lang="en-US" dirty="0" err="1" smtClean="0"/>
              <a:t>manusia</a:t>
            </a:r>
            <a:r>
              <a:rPr lang="en-US" dirty="0" smtClean="0"/>
              <a:t> </a:t>
            </a:r>
            <a:r>
              <a:rPr lang="en-US" dirty="0" err="1" smtClean="0"/>
              <a:t>tidak</a:t>
            </a:r>
            <a:r>
              <a:rPr lang="en-US" dirty="0" smtClean="0"/>
              <a:t> </a:t>
            </a:r>
            <a:r>
              <a:rPr lang="en-US" dirty="0" err="1" smtClean="0"/>
              <a:t>lepas</a:t>
            </a:r>
            <a:r>
              <a:rPr lang="en-US" dirty="0" smtClean="0"/>
              <a:t> </a:t>
            </a:r>
            <a:r>
              <a:rPr lang="en-US" dirty="0" err="1" smtClean="0"/>
              <a:t>dari</a:t>
            </a:r>
            <a:r>
              <a:rPr lang="en-US" dirty="0" smtClean="0"/>
              <a:t> </a:t>
            </a:r>
            <a:r>
              <a:rPr lang="en-US" dirty="0" err="1" smtClean="0"/>
              <a:t>benda-benda</a:t>
            </a:r>
            <a:r>
              <a:rPr lang="en-US" dirty="0" smtClean="0"/>
              <a:t> </a:t>
            </a:r>
            <a:r>
              <a:rPr lang="en-US" dirty="0" err="1" smtClean="0"/>
              <a:t>elektronik</a:t>
            </a:r>
            <a:r>
              <a:rPr lang="en-US" dirty="0" smtClean="0"/>
              <a:t> </a:t>
            </a:r>
            <a:r>
              <a:rPr lang="en-US" dirty="0" err="1" smtClean="0"/>
              <a:t>terutama</a:t>
            </a:r>
            <a:r>
              <a:rPr lang="en-US" dirty="0" smtClean="0"/>
              <a:t> yang </a:t>
            </a:r>
            <a:r>
              <a:rPr lang="en-US" dirty="0" err="1" smtClean="0"/>
              <a:t>berkaitan</a:t>
            </a:r>
            <a:r>
              <a:rPr lang="en-US" dirty="0" smtClean="0"/>
              <a:t> </a:t>
            </a:r>
            <a:r>
              <a:rPr lang="en-US" dirty="0" err="1" smtClean="0"/>
              <a:t>dengan</a:t>
            </a:r>
            <a:r>
              <a:rPr lang="en-US" dirty="0" smtClean="0"/>
              <a:t> </a:t>
            </a:r>
            <a:r>
              <a:rPr lang="en-US" dirty="0" err="1" smtClean="0"/>
              <a:t>distribusi</a:t>
            </a:r>
            <a:r>
              <a:rPr lang="en-US" dirty="0" smtClean="0"/>
              <a:t> </a:t>
            </a:r>
            <a:r>
              <a:rPr lang="en-US" dirty="0" err="1" smtClean="0"/>
              <a:t>informasi</a:t>
            </a:r>
            <a:r>
              <a:rPr lang="en-US" dirty="0" smtClean="0"/>
              <a:t>. </a:t>
            </a:r>
            <a:r>
              <a:rPr lang="en-US" dirty="0" err="1" smtClean="0"/>
              <a:t>Bahkan</a:t>
            </a:r>
            <a:r>
              <a:rPr lang="en-US" dirty="0" smtClean="0"/>
              <a:t> </a:t>
            </a:r>
            <a:r>
              <a:rPr lang="en-US" dirty="0" err="1" smtClean="0"/>
              <a:t>terkadang</a:t>
            </a:r>
            <a:r>
              <a:rPr lang="en-US" dirty="0" smtClean="0"/>
              <a:t>, </a:t>
            </a:r>
            <a:r>
              <a:rPr lang="en-US" dirty="0" err="1" smtClean="0"/>
              <a:t>informasi</a:t>
            </a:r>
            <a:r>
              <a:rPr lang="en-US" dirty="0" smtClean="0"/>
              <a:t> </a:t>
            </a:r>
            <a:r>
              <a:rPr lang="en-US" dirty="0" err="1" smtClean="0"/>
              <a:t>itu</a:t>
            </a:r>
            <a:r>
              <a:rPr lang="en-US" dirty="0" smtClean="0"/>
              <a:t> </a:t>
            </a:r>
            <a:r>
              <a:rPr lang="en-US" dirty="0" err="1" smtClean="0"/>
              <a:t>datang</a:t>
            </a:r>
            <a:r>
              <a:rPr lang="en-US" dirty="0" smtClean="0"/>
              <a:t> </a:t>
            </a:r>
            <a:r>
              <a:rPr lang="en-US" dirty="0" err="1" smtClean="0"/>
              <a:t>sendiri</a:t>
            </a:r>
            <a:r>
              <a:rPr lang="en-US" dirty="0" smtClean="0"/>
              <a:t> </a:t>
            </a:r>
            <a:r>
              <a:rPr lang="en-US" dirty="0" err="1" smtClean="0"/>
              <a:t>kepada</a:t>
            </a:r>
            <a:r>
              <a:rPr lang="en-US" dirty="0" smtClean="0"/>
              <a:t> </a:t>
            </a:r>
            <a:r>
              <a:rPr lang="en-US" dirty="0" err="1" smtClean="0"/>
              <a:t>kita</a:t>
            </a:r>
            <a:r>
              <a:rPr lang="en-US" dirty="0" smtClean="0"/>
              <a:t> </a:t>
            </a:r>
            <a:r>
              <a:rPr lang="en-US" dirty="0" err="1" smtClean="0"/>
              <a:t>tanpa</a:t>
            </a:r>
            <a:r>
              <a:rPr lang="en-US" dirty="0" smtClean="0"/>
              <a:t> </a:t>
            </a:r>
            <a:r>
              <a:rPr lang="en-US" dirty="0" err="1" smtClean="0"/>
              <a:t>kita</a:t>
            </a:r>
            <a:r>
              <a:rPr lang="en-US" dirty="0" smtClean="0"/>
              <a:t> </a:t>
            </a:r>
            <a:r>
              <a:rPr lang="en-US" dirty="0" err="1" smtClean="0"/>
              <a:t>mencarinya</a:t>
            </a:r>
            <a:r>
              <a:rPr lang="en-US" dirty="0" smtClean="0"/>
              <a:t>, </a:t>
            </a:r>
            <a:r>
              <a:rPr lang="en-US" dirty="0" err="1" smtClean="0"/>
              <a:t>entah</a:t>
            </a:r>
            <a:r>
              <a:rPr lang="en-US" dirty="0" smtClean="0"/>
              <a:t> </a:t>
            </a:r>
            <a:r>
              <a:rPr lang="en-US" dirty="0" err="1" smtClean="0"/>
              <a:t>informasi</a:t>
            </a:r>
            <a:r>
              <a:rPr lang="en-US" dirty="0" smtClean="0"/>
              <a:t> </a:t>
            </a:r>
            <a:r>
              <a:rPr lang="en-US" dirty="0" err="1" smtClean="0"/>
              <a:t>tersebut</a:t>
            </a:r>
            <a:r>
              <a:rPr lang="en-US" dirty="0" smtClean="0"/>
              <a:t> </a:t>
            </a:r>
            <a:r>
              <a:rPr lang="en-US" dirty="0" err="1" smtClean="0"/>
              <a:t>penting</a:t>
            </a:r>
            <a:r>
              <a:rPr lang="en-US" dirty="0" smtClean="0"/>
              <a:t> </a:t>
            </a:r>
            <a:r>
              <a:rPr lang="en-US" dirty="0" err="1" smtClean="0"/>
              <a:t>bagi</a:t>
            </a:r>
            <a:r>
              <a:rPr lang="en-US" dirty="0" smtClean="0"/>
              <a:t> </a:t>
            </a:r>
            <a:r>
              <a:rPr lang="en-US" dirty="0" err="1" smtClean="0"/>
              <a:t>kita</a:t>
            </a:r>
            <a:r>
              <a:rPr lang="en-US" dirty="0" smtClean="0"/>
              <a:t> </a:t>
            </a:r>
            <a:r>
              <a:rPr lang="en-US" dirty="0" err="1" smtClean="0"/>
              <a:t>ataupun</a:t>
            </a:r>
            <a:r>
              <a:rPr lang="en-US" dirty="0" smtClean="0"/>
              <a:t> </a:t>
            </a:r>
            <a:r>
              <a:rPr lang="en-US" dirty="0" err="1" smtClean="0"/>
              <a:t>tidak</a:t>
            </a:r>
            <a:r>
              <a:rPr lang="en-US" dirty="0" smtClean="0"/>
              <a:t>. Hal </a:t>
            </a:r>
            <a:r>
              <a:rPr lang="en-US" dirty="0" err="1" smtClean="0"/>
              <a:t>ini</a:t>
            </a:r>
            <a:r>
              <a:rPr lang="en-US" dirty="0" smtClean="0"/>
              <a:t> </a:t>
            </a:r>
            <a:r>
              <a:rPr lang="en-US" dirty="0" err="1" smtClean="0"/>
              <a:t>tentu</a:t>
            </a:r>
            <a:r>
              <a:rPr lang="en-US" dirty="0" smtClean="0"/>
              <a:t> </a:t>
            </a:r>
            <a:r>
              <a:rPr lang="en-US" dirty="0" err="1" smtClean="0"/>
              <a:t>berdampak</a:t>
            </a:r>
            <a:r>
              <a:rPr lang="en-US" dirty="0" smtClean="0"/>
              <a:t> </a:t>
            </a:r>
            <a:r>
              <a:rPr lang="en-US" dirty="0" err="1" smtClean="0"/>
              <a:t>pada</a:t>
            </a:r>
            <a:r>
              <a:rPr lang="en-US" dirty="0" smtClean="0"/>
              <a:t> </a:t>
            </a:r>
            <a:r>
              <a:rPr lang="en-US" dirty="0" err="1" smtClean="0"/>
              <a:t>relasi</a:t>
            </a:r>
            <a:r>
              <a:rPr lang="en-US" dirty="0" smtClean="0"/>
              <a:t> </a:t>
            </a:r>
            <a:r>
              <a:rPr lang="en-US" dirty="0" err="1" smtClean="0"/>
              <a:t>dan</a:t>
            </a:r>
            <a:r>
              <a:rPr lang="en-US" dirty="0" smtClean="0"/>
              <a:t> </a:t>
            </a:r>
            <a:r>
              <a:rPr lang="en-US" dirty="0" err="1" smtClean="0"/>
              <a:t>interaksi</a:t>
            </a:r>
            <a:r>
              <a:rPr lang="en-US" dirty="0" smtClean="0"/>
              <a:t> </a:t>
            </a:r>
            <a:r>
              <a:rPr lang="en-US" dirty="0" err="1" smtClean="0"/>
              <a:t>antarindividu</a:t>
            </a:r>
            <a:r>
              <a:rPr lang="en-US" dirty="0" smtClean="0"/>
              <a:t>, </a:t>
            </a:r>
            <a:r>
              <a:rPr lang="en-US" dirty="0" err="1" smtClean="0"/>
              <a:t>antarkelompok</a:t>
            </a:r>
            <a:r>
              <a:rPr lang="en-US" dirty="0" smtClean="0"/>
              <a:t>, </a:t>
            </a:r>
            <a:r>
              <a:rPr lang="en-US" dirty="0" err="1" smtClean="0"/>
              <a:t>maupun</a:t>
            </a:r>
            <a:r>
              <a:rPr lang="en-US" dirty="0" smtClean="0"/>
              <a:t> </a:t>
            </a:r>
            <a:r>
              <a:rPr lang="en-US" dirty="0" err="1" smtClean="0"/>
              <a:t>individu</a:t>
            </a:r>
            <a:r>
              <a:rPr lang="en-US" dirty="0" smtClean="0"/>
              <a:t> </a:t>
            </a:r>
            <a:r>
              <a:rPr lang="en-US" dirty="0" err="1" smtClean="0"/>
              <a:t>dengan</a:t>
            </a:r>
            <a:r>
              <a:rPr lang="en-US" dirty="0" smtClean="0"/>
              <a:t> </a:t>
            </a:r>
            <a:r>
              <a:rPr lang="en-US" dirty="0" err="1" smtClean="0"/>
              <a:t>kelompok</a:t>
            </a:r>
            <a:r>
              <a:rPr lang="en-US" dirty="0" smtClean="0"/>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305800" cy="5486400"/>
          </a:xfrm>
        </p:spPr>
        <p:txBody>
          <a:bodyPr/>
          <a:lstStyle/>
          <a:p>
            <a:r>
              <a:rPr lang="en-US" b="1" dirty="0" err="1" smtClean="0"/>
              <a:t>Berilah</a:t>
            </a:r>
            <a:r>
              <a:rPr lang="en-US" b="1" dirty="0" smtClean="0"/>
              <a:t> </a:t>
            </a:r>
            <a:r>
              <a:rPr lang="en-US" b="1" dirty="0" err="1" smtClean="0"/>
              <a:t>contoh</a:t>
            </a:r>
            <a:r>
              <a:rPr lang="en-US" b="1" dirty="0" smtClean="0"/>
              <a:t> </a:t>
            </a:r>
            <a:r>
              <a:rPr lang="en-US" b="1" dirty="0" err="1" smtClean="0"/>
              <a:t>kasus</a:t>
            </a:r>
            <a:r>
              <a:rPr lang="en-US" b="1" dirty="0" smtClean="0"/>
              <a:t> </a:t>
            </a:r>
            <a:r>
              <a:rPr lang="en-US" b="1" dirty="0" err="1" smtClean="0"/>
              <a:t>dan</a:t>
            </a:r>
            <a:r>
              <a:rPr lang="en-US" b="1" dirty="0" smtClean="0"/>
              <a:t> </a:t>
            </a:r>
            <a:r>
              <a:rPr lang="en-US" b="1" dirty="0" err="1" smtClean="0"/>
              <a:t>buatlah</a:t>
            </a:r>
            <a:r>
              <a:rPr lang="en-US" b="1" dirty="0" smtClean="0"/>
              <a:t> </a:t>
            </a:r>
            <a:r>
              <a:rPr lang="en-US" b="1" dirty="0" err="1" smtClean="0"/>
              <a:t>analisis</a:t>
            </a:r>
            <a:r>
              <a:rPr lang="en-US" dirty="0" smtClean="0"/>
              <a:t> </a:t>
            </a:r>
            <a:r>
              <a:rPr lang="en-US" dirty="0" err="1" smtClean="0"/>
              <a:t>mengenai</a:t>
            </a:r>
            <a:r>
              <a:rPr lang="en-US" dirty="0" smtClean="0"/>
              <a:t> </a:t>
            </a:r>
            <a:r>
              <a:rPr lang="en-US" dirty="0" err="1" smtClean="0"/>
              <a:t>perkembangan</a:t>
            </a:r>
            <a:r>
              <a:rPr lang="en-US" dirty="0" smtClean="0"/>
              <a:t> </a:t>
            </a:r>
            <a:r>
              <a:rPr lang="en-US" dirty="0" err="1" smtClean="0"/>
              <a:t>teknologi</a:t>
            </a:r>
            <a:r>
              <a:rPr lang="en-US" dirty="0" smtClean="0"/>
              <a:t> </a:t>
            </a:r>
            <a:r>
              <a:rPr lang="en-US" dirty="0" err="1" smtClean="0"/>
              <a:t>tersebut</a:t>
            </a:r>
            <a:r>
              <a:rPr lang="en-US" dirty="0" smtClean="0"/>
              <a:t>. </a:t>
            </a:r>
            <a:r>
              <a:rPr lang="en-US" dirty="0" err="1" smtClean="0"/>
              <a:t>Anda</a:t>
            </a:r>
            <a:r>
              <a:rPr lang="en-US" dirty="0" smtClean="0"/>
              <a:t> </a:t>
            </a:r>
            <a:r>
              <a:rPr lang="en-US" dirty="0" err="1" smtClean="0"/>
              <a:t>boleh</a:t>
            </a:r>
            <a:r>
              <a:rPr lang="en-US" dirty="0" smtClean="0"/>
              <a:t> </a:t>
            </a:r>
            <a:r>
              <a:rPr lang="en-US" dirty="0" err="1" smtClean="0"/>
              <a:t>menggunakan</a:t>
            </a:r>
            <a:r>
              <a:rPr lang="en-US" dirty="0" smtClean="0"/>
              <a:t> </a:t>
            </a:r>
            <a:r>
              <a:rPr lang="en-US" dirty="0" err="1" smtClean="0"/>
              <a:t>salah</a:t>
            </a:r>
            <a:r>
              <a:rPr lang="en-US" dirty="0" smtClean="0"/>
              <a:t> </a:t>
            </a:r>
            <a:r>
              <a:rPr lang="en-US" dirty="0" err="1" smtClean="0"/>
              <a:t>satu</a:t>
            </a:r>
            <a:r>
              <a:rPr lang="en-US" dirty="0" smtClean="0"/>
              <a:t> </a:t>
            </a:r>
            <a:r>
              <a:rPr lang="en-US" dirty="0" err="1" smtClean="0"/>
              <a:t>perspektif</a:t>
            </a:r>
            <a:r>
              <a:rPr lang="en-US" dirty="0" smtClean="0"/>
              <a:t> </a:t>
            </a:r>
            <a:r>
              <a:rPr lang="en-US" dirty="0" err="1" smtClean="0"/>
              <a:t>dalam</a:t>
            </a:r>
            <a:r>
              <a:rPr lang="en-US" dirty="0" smtClean="0"/>
              <a:t> </a:t>
            </a:r>
            <a:r>
              <a:rPr lang="en-US" dirty="0" err="1" smtClean="0"/>
              <a:t>sosiologi</a:t>
            </a:r>
            <a:r>
              <a:rPr lang="en-US" dirty="0" smtClean="0"/>
              <a:t> (</a:t>
            </a:r>
            <a:r>
              <a:rPr lang="en-US" dirty="0" err="1" smtClean="0"/>
              <a:t>evolusionis</a:t>
            </a:r>
            <a:r>
              <a:rPr lang="en-US" dirty="0" smtClean="0"/>
              <a:t>, </a:t>
            </a:r>
            <a:r>
              <a:rPr lang="en-US" dirty="0" err="1" smtClean="0"/>
              <a:t>fungsional</a:t>
            </a:r>
            <a:r>
              <a:rPr lang="en-US" dirty="0" smtClean="0"/>
              <a:t>, </a:t>
            </a:r>
            <a:r>
              <a:rPr lang="en-US" dirty="0" err="1" smtClean="0"/>
              <a:t>konflik</a:t>
            </a:r>
            <a:r>
              <a:rPr lang="en-US" dirty="0" smtClean="0"/>
              <a:t>, </a:t>
            </a:r>
            <a:r>
              <a:rPr lang="en-US" dirty="0" err="1" smtClean="0"/>
              <a:t>interaksionis</a:t>
            </a:r>
            <a:r>
              <a:rPr lang="en-US" dirty="0" smtClean="0"/>
              <a:t>). </a:t>
            </a:r>
            <a:r>
              <a:rPr lang="en-US" dirty="0" err="1" smtClean="0"/>
              <a:t>Jangan</a:t>
            </a:r>
            <a:r>
              <a:rPr lang="en-US" dirty="0" smtClean="0"/>
              <a:t> </a:t>
            </a:r>
            <a:r>
              <a:rPr lang="en-US" dirty="0" err="1" smtClean="0"/>
              <a:t>lupa</a:t>
            </a:r>
            <a:r>
              <a:rPr lang="en-US" dirty="0" smtClean="0"/>
              <a:t>, </a:t>
            </a:r>
            <a:r>
              <a:rPr lang="en-US" dirty="0" err="1" smtClean="0"/>
              <a:t>apabila</a:t>
            </a:r>
            <a:r>
              <a:rPr lang="en-US" dirty="0" smtClean="0"/>
              <a:t> </a:t>
            </a:r>
            <a:r>
              <a:rPr lang="en-US" dirty="0" err="1" smtClean="0"/>
              <a:t>anda</a:t>
            </a:r>
            <a:r>
              <a:rPr lang="en-US" dirty="0" smtClean="0"/>
              <a:t> </a:t>
            </a:r>
            <a:r>
              <a:rPr lang="en-US" dirty="0" err="1" smtClean="0"/>
              <a:t>mengutip</a:t>
            </a:r>
            <a:r>
              <a:rPr lang="en-US" dirty="0" smtClean="0"/>
              <a:t> </a:t>
            </a:r>
            <a:r>
              <a:rPr lang="en-US" dirty="0" err="1" smtClean="0"/>
              <a:t>artikel</a:t>
            </a:r>
            <a:r>
              <a:rPr lang="en-US" dirty="0" smtClean="0"/>
              <a:t>/</a:t>
            </a:r>
            <a:r>
              <a:rPr lang="en-US" dirty="0" err="1" smtClean="0"/>
              <a:t>buku</a:t>
            </a:r>
            <a:r>
              <a:rPr lang="en-US" dirty="0" smtClean="0"/>
              <a:t>/</a:t>
            </a:r>
            <a:r>
              <a:rPr lang="en-US" dirty="0" err="1" smtClean="0"/>
              <a:t>jurnal</a:t>
            </a:r>
            <a:r>
              <a:rPr lang="en-US" dirty="0" smtClean="0"/>
              <a:t>/</a:t>
            </a:r>
            <a:r>
              <a:rPr lang="en-US" dirty="0" err="1" smtClean="0"/>
              <a:t>apapun</a:t>
            </a:r>
            <a:r>
              <a:rPr lang="en-US" dirty="0" smtClean="0"/>
              <a:t> WAJIB </a:t>
            </a:r>
            <a:r>
              <a:rPr lang="en-US" dirty="0" err="1" smtClean="0"/>
              <a:t>menuliskan</a:t>
            </a:r>
            <a:r>
              <a:rPr lang="en-US" dirty="0" smtClean="0"/>
              <a:t> </a:t>
            </a:r>
            <a:r>
              <a:rPr lang="en-US" dirty="0" err="1" smtClean="0"/>
              <a:t>sumbernya</a:t>
            </a:r>
            <a:r>
              <a:rPr lang="en-US" dirty="0" smtClean="0"/>
              <a:t>.</a:t>
            </a:r>
          </a:p>
          <a:p>
            <a:endParaRPr lang="en-US" dirty="0" smtClean="0"/>
          </a:p>
          <a:p>
            <a:r>
              <a:rPr lang="en-US" b="1" dirty="0" err="1" smtClean="0"/>
              <a:t>Tuliskan</a:t>
            </a:r>
            <a:r>
              <a:rPr lang="en-US" dirty="0" smtClean="0"/>
              <a:t> </a:t>
            </a:r>
            <a:r>
              <a:rPr lang="en-US" dirty="0" err="1" smtClean="0"/>
              <a:t>hasil</a:t>
            </a:r>
            <a:r>
              <a:rPr lang="en-US" dirty="0" smtClean="0"/>
              <a:t> </a:t>
            </a:r>
            <a:r>
              <a:rPr lang="en-US" dirty="0" err="1" smtClean="0"/>
              <a:t>analisis</a:t>
            </a:r>
            <a:r>
              <a:rPr lang="en-US" dirty="0" smtClean="0"/>
              <a:t> </a:t>
            </a:r>
            <a:r>
              <a:rPr lang="en-US" dirty="0" err="1" smtClean="0"/>
              <a:t>anda</a:t>
            </a:r>
            <a:r>
              <a:rPr lang="en-US" dirty="0" smtClean="0"/>
              <a:t> </a:t>
            </a:r>
            <a:r>
              <a:rPr lang="en-US" dirty="0" err="1" smtClean="0"/>
              <a:t>dalam</a:t>
            </a:r>
            <a:r>
              <a:rPr lang="en-US" dirty="0" smtClean="0"/>
              <a:t> </a:t>
            </a:r>
            <a:r>
              <a:rPr lang="en-US" dirty="0" err="1" smtClean="0"/>
              <a:t>lembar</a:t>
            </a:r>
            <a:r>
              <a:rPr lang="en-US" dirty="0" smtClean="0"/>
              <a:t> </a:t>
            </a:r>
            <a:r>
              <a:rPr lang="en-US" dirty="0" err="1" smtClean="0"/>
              <a:t>jawab</a:t>
            </a:r>
            <a:r>
              <a:rPr lang="en-US" dirty="0" smtClean="0"/>
              <a:t> </a:t>
            </a:r>
            <a:r>
              <a:rPr lang="en-US" dirty="0" err="1" smtClean="0"/>
              <a:t>ujian</a:t>
            </a:r>
            <a:r>
              <a:rPr lang="en-US" dirty="0" smtClean="0"/>
              <a:t> </a:t>
            </a:r>
            <a:r>
              <a:rPr lang="en-US" dirty="0" err="1" smtClean="0"/>
              <a:t>akhir</a:t>
            </a:r>
            <a:r>
              <a:rPr lang="en-US" dirty="0" smtClean="0"/>
              <a:t> semester (folio </a:t>
            </a:r>
            <a:r>
              <a:rPr lang="en-US" dirty="0" err="1" smtClean="0"/>
              <a:t>bergaris</a:t>
            </a:r>
            <a:r>
              <a:rPr lang="en-US" dirty="0" smtClean="0"/>
              <a:t>). </a:t>
            </a:r>
            <a:r>
              <a:rPr lang="en-US" dirty="0" err="1" smtClean="0"/>
              <a:t>Dikumpulkan</a:t>
            </a:r>
            <a:r>
              <a:rPr lang="en-US" dirty="0" smtClean="0"/>
              <a:t> </a:t>
            </a:r>
            <a:r>
              <a:rPr lang="en-US" dirty="0" err="1" smtClean="0"/>
              <a:t>pada</a:t>
            </a:r>
            <a:r>
              <a:rPr lang="en-US" dirty="0" smtClean="0"/>
              <a:t> </a:t>
            </a:r>
            <a:r>
              <a:rPr lang="en-US" dirty="0" err="1" smtClean="0"/>
              <a:t>hari</a:t>
            </a:r>
            <a:r>
              <a:rPr lang="en-US" dirty="0" smtClean="0"/>
              <a:t> </a:t>
            </a:r>
            <a:r>
              <a:rPr lang="en-US" dirty="0" err="1" smtClean="0"/>
              <a:t>Kamis</a:t>
            </a:r>
            <a:r>
              <a:rPr lang="en-US" dirty="0" smtClean="0"/>
              <a:t> </a:t>
            </a:r>
            <a:r>
              <a:rPr lang="en-US" dirty="0" err="1" smtClean="0"/>
              <a:t>tanggal</a:t>
            </a:r>
            <a:r>
              <a:rPr lang="en-US" dirty="0" smtClean="0"/>
              <a:t> </a:t>
            </a:r>
            <a:r>
              <a:rPr lang="en-US" b="1" dirty="0" smtClean="0"/>
              <a:t>18 </a:t>
            </a:r>
            <a:r>
              <a:rPr lang="en-US" b="1" dirty="0" err="1" smtClean="0"/>
              <a:t>Desember</a:t>
            </a:r>
            <a:r>
              <a:rPr lang="en-US" b="1" dirty="0" smtClean="0"/>
              <a:t> 2014 </a:t>
            </a:r>
            <a:r>
              <a:rPr lang="en-US" b="1" dirty="0" err="1" smtClean="0"/>
              <a:t>pukul</a:t>
            </a:r>
            <a:r>
              <a:rPr lang="en-US" b="1" dirty="0" smtClean="0"/>
              <a:t> 12:00 WIB</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JOB-UPJ\BAHAN PENYUSUNAN SAP\ILUSTRASI\perubahan sosial.jpg"/>
          <p:cNvPicPr>
            <a:picLocks noChangeAspect="1" noChangeArrowheads="1"/>
          </p:cNvPicPr>
          <p:nvPr/>
        </p:nvPicPr>
        <p:blipFill>
          <a:blip r:embed="rId2" cstate="print"/>
          <a:srcRect/>
          <a:stretch>
            <a:fillRect/>
          </a:stretch>
        </p:blipFill>
        <p:spPr bwMode="auto">
          <a:xfrm>
            <a:off x="762000" y="1752600"/>
            <a:ext cx="7635270" cy="4771452"/>
          </a:xfrm>
          <a:prstGeom prst="rect">
            <a:avLst/>
          </a:prstGeom>
          <a:noFill/>
        </p:spPr>
      </p:pic>
      <p:sp>
        <p:nvSpPr>
          <p:cNvPr id="2" name="Title 1"/>
          <p:cNvSpPr>
            <a:spLocks noGrp="1"/>
          </p:cNvSpPr>
          <p:nvPr>
            <p:ph type="title"/>
          </p:nvPr>
        </p:nvSpPr>
        <p:spPr/>
        <p:txBody>
          <a:bodyPr/>
          <a:lstStyle/>
          <a:p>
            <a:r>
              <a:rPr lang="en-US" dirty="0" err="1" smtClean="0"/>
              <a:t>Perubahan</a:t>
            </a:r>
            <a:r>
              <a:rPr lang="en-US" dirty="0" smtClean="0"/>
              <a:t> </a:t>
            </a:r>
            <a:r>
              <a:rPr lang="en-US" dirty="0" err="1" smtClean="0"/>
              <a:t>Sosial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down)">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Perubahan</a:t>
            </a:r>
            <a:r>
              <a:rPr lang="en-US" dirty="0" smtClean="0"/>
              <a:t> </a:t>
            </a:r>
            <a:r>
              <a:rPr lang="en-US" dirty="0" err="1" smtClean="0"/>
              <a:t>Sosial</a:t>
            </a:r>
            <a:endParaRPr lang="en-US" dirty="0"/>
          </a:p>
        </p:txBody>
      </p:sp>
      <p:sp>
        <p:nvSpPr>
          <p:cNvPr id="3" name="Content Placeholder 2"/>
          <p:cNvSpPr>
            <a:spLocks noGrp="1"/>
          </p:cNvSpPr>
          <p:nvPr>
            <p:ph idx="1"/>
          </p:nvPr>
        </p:nvSpPr>
        <p:spPr/>
        <p:txBody>
          <a:bodyPr>
            <a:normAutofit fontScale="92500"/>
          </a:bodyPr>
          <a:lstStyle/>
          <a:p>
            <a:r>
              <a:rPr lang="en-US" sz="2800" dirty="0" err="1" smtClean="0"/>
              <a:t>Segala</a:t>
            </a:r>
            <a:r>
              <a:rPr lang="en-US" sz="2800" dirty="0" smtClean="0"/>
              <a:t> </a:t>
            </a:r>
            <a:r>
              <a:rPr lang="en-US" sz="2800" dirty="0" err="1" smtClean="0"/>
              <a:t>perubahan-perubahan</a:t>
            </a:r>
            <a:r>
              <a:rPr lang="en-US" sz="2800" dirty="0" smtClean="0"/>
              <a:t> </a:t>
            </a:r>
            <a:r>
              <a:rPr lang="en-US" sz="2800" dirty="0" err="1" smtClean="0"/>
              <a:t>pada</a:t>
            </a:r>
            <a:r>
              <a:rPr lang="en-US" sz="2800" dirty="0" smtClean="0"/>
              <a:t> </a:t>
            </a:r>
            <a:r>
              <a:rPr lang="en-US" sz="2800" dirty="0" err="1" smtClean="0"/>
              <a:t>lembaga-lembaga</a:t>
            </a:r>
            <a:r>
              <a:rPr lang="en-US" sz="2800" dirty="0" smtClean="0"/>
              <a:t> </a:t>
            </a:r>
            <a:r>
              <a:rPr lang="en-US" sz="2800" dirty="0" err="1" smtClean="0"/>
              <a:t>kemasyarakatan</a:t>
            </a:r>
            <a:r>
              <a:rPr lang="en-US" sz="2800" dirty="0" smtClean="0"/>
              <a:t> </a:t>
            </a:r>
            <a:r>
              <a:rPr lang="en-US" sz="2800" dirty="0" err="1" smtClean="0"/>
              <a:t>di</a:t>
            </a:r>
            <a:r>
              <a:rPr lang="en-US" sz="2800" dirty="0" smtClean="0"/>
              <a:t> </a:t>
            </a:r>
            <a:r>
              <a:rPr lang="en-US" sz="2800" dirty="0" err="1" smtClean="0"/>
              <a:t>dalam</a:t>
            </a:r>
            <a:r>
              <a:rPr lang="en-US" sz="2800" dirty="0" smtClean="0"/>
              <a:t> </a:t>
            </a:r>
            <a:r>
              <a:rPr lang="en-US" sz="2800" dirty="0" err="1" smtClean="0"/>
              <a:t>suatu</a:t>
            </a:r>
            <a:r>
              <a:rPr lang="en-US" sz="2800" dirty="0" smtClean="0"/>
              <a:t> </a:t>
            </a:r>
            <a:r>
              <a:rPr lang="en-US" sz="2800" dirty="0" err="1" smtClean="0"/>
              <a:t>masyarakat</a:t>
            </a:r>
            <a:r>
              <a:rPr lang="en-US" sz="2800" dirty="0" smtClean="0"/>
              <a:t>, yang </a:t>
            </a:r>
            <a:r>
              <a:rPr lang="en-US" sz="2800" dirty="0" err="1" smtClean="0"/>
              <a:t>mempengaruhi</a:t>
            </a:r>
            <a:r>
              <a:rPr lang="en-US" sz="2800" dirty="0" smtClean="0"/>
              <a:t> </a:t>
            </a:r>
            <a:r>
              <a:rPr lang="en-US" sz="2800" dirty="0" err="1" smtClean="0"/>
              <a:t>sistem</a:t>
            </a:r>
            <a:r>
              <a:rPr lang="en-US" sz="2800" dirty="0" smtClean="0"/>
              <a:t> </a:t>
            </a:r>
            <a:r>
              <a:rPr lang="en-US" sz="2800" dirty="0" err="1" smtClean="0"/>
              <a:t>sosialnya</a:t>
            </a:r>
            <a:r>
              <a:rPr lang="en-US" sz="2800" dirty="0" smtClean="0"/>
              <a:t>, </a:t>
            </a:r>
            <a:r>
              <a:rPr lang="en-US" sz="2800" dirty="0" err="1" smtClean="0"/>
              <a:t>termasuk</a:t>
            </a:r>
            <a:r>
              <a:rPr lang="en-US" sz="2800" dirty="0" smtClean="0"/>
              <a:t> </a:t>
            </a:r>
            <a:r>
              <a:rPr lang="en-US" sz="2800" dirty="0" err="1" smtClean="0"/>
              <a:t>di</a:t>
            </a:r>
            <a:r>
              <a:rPr lang="en-US" sz="2800" dirty="0" smtClean="0"/>
              <a:t> </a:t>
            </a:r>
            <a:r>
              <a:rPr lang="en-US" sz="2800" dirty="0" err="1" smtClean="0"/>
              <a:t>dalamnya</a:t>
            </a:r>
            <a:r>
              <a:rPr lang="en-US" sz="2800" dirty="0" smtClean="0"/>
              <a:t> </a:t>
            </a:r>
            <a:r>
              <a:rPr lang="en-US" sz="2800" dirty="0" err="1" smtClean="0"/>
              <a:t>nilai-nilai</a:t>
            </a:r>
            <a:r>
              <a:rPr lang="en-US" sz="2800" dirty="0" smtClean="0"/>
              <a:t>, </a:t>
            </a:r>
            <a:r>
              <a:rPr lang="en-US" sz="2800" dirty="0" err="1" smtClean="0"/>
              <a:t>sikap</a:t>
            </a:r>
            <a:r>
              <a:rPr lang="en-US" sz="2800" dirty="0" smtClean="0"/>
              <a:t> </a:t>
            </a:r>
            <a:r>
              <a:rPr lang="en-US" sz="2800" dirty="0" err="1" smtClean="0"/>
              <a:t>dan</a:t>
            </a:r>
            <a:r>
              <a:rPr lang="en-US" sz="2800" dirty="0" smtClean="0"/>
              <a:t> </a:t>
            </a:r>
            <a:r>
              <a:rPr lang="en-US" sz="2800" dirty="0" err="1" smtClean="0"/>
              <a:t>perilaku</a:t>
            </a:r>
            <a:r>
              <a:rPr lang="en-US" sz="2800" dirty="0" smtClean="0"/>
              <a:t> </a:t>
            </a:r>
            <a:r>
              <a:rPr lang="en-US" sz="2800" dirty="0" err="1" smtClean="0"/>
              <a:t>diantara</a:t>
            </a:r>
            <a:r>
              <a:rPr lang="en-US" sz="2800" dirty="0" smtClean="0"/>
              <a:t> </a:t>
            </a:r>
            <a:r>
              <a:rPr lang="en-US" sz="2800" dirty="0" err="1" smtClean="0"/>
              <a:t>kelompok-kelompok</a:t>
            </a:r>
            <a:r>
              <a:rPr lang="en-US" sz="2800" dirty="0" smtClean="0"/>
              <a:t> </a:t>
            </a:r>
            <a:r>
              <a:rPr lang="en-US" sz="2800" dirty="0" err="1" smtClean="0"/>
              <a:t>dalam</a:t>
            </a:r>
            <a:r>
              <a:rPr lang="en-US" sz="2800" dirty="0" smtClean="0"/>
              <a:t> </a:t>
            </a:r>
            <a:r>
              <a:rPr lang="en-US" sz="2800" dirty="0" err="1" smtClean="0"/>
              <a:t>masyarakat</a:t>
            </a:r>
            <a:r>
              <a:rPr lang="en-US" sz="2800" dirty="0" smtClean="0"/>
              <a:t>.</a:t>
            </a:r>
          </a:p>
          <a:p>
            <a:pPr>
              <a:buNone/>
            </a:pPr>
            <a:r>
              <a:rPr lang="en-US" sz="2800" dirty="0" smtClean="0"/>
              <a:t>	(</a:t>
            </a:r>
            <a:r>
              <a:rPr lang="en-US" sz="2800" dirty="0" err="1" smtClean="0"/>
              <a:t>Selo</a:t>
            </a:r>
            <a:r>
              <a:rPr lang="en-US" sz="2800" dirty="0" smtClean="0"/>
              <a:t> </a:t>
            </a:r>
            <a:r>
              <a:rPr lang="en-US" sz="2800" dirty="0" err="1" smtClean="0"/>
              <a:t>Sumarjan</a:t>
            </a:r>
            <a:r>
              <a:rPr lang="en-US" sz="2800" dirty="0" smtClean="0"/>
              <a:t>)</a:t>
            </a:r>
          </a:p>
          <a:p>
            <a:endParaRPr lang="en-US" sz="2800" dirty="0" smtClean="0"/>
          </a:p>
          <a:p>
            <a:pPr marL="274320" lvl="1" indent="-274320">
              <a:buClr>
                <a:schemeClr val="accent3"/>
              </a:buClr>
              <a:buSzPct val="95000"/>
            </a:pPr>
            <a:r>
              <a:rPr lang="en-US" sz="2800" dirty="0" err="1" smtClean="0"/>
              <a:t>Perubahan</a:t>
            </a:r>
            <a:r>
              <a:rPr lang="en-US" sz="2800" dirty="0" smtClean="0"/>
              <a:t> </a:t>
            </a:r>
            <a:r>
              <a:rPr lang="en-US" sz="2800" dirty="0" err="1" smtClean="0"/>
              <a:t>Sosial</a:t>
            </a:r>
            <a:r>
              <a:rPr lang="en-US" sz="2800" dirty="0" smtClean="0"/>
              <a:t> </a:t>
            </a:r>
            <a:r>
              <a:rPr lang="en-US" sz="2800" dirty="0" err="1" smtClean="0"/>
              <a:t>merupakan</a:t>
            </a:r>
            <a:r>
              <a:rPr lang="en-US" sz="2800" dirty="0" smtClean="0"/>
              <a:t> </a:t>
            </a:r>
            <a:r>
              <a:rPr lang="en-US" sz="2800" dirty="0" err="1" smtClean="0"/>
              <a:t>salah</a:t>
            </a:r>
            <a:r>
              <a:rPr lang="en-US" sz="2800" dirty="0" smtClean="0"/>
              <a:t> </a:t>
            </a:r>
            <a:r>
              <a:rPr lang="en-US" sz="2800" dirty="0" err="1" smtClean="0"/>
              <a:t>satu</a:t>
            </a:r>
            <a:r>
              <a:rPr lang="en-US" sz="2800" dirty="0" smtClean="0"/>
              <a:t> </a:t>
            </a:r>
            <a:r>
              <a:rPr lang="en-US" sz="2800" dirty="0" err="1" smtClean="0"/>
              <a:t>pendorong</a:t>
            </a:r>
            <a:r>
              <a:rPr lang="en-US" sz="2800" dirty="0" smtClean="0"/>
              <a:t> </a:t>
            </a:r>
            <a:r>
              <a:rPr lang="en-US" sz="2800" dirty="0" err="1" smtClean="0"/>
              <a:t>munculnya</a:t>
            </a:r>
            <a:r>
              <a:rPr lang="en-US" sz="2800" dirty="0" smtClean="0"/>
              <a:t> </a:t>
            </a:r>
            <a:r>
              <a:rPr lang="en-US" sz="2800" dirty="0" err="1" smtClean="0"/>
              <a:t>disiplin</a:t>
            </a:r>
            <a:r>
              <a:rPr lang="en-US" sz="2800" dirty="0" smtClean="0"/>
              <a:t> </a:t>
            </a:r>
            <a:r>
              <a:rPr lang="en-US" sz="2800" dirty="0" err="1" smtClean="0"/>
              <a:t>ilmu</a:t>
            </a:r>
            <a:r>
              <a:rPr lang="en-US" sz="2800" dirty="0" smtClean="0"/>
              <a:t> </a:t>
            </a:r>
            <a:r>
              <a:rPr lang="en-US" sz="2800" dirty="0" err="1" smtClean="0"/>
              <a:t>sosiologi</a:t>
            </a:r>
            <a:r>
              <a:rPr lang="en-US" sz="2800" dirty="0" smtClean="0"/>
              <a:t> </a:t>
            </a:r>
            <a:r>
              <a:rPr lang="en-US" sz="2800" dirty="0" err="1" smtClean="0"/>
              <a:t>melalui</a:t>
            </a:r>
            <a:r>
              <a:rPr lang="en-US" sz="2800" dirty="0" smtClean="0"/>
              <a:t> </a:t>
            </a:r>
            <a:r>
              <a:rPr lang="en-US" sz="2800" dirty="0" err="1" smtClean="0"/>
              <a:t>perspektif</a:t>
            </a:r>
            <a:r>
              <a:rPr lang="en-US" sz="2800" dirty="0" smtClean="0"/>
              <a:t> </a:t>
            </a:r>
            <a:r>
              <a:rPr lang="en-US" sz="2800" dirty="0" err="1" smtClean="0"/>
              <a:t>evolusionis</a:t>
            </a:r>
            <a:endParaRPr lang="en-US" sz="2800"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Perubahan</a:t>
            </a:r>
            <a:r>
              <a:rPr lang="en-US" dirty="0" smtClean="0"/>
              <a:t> </a:t>
            </a:r>
            <a:r>
              <a:rPr lang="en-US" dirty="0" err="1" smtClean="0"/>
              <a:t>Sosial</a:t>
            </a:r>
            <a:endParaRPr lang="en-US" dirty="0"/>
          </a:p>
        </p:txBody>
      </p:sp>
      <p:sp>
        <p:nvSpPr>
          <p:cNvPr id="3" name="Content Placeholder 2"/>
          <p:cNvSpPr>
            <a:spLocks noGrp="1"/>
          </p:cNvSpPr>
          <p:nvPr>
            <p:ph idx="1"/>
          </p:nvPr>
        </p:nvSpPr>
        <p:spPr/>
        <p:txBody>
          <a:bodyPr>
            <a:normAutofit/>
          </a:bodyPr>
          <a:lstStyle/>
          <a:p>
            <a:pPr lvl="0"/>
            <a:r>
              <a:rPr lang="en-US" sz="2800" dirty="0" err="1" smtClean="0"/>
              <a:t>Perubahan-perubahan</a:t>
            </a:r>
            <a:r>
              <a:rPr lang="en-US" sz="2800" dirty="0" smtClean="0"/>
              <a:t> yang </a:t>
            </a:r>
            <a:r>
              <a:rPr lang="en-US" sz="2800" dirty="0" err="1" smtClean="0"/>
              <a:t>terjadi</a:t>
            </a:r>
            <a:r>
              <a:rPr lang="en-US" sz="2800" dirty="0" smtClean="0"/>
              <a:t> </a:t>
            </a:r>
            <a:r>
              <a:rPr lang="en-US" sz="2800" dirty="0" err="1" smtClean="0"/>
              <a:t>pada</a:t>
            </a:r>
            <a:r>
              <a:rPr lang="en-US" sz="2800" dirty="0" smtClean="0"/>
              <a:t> </a:t>
            </a:r>
            <a:r>
              <a:rPr lang="en-US" sz="2800" dirty="0" err="1" smtClean="0"/>
              <a:t>struktur</a:t>
            </a:r>
            <a:r>
              <a:rPr lang="en-US" sz="2800" dirty="0" smtClean="0"/>
              <a:t> </a:t>
            </a:r>
            <a:r>
              <a:rPr lang="en-US" sz="2800" dirty="0" err="1" smtClean="0"/>
              <a:t>dan</a:t>
            </a:r>
            <a:r>
              <a:rPr lang="en-US" sz="2800" dirty="0" smtClean="0"/>
              <a:t> </a:t>
            </a:r>
            <a:r>
              <a:rPr lang="en-US" sz="2800" dirty="0" err="1" smtClean="0"/>
              <a:t>fungsi</a:t>
            </a:r>
            <a:r>
              <a:rPr lang="en-US" sz="2800" dirty="0" smtClean="0"/>
              <a:t> </a:t>
            </a:r>
            <a:r>
              <a:rPr lang="en-US" sz="2800" dirty="0" err="1" smtClean="0"/>
              <a:t>masyarakat</a:t>
            </a:r>
            <a:endParaRPr lang="en-US" sz="2800" dirty="0" smtClean="0"/>
          </a:p>
          <a:p>
            <a:pPr lvl="0"/>
            <a:r>
              <a:rPr lang="en-US" sz="2800" dirty="0" err="1" smtClean="0"/>
              <a:t>Setiap</a:t>
            </a:r>
            <a:r>
              <a:rPr lang="en-US" sz="2800" dirty="0" smtClean="0"/>
              <a:t> </a:t>
            </a:r>
            <a:r>
              <a:rPr lang="en-US" sz="2800" dirty="0" err="1" smtClean="0"/>
              <a:t>manusia</a:t>
            </a:r>
            <a:r>
              <a:rPr lang="en-US" sz="2800" dirty="0" smtClean="0"/>
              <a:t> yang </a:t>
            </a:r>
            <a:r>
              <a:rPr lang="en-US" sz="2800" dirty="0" err="1" smtClean="0"/>
              <a:t>menjadi</a:t>
            </a:r>
            <a:r>
              <a:rPr lang="en-US" sz="2800" dirty="0" smtClean="0"/>
              <a:t> </a:t>
            </a:r>
            <a:r>
              <a:rPr lang="en-US" sz="2800" dirty="0" err="1" smtClean="0"/>
              <a:t>anggota</a:t>
            </a:r>
            <a:r>
              <a:rPr lang="en-US" sz="2800" dirty="0" smtClean="0"/>
              <a:t> </a:t>
            </a:r>
            <a:r>
              <a:rPr lang="en-US" sz="2800" dirty="0" err="1" smtClean="0"/>
              <a:t>masyarakat</a:t>
            </a:r>
            <a:r>
              <a:rPr lang="en-US" sz="2800" dirty="0" smtClean="0"/>
              <a:t> </a:t>
            </a:r>
            <a:r>
              <a:rPr lang="en-US" sz="2800" dirty="0" err="1" smtClean="0"/>
              <a:t>pasti</a:t>
            </a:r>
            <a:r>
              <a:rPr lang="en-US" sz="2800" dirty="0" smtClean="0"/>
              <a:t> </a:t>
            </a:r>
            <a:r>
              <a:rPr lang="en-US" sz="2800" dirty="0" err="1" smtClean="0"/>
              <a:t>mengalami</a:t>
            </a:r>
            <a:r>
              <a:rPr lang="en-US" sz="2800" dirty="0" smtClean="0"/>
              <a:t> </a:t>
            </a:r>
            <a:r>
              <a:rPr lang="en-US" sz="2800" dirty="0" err="1" smtClean="0"/>
              <a:t>perubahan-perubahan</a:t>
            </a:r>
            <a:endParaRPr lang="en-US" sz="2800" dirty="0" smtClean="0"/>
          </a:p>
          <a:p>
            <a:pPr lvl="0"/>
            <a:r>
              <a:rPr lang="en-US" sz="2800" dirty="0" err="1" smtClean="0"/>
              <a:t>Perubahan-perubahan</a:t>
            </a:r>
            <a:r>
              <a:rPr lang="en-US" sz="2800" dirty="0" smtClean="0"/>
              <a:t> </a:t>
            </a:r>
            <a:r>
              <a:rPr lang="en-US" sz="2800" dirty="0" err="1" smtClean="0"/>
              <a:t>berkaitan</a:t>
            </a:r>
            <a:r>
              <a:rPr lang="en-US" sz="2800" dirty="0" smtClean="0"/>
              <a:t> </a:t>
            </a:r>
            <a:r>
              <a:rPr lang="en-US" sz="2800" dirty="0" err="1" smtClean="0"/>
              <a:t>dengan</a:t>
            </a:r>
            <a:r>
              <a:rPr lang="en-US" sz="2800" dirty="0" smtClean="0"/>
              <a:t> </a:t>
            </a:r>
            <a:r>
              <a:rPr lang="en-US" sz="2800" dirty="0" err="1" smtClean="0"/>
              <a:t>nilai-nilai</a:t>
            </a:r>
            <a:r>
              <a:rPr lang="en-US" sz="2800" dirty="0" smtClean="0"/>
              <a:t> </a:t>
            </a:r>
            <a:r>
              <a:rPr lang="en-US" sz="2800" dirty="0" err="1" smtClean="0"/>
              <a:t>dan</a:t>
            </a:r>
            <a:r>
              <a:rPr lang="en-US" sz="2800" dirty="0" smtClean="0"/>
              <a:t> </a:t>
            </a:r>
            <a:r>
              <a:rPr lang="en-US" sz="2800" dirty="0" err="1" smtClean="0"/>
              <a:t>norma-norma</a:t>
            </a:r>
            <a:r>
              <a:rPr lang="en-US" sz="2800" dirty="0" smtClean="0"/>
              <a:t>, </a:t>
            </a:r>
            <a:r>
              <a:rPr lang="en-US" sz="2800" dirty="0" err="1" smtClean="0"/>
              <a:t>pola</a:t>
            </a:r>
            <a:r>
              <a:rPr lang="en-US" sz="2800" dirty="0" smtClean="0"/>
              <a:t> </a:t>
            </a:r>
            <a:r>
              <a:rPr lang="en-US" sz="2800" dirty="0" err="1" smtClean="0"/>
              <a:t>perilaku</a:t>
            </a:r>
            <a:r>
              <a:rPr lang="en-US" sz="2800" dirty="0" smtClean="0"/>
              <a:t>, </a:t>
            </a:r>
            <a:r>
              <a:rPr lang="en-US" sz="2800" dirty="0" err="1" smtClean="0"/>
              <a:t>organisasi</a:t>
            </a:r>
            <a:r>
              <a:rPr lang="en-US" sz="2800" dirty="0" smtClean="0"/>
              <a:t>, </a:t>
            </a:r>
            <a:r>
              <a:rPr lang="en-US" sz="2800" dirty="0" err="1" smtClean="0"/>
              <a:t>pranata</a:t>
            </a:r>
            <a:r>
              <a:rPr lang="en-US" sz="2800" dirty="0" smtClean="0"/>
              <a:t> </a:t>
            </a:r>
            <a:r>
              <a:rPr lang="en-US" sz="2800" dirty="0" err="1" smtClean="0"/>
              <a:t>sosial</a:t>
            </a:r>
            <a:r>
              <a:rPr lang="en-US" sz="2800" dirty="0" smtClean="0"/>
              <a:t>, </a:t>
            </a:r>
            <a:r>
              <a:rPr lang="en-US" sz="2800" dirty="0" err="1" smtClean="0"/>
              <a:t>struktur</a:t>
            </a:r>
            <a:r>
              <a:rPr lang="en-US" sz="2800" dirty="0" smtClean="0"/>
              <a:t> </a:t>
            </a:r>
            <a:r>
              <a:rPr lang="en-US" sz="2800" dirty="0" err="1" smtClean="0"/>
              <a:t>sosial</a:t>
            </a:r>
            <a:r>
              <a:rPr lang="en-US" sz="2800" dirty="0" smtClean="0"/>
              <a:t> (</a:t>
            </a:r>
            <a:r>
              <a:rPr lang="en-US" sz="2800" dirty="0" err="1" smtClean="0"/>
              <a:t>lapisan</a:t>
            </a:r>
            <a:r>
              <a:rPr lang="en-US" sz="2800" dirty="0" smtClean="0"/>
              <a:t> </a:t>
            </a:r>
            <a:r>
              <a:rPr lang="en-US" sz="2800" dirty="0" err="1" smtClean="0"/>
              <a:t>sosial</a:t>
            </a:r>
            <a:r>
              <a:rPr lang="en-US" sz="2800" dirty="0" smtClean="0"/>
              <a:t>), </a:t>
            </a:r>
            <a:r>
              <a:rPr lang="en-US" sz="2800" dirty="0" err="1" smtClean="0"/>
              <a:t>kekuasaan</a:t>
            </a:r>
            <a:r>
              <a:rPr lang="en-US" sz="2800" dirty="0" smtClean="0"/>
              <a:t> </a:t>
            </a:r>
            <a:r>
              <a:rPr lang="en-US" sz="2800" dirty="0" err="1" smtClean="0"/>
              <a:t>dan</a:t>
            </a:r>
            <a:r>
              <a:rPr lang="en-US" sz="2800" dirty="0" smtClean="0"/>
              <a:t> lain-lain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Transformasi</a:t>
            </a:r>
            <a:r>
              <a:rPr lang="en-US" dirty="0" smtClean="0"/>
              <a:t> </a:t>
            </a:r>
            <a:r>
              <a:rPr lang="en-US" dirty="0" err="1" smtClean="0"/>
              <a:t>Kehidupan</a:t>
            </a:r>
            <a:r>
              <a:rPr lang="en-US" dirty="0" smtClean="0"/>
              <a:t> </a:t>
            </a:r>
            <a:r>
              <a:rPr lang="en-US" dirty="0" err="1" smtClean="0"/>
              <a:t>Masyarakat</a:t>
            </a:r>
            <a:endParaRPr lang="en-US" dirty="0"/>
          </a:p>
        </p:txBody>
      </p:sp>
      <p:sp>
        <p:nvSpPr>
          <p:cNvPr id="3" name="Content Placeholder 2"/>
          <p:cNvSpPr>
            <a:spLocks noGrp="1"/>
          </p:cNvSpPr>
          <p:nvPr>
            <p:ph idx="1"/>
          </p:nvPr>
        </p:nvSpPr>
        <p:spPr/>
        <p:txBody>
          <a:bodyPr/>
          <a:lstStyle/>
          <a:p>
            <a:r>
              <a:rPr lang="en-US" dirty="0" err="1" smtClean="0"/>
              <a:t>Tahap</a:t>
            </a:r>
            <a:r>
              <a:rPr lang="en-US" dirty="0" smtClean="0"/>
              <a:t> I : </a:t>
            </a:r>
            <a:r>
              <a:rPr lang="en-US" i="1" dirty="0" smtClean="0"/>
              <a:t>Hunting and Gathering Society</a:t>
            </a:r>
          </a:p>
          <a:p>
            <a:r>
              <a:rPr lang="en-US" dirty="0" err="1" smtClean="0"/>
              <a:t>Tahap</a:t>
            </a:r>
            <a:r>
              <a:rPr lang="en-US" dirty="0" smtClean="0"/>
              <a:t> II : </a:t>
            </a:r>
            <a:r>
              <a:rPr lang="en-US" dirty="0" err="1" smtClean="0"/>
              <a:t>Revolusi</a:t>
            </a:r>
            <a:r>
              <a:rPr lang="en-US" dirty="0" smtClean="0"/>
              <a:t> </a:t>
            </a:r>
            <a:r>
              <a:rPr lang="en-US" dirty="0" err="1" smtClean="0"/>
              <a:t>Sosial</a:t>
            </a:r>
            <a:r>
              <a:rPr lang="en-US" dirty="0" smtClean="0"/>
              <a:t> I : </a:t>
            </a:r>
            <a:r>
              <a:rPr lang="en-US" dirty="0" err="1" smtClean="0"/>
              <a:t>Domestifikasi</a:t>
            </a:r>
            <a:endParaRPr lang="en-US" dirty="0" smtClean="0"/>
          </a:p>
          <a:p>
            <a:r>
              <a:rPr lang="en-US" dirty="0" err="1" smtClean="0"/>
              <a:t>Tahap</a:t>
            </a:r>
            <a:r>
              <a:rPr lang="en-US" dirty="0" smtClean="0"/>
              <a:t> III : </a:t>
            </a:r>
            <a:r>
              <a:rPr lang="en-US" dirty="0" err="1" smtClean="0"/>
              <a:t>Revolusi</a:t>
            </a:r>
            <a:r>
              <a:rPr lang="en-US" dirty="0" smtClean="0"/>
              <a:t> </a:t>
            </a:r>
            <a:r>
              <a:rPr lang="en-US" dirty="0" err="1" smtClean="0"/>
              <a:t>Sosial</a:t>
            </a:r>
            <a:r>
              <a:rPr lang="en-US" dirty="0" smtClean="0"/>
              <a:t> II : </a:t>
            </a:r>
            <a:r>
              <a:rPr lang="en-US" dirty="0" err="1" smtClean="0"/>
              <a:t>Agraria</a:t>
            </a:r>
            <a:endParaRPr lang="en-US" dirty="0" smtClean="0"/>
          </a:p>
          <a:p>
            <a:r>
              <a:rPr lang="en-US" dirty="0" err="1" smtClean="0"/>
              <a:t>Tahap</a:t>
            </a:r>
            <a:r>
              <a:rPr lang="en-US" dirty="0" smtClean="0"/>
              <a:t> IV : </a:t>
            </a:r>
            <a:r>
              <a:rPr lang="en-US" dirty="0" err="1" smtClean="0"/>
              <a:t>Revolusi</a:t>
            </a:r>
            <a:r>
              <a:rPr lang="en-US" dirty="0" smtClean="0"/>
              <a:t> </a:t>
            </a:r>
            <a:r>
              <a:rPr lang="en-US" dirty="0" err="1" smtClean="0"/>
              <a:t>Sosial</a:t>
            </a:r>
            <a:r>
              <a:rPr lang="en-US" dirty="0" smtClean="0"/>
              <a:t> III : </a:t>
            </a:r>
            <a:r>
              <a:rPr lang="en-US" dirty="0" err="1" smtClean="0"/>
              <a:t>Industrialisasi</a:t>
            </a:r>
            <a:endParaRPr lang="en-US" dirty="0" smtClean="0"/>
          </a:p>
          <a:p>
            <a:r>
              <a:rPr lang="en-US" dirty="0" err="1" smtClean="0"/>
              <a:t>Tahap</a:t>
            </a:r>
            <a:r>
              <a:rPr lang="en-US" dirty="0" smtClean="0"/>
              <a:t> V : </a:t>
            </a:r>
            <a:r>
              <a:rPr lang="en-US" dirty="0" err="1" smtClean="0"/>
              <a:t>Revolusi</a:t>
            </a:r>
            <a:r>
              <a:rPr lang="en-US" dirty="0" smtClean="0"/>
              <a:t> </a:t>
            </a:r>
            <a:r>
              <a:rPr lang="en-US" dirty="0" err="1" smtClean="0"/>
              <a:t>Sosal</a:t>
            </a:r>
            <a:r>
              <a:rPr lang="en-US" dirty="0" smtClean="0"/>
              <a:t> IV : </a:t>
            </a:r>
            <a:r>
              <a:rPr lang="en-US" dirty="0" err="1" smtClean="0"/>
              <a:t>Informasi</a:t>
            </a:r>
            <a:endParaRPr lang="en-US" dirty="0" smtClean="0"/>
          </a:p>
          <a:p>
            <a:r>
              <a:rPr lang="en-US" dirty="0" err="1" smtClean="0"/>
              <a:t>Tahap</a:t>
            </a:r>
            <a:r>
              <a:rPr lang="en-US" dirty="0" smtClean="0"/>
              <a:t> VI : </a:t>
            </a:r>
            <a:r>
              <a:rPr lang="en-US" dirty="0" err="1" smtClean="0"/>
              <a:t>Revolusi</a:t>
            </a:r>
            <a:r>
              <a:rPr lang="en-US" dirty="0" smtClean="0"/>
              <a:t> </a:t>
            </a:r>
            <a:r>
              <a:rPr lang="en-US" dirty="0" err="1" smtClean="0"/>
              <a:t>Sosial</a:t>
            </a:r>
            <a:r>
              <a:rPr lang="en-US" dirty="0" smtClean="0"/>
              <a:t> V : ….? (</a:t>
            </a:r>
            <a:r>
              <a:rPr lang="en-US" dirty="0" err="1" smtClean="0"/>
              <a:t>apa</a:t>
            </a:r>
            <a:r>
              <a:rPr lang="en-US" dirty="0" smtClean="0"/>
              <a:t> yang </a:t>
            </a:r>
            <a:r>
              <a:rPr lang="en-US" dirty="0" err="1" smtClean="0"/>
              <a:t>akan</a:t>
            </a:r>
            <a:r>
              <a:rPr lang="en-US" dirty="0" smtClean="0"/>
              <a:t> </a:t>
            </a:r>
            <a:r>
              <a:rPr lang="en-US" dirty="0" err="1" smtClean="0"/>
              <a:t>terjadi</a:t>
            </a:r>
            <a:r>
              <a:rPr lang="en-US"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rtl="0">
              <a:spcBef>
                <a:spcPct val="0"/>
              </a:spcBef>
            </a:pPr>
            <a:r>
              <a:rPr lang="en-US" sz="4500" dirty="0" err="1">
                <a:solidFill>
                  <a:schemeClr val="tx2"/>
                </a:solidFill>
                <a:latin typeface="+mj-lt"/>
              </a:rPr>
              <a:t>Faktor</a:t>
            </a:r>
            <a:r>
              <a:rPr lang="en-US" sz="4500" dirty="0">
                <a:solidFill>
                  <a:schemeClr val="tx2"/>
                </a:solidFill>
                <a:latin typeface="+mj-lt"/>
              </a:rPr>
              <a:t> yang </a:t>
            </a:r>
            <a:r>
              <a:rPr lang="en-US" sz="4500" dirty="0" err="1">
                <a:solidFill>
                  <a:schemeClr val="tx2"/>
                </a:solidFill>
                <a:latin typeface="+mj-lt"/>
              </a:rPr>
              <a:t>mempengaruhi</a:t>
            </a:r>
            <a:r>
              <a:rPr lang="en-US" sz="4500" dirty="0">
                <a:solidFill>
                  <a:schemeClr val="tx2"/>
                </a:solidFill>
                <a:latin typeface="+mj-lt"/>
              </a:rPr>
              <a:t> </a:t>
            </a:r>
            <a:r>
              <a:rPr lang="en-US" sz="4500" dirty="0" err="1">
                <a:solidFill>
                  <a:schemeClr val="tx2"/>
                </a:solidFill>
                <a:latin typeface="+mj-lt"/>
              </a:rPr>
              <a:t>Perubahan</a:t>
            </a:r>
            <a:r>
              <a:rPr lang="en-US" sz="4500" dirty="0">
                <a:solidFill>
                  <a:schemeClr val="tx2"/>
                </a:solidFill>
                <a:latin typeface="+mj-lt"/>
              </a:rPr>
              <a:t> </a:t>
            </a:r>
            <a:r>
              <a:rPr lang="en-US" sz="4500" dirty="0" err="1">
                <a:solidFill>
                  <a:schemeClr val="tx2"/>
                </a:solidFill>
                <a:latin typeface="+mj-lt"/>
              </a:rPr>
              <a:t>Sosial</a:t>
            </a:r>
            <a:r>
              <a:rPr lang="en-US" sz="4500" dirty="0">
                <a:solidFill>
                  <a:schemeClr val="tx2"/>
                </a:solidFill>
                <a:latin typeface="+mj-lt"/>
              </a:rPr>
              <a:t> </a:t>
            </a:r>
          </a:p>
        </p:txBody>
      </p:sp>
      <p:sp>
        <p:nvSpPr>
          <p:cNvPr id="3" name="Content Placeholder 2"/>
          <p:cNvSpPr>
            <a:spLocks noGrp="1"/>
          </p:cNvSpPr>
          <p:nvPr>
            <p:ph idx="1"/>
          </p:nvPr>
        </p:nvSpPr>
        <p:spPr/>
        <p:txBody>
          <a:bodyPr>
            <a:normAutofit/>
          </a:bodyPr>
          <a:lstStyle/>
          <a:p>
            <a:pPr lvl="0"/>
            <a:r>
              <a:rPr lang="en-US" sz="2800" dirty="0" smtClean="0"/>
              <a:t>Internal</a:t>
            </a:r>
          </a:p>
          <a:p>
            <a:pPr lvl="1"/>
            <a:r>
              <a:rPr lang="en-US" dirty="0" err="1" smtClean="0"/>
              <a:t>Pertambahan</a:t>
            </a:r>
            <a:r>
              <a:rPr lang="en-US" dirty="0" smtClean="0"/>
              <a:t> </a:t>
            </a:r>
            <a:r>
              <a:rPr lang="en-US" dirty="0" err="1" smtClean="0"/>
              <a:t>dan</a:t>
            </a:r>
            <a:r>
              <a:rPr lang="en-US" dirty="0" smtClean="0"/>
              <a:t> </a:t>
            </a:r>
            <a:r>
              <a:rPr lang="en-US" dirty="0" err="1" smtClean="0"/>
              <a:t>pengurangan</a:t>
            </a:r>
            <a:r>
              <a:rPr lang="en-US" dirty="0" smtClean="0"/>
              <a:t> </a:t>
            </a:r>
            <a:r>
              <a:rPr lang="en-US" dirty="0" err="1" smtClean="0"/>
              <a:t>penduduk</a:t>
            </a:r>
            <a:endParaRPr lang="en-US" dirty="0" smtClean="0"/>
          </a:p>
          <a:p>
            <a:pPr lvl="1"/>
            <a:r>
              <a:rPr lang="en-US" dirty="0" err="1" smtClean="0"/>
              <a:t>Penemuan-penemuan</a:t>
            </a:r>
            <a:r>
              <a:rPr lang="en-US" dirty="0" smtClean="0"/>
              <a:t> </a:t>
            </a:r>
            <a:r>
              <a:rPr lang="en-US" dirty="0" err="1" smtClean="0"/>
              <a:t>baru</a:t>
            </a:r>
            <a:endParaRPr lang="en-US" dirty="0" smtClean="0"/>
          </a:p>
          <a:p>
            <a:pPr lvl="1"/>
            <a:r>
              <a:rPr lang="en-US" dirty="0" err="1" smtClean="0"/>
              <a:t>Konflik</a:t>
            </a:r>
            <a:endParaRPr lang="en-US" dirty="0" smtClean="0"/>
          </a:p>
          <a:p>
            <a:pPr lvl="1"/>
            <a:r>
              <a:rPr lang="en-US" dirty="0" err="1" smtClean="0"/>
              <a:t>pemberontakan</a:t>
            </a:r>
            <a:r>
              <a:rPr lang="en-US" dirty="0" smtClean="0"/>
              <a:t>/</a:t>
            </a:r>
            <a:r>
              <a:rPr lang="en-US" dirty="0" err="1" smtClean="0"/>
              <a:t>revolusi</a:t>
            </a:r>
            <a:r>
              <a:rPr lang="en-US" dirty="0" smtClean="0"/>
              <a:t> </a:t>
            </a:r>
            <a:r>
              <a:rPr lang="en-US" dirty="0" err="1" smtClean="0"/>
              <a:t>dari</a:t>
            </a:r>
            <a:r>
              <a:rPr lang="en-US" dirty="0" smtClean="0"/>
              <a:t> </a:t>
            </a:r>
            <a:r>
              <a:rPr lang="en-US" dirty="0" err="1" smtClean="0"/>
              <a:t>dalam</a:t>
            </a:r>
            <a:r>
              <a:rPr lang="en-US" dirty="0" smtClean="0"/>
              <a:t> </a:t>
            </a:r>
            <a:r>
              <a:rPr lang="en-US" dirty="0" err="1" smtClean="0"/>
              <a:t>masyarakat</a:t>
            </a:r>
            <a:endParaRPr lang="en-US" dirty="0" smtClean="0"/>
          </a:p>
          <a:p>
            <a:pPr lvl="0"/>
            <a:r>
              <a:rPr lang="en-US" sz="2800" dirty="0" err="1" smtClean="0"/>
              <a:t>Eksternal</a:t>
            </a:r>
            <a:endParaRPr lang="en-US" sz="2800" dirty="0" smtClean="0"/>
          </a:p>
          <a:p>
            <a:pPr lvl="1"/>
            <a:r>
              <a:rPr lang="en-US" dirty="0" err="1" smtClean="0"/>
              <a:t>perubahan</a:t>
            </a:r>
            <a:r>
              <a:rPr lang="en-US" dirty="0" smtClean="0"/>
              <a:t> </a:t>
            </a:r>
            <a:r>
              <a:rPr lang="en-US" dirty="0" err="1" smtClean="0"/>
              <a:t>lingkungan</a:t>
            </a:r>
            <a:r>
              <a:rPr lang="en-US" dirty="0" smtClean="0"/>
              <a:t> </a:t>
            </a:r>
            <a:r>
              <a:rPr lang="en-US" dirty="0" err="1" smtClean="0"/>
              <a:t>fisik</a:t>
            </a:r>
            <a:endParaRPr lang="en-US" dirty="0" smtClean="0"/>
          </a:p>
          <a:p>
            <a:pPr lvl="1"/>
            <a:r>
              <a:rPr lang="en-US" dirty="0" err="1" smtClean="0"/>
              <a:t>peperangan</a:t>
            </a:r>
            <a:endParaRPr lang="en-US" dirty="0" smtClean="0"/>
          </a:p>
          <a:p>
            <a:pPr lvl="1"/>
            <a:r>
              <a:rPr lang="en-US" dirty="0" err="1" smtClean="0"/>
              <a:t>pengaruh</a:t>
            </a:r>
            <a:r>
              <a:rPr lang="en-US" dirty="0" smtClean="0"/>
              <a:t> </a:t>
            </a:r>
            <a:r>
              <a:rPr lang="en-US" dirty="0" err="1" smtClean="0"/>
              <a:t>budaya</a:t>
            </a:r>
            <a:r>
              <a:rPr lang="en-US" dirty="0" smtClean="0"/>
              <a:t> lain</a:t>
            </a:r>
          </a:p>
          <a:p>
            <a:pPr lvl="1"/>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wipe(down)">
                                      <p:cBhvr>
                                        <p:cTn id="30" dur="500"/>
                                        <p:tgtEl>
                                          <p:spTgt spid="3">
                                            <p:txEl>
                                              <p:pRg st="7" end="7"/>
                                            </p:txEl>
                                          </p:spTgt>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wipe(down)">
                                      <p:cBhvr>
                                        <p:cTn id="3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Faktor</a:t>
            </a:r>
            <a:r>
              <a:rPr lang="en-US" dirty="0" smtClean="0"/>
              <a:t> </a:t>
            </a:r>
            <a:r>
              <a:rPr lang="en-US" dirty="0" err="1" smtClean="0"/>
              <a:t>Pendorong</a:t>
            </a:r>
            <a:r>
              <a:rPr lang="en-US" dirty="0" smtClean="0"/>
              <a:t> </a:t>
            </a:r>
            <a:r>
              <a:rPr lang="en-US" dirty="0" err="1" smtClean="0"/>
              <a:t>Terjadinya</a:t>
            </a:r>
            <a:r>
              <a:rPr lang="en-US" dirty="0" smtClean="0"/>
              <a:t> </a:t>
            </a:r>
            <a:r>
              <a:rPr lang="en-US" dirty="0" err="1" smtClean="0"/>
              <a:t>Perubahan</a:t>
            </a:r>
            <a:r>
              <a:rPr lang="en-US" dirty="0" smtClean="0"/>
              <a:t> </a:t>
            </a:r>
            <a:r>
              <a:rPr lang="en-US" dirty="0" err="1" smtClean="0"/>
              <a:t>Sosial</a:t>
            </a:r>
            <a:endParaRPr lang="en-US" dirty="0"/>
          </a:p>
        </p:txBody>
      </p:sp>
      <p:sp>
        <p:nvSpPr>
          <p:cNvPr id="3" name="Content Placeholder 2"/>
          <p:cNvSpPr>
            <a:spLocks noGrp="1"/>
          </p:cNvSpPr>
          <p:nvPr>
            <p:ph idx="1"/>
          </p:nvPr>
        </p:nvSpPr>
        <p:spPr/>
        <p:txBody>
          <a:bodyPr/>
          <a:lstStyle/>
          <a:p>
            <a:r>
              <a:rPr lang="en-US" dirty="0" err="1" smtClean="0"/>
              <a:t>Intensitas</a:t>
            </a:r>
            <a:r>
              <a:rPr lang="en-US" dirty="0" smtClean="0"/>
              <a:t> </a:t>
            </a:r>
            <a:r>
              <a:rPr lang="en-US" dirty="0" err="1" smtClean="0"/>
              <a:t>hubungan</a:t>
            </a:r>
            <a:r>
              <a:rPr lang="en-US" dirty="0" smtClean="0"/>
              <a:t>/</a:t>
            </a:r>
            <a:r>
              <a:rPr lang="en-US" dirty="0" err="1" smtClean="0"/>
              <a:t>kontak</a:t>
            </a:r>
            <a:r>
              <a:rPr lang="en-US" dirty="0" smtClean="0"/>
              <a:t> </a:t>
            </a:r>
            <a:r>
              <a:rPr lang="en-US" dirty="0" err="1" smtClean="0"/>
              <a:t>dengan</a:t>
            </a:r>
            <a:r>
              <a:rPr lang="en-US" dirty="0" smtClean="0"/>
              <a:t> </a:t>
            </a:r>
            <a:r>
              <a:rPr lang="en-US" dirty="0" err="1" smtClean="0"/>
              <a:t>kebudayaan</a:t>
            </a:r>
            <a:r>
              <a:rPr lang="en-US" dirty="0" smtClean="0"/>
              <a:t> lain</a:t>
            </a:r>
          </a:p>
          <a:p>
            <a:r>
              <a:rPr lang="en-US" dirty="0" smtClean="0"/>
              <a:t>Tingkat </a:t>
            </a:r>
            <a:r>
              <a:rPr lang="en-US" dirty="0" err="1" smtClean="0"/>
              <a:t>Pendidikan</a:t>
            </a:r>
            <a:r>
              <a:rPr lang="en-US" b="1" dirty="0" smtClean="0"/>
              <a:t> </a:t>
            </a:r>
            <a:r>
              <a:rPr lang="en-US" dirty="0" smtClean="0"/>
              <a:t>yang </a:t>
            </a:r>
            <a:r>
              <a:rPr lang="en-US" dirty="0" err="1" smtClean="0"/>
              <a:t>maju</a:t>
            </a:r>
            <a:endParaRPr lang="en-US" dirty="0" smtClean="0"/>
          </a:p>
          <a:p>
            <a:r>
              <a:rPr lang="en-US" dirty="0" err="1" smtClean="0"/>
              <a:t>Sikap</a:t>
            </a:r>
            <a:r>
              <a:rPr lang="en-US" dirty="0" smtClean="0"/>
              <a:t> </a:t>
            </a:r>
            <a:r>
              <a:rPr lang="en-US" dirty="0" err="1" smtClean="0"/>
              <a:t>terbuka</a:t>
            </a:r>
            <a:r>
              <a:rPr lang="en-US" dirty="0" smtClean="0"/>
              <a:t> </a:t>
            </a:r>
            <a:r>
              <a:rPr lang="en-US" dirty="0" err="1" smtClean="0"/>
              <a:t>dari</a:t>
            </a:r>
            <a:r>
              <a:rPr lang="en-US" dirty="0" smtClean="0"/>
              <a:t> </a:t>
            </a:r>
            <a:r>
              <a:rPr lang="en-US" dirty="0" err="1" smtClean="0"/>
              <a:t>masyarakat</a:t>
            </a:r>
            <a:endParaRPr lang="en-US" dirty="0" smtClean="0"/>
          </a:p>
          <a:p>
            <a:r>
              <a:rPr lang="en-US" dirty="0" smtClean="0"/>
              <a:t> </a:t>
            </a:r>
            <a:r>
              <a:rPr lang="en-US" dirty="0" err="1" smtClean="0"/>
              <a:t>Sikap</a:t>
            </a:r>
            <a:r>
              <a:rPr lang="en-US" dirty="0" smtClean="0"/>
              <a:t> </a:t>
            </a:r>
            <a:r>
              <a:rPr lang="en-US" dirty="0" err="1" smtClean="0"/>
              <a:t>ingin</a:t>
            </a:r>
            <a:r>
              <a:rPr lang="en-US" dirty="0" smtClean="0"/>
              <a:t> </a:t>
            </a:r>
            <a:r>
              <a:rPr lang="en-US" dirty="0" err="1" smtClean="0"/>
              <a:t>berkembang</a:t>
            </a:r>
            <a:r>
              <a:rPr lang="en-US" dirty="0" smtClean="0"/>
              <a:t> </a:t>
            </a:r>
            <a:r>
              <a:rPr lang="en-US" dirty="0" err="1" smtClean="0"/>
              <a:t>dan</a:t>
            </a:r>
            <a:r>
              <a:rPr lang="en-US" dirty="0" smtClean="0"/>
              <a:t> </a:t>
            </a:r>
            <a:r>
              <a:rPr lang="en-US" dirty="0" err="1" smtClean="0"/>
              <a:t>maju</a:t>
            </a:r>
            <a:r>
              <a:rPr lang="en-US" dirty="0" smtClean="0"/>
              <a:t> </a:t>
            </a:r>
            <a:r>
              <a:rPr lang="en-US" dirty="0" err="1" smtClean="0"/>
              <a:t>dari</a:t>
            </a:r>
            <a:r>
              <a:rPr lang="en-US" dirty="0" smtClean="0"/>
              <a:t> </a:t>
            </a:r>
            <a:r>
              <a:rPr lang="en-US" dirty="0" err="1" smtClean="0"/>
              <a:t>masyarakat</a:t>
            </a:r>
            <a:endParaRPr lang="en-US" dirty="0" smtClean="0"/>
          </a:p>
          <a:p>
            <a:r>
              <a:rPr lang="en-US" dirty="0" err="1" smtClean="0"/>
              <a:t>dll</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1551</TotalTime>
  <Words>1160</Words>
  <Application>Microsoft Office PowerPoint</Application>
  <PresentationFormat>On-screen Show (4:3)</PresentationFormat>
  <Paragraphs>158</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Flow</vt:lpstr>
      <vt:lpstr>SOSIOLOGI</vt:lpstr>
      <vt:lpstr>Slide 2</vt:lpstr>
      <vt:lpstr>Perubahan Sosial dan Kebudayaan</vt:lpstr>
      <vt:lpstr>Perubahan Sosial</vt:lpstr>
      <vt:lpstr>Perubahan Sosial</vt:lpstr>
      <vt:lpstr>Perubahan Sosial</vt:lpstr>
      <vt:lpstr>Transformasi Kehidupan Masyarakat</vt:lpstr>
      <vt:lpstr>Faktor yang mempengaruhi Perubahan Sosial </vt:lpstr>
      <vt:lpstr>Faktor Pendorong Terjadinya Perubahan Sosial</vt:lpstr>
      <vt:lpstr>Faktor Penghambat Terjadinya Perubahan Sosial</vt:lpstr>
      <vt:lpstr>Bentuk-bentuk Perubahan Sosial</vt:lpstr>
      <vt:lpstr>Bentuk-bentuk Perubahan Sosial</vt:lpstr>
      <vt:lpstr>Bentuk-bentuk Perubahan Sosial</vt:lpstr>
      <vt:lpstr>Kebudayaan</vt:lpstr>
      <vt:lpstr>Kebudayaan ?</vt:lpstr>
      <vt:lpstr>Pengertian Kebudayaan</vt:lpstr>
      <vt:lpstr>Hubungan Manusia dengan Kebudayaan</vt:lpstr>
      <vt:lpstr>Hubungan Manusia dengan Kebudayaan</vt:lpstr>
      <vt:lpstr>Manusia Sebagai Makhluk Budaya</vt:lpstr>
      <vt:lpstr>Fungsi Kebudayaan ?</vt:lpstr>
      <vt:lpstr>Wujud Kebudayaan</vt:lpstr>
      <vt:lpstr>Slide 22</vt:lpstr>
      <vt:lpstr>Slide 23</vt:lpstr>
      <vt:lpstr>Wujud Kebudayaan</vt:lpstr>
      <vt:lpstr>Wujud Kebudayaan</vt:lpstr>
      <vt:lpstr>Unsur-Unsur Kebudayaan</vt:lpstr>
      <vt:lpstr>Unsur Kebudayaan</vt:lpstr>
      <vt:lpstr>Sifat dan Hakikat Kebudayaan</vt:lpstr>
      <vt:lpstr>Tragedi Kebudayaan</vt:lpstr>
      <vt:lpstr>Technoculture</vt:lpstr>
      <vt:lpstr>Slide 31</vt:lpstr>
      <vt:lpstr>Slide 32</vt:lpstr>
      <vt:lpstr>Aspek Teknologi</vt:lpstr>
      <vt:lpstr>UJIAN AKHIR SEMESTER</vt:lpstr>
      <vt:lpstr>Slide 35</vt:lpstr>
      <vt:lpstr>Slide 36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SOSIOLOGI</dc:title>
  <dc:creator/>
  <cp:lastModifiedBy>SONY</cp:lastModifiedBy>
  <cp:revision>96</cp:revision>
  <dcterms:created xsi:type="dcterms:W3CDTF">2006-08-16T00:00:00Z</dcterms:created>
  <dcterms:modified xsi:type="dcterms:W3CDTF">2014-12-01T23:24:10Z</dcterms:modified>
</cp:coreProperties>
</file>