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88538A-46A6-4585-91DB-1C047C633442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1C780E-C337-4C95-956B-5992A100B02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ctr"/>
            <a:r>
              <a:rPr lang="en-US" dirty="0" smtClean="0"/>
              <a:t>"</a:t>
            </a:r>
            <a:r>
              <a:rPr lang="en-US" sz="2400" dirty="0" err="1" smtClean="0"/>
              <a:t>Penanganan</a:t>
            </a:r>
            <a:r>
              <a:rPr lang="en-US" sz="2400" dirty="0" smtClean="0"/>
              <a:t> </a:t>
            </a:r>
            <a:r>
              <a:rPr lang="en-US" sz="2400" dirty="0" err="1" smtClean="0"/>
              <a:t>perkara</a:t>
            </a:r>
            <a:r>
              <a:rPr lang="en-US" sz="2400" dirty="0" smtClean="0"/>
              <a:t> </a:t>
            </a:r>
            <a:r>
              <a:rPr lang="en-US" sz="2400" dirty="0" err="1" smtClean="0"/>
              <a:t>korupsi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Indonesia per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1.600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1.700 </a:t>
            </a:r>
            <a:r>
              <a:rPr lang="en-US" sz="2400" dirty="0" err="1" smtClean="0"/>
              <a:t>perkara</a:t>
            </a:r>
            <a:r>
              <a:rPr lang="en-US" sz="2400" dirty="0" smtClean="0"/>
              <a:t>.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menduduki</a:t>
            </a:r>
            <a:r>
              <a:rPr lang="en-US" sz="2400" dirty="0" smtClean="0"/>
              <a:t> </a:t>
            </a:r>
            <a:r>
              <a:rPr lang="en-US" sz="2400" dirty="0" err="1" smtClean="0"/>
              <a:t>peringkat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China yang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4.500 </a:t>
            </a:r>
            <a:r>
              <a:rPr lang="en-US" sz="2400" dirty="0" err="1" smtClean="0"/>
              <a:t>perkara</a:t>
            </a:r>
            <a:r>
              <a:rPr lang="en-US" sz="2400" dirty="0" smtClean="0"/>
              <a:t>,“.(</a:t>
            </a:r>
            <a:r>
              <a:rPr lang="en-US" sz="2400" dirty="0" err="1" smtClean="0"/>
              <a:t>Kepala</a:t>
            </a:r>
            <a:r>
              <a:rPr lang="en-US" sz="2400" dirty="0" smtClean="0"/>
              <a:t> Biro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</a:t>
            </a:r>
            <a:r>
              <a:rPr lang="en-US" sz="2400" dirty="0" err="1" smtClean="0"/>
              <a:t>Kejaksaan</a:t>
            </a:r>
            <a:r>
              <a:rPr lang="en-US" sz="2400" dirty="0" smtClean="0"/>
              <a:t> </a:t>
            </a:r>
            <a:r>
              <a:rPr lang="en-US" sz="2400" dirty="0" err="1" smtClean="0"/>
              <a:t>Agung</a:t>
            </a:r>
            <a:r>
              <a:rPr lang="en-US" sz="2400" dirty="0" smtClean="0"/>
              <a:t> </a:t>
            </a:r>
            <a:r>
              <a:rPr lang="en-US" sz="2400" dirty="0" err="1" smtClean="0"/>
              <a:t>Feri</a:t>
            </a:r>
            <a:r>
              <a:rPr lang="en-US" sz="2400" dirty="0" smtClean="0"/>
              <a:t> </a:t>
            </a:r>
            <a:r>
              <a:rPr lang="en-US" sz="2400" dirty="0" err="1" smtClean="0"/>
              <a:t>Wibisono</a:t>
            </a:r>
            <a:r>
              <a:rPr lang="en-US" sz="2400" dirty="0" smtClean="0"/>
              <a:t>).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4163079" cy="31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lvl="0" algn="l"/>
            <a:r>
              <a:rPr lang="en-US" dirty="0" smtClean="0"/>
              <a:t>-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nurani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refleksi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r>
              <a:rPr lang="en-US" dirty="0" smtClean="0"/>
              <a:t>-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rasa </a:t>
            </a:r>
            <a:r>
              <a:rPr lang="en-US" dirty="0" err="1" smtClean="0"/>
              <a:t>bersalah</a:t>
            </a:r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r>
              <a:rPr lang="en-US" dirty="0" smtClean="0"/>
              <a:t>-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r>
              <a:rPr lang="en-US" dirty="0" smtClean="0"/>
              <a:t>-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71810"/>
            <a:ext cx="37147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l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tumbuhnya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kenegaraan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diiringi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supremasi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penuntuan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KPK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moral anti </a:t>
            </a:r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bernegara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(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silahkan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  Tri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lemahnya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koruptor</a:t>
            </a:r>
            <a:r>
              <a:rPr lang="en-US" dirty="0" smtClean="0"/>
              <a:t>, </a:t>
            </a:r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penuntutan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 </a:t>
            </a:r>
            <a:r>
              <a:rPr lang="en-US" dirty="0" err="1" smtClean="0"/>
              <a:t>supremasi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</a:t>
            </a:r>
            <a:r>
              <a:rPr lang="en-US" dirty="0" err="1" smtClean="0"/>
              <a:t>lainnya</a:t>
            </a:r>
            <a:r>
              <a:rPr lang="en-US" dirty="0" smtClean="0"/>
              <a:t>)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video yang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silahkan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, </a:t>
            </a:r>
            <a:r>
              <a:rPr lang="en-US" dirty="0" err="1" smtClean="0"/>
              <a:t>maaf</a:t>
            </a:r>
            <a:r>
              <a:rPr lang="en-US" dirty="0" smtClean="0"/>
              <a:t> </a:t>
            </a:r>
            <a:r>
              <a:rPr lang="en-US" dirty="0" err="1" smtClean="0"/>
              <a:t>Cuma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bantu </a:t>
            </a:r>
            <a:r>
              <a:rPr lang="en-US" dirty="0" err="1" smtClean="0"/>
              <a:t>demikian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ctr"/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memprihatinkan</a:t>
            </a:r>
            <a:r>
              <a:rPr lang="en-US" dirty="0" smtClean="0"/>
              <a:t>.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trias</a:t>
            </a:r>
            <a:r>
              <a:rPr lang="en-US" dirty="0" smtClean="0"/>
              <a:t> </a:t>
            </a:r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terjangkiti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8635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0219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86256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Lembaga-lembaga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 yang </a:t>
            </a:r>
            <a:r>
              <a:rPr lang="en-US" dirty="0" err="1" smtClean="0"/>
              <a:t>oknumnya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rule of law. </a:t>
            </a:r>
          </a:p>
          <a:p>
            <a:endParaRPr lang="en-US" dirty="0" smtClean="0"/>
          </a:p>
          <a:p>
            <a:pPr lvl="0" algn="l"/>
            <a:r>
              <a:rPr lang="en-US" dirty="0" smtClean="0"/>
              <a:t>- </a:t>
            </a:r>
            <a:r>
              <a:rPr lang="en-US" dirty="0" err="1" smtClean="0"/>
              <a:t>Delegitimasi</a:t>
            </a:r>
            <a:endParaRPr lang="en-US" dirty="0" smtClean="0"/>
          </a:p>
          <a:p>
            <a:pPr lvl="0"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 Abuse </a:t>
            </a:r>
            <a:r>
              <a:rPr lang="en-US" dirty="0" smtClean="0"/>
              <a:t>of power</a:t>
            </a:r>
          </a:p>
          <a:p>
            <a:pPr lvl="0" algn="l"/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2933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1462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452565"/>
            <a:ext cx="3429024" cy="24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lvl="0" algn="l"/>
            <a:r>
              <a:rPr lang="en-US" dirty="0" smtClean="0"/>
              <a:t>-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 smtClean="0"/>
          </a:p>
          <a:p>
            <a:pPr lvl="0"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 </a:t>
            </a:r>
            <a:r>
              <a:rPr lang="en-US" dirty="0" err="1" smtClean="0"/>
              <a:t>Menggangu</a:t>
            </a:r>
            <a:r>
              <a:rPr lang="en-US" dirty="0" smtClean="0"/>
              <a:t> </a:t>
            </a:r>
            <a:r>
              <a:rPr lang="en-US" dirty="0" err="1" smtClean="0"/>
              <a:t>stabilitas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pilkada</a:t>
            </a:r>
            <a:r>
              <a:rPr lang="en-US" dirty="0" smtClean="0"/>
              <a:t>,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transparansi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ct: </a:t>
            </a:r>
            <a:r>
              <a:rPr lang="en-US" dirty="0" err="1" smtClean="0"/>
              <a:t>keputusan</a:t>
            </a:r>
            <a:r>
              <a:rPr lang="en-US" dirty="0" smtClean="0"/>
              <a:t> hakim </a:t>
            </a:r>
            <a:r>
              <a:rPr lang="en-US" dirty="0" err="1" smtClean="0"/>
              <a:t>dan</a:t>
            </a:r>
            <a:r>
              <a:rPr lang="en-US" dirty="0" smtClean="0"/>
              <a:t> legislative)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r>
              <a:rPr lang="en-US" dirty="0" smtClean="0"/>
              <a:t>- </a:t>
            </a:r>
            <a:r>
              <a:rPr lang="en-US" dirty="0" err="1" smtClean="0"/>
              <a:t>Menyokong</a:t>
            </a:r>
            <a:r>
              <a:rPr lang="en-US" dirty="0" smtClean="0"/>
              <a:t> </a:t>
            </a:r>
            <a:r>
              <a:rPr lang="en-US" dirty="0" err="1" smtClean="0"/>
              <a:t>nepotisme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patronasi</a:t>
            </a:r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1742" y="357166"/>
            <a:ext cx="2834079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00438"/>
            <a:ext cx="3190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4568" y="5285836"/>
            <a:ext cx="2098919" cy="1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ctr"/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moral </a:t>
            </a:r>
            <a:r>
              <a:rPr lang="en-US" dirty="0" err="1" smtClean="0"/>
              <a:t>bangsa</a:t>
            </a:r>
            <a:r>
              <a:rPr lang="en-US" dirty="0" smtClean="0"/>
              <a:t>. </a:t>
            </a:r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oknum-okum</a:t>
            </a:r>
            <a:r>
              <a:rPr lang="en-US" dirty="0" smtClean="0"/>
              <a:t> </a:t>
            </a:r>
            <a:r>
              <a:rPr lang="en-US" dirty="0" err="1" smtClean="0"/>
              <a:t>penegak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politisi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moral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algn="ctr"/>
            <a:endParaRPr lang="en-US" sz="2400" dirty="0" smtClean="0"/>
          </a:p>
          <a:p>
            <a:pPr lvl="0" algn="l"/>
            <a:r>
              <a:rPr lang="en-US" sz="2400" dirty="0" smtClean="0"/>
              <a:t>-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terbiasa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praktik</a:t>
            </a:r>
            <a:r>
              <a:rPr lang="en-US" sz="2400" dirty="0" smtClean="0"/>
              <a:t> </a:t>
            </a:r>
            <a:r>
              <a:rPr lang="en-US" sz="2400" dirty="0" err="1" smtClean="0"/>
              <a:t>suap</a:t>
            </a:r>
            <a:r>
              <a:rPr lang="en-US" sz="2400" dirty="0" smtClean="0"/>
              <a:t> </a:t>
            </a:r>
            <a:r>
              <a:rPr lang="en-US" sz="2400" dirty="0" err="1" smtClean="0"/>
              <a:t>menyuap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urusan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lvl="0" algn="l"/>
            <a:r>
              <a:rPr lang="en-US" sz="2400" dirty="0" smtClean="0"/>
              <a:t>- </a:t>
            </a:r>
            <a:r>
              <a:rPr lang="en-US" sz="2400" dirty="0" err="1" smtClean="0"/>
              <a:t>Demokrasi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seharusnya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berpartisipasi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geser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praktik</a:t>
            </a:r>
            <a:r>
              <a:rPr lang="en-US" sz="2400" dirty="0" smtClean="0"/>
              <a:t> </a:t>
            </a:r>
            <a:r>
              <a:rPr lang="en-US" sz="2400" dirty="0" err="1" smtClean="0"/>
              <a:t>oligarki</a:t>
            </a:r>
            <a:r>
              <a:rPr lang="en-US" sz="2400" dirty="0" smtClean="0"/>
              <a:t>.</a:t>
            </a:r>
          </a:p>
          <a:p>
            <a:pPr algn="l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7181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>
            <a:normAutofit/>
          </a:bodyPr>
          <a:lstStyle/>
          <a:p>
            <a:pPr lvl="0" algn="l"/>
            <a:r>
              <a:rPr lang="en-US" sz="2400" dirty="0" err="1" smtClean="0"/>
              <a:t>intoleransi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kekerasan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biasa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praktik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</a:t>
            </a:r>
            <a:endParaRPr lang="en-US" sz="2400" dirty="0" smtClean="0"/>
          </a:p>
          <a:p>
            <a:pPr lvl="0" algn="l"/>
            <a:endParaRPr lang="en-US" sz="2400" dirty="0" smtClean="0"/>
          </a:p>
          <a:p>
            <a:pPr lvl="0" algn="l"/>
            <a:endParaRPr lang="en-US" sz="2400" dirty="0" smtClean="0"/>
          </a:p>
          <a:p>
            <a:pPr lvl="0" algn="l"/>
            <a:endParaRPr lang="en-US" sz="2400" dirty="0" smtClean="0"/>
          </a:p>
          <a:p>
            <a:pPr lvl="0" algn="l"/>
            <a:endParaRPr lang="en-US" sz="2400" dirty="0" smtClean="0"/>
          </a:p>
          <a:p>
            <a:pPr lvl="0" algn="l"/>
            <a:endParaRPr lang="en-US" sz="2400" dirty="0" smtClean="0"/>
          </a:p>
          <a:p>
            <a:pPr lvl="0" algn="l"/>
            <a:r>
              <a:rPr lang="en-US" sz="2400" dirty="0" err="1" smtClean="0"/>
              <a:t>pedagang</a:t>
            </a:r>
            <a:r>
              <a:rPr lang="en-US" sz="2400" dirty="0" smtClean="0"/>
              <a:t> </a:t>
            </a:r>
            <a:r>
              <a:rPr lang="en-US" sz="2400" dirty="0" err="1" smtClean="0"/>
              <a:t>seenaknya</a:t>
            </a:r>
            <a:r>
              <a:rPr lang="en-US" sz="2400" dirty="0" smtClean="0"/>
              <a:t> </a:t>
            </a:r>
            <a:r>
              <a:rPr lang="en-US" sz="2400" dirty="0" err="1" smtClean="0"/>
              <a:t>menaikan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barang-barang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pokok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kebijakan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transparan</a:t>
            </a:r>
            <a:r>
              <a:rPr lang="en-US" sz="2400" dirty="0" smtClean="0"/>
              <a:t>.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0"/>
            <a:ext cx="29422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4429132"/>
            <a:ext cx="29532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429132"/>
            <a:ext cx="2857520" cy="204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lvl="0" algn="l"/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semakin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taat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dikarenakan</a:t>
            </a:r>
            <a:r>
              <a:rPr lang="en-US" sz="2800" dirty="0" smtClean="0"/>
              <a:t> </a:t>
            </a:r>
            <a:r>
              <a:rPr lang="en-US" sz="2800" dirty="0" err="1" smtClean="0"/>
              <a:t>sikap</a:t>
            </a:r>
            <a:r>
              <a:rPr lang="en-US" sz="2800" dirty="0" smtClean="0"/>
              <a:t> </a:t>
            </a:r>
            <a:r>
              <a:rPr lang="en-US" sz="2800" dirty="0" err="1" smtClean="0"/>
              <a:t>apatisnya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kebijakan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penegak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.</a:t>
            </a:r>
          </a:p>
          <a:p>
            <a:pPr lvl="0" algn="l"/>
            <a:endParaRPr lang="en-US" sz="2800" dirty="0" smtClean="0"/>
          </a:p>
          <a:p>
            <a:pPr lvl="0" algn="l"/>
            <a:endParaRPr lang="en-US" sz="2800" dirty="0" smtClean="0"/>
          </a:p>
          <a:p>
            <a:pPr lvl="0" algn="l"/>
            <a:endParaRPr lang="en-US" sz="2800" dirty="0" smtClean="0"/>
          </a:p>
          <a:p>
            <a:pPr lvl="0" algn="l"/>
            <a:endParaRPr lang="en-US" sz="2800" dirty="0" smtClean="0"/>
          </a:p>
          <a:p>
            <a:pPr lvl="0" algn="l"/>
            <a:r>
              <a:rPr lang="en-US" sz="2800" dirty="0" err="1" smtClean="0"/>
              <a:t>Kecemburuan</a:t>
            </a:r>
            <a:r>
              <a:rPr lang="en-US" sz="2800" dirty="0" smtClean="0"/>
              <a:t> social </a:t>
            </a:r>
            <a:r>
              <a:rPr lang="en-US" sz="2800" dirty="0" err="1" smtClean="0"/>
              <a:t>semakin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kesempatan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pemerataan</a:t>
            </a:r>
            <a:r>
              <a:rPr lang="en-US" sz="2800" dirty="0" smtClean="0"/>
              <a:t> </a:t>
            </a:r>
            <a:r>
              <a:rPr lang="en-US" sz="2800" dirty="0" err="1" smtClean="0"/>
              <a:t>kesejahteraan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transparan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berjalan</a:t>
            </a:r>
            <a:r>
              <a:rPr lang="en-US" sz="2800" dirty="0" smtClean="0"/>
              <a:t> </a:t>
            </a:r>
            <a:r>
              <a:rPr lang="en-US" sz="2800" dirty="0" err="1" smtClean="0"/>
              <a:t>lancar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korupsi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3786214" cy="18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072074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ctr"/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.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politisi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penegak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Negara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moral </a:t>
            </a:r>
            <a:r>
              <a:rPr lang="en-US" dirty="0" err="1" smtClean="0"/>
              <a:t>bangsa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refleksi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moralitas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428868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933950"/>
            <a:ext cx="2286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l"/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:</a:t>
            </a:r>
          </a:p>
          <a:p>
            <a:pPr algn="l"/>
            <a:endParaRPr lang="en-US" dirty="0" smtClean="0"/>
          </a:p>
          <a:p>
            <a:pPr lvl="0" algn="l"/>
            <a:r>
              <a:rPr lang="en-US" dirty="0" smtClean="0"/>
              <a:t>- </a:t>
            </a:r>
            <a:r>
              <a:rPr lang="en-US" dirty="0" err="1" smtClean="0"/>
              <a:t>Moralitas</a:t>
            </a:r>
            <a:r>
              <a:rPr lang="en-US" dirty="0" smtClean="0"/>
              <a:t>: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mencuri</a:t>
            </a:r>
            <a:r>
              <a:rPr lang="en-US" dirty="0" smtClean="0"/>
              <a:t>, </a:t>
            </a:r>
            <a:r>
              <a:rPr lang="en-US" dirty="0" err="1" smtClean="0"/>
              <a:t>korupsi</a:t>
            </a:r>
            <a:r>
              <a:rPr lang="en-US" dirty="0" smtClean="0"/>
              <a:t>, </a:t>
            </a:r>
            <a:r>
              <a:rPr lang="en-US" dirty="0" err="1" smtClean="0"/>
              <a:t>berjudi</a:t>
            </a:r>
            <a:r>
              <a:rPr lang="en-US" dirty="0" smtClean="0"/>
              <a:t> =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bermoral</a:t>
            </a:r>
            <a:r>
              <a:rPr lang="en-US" dirty="0" smtClean="0"/>
              <a:t>?</a:t>
            </a:r>
          </a:p>
          <a:p>
            <a:pPr lvl="0" algn="l"/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r>
              <a:rPr lang="en-US" dirty="0" smtClean="0"/>
              <a:t>-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: MK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yang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supremasi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= FAKTA, </a:t>
            </a:r>
            <a:r>
              <a:rPr lang="en-US" dirty="0" err="1" smtClean="0"/>
              <a:t>apakah</a:t>
            </a:r>
            <a:r>
              <a:rPr lang="en-US" dirty="0" smtClean="0"/>
              <a:t> MK </a:t>
            </a:r>
            <a:r>
              <a:rPr lang="en-US" dirty="0" err="1" smtClean="0"/>
              <a:t>layak</a:t>
            </a:r>
            <a:r>
              <a:rPr lang="en-US" dirty="0" smtClean="0"/>
              <a:t>,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legitimate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supremasi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? </a:t>
            </a:r>
            <a:r>
              <a:rPr lang="en-US" dirty="0" err="1" smtClean="0"/>
              <a:t>Apakah</a:t>
            </a:r>
            <a:r>
              <a:rPr lang="en-US" dirty="0" smtClean="0"/>
              <a:t> MK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tugasnya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? = NILAI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2"/>
            <a:ext cx="332666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440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2013-10-06T05:30:18Z</dcterms:created>
  <dcterms:modified xsi:type="dcterms:W3CDTF">2013-10-06T07:47:28Z</dcterms:modified>
</cp:coreProperties>
</file>