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305" r:id="rId3"/>
    <p:sldId id="257" r:id="rId4"/>
    <p:sldId id="260" r:id="rId5"/>
    <p:sldId id="262" r:id="rId6"/>
    <p:sldId id="263" r:id="rId7"/>
    <p:sldId id="306" r:id="rId8"/>
    <p:sldId id="264" r:id="rId9"/>
    <p:sldId id="265" r:id="rId10"/>
    <p:sldId id="266" r:id="rId11"/>
    <p:sldId id="267" r:id="rId12"/>
    <p:sldId id="268" r:id="rId13"/>
    <p:sldId id="269" r:id="rId14"/>
    <p:sldId id="270" r:id="rId15"/>
    <p:sldId id="271" r:id="rId16"/>
    <p:sldId id="273" r:id="rId17"/>
    <p:sldId id="274" r:id="rId18"/>
    <p:sldId id="275" r:id="rId19"/>
    <p:sldId id="307" r:id="rId20"/>
    <p:sldId id="276" r:id="rId21"/>
    <p:sldId id="277" r:id="rId22"/>
    <p:sldId id="278" r:id="rId23"/>
    <p:sldId id="310" r:id="rId24"/>
    <p:sldId id="279" r:id="rId25"/>
    <p:sldId id="308" r:id="rId26"/>
    <p:sldId id="280" r:id="rId27"/>
    <p:sldId id="281" r:id="rId28"/>
    <p:sldId id="282" r:id="rId29"/>
    <p:sldId id="283" r:id="rId30"/>
    <p:sldId id="309" r:id="rId31"/>
    <p:sldId id="284" r:id="rId32"/>
    <p:sldId id="285" r:id="rId33"/>
    <p:sldId id="286" r:id="rId34"/>
    <p:sldId id="287" r:id="rId35"/>
    <p:sldId id="311" r:id="rId36"/>
    <p:sldId id="288" r:id="rId37"/>
    <p:sldId id="290" r:id="rId38"/>
    <p:sldId id="289" r:id="rId39"/>
    <p:sldId id="291" r:id="rId40"/>
    <p:sldId id="292" r:id="rId41"/>
    <p:sldId id="293" r:id="rId42"/>
    <p:sldId id="294" r:id="rId43"/>
    <p:sldId id="295" r:id="rId44"/>
    <p:sldId id="296" r:id="rId45"/>
    <p:sldId id="297" r:id="rId46"/>
    <p:sldId id="298" r:id="rId47"/>
    <p:sldId id="299" r:id="rId48"/>
    <p:sldId id="300" r:id="rId49"/>
    <p:sldId id="312" r:id="rId50"/>
    <p:sldId id="301" r:id="rId51"/>
    <p:sldId id="313" r:id="rId52"/>
    <p:sldId id="314" r:id="rId53"/>
    <p:sldId id="302" r:id="rId54"/>
    <p:sldId id="303" r:id="rId55"/>
    <p:sldId id="315" r:id="rId56"/>
    <p:sldId id="258" r:id="rId57"/>
    <p:sldId id="259"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48" r:id="rId77"/>
    <p:sldId id="334" r:id="rId78"/>
    <p:sldId id="335" r:id="rId79"/>
    <p:sldId id="336" r:id="rId80"/>
    <p:sldId id="337" r:id="rId81"/>
    <p:sldId id="338" r:id="rId82"/>
    <p:sldId id="339" r:id="rId83"/>
    <p:sldId id="340" r:id="rId84"/>
    <p:sldId id="349" r:id="rId85"/>
    <p:sldId id="341" r:id="rId86"/>
    <p:sldId id="342" r:id="rId87"/>
    <p:sldId id="343" r:id="rId88"/>
    <p:sldId id="344" r:id="rId89"/>
    <p:sldId id="345" r:id="rId90"/>
    <p:sldId id="346" r:id="rId91"/>
    <p:sldId id="347" r:id="rId92"/>
    <p:sldId id="350" r:id="rId93"/>
    <p:sldId id="351" r:id="rId94"/>
    <p:sldId id="352" r:id="rId95"/>
    <p:sldId id="353" r:id="rId96"/>
    <p:sldId id="354" r:id="rId97"/>
    <p:sldId id="355"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3546" autoAdjust="0"/>
  </p:normalViewPr>
  <p:slideViewPr>
    <p:cSldViewPr snapToGrid="0" snapToObjects="1">
      <p:cViewPr>
        <p:scale>
          <a:sx n="150" d="100"/>
          <a:sy n="150" d="100"/>
        </p:scale>
        <p:origin x="-440" y="46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725E04-E8AB-6142-815B-3068461D28F7}" type="datetimeFigureOut">
              <a:rPr lang="en-US" smtClean="0"/>
              <a:t>3/9/12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B9684-0BC5-7B4E-8963-4B775DEECD7E}" type="slidenum">
              <a:rPr lang="en-US" smtClean="0"/>
              <a:t>‹#›</a:t>
            </a:fld>
            <a:endParaRPr lang="en-US"/>
          </a:p>
        </p:txBody>
      </p:sp>
    </p:spTree>
    <p:extLst>
      <p:ext uri="{BB962C8B-B14F-4D97-AF65-F5344CB8AC3E}">
        <p14:creationId xmlns:p14="http://schemas.microsoft.com/office/powerpoint/2010/main" val="17513460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Asal</a:t>
            </a:r>
            <a:r>
              <a:rPr lang="en-US" baseline="0" dirty="0" smtClean="0"/>
              <a:t> </a:t>
            </a:r>
            <a:r>
              <a:rPr lang="en-US" baseline="0" dirty="0" err="1" smtClean="0"/>
              <a:t>muasal</a:t>
            </a:r>
            <a:r>
              <a:rPr lang="en-US" baseline="0" dirty="0" smtClean="0"/>
              <a:t> </a:t>
            </a:r>
            <a:r>
              <a:rPr lang="en-US" baseline="0" dirty="0" err="1" smtClean="0"/>
              <a:t>dan</a:t>
            </a:r>
            <a:r>
              <a:rPr lang="en-US" baseline="0" dirty="0" smtClean="0"/>
              <a:t> </a:t>
            </a:r>
            <a:r>
              <a:rPr lang="en-US" baseline="0" dirty="0" err="1" smtClean="0"/>
              <a:t>pengaruh</a:t>
            </a:r>
            <a:r>
              <a:rPr lang="en-US" baseline="0" dirty="0" smtClean="0"/>
              <a:t>. </a:t>
            </a:r>
            <a:r>
              <a:rPr lang="en-US" dirty="0" err="1" smtClean="0"/>
              <a:t>Romantisisme</a:t>
            </a:r>
            <a:r>
              <a:rPr lang="en-US" baseline="0" dirty="0" smtClean="0"/>
              <a:t> </a:t>
            </a:r>
            <a:r>
              <a:rPr lang="en-US" baseline="0" dirty="0" err="1" smtClean="0"/>
              <a:t>mengambil</a:t>
            </a:r>
            <a:r>
              <a:rPr lang="en-US" baseline="0" dirty="0" smtClean="0"/>
              <a:t> </a:t>
            </a:r>
            <a:r>
              <a:rPr lang="en-US" baseline="0" dirty="0" err="1" smtClean="0"/>
              <a:t>namanya</a:t>
            </a:r>
            <a:r>
              <a:rPr lang="en-US" baseline="0" dirty="0" smtClean="0"/>
              <a:t> </a:t>
            </a:r>
            <a:r>
              <a:rPr lang="en-US" baseline="0" dirty="0" err="1" smtClean="0"/>
              <a:t>dari</a:t>
            </a:r>
            <a:r>
              <a:rPr lang="en-US" baseline="0" dirty="0" smtClean="0"/>
              <a:t> </a:t>
            </a:r>
            <a:r>
              <a:rPr lang="en-US" baseline="0" dirty="0" err="1" smtClean="0"/>
              <a:t>romansa</a:t>
            </a:r>
            <a:r>
              <a:rPr lang="en-US" baseline="0" dirty="0" smtClean="0"/>
              <a:t> – </a:t>
            </a:r>
            <a:r>
              <a:rPr lang="en-US" baseline="0" dirty="0" err="1" smtClean="0"/>
              <a:t>tentang</a:t>
            </a:r>
            <a:r>
              <a:rPr lang="en-US" baseline="0" dirty="0" smtClean="0"/>
              <a:t> </a:t>
            </a:r>
            <a:r>
              <a:rPr lang="en-US" baseline="0" dirty="0" err="1" smtClean="0"/>
              <a:t>cerita-cerita</a:t>
            </a:r>
            <a:r>
              <a:rPr lang="en-US" baseline="0" dirty="0" smtClean="0"/>
              <a:t> </a:t>
            </a:r>
            <a:r>
              <a:rPr lang="en-US" baseline="0" dirty="0" err="1" smtClean="0"/>
              <a:t>mengenai</a:t>
            </a:r>
            <a:r>
              <a:rPr lang="en-US" baseline="0" dirty="0" smtClean="0"/>
              <a:t> </a:t>
            </a:r>
            <a:r>
              <a:rPr lang="en-US" baseline="0" dirty="0" err="1" smtClean="0"/>
              <a:t>kesatrian</a:t>
            </a:r>
            <a:r>
              <a:rPr lang="en-US" baseline="0" dirty="0" smtClean="0"/>
              <a:t> </a:t>
            </a:r>
            <a:r>
              <a:rPr lang="en-US" baseline="0" dirty="0" err="1" smtClean="0"/>
              <a:t>dan</a:t>
            </a:r>
            <a:r>
              <a:rPr lang="en-US" baseline="0" dirty="0" smtClean="0"/>
              <a:t> </a:t>
            </a:r>
            <a:r>
              <a:rPr lang="en-US" baseline="0" dirty="0" err="1" smtClean="0"/>
              <a:t>kehormatan</a:t>
            </a:r>
            <a:r>
              <a:rPr lang="en-US" baseline="0" dirty="0" smtClean="0"/>
              <a:t> </a:t>
            </a:r>
            <a:r>
              <a:rPr lang="en-US" baseline="0" dirty="0" err="1" smtClean="0"/>
              <a:t>dari</a:t>
            </a:r>
            <a:r>
              <a:rPr lang="en-US" baseline="0" dirty="0" smtClean="0"/>
              <a:t> </a:t>
            </a:r>
            <a:r>
              <a:rPr lang="en-US" baseline="0" dirty="0" err="1" smtClean="0"/>
              <a:t>abad</a:t>
            </a:r>
            <a:r>
              <a:rPr lang="en-US" baseline="0" dirty="0" smtClean="0"/>
              <a:t> </a:t>
            </a:r>
            <a:r>
              <a:rPr lang="en-US" baseline="0" dirty="0" err="1" smtClean="0"/>
              <a:t>Pertengahan</a:t>
            </a:r>
            <a:r>
              <a:rPr lang="en-US" baseline="0" dirty="0" smtClean="0"/>
              <a:t>. </a:t>
            </a:r>
          </a:p>
          <a:p>
            <a:endParaRPr lang="en-US" baseline="0" dirty="0" smtClean="0"/>
          </a:p>
          <a:p>
            <a:endParaRPr lang="en-US" baseline="0" dirty="0" smtClean="0"/>
          </a:p>
          <a:p>
            <a:r>
              <a:rPr lang="en-US" baseline="0" dirty="0" err="1" smtClean="0"/>
              <a:t>Dalam</a:t>
            </a:r>
            <a:r>
              <a:rPr lang="en-US" baseline="0" dirty="0" smtClean="0"/>
              <a:t> </a:t>
            </a:r>
            <a:r>
              <a:rPr lang="en-US" baseline="0" dirty="0" err="1" smtClean="0"/>
              <a:t>sejarah</a:t>
            </a:r>
            <a:r>
              <a:rPr lang="en-US" baseline="0" dirty="0" smtClean="0"/>
              <a:t> </a:t>
            </a:r>
            <a:r>
              <a:rPr lang="en-US" baseline="0" dirty="0" err="1" smtClean="0"/>
              <a:t>kebudayaan</a:t>
            </a:r>
            <a:r>
              <a:rPr lang="en-US" baseline="0" dirty="0" smtClean="0"/>
              <a:t> </a:t>
            </a:r>
            <a:r>
              <a:rPr lang="en-US" baseline="0" dirty="0" err="1" smtClean="0"/>
              <a:t>terminologi</a:t>
            </a:r>
            <a:r>
              <a:rPr lang="en-US" baseline="0" dirty="0" smtClean="0"/>
              <a:t> ‘</a:t>
            </a:r>
            <a:r>
              <a:rPr lang="en-US" baseline="0" dirty="0" err="1" smtClean="0"/>
              <a:t>Romantik</a:t>
            </a:r>
            <a:r>
              <a:rPr lang="en-US" baseline="0" dirty="0" smtClean="0"/>
              <a:t>’ </a:t>
            </a:r>
            <a:r>
              <a:rPr lang="en-US" baseline="0" dirty="0" err="1" smtClean="0"/>
              <a:t>menunjuk</a:t>
            </a:r>
            <a:r>
              <a:rPr lang="en-US" baseline="0" dirty="0" smtClean="0"/>
              <a:t> </a:t>
            </a:r>
            <a:r>
              <a:rPr lang="en-US" baseline="0" dirty="0" err="1" smtClean="0"/>
              <a:t>kepada</a:t>
            </a:r>
            <a:r>
              <a:rPr lang="en-US" baseline="0" dirty="0" smtClean="0"/>
              <a:t> </a:t>
            </a:r>
            <a:r>
              <a:rPr lang="en-US" baseline="0" dirty="0" err="1" smtClean="0"/>
              <a:t>pencitraan</a:t>
            </a:r>
            <a:r>
              <a:rPr lang="en-US" baseline="0" dirty="0" smtClean="0"/>
              <a:t> yang </a:t>
            </a:r>
            <a:r>
              <a:rPr lang="en-US" baseline="0" dirty="0" err="1" smtClean="0"/>
              <a:t>melihat</a:t>
            </a:r>
            <a:r>
              <a:rPr lang="en-US" baseline="0" dirty="0" smtClean="0"/>
              <a:t> </a:t>
            </a:r>
            <a:r>
              <a:rPr lang="en-US" baseline="0" dirty="0" err="1" smtClean="0"/>
              <a:t>masa</a:t>
            </a:r>
            <a:r>
              <a:rPr lang="en-US" baseline="0" dirty="0" smtClean="0"/>
              <a:t> </a:t>
            </a:r>
            <a:r>
              <a:rPr lang="en-US" baseline="0" dirty="0" err="1" smtClean="0"/>
              <a:t>lalu</a:t>
            </a:r>
            <a:r>
              <a:rPr lang="en-US" baseline="0" dirty="0" smtClean="0"/>
              <a:t> </a:t>
            </a:r>
            <a:r>
              <a:rPr lang="en-US" baseline="0" dirty="0" err="1" smtClean="0"/>
              <a:t>secara</a:t>
            </a:r>
            <a:r>
              <a:rPr lang="en-US" baseline="0" dirty="0" smtClean="0"/>
              <a:t> </a:t>
            </a:r>
            <a:r>
              <a:rPr lang="en-US" baseline="0" dirty="0" err="1" smtClean="0"/>
              <a:t>nostalgis</a:t>
            </a:r>
            <a:r>
              <a:rPr lang="en-US" baseline="0" dirty="0" smtClean="0"/>
              <a:t>, </a:t>
            </a:r>
            <a:r>
              <a:rPr lang="en-US" baseline="0" dirty="0" err="1" smtClean="0"/>
              <a:t>didukung</a:t>
            </a:r>
            <a:r>
              <a:rPr lang="en-US" baseline="0" dirty="0" smtClean="0"/>
              <a:t> </a:t>
            </a:r>
            <a:r>
              <a:rPr lang="en-US" baseline="0" dirty="0" err="1" smtClean="0"/>
              <a:t>dengan</a:t>
            </a:r>
            <a:r>
              <a:rPr lang="en-US" baseline="0" dirty="0" smtClean="0"/>
              <a:t> </a:t>
            </a:r>
            <a:r>
              <a:rPr lang="en-US" baseline="0" dirty="0" err="1" smtClean="0"/>
              <a:t>adanya</a:t>
            </a:r>
            <a:r>
              <a:rPr lang="en-US" baseline="0" dirty="0" smtClean="0"/>
              <a:t> </a:t>
            </a:r>
            <a:r>
              <a:rPr lang="en-US" baseline="0" dirty="0" err="1" smtClean="0"/>
              <a:t>kebangkitan</a:t>
            </a:r>
            <a:r>
              <a:rPr lang="en-US" baseline="0" dirty="0" smtClean="0"/>
              <a:t> </a:t>
            </a:r>
            <a:r>
              <a:rPr lang="en-US" baseline="0" dirty="0" err="1" smtClean="0"/>
              <a:t>gaya</a:t>
            </a:r>
            <a:r>
              <a:rPr lang="en-US" baseline="0" dirty="0" smtClean="0"/>
              <a:t> Gothic </a:t>
            </a:r>
            <a:r>
              <a:rPr lang="en-US" baseline="0" dirty="0" err="1" smtClean="0"/>
              <a:t>dalam</a:t>
            </a:r>
            <a:r>
              <a:rPr lang="en-US" baseline="0" dirty="0" smtClean="0"/>
              <a:t> </a:t>
            </a:r>
            <a:r>
              <a:rPr lang="en-US" baseline="0" dirty="0" err="1" smtClean="0"/>
              <a:t>arsitektur</a:t>
            </a:r>
            <a:r>
              <a:rPr lang="en-US" baseline="0" dirty="0" smtClean="0"/>
              <a:t>. </a:t>
            </a:r>
          </a:p>
          <a:p>
            <a:endParaRPr lang="en-US" baseline="0" dirty="0" smtClean="0"/>
          </a:p>
          <a:p>
            <a:endParaRPr lang="en-US" baseline="0" dirty="0" smtClean="0"/>
          </a:p>
          <a:p>
            <a:r>
              <a:rPr lang="en-US" baseline="0" dirty="0" err="1" smtClean="0"/>
              <a:t>Pada</a:t>
            </a:r>
            <a:r>
              <a:rPr lang="en-US" baseline="0" dirty="0" smtClean="0"/>
              <a:t> </a:t>
            </a:r>
            <a:r>
              <a:rPr lang="en-US" baseline="0" dirty="0" err="1" smtClean="0"/>
              <a:t>akhir</a:t>
            </a:r>
            <a:r>
              <a:rPr lang="en-US" baseline="0" dirty="0" smtClean="0"/>
              <a:t> </a:t>
            </a:r>
            <a:r>
              <a:rPr lang="en-US" baseline="0" dirty="0" err="1" smtClean="0"/>
              <a:t>abad</a:t>
            </a:r>
            <a:r>
              <a:rPr lang="en-US" baseline="0" dirty="0" smtClean="0"/>
              <a:t> 18, </a:t>
            </a:r>
            <a:r>
              <a:rPr lang="en-US" baseline="0" dirty="0" err="1" smtClean="0"/>
              <a:t>sekelompok</a:t>
            </a:r>
            <a:r>
              <a:rPr lang="en-US" baseline="0" dirty="0" smtClean="0"/>
              <a:t> </a:t>
            </a:r>
            <a:r>
              <a:rPr lang="en-US" baseline="0" dirty="0" err="1" smtClean="0"/>
              <a:t>penulis</a:t>
            </a:r>
            <a:r>
              <a:rPr lang="en-US" baseline="0" dirty="0" smtClean="0"/>
              <a:t> </a:t>
            </a:r>
            <a:r>
              <a:rPr lang="en-US" baseline="0" dirty="0" err="1" smtClean="0"/>
              <a:t>Jerman</a:t>
            </a:r>
            <a:r>
              <a:rPr lang="en-US" baseline="0" dirty="0" smtClean="0"/>
              <a:t> </a:t>
            </a:r>
            <a:r>
              <a:rPr lang="en-US" baseline="0" dirty="0" err="1" smtClean="0"/>
              <a:t>mulai</a:t>
            </a:r>
            <a:r>
              <a:rPr lang="en-US" baseline="0" dirty="0" smtClean="0"/>
              <a:t> </a:t>
            </a:r>
            <a:r>
              <a:rPr lang="en-US" baseline="0" dirty="0" err="1" smtClean="0"/>
              <a:t>menggunakan</a:t>
            </a:r>
            <a:r>
              <a:rPr lang="en-US" baseline="0" dirty="0" smtClean="0"/>
              <a:t> </a:t>
            </a:r>
            <a:r>
              <a:rPr lang="en-US" baseline="0" dirty="0" err="1" smtClean="0"/>
              <a:t>terminologi</a:t>
            </a:r>
            <a:r>
              <a:rPr lang="en-US" baseline="0" dirty="0" smtClean="0"/>
              <a:t> </a:t>
            </a:r>
            <a:r>
              <a:rPr lang="en-US" baseline="0" dirty="0" err="1" smtClean="0"/>
              <a:t>ini</a:t>
            </a:r>
            <a:r>
              <a:rPr lang="en-US" baseline="0" dirty="0" smtClean="0"/>
              <a:t> </a:t>
            </a:r>
            <a:r>
              <a:rPr lang="en-US" baseline="0" dirty="0" err="1" smtClean="0"/>
              <a:t>dalam</a:t>
            </a:r>
            <a:r>
              <a:rPr lang="en-US" baseline="0" dirty="0" smtClean="0"/>
              <a:t> </a:t>
            </a:r>
            <a:r>
              <a:rPr lang="en-US" baseline="0" dirty="0" err="1" smtClean="0"/>
              <a:t>artian</a:t>
            </a:r>
            <a:r>
              <a:rPr lang="en-US" baseline="0" dirty="0" smtClean="0"/>
              <a:t> </a:t>
            </a:r>
            <a:r>
              <a:rPr lang="en-US" baseline="0" dirty="0" err="1" smtClean="0"/>
              <a:t>baru</a:t>
            </a:r>
            <a:r>
              <a:rPr lang="en-US" baseline="0" dirty="0" smtClean="0"/>
              <a:t>, </a:t>
            </a:r>
            <a:r>
              <a:rPr lang="en-US" baseline="0" dirty="0" err="1" smtClean="0"/>
              <a:t>sebagai</a:t>
            </a:r>
            <a:r>
              <a:rPr lang="en-US" baseline="0" dirty="0" smtClean="0"/>
              <a:t> </a:t>
            </a:r>
            <a:r>
              <a:rPr lang="en-US" baseline="0" dirty="0" err="1" smtClean="0"/>
              <a:t>antitesis</a:t>
            </a:r>
            <a:r>
              <a:rPr lang="en-US" baseline="0" dirty="0" smtClean="0"/>
              <a:t> </a:t>
            </a:r>
            <a:r>
              <a:rPr lang="en-US" baseline="0" dirty="0" err="1" smtClean="0"/>
              <a:t>terhadap</a:t>
            </a:r>
            <a:r>
              <a:rPr lang="en-US" baseline="0" dirty="0" smtClean="0"/>
              <a:t> </a:t>
            </a:r>
            <a:r>
              <a:rPr lang="en-US" baseline="0" dirty="0" err="1" smtClean="0"/>
              <a:t>paham</a:t>
            </a:r>
            <a:r>
              <a:rPr lang="en-US" baseline="0" dirty="0" smtClean="0"/>
              <a:t> </a:t>
            </a:r>
            <a:r>
              <a:rPr lang="en-US" baseline="0" dirty="0" err="1" smtClean="0"/>
              <a:t>Klasik</a:t>
            </a:r>
            <a:r>
              <a:rPr lang="en-US" baseline="0" dirty="0" smtClean="0"/>
              <a:t>. </a:t>
            </a:r>
            <a:r>
              <a:rPr lang="en-US" baseline="0" dirty="0" err="1" smtClean="0"/>
              <a:t>Nilai-nilai</a:t>
            </a:r>
            <a:r>
              <a:rPr lang="en-US" baseline="0" dirty="0" smtClean="0"/>
              <a:t> </a:t>
            </a:r>
            <a:r>
              <a:rPr lang="en-US" baseline="0" dirty="0" err="1" smtClean="0"/>
              <a:t>paham</a:t>
            </a:r>
            <a:r>
              <a:rPr lang="en-US" baseline="0" dirty="0" smtClean="0"/>
              <a:t> </a:t>
            </a:r>
            <a:r>
              <a:rPr lang="en-US" baseline="0" dirty="0" err="1" smtClean="0"/>
              <a:t>Klasik</a:t>
            </a:r>
            <a:r>
              <a:rPr lang="en-US" baseline="0" dirty="0" smtClean="0"/>
              <a:t> </a:t>
            </a:r>
            <a:r>
              <a:rPr lang="en-US" baseline="0" dirty="0" err="1" smtClean="0"/>
              <a:t>adalah</a:t>
            </a:r>
            <a:r>
              <a:rPr lang="en-US" baseline="0" dirty="0" smtClean="0"/>
              <a:t> </a:t>
            </a:r>
            <a:r>
              <a:rPr lang="en-US" baseline="0" dirty="0" err="1" smtClean="0"/>
              <a:t>akal</a:t>
            </a:r>
            <a:r>
              <a:rPr lang="en-US" baseline="0" dirty="0" smtClean="0"/>
              <a:t> </a:t>
            </a:r>
            <a:r>
              <a:rPr lang="en-US" baseline="0" dirty="0" err="1" smtClean="0"/>
              <a:t>budi</a:t>
            </a:r>
            <a:r>
              <a:rPr lang="en-US" baseline="0" dirty="0" smtClean="0"/>
              <a:t> </a:t>
            </a:r>
            <a:r>
              <a:rPr lang="en-US" baseline="0" dirty="0" err="1" smtClean="0"/>
              <a:t>dan</a:t>
            </a:r>
            <a:r>
              <a:rPr lang="en-US" baseline="0" dirty="0" smtClean="0"/>
              <a:t> </a:t>
            </a:r>
            <a:r>
              <a:rPr lang="en-US" baseline="0" dirty="0" err="1" smtClean="0"/>
              <a:t>susunan</a:t>
            </a:r>
            <a:r>
              <a:rPr lang="en-US" baseline="0" dirty="0" smtClean="0"/>
              <a:t>/ </a:t>
            </a:r>
            <a:r>
              <a:rPr lang="en-US" baseline="0" dirty="0" err="1" smtClean="0"/>
              <a:t>penataan</a:t>
            </a:r>
            <a:r>
              <a:rPr lang="en-US" baseline="0" dirty="0" smtClean="0"/>
              <a:t>. </a:t>
            </a:r>
            <a:r>
              <a:rPr lang="en-US" baseline="0" dirty="0" err="1" smtClean="0"/>
              <a:t>Bertolak</a:t>
            </a:r>
            <a:r>
              <a:rPr lang="en-US" baseline="0" dirty="0" smtClean="0"/>
              <a:t> </a:t>
            </a:r>
            <a:r>
              <a:rPr lang="en-US" baseline="0" dirty="0" err="1" smtClean="0"/>
              <a:t>belakang</a:t>
            </a:r>
            <a:r>
              <a:rPr lang="en-US" baseline="0" dirty="0" smtClean="0"/>
              <a:t> </a:t>
            </a:r>
            <a:r>
              <a:rPr lang="en-US" baseline="0" dirty="0" err="1" smtClean="0"/>
              <a:t>dengan</a:t>
            </a:r>
            <a:r>
              <a:rPr lang="en-US" baseline="0" dirty="0" smtClean="0"/>
              <a:t> </a:t>
            </a:r>
            <a:r>
              <a:rPr lang="en-US" baseline="0" dirty="0" err="1" smtClean="0"/>
              <a:t>ini</a:t>
            </a:r>
            <a:r>
              <a:rPr lang="en-US" baseline="0" dirty="0" smtClean="0"/>
              <a:t>, </a:t>
            </a:r>
            <a:r>
              <a:rPr lang="en-US" baseline="0" dirty="0" err="1" smtClean="0"/>
              <a:t>Romantisisme</a:t>
            </a:r>
            <a:r>
              <a:rPr lang="en-US" baseline="0" dirty="0" smtClean="0"/>
              <a:t> </a:t>
            </a:r>
            <a:r>
              <a:rPr lang="en-US" baseline="0" dirty="0" err="1" smtClean="0"/>
              <a:t>menekankan</a:t>
            </a:r>
            <a:r>
              <a:rPr lang="en-US" baseline="0" dirty="0" smtClean="0"/>
              <a:t> </a:t>
            </a:r>
            <a:r>
              <a:rPr lang="en-US" baseline="0" dirty="0" err="1" smtClean="0"/>
              <a:t>kekuatan</a:t>
            </a:r>
            <a:r>
              <a:rPr lang="en-US" baseline="0" dirty="0" smtClean="0"/>
              <a:t> </a:t>
            </a:r>
            <a:r>
              <a:rPr lang="en-US" baseline="0" dirty="0" err="1" smtClean="0"/>
              <a:t>imajinasi</a:t>
            </a:r>
            <a:r>
              <a:rPr lang="en-US" baseline="0" dirty="0" smtClean="0"/>
              <a:t>, </a:t>
            </a:r>
            <a:r>
              <a:rPr lang="en-US" baseline="0" dirty="0" err="1" smtClean="0"/>
              <a:t>emosi</a:t>
            </a:r>
            <a:r>
              <a:rPr lang="en-US" baseline="0" dirty="0" smtClean="0"/>
              <a:t> </a:t>
            </a:r>
            <a:r>
              <a:rPr lang="en-US" baseline="0" dirty="0" err="1" smtClean="0"/>
              <a:t>dan</a:t>
            </a:r>
            <a:r>
              <a:rPr lang="en-US" baseline="0" dirty="0" smtClean="0"/>
              <a:t> </a:t>
            </a:r>
            <a:r>
              <a:rPr lang="en-US" baseline="0" dirty="0" err="1" smtClean="0"/>
              <a:t>individualisme</a:t>
            </a:r>
            <a:r>
              <a:rPr lang="en-US" baseline="0" dirty="0" smtClean="0"/>
              <a:t>. Cara-</a:t>
            </a:r>
            <a:r>
              <a:rPr lang="en-US" baseline="0" dirty="0" err="1" smtClean="0"/>
              <a:t>cara</a:t>
            </a:r>
            <a:r>
              <a:rPr lang="en-US" baseline="0" dirty="0" smtClean="0"/>
              <a:t> </a:t>
            </a:r>
            <a:r>
              <a:rPr lang="en-US" baseline="0" dirty="0" err="1" smtClean="0"/>
              <a:t>menggambarkan</a:t>
            </a:r>
            <a:r>
              <a:rPr lang="en-US" baseline="0" dirty="0" smtClean="0"/>
              <a:t> </a:t>
            </a:r>
            <a:r>
              <a:rPr lang="en-US" baseline="0" dirty="0" err="1" smtClean="0"/>
              <a:t>penekanan</a:t>
            </a:r>
            <a:r>
              <a:rPr lang="en-US" baseline="0" dirty="0" smtClean="0"/>
              <a:t> </a:t>
            </a:r>
            <a:r>
              <a:rPr lang="en-US" baseline="0" dirty="0" err="1" smtClean="0"/>
              <a:t>ini</a:t>
            </a:r>
            <a:r>
              <a:rPr lang="en-US" baseline="0" dirty="0" smtClean="0"/>
              <a:t> </a:t>
            </a:r>
            <a:r>
              <a:rPr lang="en-US" baseline="0" dirty="0" err="1" smtClean="0"/>
              <a:t>berbeda-beda</a:t>
            </a:r>
            <a:r>
              <a:rPr lang="en-US" baseline="0" dirty="0" smtClean="0"/>
              <a:t>. Ada yang </a:t>
            </a:r>
            <a:r>
              <a:rPr lang="en-US" baseline="0" dirty="0" err="1" smtClean="0"/>
              <a:t>melukiskan</a:t>
            </a:r>
            <a:r>
              <a:rPr lang="en-US" baseline="0" dirty="0" smtClean="0"/>
              <a:t> </a:t>
            </a:r>
            <a:r>
              <a:rPr lang="en-US" baseline="0" dirty="0" err="1" smtClean="0"/>
              <a:t>kesendirian</a:t>
            </a:r>
            <a:r>
              <a:rPr lang="en-US" baseline="0" dirty="0" smtClean="0"/>
              <a:t> </a:t>
            </a:r>
            <a:r>
              <a:rPr lang="en-US" baseline="0" dirty="0" err="1" smtClean="0"/>
              <a:t>seorang</a:t>
            </a:r>
            <a:r>
              <a:rPr lang="en-US" baseline="0" dirty="0" smtClean="0"/>
              <a:t> individual yang </a:t>
            </a:r>
            <a:r>
              <a:rPr lang="en-US" baseline="0" dirty="0" err="1" smtClean="0"/>
              <a:t>dikerdilkan</a:t>
            </a:r>
            <a:r>
              <a:rPr lang="en-US" baseline="0" dirty="0" smtClean="0"/>
              <a:t> </a:t>
            </a:r>
            <a:r>
              <a:rPr lang="en-US" baseline="0" dirty="0" err="1" smtClean="0"/>
              <a:t>oleh</a:t>
            </a:r>
            <a:r>
              <a:rPr lang="en-US" baseline="0" dirty="0" smtClean="0"/>
              <a:t> </a:t>
            </a:r>
            <a:r>
              <a:rPr lang="en-US" baseline="0" dirty="0" err="1" smtClean="0"/>
              <a:t>alam</a:t>
            </a:r>
            <a:r>
              <a:rPr lang="en-US" baseline="0" dirty="0" smtClean="0"/>
              <a:t> </a:t>
            </a:r>
            <a:r>
              <a:rPr lang="en-US" baseline="0" dirty="0" err="1" smtClean="0"/>
              <a:t>semesta</a:t>
            </a:r>
            <a:r>
              <a:rPr lang="en-US" baseline="0" dirty="0" smtClean="0"/>
              <a:t>. Ada yang </a:t>
            </a:r>
            <a:r>
              <a:rPr lang="en-US" baseline="0" dirty="0" err="1" smtClean="0"/>
              <a:t>menggambarkan</a:t>
            </a:r>
            <a:r>
              <a:rPr lang="en-US" baseline="0" dirty="0" smtClean="0"/>
              <a:t> </a:t>
            </a:r>
            <a:r>
              <a:rPr lang="en-US" baseline="0" dirty="0" err="1" smtClean="0"/>
              <a:t>semangat</a:t>
            </a:r>
            <a:r>
              <a:rPr lang="en-US" baseline="0" dirty="0" smtClean="0"/>
              <a:t> </a:t>
            </a:r>
            <a:r>
              <a:rPr lang="en-US" baseline="0" dirty="0" err="1" smtClean="0"/>
              <a:t>pembangkangan</a:t>
            </a:r>
            <a:r>
              <a:rPr lang="en-US" baseline="0" dirty="0" smtClean="0"/>
              <a:t>. </a:t>
            </a:r>
          </a:p>
          <a:p>
            <a:endParaRPr lang="en-US" baseline="0" dirty="0" smtClean="0"/>
          </a:p>
          <a:p>
            <a:r>
              <a:rPr lang="en-US" baseline="0" dirty="0" smtClean="0"/>
              <a:t>Gaya </a:t>
            </a:r>
            <a:r>
              <a:rPr lang="en-US" baseline="0" dirty="0" err="1" smtClean="0"/>
              <a:t>dan</a:t>
            </a:r>
            <a:r>
              <a:rPr lang="en-US" baseline="0" dirty="0" smtClean="0"/>
              <a:t> </a:t>
            </a:r>
            <a:r>
              <a:rPr lang="en-US" baseline="0" dirty="0" err="1" smtClean="0"/>
              <a:t>teknik</a:t>
            </a:r>
            <a:r>
              <a:rPr lang="en-US" baseline="0" dirty="0" smtClean="0"/>
              <a:t>. </a:t>
            </a:r>
            <a:r>
              <a:rPr lang="en-US" baseline="0" dirty="0" err="1" smtClean="0"/>
              <a:t>Terutama</a:t>
            </a:r>
            <a:r>
              <a:rPr lang="en-US" baseline="0" dirty="0" smtClean="0"/>
              <a:t> di </a:t>
            </a:r>
            <a:r>
              <a:rPr lang="en-US" baseline="0" dirty="0" err="1" smtClean="0"/>
              <a:t>Perancis</a:t>
            </a:r>
            <a:r>
              <a:rPr lang="en-US" baseline="0" dirty="0" smtClean="0"/>
              <a:t>, </a:t>
            </a:r>
            <a:r>
              <a:rPr lang="en-US" baseline="0" dirty="0" err="1" smtClean="0"/>
              <a:t>pertentangan</a:t>
            </a:r>
            <a:r>
              <a:rPr lang="en-US" baseline="0" dirty="0" smtClean="0"/>
              <a:t> </a:t>
            </a:r>
            <a:r>
              <a:rPr lang="en-US" baseline="0" dirty="0" err="1" smtClean="0"/>
              <a:t>antara</a:t>
            </a:r>
            <a:r>
              <a:rPr lang="en-US" baseline="0" dirty="0" smtClean="0"/>
              <a:t> </a:t>
            </a:r>
            <a:r>
              <a:rPr lang="en-US" baseline="0" dirty="0" err="1" smtClean="0"/>
              <a:t>Klasisime</a:t>
            </a:r>
            <a:r>
              <a:rPr lang="en-US" baseline="0" dirty="0" smtClean="0"/>
              <a:t> </a:t>
            </a:r>
            <a:r>
              <a:rPr lang="en-US" baseline="0" dirty="0" err="1" smtClean="0"/>
              <a:t>dan</a:t>
            </a:r>
            <a:r>
              <a:rPr lang="en-US" baseline="0" dirty="0" smtClean="0"/>
              <a:t> </a:t>
            </a:r>
            <a:r>
              <a:rPr lang="en-US" baseline="0" dirty="0" err="1" smtClean="0"/>
              <a:t>Romantisisme</a:t>
            </a:r>
            <a:r>
              <a:rPr lang="en-US" baseline="0" dirty="0" smtClean="0"/>
              <a:t> </a:t>
            </a:r>
            <a:r>
              <a:rPr lang="en-US" baseline="0" dirty="0" err="1" smtClean="0"/>
              <a:t>adalah</a:t>
            </a:r>
            <a:r>
              <a:rPr lang="en-US" baseline="0" dirty="0" smtClean="0"/>
              <a:t> </a:t>
            </a:r>
            <a:r>
              <a:rPr lang="en-US" baseline="0" dirty="0" err="1" smtClean="0"/>
              <a:t>pertentangan</a:t>
            </a:r>
            <a:r>
              <a:rPr lang="en-US" baseline="0" dirty="0" smtClean="0"/>
              <a:t> </a:t>
            </a:r>
            <a:r>
              <a:rPr lang="en-US" baseline="0" dirty="0" err="1" smtClean="0"/>
              <a:t>soal</a:t>
            </a:r>
            <a:r>
              <a:rPr lang="en-US" baseline="0" dirty="0" smtClean="0"/>
              <a:t> </a:t>
            </a:r>
            <a:r>
              <a:rPr lang="en-US" baseline="0" dirty="0" err="1" smtClean="0"/>
              <a:t>gaya</a:t>
            </a:r>
            <a:r>
              <a:rPr lang="en-US" baseline="0" dirty="0" smtClean="0"/>
              <a:t>. Para </a:t>
            </a:r>
            <a:r>
              <a:rPr lang="en-US" baseline="0" dirty="0" err="1" smtClean="0"/>
              <a:t>perupa</a:t>
            </a:r>
            <a:r>
              <a:rPr lang="en-US" baseline="0" dirty="0" smtClean="0"/>
              <a:t> </a:t>
            </a:r>
            <a:r>
              <a:rPr lang="en-US" baseline="0" dirty="0" err="1" smtClean="0"/>
              <a:t>Romantik</a:t>
            </a:r>
            <a:r>
              <a:rPr lang="en-US" baseline="0" dirty="0" smtClean="0"/>
              <a:t>, yang </a:t>
            </a:r>
            <a:r>
              <a:rPr lang="en-US" baseline="0" dirty="0" err="1" smtClean="0"/>
              <a:t>dikedepani</a:t>
            </a:r>
            <a:r>
              <a:rPr lang="en-US" baseline="0" dirty="0" smtClean="0"/>
              <a:t> </a:t>
            </a:r>
            <a:r>
              <a:rPr lang="en-US" baseline="0" dirty="0" err="1" smtClean="0"/>
              <a:t>oleh</a:t>
            </a:r>
            <a:r>
              <a:rPr lang="en-US" baseline="0" dirty="0" smtClean="0"/>
              <a:t> Delacroix, </a:t>
            </a:r>
            <a:r>
              <a:rPr lang="en-US" baseline="0" dirty="0" err="1" smtClean="0"/>
              <a:t>pada</a:t>
            </a:r>
            <a:r>
              <a:rPr lang="en-US" baseline="0" dirty="0" smtClean="0"/>
              <a:t> </a:t>
            </a:r>
            <a:r>
              <a:rPr lang="en-US" baseline="0" dirty="0" err="1" smtClean="0"/>
              <a:t>masanya</a:t>
            </a:r>
            <a:r>
              <a:rPr lang="en-US" baseline="0" dirty="0" smtClean="0"/>
              <a:t> </a:t>
            </a:r>
            <a:r>
              <a:rPr lang="en-US" baseline="0" dirty="0" err="1" smtClean="0"/>
              <a:t>dituduh</a:t>
            </a:r>
            <a:r>
              <a:rPr lang="en-US" baseline="0" dirty="0" smtClean="0"/>
              <a:t> </a:t>
            </a:r>
            <a:r>
              <a:rPr lang="en-US" baseline="0" dirty="0" err="1" smtClean="0"/>
              <a:t>menghasilkan</a:t>
            </a:r>
            <a:r>
              <a:rPr lang="en-US" baseline="0" dirty="0" smtClean="0"/>
              <a:t> </a:t>
            </a:r>
            <a:r>
              <a:rPr lang="en-US" baseline="0" dirty="0" err="1" smtClean="0"/>
              <a:t>karya-karya</a:t>
            </a:r>
            <a:r>
              <a:rPr lang="en-US" baseline="0" dirty="0" smtClean="0"/>
              <a:t> yang </a:t>
            </a:r>
            <a:r>
              <a:rPr lang="en-US" baseline="0" dirty="0" err="1" smtClean="0"/>
              <a:t>kelihatannya</a:t>
            </a:r>
            <a:r>
              <a:rPr lang="en-US" baseline="0" dirty="0" smtClean="0"/>
              <a:t> </a:t>
            </a:r>
            <a:r>
              <a:rPr lang="en-US" baseline="0" dirty="0" err="1" smtClean="0"/>
              <a:t>hanya</a:t>
            </a:r>
            <a:r>
              <a:rPr lang="en-US" baseline="0" dirty="0" smtClean="0"/>
              <a:t> </a:t>
            </a:r>
            <a:r>
              <a:rPr lang="en-US" baseline="0" dirty="0" err="1" smtClean="0"/>
              <a:t>setengah</a:t>
            </a:r>
            <a:r>
              <a:rPr lang="en-US" baseline="0" dirty="0" smtClean="0"/>
              <a:t> </a:t>
            </a:r>
            <a:r>
              <a:rPr lang="en-US" baseline="0" dirty="0" err="1" smtClean="0"/>
              <a:t>selesai</a:t>
            </a:r>
            <a:r>
              <a:rPr lang="en-US" baseline="0" dirty="0" smtClean="0"/>
              <a:t>. </a:t>
            </a:r>
            <a:r>
              <a:rPr lang="en-US" baseline="0" dirty="0" err="1" smtClean="0"/>
              <a:t>Berbeda</a:t>
            </a:r>
            <a:r>
              <a:rPr lang="en-US" baseline="0" dirty="0" smtClean="0"/>
              <a:t> </a:t>
            </a:r>
            <a:r>
              <a:rPr lang="en-US" baseline="0" dirty="0" err="1" smtClean="0"/>
              <a:t>dengan</a:t>
            </a:r>
            <a:r>
              <a:rPr lang="en-US" baseline="0" dirty="0" smtClean="0"/>
              <a:t> </a:t>
            </a:r>
            <a:r>
              <a:rPr lang="en-US" baseline="0" dirty="0" err="1" smtClean="0"/>
              <a:t>kubu</a:t>
            </a:r>
            <a:r>
              <a:rPr lang="en-US" baseline="0" dirty="0" smtClean="0"/>
              <a:t> </a:t>
            </a:r>
            <a:r>
              <a:rPr lang="en-US" baseline="0" dirty="0" err="1" smtClean="0"/>
              <a:t>Klasik</a:t>
            </a:r>
            <a:r>
              <a:rPr lang="en-US" baseline="0" dirty="0" smtClean="0"/>
              <a:t>, </a:t>
            </a:r>
            <a:r>
              <a:rPr lang="en-US" baseline="0" dirty="0" err="1" smtClean="0"/>
              <a:t>contohnya</a:t>
            </a:r>
            <a:r>
              <a:rPr lang="en-US" baseline="0" dirty="0" smtClean="0"/>
              <a:t> Ingres, </a:t>
            </a:r>
            <a:r>
              <a:rPr lang="en-US" baseline="0" dirty="0" err="1" smtClean="0"/>
              <a:t>menekankan</a:t>
            </a:r>
            <a:r>
              <a:rPr lang="en-US" baseline="0" dirty="0" smtClean="0"/>
              <a:t> detail yang </a:t>
            </a:r>
            <a:r>
              <a:rPr lang="en-US" baseline="0" dirty="0" err="1" smtClean="0"/>
              <a:t>rinci</a:t>
            </a:r>
            <a:r>
              <a:rPr lang="en-US" baseline="0" dirty="0" smtClean="0"/>
              <a:t> </a:t>
            </a:r>
            <a:r>
              <a:rPr lang="en-US" baseline="0" dirty="0" err="1" smtClean="0"/>
              <a:t>dan</a:t>
            </a:r>
            <a:r>
              <a:rPr lang="en-US" baseline="0" dirty="0" smtClean="0"/>
              <a:t> </a:t>
            </a:r>
            <a:r>
              <a:rPr lang="en-US" baseline="0" dirty="0" err="1" smtClean="0"/>
              <a:t>hasil</a:t>
            </a:r>
            <a:r>
              <a:rPr lang="en-US" baseline="0" dirty="0" smtClean="0"/>
              <a:t> </a:t>
            </a:r>
            <a:r>
              <a:rPr lang="en-US" baseline="0" dirty="0" err="1" smtClean="0"/>
              <a:t>akhir</a:t>
            </a:r>
            <a:r>
              <a:rPr lang="en-US" baseline="0" dirty="0" smtClean="0"/>
              <a:t> yang </a:t>
            </a:r>
            <a:r>
              <a:rPr lang="en-US" baseline="0" dirty="0" err="1" smtClean="0"/>
              <a:t>licin</a:t>
            </a:r>
            <a:r>
              <a:rPr lang="en-US" baseline="0" dirty="0" smtClean="0"/>
              <a:t> </a:t>
            </a:r>
            <a:r>
              <a:rPr lang="en-US" baseline="0" dirty="0" err="1" smtClean="0"/>
              <a:t>seperti</a:t>
            </a:r>
            <a:r>
              <a:rPr lang="en-US" baseline="0" dirty="0" smtClean="0"/>
              <a:t> </a:t>
            </a:r>
            <a:r>
              <a:rPr lang="en-US" baseline="0" dirty="0" err="1" smtClean="0"/>
              <a:t>dilapisi</a:t>
            </a:r>
            <a:r>
              <a:rPr lang="en-US" baseline="0" dirty="0" smtClean="0"/>
              <a:t> </a:t>
            </a:r>
            <a:r>
              <a:rPr lang="en-US" baseline="0" dirty="0" err="1" smtClean="0"/>
              <a:t>poselen</a:t>
            </a:r>
            <a:r>
              <a:rPr lang="en-US" baseline="0" dirty="0" smtClean="0"/>
              <a:t> </a:t>
            </a:r>
            <a:r>
              <a:rPr lang="en-US" baseline="0" dirty="0" err="1" smtClean="0"/>
              <a:t>atau</a:t>
            </a:r>
            <a:r>
              <a:rPr lang="en-US" baseline="0" dirty="0" smtClean="0"/>
              <a:t> email (enamel).</a:t>
            </a:r>
          </a:p>
          <a:p>
            <a:endParaRPr lang="en-US" baseline="0" dirty="0" smtClean="0"/>
          </a:p>
          <a:p>
            <a:r>
              <a:rPr lang="en-US" baseline="0" dirty="0" err="1" smtClean="0"/>
              <a:t>Tema</a:t>
            </a:r>
            <a:r>
              <a:rPr lang="en-US" baseline="0" dirty="0" smtClean="0"/>
              <a:t>. Yang </a:t>
            </a:r>
            <a:r>
              <a:rPr lang="en-US" baseline="0" dirty="0" err="1" smtClean="0"/>
              <a:t>diangkat</a:t>
            </a:r>
            <a:r>
              <a:rPr lang="en-US" baseline="0" dirty="0" smtClean="0"/>
              <a:t> </a:t>
            </a:r>
            <a:r>
              <a:rPr lang="en-US" baseline="0" dirty="0" err="1" smtClean="0"/>
              <a:t>bermacam-macam</a:t>
            </a:r>
            <a:r>
              <a:rPr lang="en-US" baseline="0" dirty="0" smtClean="0"/>
              <a:t>, </a:t>
            </a:r>
            <a:r>
              <a:rPr lang="en-US" baseline="0" dirty="0" err="1" smtClean="0"/>
              <a:t>mulai</a:t>
            </a:r>
            <a:r>
              <a:rPr lang="en-US" baseline="0" dirty="0" smtClean="0"/>
              <a:t> </a:t>
            </a:r>
            <a:r>
              <a:rPr lang="en-US" baseline="0" dirty="0" err="1" smtClean="0"/>
              <a:t>dari</a:t>
            </a:r>
            <a:r>
              <a:rPr lang="en-US" baseline="0" dirty="0" smtClean="0"/>
              <a:t> </a:t>
            </a:r>
            <a:r>
              <a:rPr lang="en-US" baseline="0" dirty="0" err="1" smtClean="0"/>
              <a:t>manusia</a:t>
            </a:r>
            <a:r>
              <a:rPr lang="en-US" baseline="0" dirty="0" smtClean="0"/>
              <a:t>, </a:t>
            </a:r>
            <a:r>
              <a:rPr lang="en-US" baseline="0" dirty="0" err="1" smtClean="0"/>
              <a:t>alam</a:t>
            </a:r>
            <a:r>
              <a:rPr lang="en-US" baseline="0" dirty="0" smtClean="0"/>
              <a:t>, </a:t>
            </a:r>
            <a:r>
              <a:rPr lang="en-US" baseline="0" dirty="0" err="1" smtClean="0"/>
              <a:t>mitologi</a:t>
            </a:r>
            <a:r>
              <a:rPr lang="en-US" baseline="0" dirty="0" smtClean="0"/>
              <a:t>, </a:t>
            </a:r>
            <a:r>
              <a:rPr lang="en-US" baseline="0" dirty="0" err="1" smtClean="0"/>
              <a:t>tapi</a:t>
            </a:r>
            <a:r>
              <a:rPr lang="en-US" baseline="0" dirty="0" smtClean="0"/>
              <a:t> yang </a:t>
            </a:r>
            <a:r>
              <a:rPr lang="en-US" baseline="0" dirty="0" err="1" smtClean="0"/>
              <a:t>mencirikan</a:t>
            </a:r>
            <a:r>
              <a:rPr lang="en-US" baseline="0" dirty="0" smtClean="0"/>
              <a:t> </a:t>
            </a:r>
            <a:r>
              <a:rPr lang="en-US" baseline="0" dirty="0" err="1" smtClean="0"/>
              <a:t>adalah</a:t>
            </a:r>
            <a:r>
              <a:rPr lang="en-US" baseline="0" dirty="0" smtClean="0"/>
              <a:t> </a:t>
            </a:r>
            <a:r>
              <a:rPr lang="en-US" baseline="0" dirty="0" err="1" smtClean="0"/>
              <a:t>tema-tema</a:t>
            </a:r>
            <a:r>
              <a:rPr lang="en-US" baseline="0" dirty="0" smtClean="0"/>
              <a:t> yang </a:t>
            </a:r>
            <a:r>
              <a:rPr lang="en-US" baseline="0" dirty="0" err="1" smtClean="0"/>
              <a:t>berhubungan</a:t>
            </a:r>
            <a:r>
              <a:rPr lang="en-US" baseline="0" dirty="0" smtClean="0"/>
              <a:t> </a:t>
            </a:r>
            <a:r>
              <a:rPr lang="en-US" baseline="0" dirty="0" err="1" smtClean="0"/>
              <a:t>dengan</a:t>
            </a:r>
            <a:r>
              <a:rPr lang="en-US" baseline="0" dirty="0" smtClean="0"/>
              <a:t> </a:t>
            </a:r>
            <a:r>
              <a:rPr lang="en-US" baseline="0" dirty="0" err="1" smtClean="0"/>
              <a:t>ketakutan</a:t>
            </a:r>
            <a:r>
              <a:rPr lang="en-US" baseline="0" dirty="0" smtClean="0"/>
              <a:t>, </a:t>
            </a:r>
            <a:r>
              <a:rPr lang="en-US" baseline="0" dirty="0" err="1" smtClean="0"/>
              <a:t>kegilaan</a:t>
            </a:r>
            <a:r>
              <a:rPr lang="en-US" baseline="0" dirty="0" smtClean="0"/>
              <a:t>, </a:t>
            </a:r>
            <a:r>
              <a:rPr lang="en-US" baseline="0" dirty="0" err="1" smtClean="0"/>
              <a:t>kekejaman</a:t>
            </a:r>
            <a:r>
              <a:rPr lang="en-US" baseline="0" dirty="0" smtClean="0"/>
              <a:t> </a:t>
            </a:r>
            <a:r>
              <a:rPr lang="en-US" baseline="0" dirty="0" err="1" smtClean="0"/>
              <a:t>dan</a:t>
            </a:r>
            <a:r>
              <a:rPr lang="en-US" baseline="0" dirty="0" smtClean="0"/>
              <a:t> </a:t>
            </a:r>
            <a:r>
              <a:rPr lang="en-US" baseline="0" dirty="0" err="1" smtClean="0"/>
              <a:t>supranatural</a:t>
            </a:r>
            <a:r>
              <a:rPr lang="en-US" baseline="0" dirty="0" smtClean="0"/>
              <a:t>. Setting </a:t>
            </a:r>
            <a:r>
              <a:rPr lang="en-US" baseline="0" dirty="0" err="1" smtClean="0"/>
              <a:t>bersejarah</a:t>
            </a:r>
            <a:r>
              <a:rPr lang="en-US" baseline="0" dirty="0" smtClean="0"/>
              <a:t> </a:t>
            </a:r>
            <a:r>
              <a:rPr lang="en-US" baseline="0" dirty="0" err="1" smtClean="0"/>
              <a:t>juga</a:t>
            </a:r>
            <a:r>
              <a:rPr lang="en-US" baseline="0" dirty="0" smtClean="0"/>
              <a:t> </a:t>
            </a:r>
            <a:r>
              <a:rPr lang="en-US" baseline="0" dirty="0" err="1" smtClean="0"/>
              <a:t>seri</a:t>
            </a:r>
            <a:r>
              <a:rPr lang="en-US" baseline="0" dirty="0" smtClean="0"/>
              <a:t> </a:t>
            </a:r>
            <a:r>
              <a:rPr lang="en-US" baseline="0" dirty="0" err="1" smtClean="0"/>
              <a:t>dijadikan</a:t>
            </a:r>
            <a:r>
              <a:rPr lang="en-US" baseline="0" dirty="0" smtClean="0"/>
              <a:t> </a:t>
            </a:r>
            <a:r>
              <a:rPr lang="en-US" baseline="0" dirty="0" err="1" smtClean="0"/>
              <a:t>tema</a:t>
            </a:r>
            <a:r>
              <a:rPr lang="en-US" baseline="0" dirty="0" smtClean="0"/>
              <a:t>, </a:t>
            </a:r>
            <a:r>
              <a:rPr lang="en-US" baseline="0" dirty="0" err="1" smtClean="0"/>
              <a:t>tapi</a:t>
            </a:r>
            <a:r>
              <a:rPr lang="en-US" baseline="0" dirty="0" smtClean="0"/>
              <a:t> </a:t>
            </a:r>
            <a:r>
              <a:rPr lang="en-US" baseline="0" dirty="0" err="1" smtClean="0"/>
              <a:t>bertempat</a:t>
            </a:r>
            <a:r>
              <a:rPr lang="en-US" baseline="0" dirty="0" smtClean="0"/>
              <a:t> di </a:t>
            </a:r>
            <a:r>
              <a:rPr lang="en-US" baseline="0" dirty="0" err="1" smtClean="0"/>
              <a:t>zaman</a:t>
            </a:r>
            <a:r>
              <a:rPr lang="en-US" baseline="0" dirty="0" smtClean="0"/>
              <a:t> </a:t>
            </a:r>
            <a:r>
              <a:rPr lang="en-US" baseline="0" dirty="0" err="1" smtClean="0"/>
              <a:t>Pertengahan</a:t>
            </a:r>
            <a:r>
              <a:rPr lang="en-US" baseline="0" dirty="0" smtClean="0"/>
              <a:t> </a:t>
            </a:r>
            <a:r>
              <a:rPr lang="en-US" baseline="0" dirty="0" err="1" smtClean="0"/>
              <a:t>dan</a:t>
            </a:r>
            <a:r>
              <a:rPr lang="en-US" baseline="0" dirty="0" smtClean="0"/>
              <a:t> </a:t>
            </a:r>
            <a:r>
              <a:rPr lang="en-US" baseline="0" dirty="0" err="1" smtClean="0"/>
              <a:t>bukan</a:t>
            </a:r>
            <a:r>
              <a:rPr lang="en-US" baseline="0" dirty="0" smtClean="0"/>
              <a:t> </a:t>
            </a:r>
            <a:r>
              <a:rPr lang="en-US" baseline="0" dirty="0" err="1" smtClean="0"/>
              <a:t>masa</a:t>
            </a:r>
            <a:r>
              <a:rPr lang="en-US" baseline="0" dirty="0" smtClean="0"/>
              <a:t> </a:t>
            </a:r>
            <a:r>
              <a:rPr lang="en-US" baseline="0" dirty="0" err="1" smtClean="0"/>
              <a:t>Klasik</a:t>
            </a:r>
            <a:r>
              <a:rPr lang="en-US" baseline="0" dirty="0" smtClean="0"/>
              <a:t>. </a:t>
            </a:r>
            <a:r>
              <a:rPr lang="en-US" baseline="0" dirty="0" err="1" smtClean="0"/>
              <a:t>Dalam</a:t>
            </a:r>
            <a:r>
              <a:rPr lang="en-US" baseline="0" dirty="0" smtClean="0"/>
              <a:t> </a:t>
            </a:r>
            <a:r>
              <a:rPr lang="en-US" baseline="0" dirty="0" err="1" smtClean="0"/>
              <a:t>melukiskan</a:t>
            </a:r>
            <a:r>
              <a:rPr lang="en-US" baseline="0" dirty="0" smtClean="0"/>
              <a:t> </a:t>
            </a:r>
            <a:r>
              <a:rPr lang="en-US" baseline="0" dirty="0" err="1" smtClean="0"/>
              <a:t>alam</a:t>
            </a:r>
            <a:r>
              <a:rPr lang="en-US" baseline="0" dirty="0" smtClean="0"/>
              <a:t>, </a:t>
            </a:r>
            <a:r>
              <a:rPr lang="en-US" baseline="0" dirty="0" err="1" smtClean="0"/>
              <a:t>mereka</a:t>
            </a:r>
            <a:r>
              <a:rPr lang="en-US" baseline="0" dirty="0" smtClean="0"/>
              <a:t> </a:t>
            </a:r>
            <a:r>
              <a:rPr lang="en-US" baseline="0" dirty="0" err="1" smtClean="0"/>
              <a:t>menggambarkan</a:t>
            </a:r>
            <a:r>
              <a:rPr lang="en-US" baseline="0" dirty="0" smtClean="0"/>
              <a:t> </a:t>
            </a:r>
            <a:r>
              <a:rPr lang="en-US" baseline="0" dirty="0" err="1" smtClean="0"/>
              <a:t>alam</a:t>
            </a:r>
            <a:r>
              <a:rPr lang="en-US" baseline="0" dirty="0" smtClean="0"/>
              <a:t> </a:t>
            </a:r>
            <a:r>
              <a:rPr lang="en-US" baseline="0" dirty="0" err="1" smtClean="0"/>
              <a:t>sebagai</a:t>
            </a:r>
            <a:r>
              <a:rPr lang="en-US" baseline="0" dirty="0" smtClean="0"/>
              <a:t> </a:t>
            </a:r>
            <a:r>
              <a:rPr lang="en-US" baseline="0" dirty="0" err="1" smtClean="0"/>
              <a:t>sesuatu</a:t>
            </a:r>
            <a:r>
              <a:rPr lang="en-US" baseline="0" dirty="0" smtClean="0"/>
              <a:t> yang liar </a:t>
            </a:r>
            <a:r>
              <a:rPr lang="en-US" baseline="0" dirty="0" err="1" smtClean="0"/>
              <a:t>dan</a:t>
            </a:r>
            <a:r>
              <a:rPr lang="en-US" baseline="0" dirty="0" smtClean="0"/>
              <a:t> </a:t>
            </a:r>
            <a:r>
              <a:rPr lang="en-US" baseline="0" dirty="0" err="1" smtClean="0"/>
              <a:t>tidak</a:t>
            </a:r>
            <a:r>
              <a:rPr lang="en-US" baseline="0" dirty="0" smtClean="0"/>
              <a:t> </a:t>
            </a:r>
            <a:r>
              <a:rPr lang="en-US" baseline="0" dirty="0" err="1" smtClean="0"/>
              <a:t>bisa</a:t>
            </a:r>
            <a:r>
              <a:rPr lang="en-US" baseline="0" dirty="0" smtClean="0"/>
              <a:t> </a:t>
            </a:r>
            <a:r>
              <a:rPr lang="en-US" baseline="0" dirty="0" err="1" smtClean="0"/>
              <a:t>diatur</a:t>
            </a:r>
            <a:r>
              <a:rPr lang="en-US" baseline="0" dirty="0" smtClean="0"/>
              <a:t>, </a:t>
            </a:r>
            <a:r>
              <a:rPr lang="en-US" baseline="0" dirty="0" err="1" smtClean="0"/>
              <a:t>berbeda</a:t>
            </a:r>
            <a:r>
              <a:rPr lang="en-US" baseline="0" dirty="0" smtClean="0"/>
              <a:t> </a:t>
            </a:r>
            <a:r>
              <a:rPr lang="en-US" baseline="0" dirty="0" err="1" smtClean="0"/>
              <a:t>dengan</a:t>
            </a:r>
            <a:r>
              <a:rPr lang="en-US" baseline="0" dirty="0" smtClean="0"/>
              <a:t> </a:t>
            </a:r>
            <a:r>
              <a:rPr lang="en-US" baseline="0" dirty="0" err="1" smtClean="0"/>
              <a:t>perupa</a:t>
            </a:r>
            <a:r>
              <a:rPr lang="en-US" baseline="0" dirty="0" smtClean="0"/>
              <a:t> </a:t>
            </a:r>
            <a:r>
              <a:rPr lang="en-US" baseline="0" dirty="0" err="1" smtClean="0"/>
              <a:t>Klasik</a:t>
            </a:r>
            <a:r>
              <a:rPr lang="en-US" baseline="0" dirty="0" smtClean="0"/>
              <a:t> yang </a:t>
            </a:r>
            <a:r>
              <a:rPr lang="en-US" baseline="0" dirty="0" err="1" smtClean="0"/>
              <a:t>menyesuaikan</a:t>
            </a:r>
            <a:r>
              <a:rPr lang="en-US" baseline="0" dirty="0" smtClean="0"/>
              <a:t> </a:t>
            </a:r>
            <a:r>
              <a:rPr lang="en-US" baseline="0" dirty="0" err="1" smtClean="0"/>
              <a:t>alam</a:t>
            </a:r>
            <a:r>
              <a:rPr lang="en-US" baseline="0" dirty="0" smtClean="0"/>
              <a:t> </a:t>
            </a:r>
            <a:r>
              <a:rPr lang="en-US" baseline="0" dirty="0" err="1" smtClean="0"/>
              <a:t>dengan</a:t>
            </a:r>
            <a:r>
              <a:rPr lang="en-US" baseline="0" dirty="0" smtClean="0"/>
              <a:t> </a:t>
            </a:r>
            <a:r>
              <a:rPr lang="en-US" baseline="0" dirty="0" err="1" smtClean="0"/>
              <a:t>komposisi</a:t>
            </a:r>
            <a:r>
              <a:rPr lang="en-US" baseline="0" dirty="0" smtClean="0"/>
              <a:t> </a:t>
            </a:r>
            <a:r>
              <a:rPr lang="en-US" baseline="0" dirty="0" err="1" smtClean="0"/>
              <a:t>mereka</a:t>
            </a:r>
            <a:r>
              <a:rPr lang="en-US" baseline="0" dirty="0" smtClean="0"/>
              <a:t> yang </a:t>
            </a:r>
            <a:r>
              <a:rPr lang="en-US" baseline="0" dirty="0" err="1" smtClean="0"/>
              <a:t>teratur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a:t>
            </a:fld>
            <a:endParaRPr lang="en-US"/>
          </a:p>
        </p:txBody>
      </p:sp>
    </p:spTree>
    <p:extLst>
      <p:ext uri="{BB962C8B-B14F-4D97-AF65-F5344CB8AC3E}">
        <p14:creationId xmlns:p14="http://schemas.microsoft.com/office/powerpoint/2010/main" val="4228839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Blake </a:t>
            </a:r>
            <a:r>
              <a:rPr lang="en-US" dirty="0" err="1" smtClean="0"/>
              <a:t>banyak</a:t>
            </a:r>
            <a:r>
              <a:rPr lang="en-US" dirty="0" smtClean="0"/>
              <a:t> </a:t>
            </a:r>
            <a:r>
              <a:rPr lang="en-US" dirty="0" err="1" smtClean="0"/>
              <a:t>terpengerauh</a:t>
            </a:r>
            <a:r>
              <a:rPr lang="en-US" baseline="0" dirty="0" smtClean="0"/>
              <a:t> </a:t>
            </a:r>
            <a:r>
              <a:rPr lang="en-US" baseline="0" dirty="0" err="1" smtClean="0"/>
              <a:t>oleh</a:t>
            </a:r>
            <a:r>
              <a:rPr lang="en-US" baseline="0" dirty="0" smtClean="0"/>
              <a:t> </a:t>
            </a:r>
            <a:r>
              <a:rPr lang="en-US" baseline="0" dirty="0" err="1" smtClean="0"/>
              <a:t>gaya</a:t>
            </a:r>
            <a:r>
              <a:rPr lang="en-US" baseline="0" dirty="0" smtClean="0"/>
              <a:t> Gothic. Blake </a:t>
            </a:r>
            <a:r>
              <a:rPr lang="en-US" baseline="0" dirty="0" err="1" smtClean="0"/>
              <a:t>banyak</a:t>
            </a:r>
            <a:r>
              <a:rPr lang="en-US" baseline="0" dirty="0" smtClean="0"/>
              <a:t> </a:t>
            </a:r>
            <a:r>
              <a:rPr lang="en-US" baseline="0" dirty="0" err="1" smtClean="0"/>
              <a:t>mengambil</a:t>
            </a:r>
            <a:r>
              <a:rPr lang="en-US" baseline="0" dirty="0" smtClean="0"/>
              <a:t> </a:t>
            </a:r>
            <a:r>
              <a:rPr lang="en-US" baseline="0" dirty="0" err="1" smtClean="0"/>
              <a:t>temanya</a:t>
            </a:r>
            <a:r>
              <a:rPr lang="en-US" baseline="0" dirty="0" smtClean="0"/>
              <a:t> </a:t>
            </a:r>
            <a:r>
              <a:rPr lang="en-US" baseline="0" dirty="0" err="1" smtClean="0"/>
              <a:t>dari</a:t>
            </a:r>
            <a:r>
              <a:rPr lang="en-US" baseline="0" dirty="0" smtClean="0"/>
              <a:t> </a:t>
            </a:r>
            <a:r>
              <a:rPr lang="en-US" baseline="0" dirty="0" err="1" smtClean="0"/>
              <a:t>Alkitab</a:t>
            </a:r>
            <a:r>
              <a:rPr lang="en-US" baseline="0" dirty="0" smtClean="0"/>
              <a:t>, </a:t>
            </a:r>
            <a:r>
              <a:rPr lang="en-US" baseline="0" dirty="0" err="1" smtClean="0"/>
              <a:t>karya-karya</a:t>
            </a:r>
            <a:r>
              <a:rPr lang="en-US" baseline="0" dirty="0" smtClean="0"/>
              <a:t> </a:t>
            </a:r>
            <a:r>
              <a:rPr lang="en-US" baseline="0" dirty="0" err="1" smtClean="0"/>
              <a:t>sastra</a:t>
            </a:r>
            <a:r>
              <a:rPr lang="en-US" baseline="0" dirty="0" smtClean="0"/>
              <a:t> </a:t>
            </a:r>
            <a:r>
              <a:rPr lang="en-US" baseline="0" dirty="0" err="1" smtClean="0"/>
              <a:t>Inggris</a:t>
            </a:r>
            <a:r>
              <a:rPr lang="en-US" baseline="0" dirty="0" smtClean="0"/>
              <a:t> </a:t>
            </a:r>
            <a:r>
              <a:rPr lang="en-US" baseline="0" dirty="0" err="1" smtClean="0"/>
              <a:t>abad</a:t>
            </a:r>
            <a:r>
              <a:rPr lang="en-US" baseline="0" dirty="0" smtClean="0"/>
              <a:t> 17 </a:t>
            </a:r>
            <a:r>
              <a:rPr lang="en-US" baseline="0" dirty="0" err="1" smtClean="0"/>
              <a:t>seperti</a:t>
            </a:r>
            <a:r>
              <a:rPr lang="en-US" baseline="0" dirty="0" smtClean="0"/>
              <a:t> Shakespeare </a:t>
            </a:r>
            <a:r>
              <a:rPr lang="en-US" baseline="0" dirty="0" err="1" smtClean="0"/>
              <a:t>dan</a:t>
            </a:r>
            <a:r>
              <a:rPr lang="en-US" baseline="0" dirty="0" smtClean="0"/>
              <a:t> John Milton, </a:t>
            </a:r>
            <a:r>
              <a:rPr lang="en-US" baseline="0" dirty="0" err="1" smtClean="0"/>
              <a:t>dan</a:t>
            </a:r>
            <a:r>
              <a:rPr lang="en-US" baseline="0" dirty="0" smtClean="0"/>
              <a:t> </a:t>
            </a:r>
            <a:r>
              <a:rPr lang="en-US" baseline="0" dirty="0" err="1" smtClean="0"/>
              <a:t>juga</a:t>
            </a:r>
            <a:r>
              <a:rPr lang="en-US" baseline="0" dirty="0" smtClean="0"/>
              <a:t> </a:t>
            </a:r>
            <a:r>
              <a:rPr lang="en-US" baseline="0" dirty="0" err="1" smtClean="0"/>
              <a:t>karakterk-karakter</a:t>
            </a:r>
            <a:r>
              <a:rPr lang="en-US" baseline="0" dirty="0" smtClean="0"/>
              <a:t> </a:t>
            </a:r>
            <a:r>
              <a:rPr lang="en-US" baseline="0" dirty="0" err="1" smtClean="0"/>
              <a:t>mitologis</a:t>
            </a:r>
            <a:r>
              <a:rPr lang="en-US" baseline="0" dirty="0" smtClean="0"/>
              <a:t> </a:t>
            </a:r>
            <a:r>
              <a:rPr lang="en-US" baseline="0" dirty="0" err="1" smtClean="0"/>
              <a:t>dari</a:t>
            </a:r>
            <a:r>
              <a:rPr lang="en-US" baseline="0" dirty="0" smtClean="0"/>
              <a:t> </a:t>
            </a:r>
            <a:r>
              <a:rPr lang="en-US" baseline="0" dirty="0" err="1" smtClean="0"/>
              <a:t>karya</a:t>
            </a:r>
            <a:r>
              <a:rPr lang="en-US" baseline="0" dirty="0" smtClean="0"/>
              <a:t> </a:t>
            </a:r>
            <a:r>
              <a:rPr lang="en-US" baseline="0" dirty="0" err="1" smtClean="0"/>
              <a:t>tulisnya</a:t>
            </a:r>
            <a:r>
              <a:rPr lang="en-US" baseline="0" dirty="0" smtClean="0"/>
              <a:t> </a:t>
            </a:r>
            <a:r>
              <a:rPr lang="en-US" baseline="0" dirty="0" err="1" smtClean="0"/>
              <a:t>dia</a:t>
            </a:r>
            <a:r>
              <a:rPr lang="en-US" baseline="0" dirty="0" smtClean="0"/>
              <a:t> </a:t>
            </a:r>
            <a:r>
              <a:rPr lang="en-US" baseline="0" dirty="0" err="1" smtClean="0"/>
              <a:t>sendiri</a:t>
            </a:r>
            <a:r>
              <a:rPr lang="en-US" baseline="0" dirty="0" smtClean="0"/>
              <a:t> yang </a:t>
            </a:r>
            <a:r>
              <a:rPr lang="en-US" baseline="0" dirty="0" err="1" smtClean="0"/>
              <a:t>penuh</a:t>
            </a:r>
            <a:r>
              <a:rPr lang="en-US" baseline="0" dirty="0" smtClean="0"/>
              <a:t> </a:t>
            </a:r>
            <a:r>
              <a:rPr lang="en-US" baseline="0" dirty="0" err="1" smtClean="0"/>
              <a:t>dengan</a:t>
            </a:r>
            <a:r>
              <a:rPr lang="en-US" baseline="0" dirty="0" smtClean="0"/>
              <a:t> </a:t>
            </a:r>
            <a:r>
              <a:rPr lang="en-US" baseline="0" dirty="0" err="1" smtClean="0"/>
              <a:t>ramalan-ramalan</a:t>
            </a:r>
            <a:r>
              <a:rPr lang="en-US" baseline="0" dirty="0" smtClean="0"/>
              <a:t>.  </a:t>
            </a:r>
            <a:r>
              <a:rPr lang="en-US" dirty="0" err="1" smtClean="0"/>
              <a:t>Judulnya</a:t>
            </a:r>
            <a:r>
              <a:rPr lang="en-US" dirty="0" smtClean="0"/>
              <a:t> </a:t>
            </a:r>
            <a:r>
              <a:rPr lang="en-US" dirty="0" err="1" smtClean="0"/>
              <a:t>terkait</a:t>
            </a:r>
            <a:r>
              <a:rPr lang="en-US" dirty="0" smtClean="0"/>
              <a:t> </a:t>
            </a:r>
            <a:r>
              <a:rPr lang="en-US" dirty="0" err="1" smtClean="0"/>
              <a:t>dengan</a:t>
            </a:r>
            <a:r>
              <a:rPr lang="en-US" dirty="0" smtClean="0"/>
              <a:t> </a:t>
            </a:r>
            <a:r>
              <a:rPr lang="en-US" dirty="0" err="1" smtClean="0"/>
              <a:t>nama</a:t>
            </a:r>
            <a:r>
              <a:rPr lang="en-US" dirty="0" smtClean="0"/>
              <a:t> </a:t>
            </a:r>
            <a:r>
              <a:rPr lang="en-US" dirty="0" err="1" smtClean="0"/>
              <a:t>kuno</a:t>
            </a:r>
            <a:r>
              <a:rPr lang="en-US" dirty="0" smtClean="0"/>
              <a:t> </a:t>
            </a:r>
            <a:r>
              <a:rPr lang="en-US" dirty="0" err="1" smtClean="0"/>
              <a:t>dan</a:t>
            </a:r>
            <a:r>
              <a:rPr lang="en-US" dirty="0" smtClean="0"/>
              <a:t> </a:t>
            </a:r>
            <a:r>
              <a:rPr lang="en-US" dirty="0" err="1" smtClean="0"/>
              <a:t>mitologis</a:t>
            </a:r>
            <a:r>
              <a:rPr lang="en-US" dirty="0" smtClean="0"/>
              <a:t> </a:t>
            </a:r>
            <a:r>
              <a:rPr lang="en-US" dirty="0" err="1" smtClean="0"/>
              <a:t>dari</a:t>
            </a:r>
            <a:r>
              <a:rPr lang="en-US" dirty="0" smtClean="0"/>
              <a:t> </a:t>
            </a:r>
            <a:r>
              <a:rPr lang="en-US" dirty="0" err="1" smtClean="0"/>
              <a:t>Inggris</a:t>
            </a:r>
            <a:r>
              <a:rPr lang="en-US" dirty="0" smtClean="0"/>
              <a:t>,</a:t>
            </a:r>
            <a:r>
              <a:rPr lang="en-US" baseline="0" dirty="0" smtClean="0"/>
              <a:t> </a:t>
            </a:r>
            <a:r>
              <a:rPr lang="en-US" baseline="0" dirty="0" err="1" smtClean="0"/>
              <a:t>yaitu</a:t>
            </a:r>
            <a:r>
              <a:rPr lang="en-US" baseline="0" dirty="0" smtClean="0"/>
              <a:t> Albion.</a:t>
            </a:r>
          </a:p>
          <a:p>
            <a:endParaRPr lang="en-US" baseline="0" dirty="0" smtClean="0"/>
          </a:p>
          <a:p>
            <a:r>
              <a:rPr lang="en-US" baseline="0" dirty="0" err="1" smtClean="0"/>
              <a:t>Dia</a:t>
            </a:r>
            <a:r>
              <a:rPr lang="en-US" baseline="0" dirty="0" smtClean="0"/>
              <a:t> </a:t>
            </a:r>
            <a:r>
              <a:rPr lang="en-US" baseline="0" dirty="0" err="1" smtClean="0"/>
              <a:t>suka</a:t>
            </a:r>
            <a:r>
              <a:rPr lang="en-US" baseline="0" dirty="0" smtClean="0"/>
              <a:t> </a:t>
            </a:r>
            <a:r>
              <a:rPr lang="en-US" baseline="0" dirty="0" err="1" smtClean="0"/>
              <a:t>menggunakan</a:t>
            </a:r>
            <a:r>
              <a:rPr lang="en-US" baseline="0" dirty="0" smtClean="0"/>
              <a:t> </a:t>
            </a:r>
            <a:r>
              <a:rPr lang="en-US" baseline="0" dirty="0" err="1" smtClean="0"/>
              <a:t>cahaya</a:t>
            </a:r>
            <a:r>
              <a:rPr lang="en-US" baseline="0" dirty="0" smtClean="0"/>
              <a:t> yang </a:t>
            </a:r>
            <a:r>
              <a:rPr lang="en-US" baseline="0" dirty="0" err="1" smtClean="0"/>
              <a:t>memencar</a:t>
            </a:r>
            <a:r>
              <a:rPr lang="en-US" baseline="0" dirty="0" smtClean="0"/>
              <a:t> </a:t>
            </a:r>
            <a:r>
              <a:rPr lang="en-US" baseline="0" dirty="0" err="1" smtClean="0"/>
              <a:t>keluar</a:t>
            </a:r>
            <a:r>
              <a:rPr lang="en-US" baseline="0" dirty="0" smtClean="0"/>
              <a:t> </a:t>
            </a:r>
            <a:r>
              <a:rPr lang="en-US" baseline="0" dirty="0" err="1" smtClean="0"/>
              <a:t>untuk</a:t>
            </a:r>
            <a:r>
              <a:rPr lang="en-US" baseline="0" dirty="0" smtClean="0"/>
              <a:t> </a:t>
            </a:r>
            <a:r>
              <a:rPr lang="en-US" baseline="0" dirty="0" err="1" smtClean="0"/>
              <a:t>menimbulkan</a:t>
            </a:r>
            <a:r>
              <a:rPr lang="en-US" baseline="0" dirty="0" smtClean="0"/>
              <a:t> </a:t>
            </a:r>
            <a:r>
              <a:rPr lang="en-US" baseline="0" dirty="0" err="1" smtClean="0"/>
              <a:t>efek</a:t>
            </a:r>
            <a:r>
              <a:rPr lang="en-US" baseline="0" dirty="0" smtClean="0"/>
              <a:t> spiritual </a:t>
            </a:r>
            <a:r>
              <a:rPr lang="en-US" baseline="0" dirty="0" err="1" smtClean="0"/>
              <a:t>pada</a:t>
            </a:r>
            <a:r>
              <a:rPr lang="en-US" baseline="0" dirty="0" smtClean="0"/>
              <a:t> </a:t>
            </a:r>
            <a:r>
              <a:rPr lang="en-US" baseline="0" dirty="0" err="1" smtClean="0"/>
              <a:t>lukisannya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13</a:t>
            </a:fld>
            <a:endParaRPr lang="en-US"/>
          </a:p>
        </p:txBody>
      </p:sp>
    </p:spTree>
    <p:extLst>
      <p:ext uri="{BB962C8B-B14F-4D97-AF65-F5344CB8AC3E}">
        <p14:creationId xmlns:p14="http://schemas.microsoft.com/office/powerpoint/2010/main" val="234344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Disini</a:t>
            </a:r>
            <a:r>
              <a:rPr lang="en-US" baseline="0" dirty="0" smtClean="0"/>
              <a:t> </a:t>
            </a:r>
            <a:r>
              <a:rPr lang="en-US" baseline="0" dirty="0" err="1" smtClean="0"/>
              <a:t>sebuah</a:t>
            </a:r>
            <a:r>
              <a:rPr lang="en-US" baseline="0" dirty="0" smtClean="0"/>
              <a:t> monster </a:t>
            </a:r>
            <a:r>
              <a:rPr lang="en-US" baseline="0" dirty="0" err="1" smtClean="0"/>
              <a:t>akan</a:t>
            </a:r>
            <a:r>
              <a:rPr lang="en-US" baseline="0" dirty="0" smtClean="0"/>
              <a:t> </a:t>
            </a:r>
            <a:r>
              <a:rPr lang="en-US" baseline="0" dirty="0" err="1" smtClean="0"/>
              <a:t>memakan</a:t>
            </a:r>
            <a:r>
              <a:rPr lang="en-US" baseline="0" dirty="0" smtClean="0"/>
              <a:t> </a:t>
            </a:r>
            <a:r>
              <a:rPr lang="en-US" baseline="0" dirty="0" err="1" smtClean="0"/>
              <a:t>bayi</a:t>
            </a:r>
            <a:r>
              <a:rPr lang="en-US" baseline="0" dirty="0" smtClean="0"/>
              <a:t> yang </a:t>
            </a:r>
            <a:r>
              <a:rPr lang="en-US" baseline="0" dirty="0" err="1" smtClean="0"/>
              <a:t>sedang</a:t>
            </a:r>
            <a:r>
              <a:rPr lang="en-US" baseline="0" dirty="0" smtClean="0"/>
              <a:t> </a:t>
            </a:r>
            <a:r>
              <a:rPr lang="en-US" baseline="0" dirty="0" err="1" smtClean="0"/>
              <a:t>akan</a:t>
            </a:r>
            <a:r>
              <a:rPr lang="en-US" baseline="0" dirty="0" smtClean="0"/>
              <a:t> </a:t>
            </a:r>
            <a:r>
              <a:rPr lang="en-US" baseline="0" dirty="0" err="1" smtClean="0"/>
              <a:t>dilahirkan</a:t>
            </a:r>
            <a:r>
              <a:rPr lang="en-US" baseline="0" dirty="0" smtClean="0"/>
              <a:t> </a:t>
            </a:r>
            <a:r>
              <a:rPr lang="en-US" baseline="0" dirty="0" err="1" smtClean="0"/>
              <a:t>oleh</a:t>
            </a:r>
            <a:r>
              <a:rPr lang="en-US" baseline="0" dirty="0" smtClean="0"/>
              <a:t> </a:t>
            </a:r>
            <a:r>
              <a:rPr lang="en-US" baseline="0" dirty="0" err="1" smtClean="0"/>
              <a:t>wanita</a:t>
            </a:r>
            <a:r>
              <a:rPr lang="en-US" baseline="0" dirty="0" smtClean="0"/>
              <a:t> </a:t>
            </a:r>
            <a:r>
              <a:rPr lang="en-US" baseline="0" dirty="0" err="1" smtClean="0"/>
              <a:t>ini</a:t>
            </a:r>
            <a:r>
              <a:rPr lang="en-US" baseline="0" dirty="0" smtClean="0"/>
              <a:t>. Dari Book of Revelation di </a:t>
            </a:r>
            <a:r>
              <a:rPr lang="en-US" baseline="0" dirty="0" err="1" smtClean="0"/>
              <a:t>Alkitab</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14</a:t>
            </a:fld>
            <a:endParaRPr lang="en-US"/>
          </a:p>
        </p:txBody>
      </p:sp>
    </p:spTree>
    <p:extLst>
      <p:ext uri="{BB962C8B-B14F-4D97-AF65-F5344CB8AC3E}">
        <p14:creationId xmlns:p14="http://schemas.microsoft.com/office/powerpoint/2010/main" val="387744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Hanya</a:t>
            </a:r>
            <a:r>
              <a:rPr lang="en-US" dirty="0" smtClean="0"/>
              <a:t> </a:t>
            </a:r>
            <a:r>
              <a:rPr lang="en-US" dirty="0" err="1" smtClean="0"/>
              <a:t>bayangan</a:t>
            </a:r>
            <a:r>
              <a:rPr lang="en-US" dirty="0" smtClean="0"/>
              <a:t> </a:t>
            </a:r>
            <a:r>
              <a:rPr lang="en-US" dirty="0" err="1" smtClean="0"/>
              <a:t>dari</a:t>
            </a:r>
            <a:r>
              <a:rPr lang="en-US" dirty="0" smtClean="0"/>
              <a:t> </a:t>
            </a:r>
            <a:r>
              <a:rPr lang="en-US" dirty="0" err="1" smtClean="0"/>
              <a:t>keagungannya</a:t>
            </a:r>
            <a:r>
              <a:rPr lang="en-US" dirty="0" smtClean="0"/>
              <a:t> yang </a:t>
            </a:r>
            <a:r>
              <a:rPr lang="en-US" dirty="0" err="1" smtClean="0"/>
              <a:t>dulu</a:t>
            </a:r>
            <a:r>
              <a:rPr lang="en-US" dirty="0" smtClean="0"/>
              <a:t>, </a:t>
            </a:r>
            <a:r>
              <a:rPr lang="en-US" dirty="0" err="1" smtClean="0"/>
              <a:t>kapal</a:t>
            </a:r>
            <a:r>
              <a:rPr lang="en-US" dirty="0" smtClean="0"/>
              <a:t> </a:t>
            </a:r>
            <a:r>
              <a:rPr lang="en-US" dirty="0" err="1" smtClean="0"/>
              <a:t>perang</a:t>
            </a:r>
            <a:r>
              <a:rPr lang="en-US" dirty="0" smtClean="0"/>
              <a:t> </a:t>
            </a:r>
            <a:r>
              <a:rPr lang="en-US" dirty="0" err="1" smtClean="0"/>
              <a:t>ini</a:t>
            </a:r>
            <a:r>
              <a:rPr lang="en-US" dirty="0" smtClean="0"/>
              <a:t> </a:t>
            </a:r>
            <a:r>
              <a:rPr lang="en-US" dirty="0" err="1" smtClean="0"/>
              <a:t>sedang</a:t>
            </a:r>
            <a:r>
              <a:rPr lang="en-US" dirty="0" smtClean="0"/>
              <a:t> </a:t>
            </a:r>
            <a:r>
              <a:rPr lang="en-US" dirty="0" err="1" smtClean="0"/>
              <a:t>diiring</a:t>
            </a:r>
            <a:r>
              <a:rPr lang="en-US" dirty="0" smtClean="0"/>
              <a:t> di</a:t>
            </a:r>
            <a:r>
              <a:rPr lang="en-US" baseline="0" dirty="0" smtClean="0"/>
              <a:t> </a:t>
            </a:r>
            <a:r>
              <a:rPr lang="en-US" baseline="0" dirty="0" err="1" smtClean="0"/>
              <a:t>sungai</a:t>
            </a:r>
            <a:r>
              <a:rPr lang="en-US" baseline="0" dirty="0" smtClean="0"/>
              <a:t> Thames </a:t>
            </a:r>
            <a:r>
              <a:rPr lang="en-US" baseline="0" dirty="0" err="1" smtClean="0"/>
              <a:t>untuk</a:t>
            </a:r>
            <a:r>
              <a:rPr lang="en-US" baseline="0" dirty="0" smtClean="0"/>
              <a:t> </a:t>
            </a:r>
            <a:r>
              <a:rPr lang="en-US" baseline="0" dirty="0" err="1" smtClean="0"/>
              <a:t>dihancurkan</a:t>
            </a:r>
            <a:r>
              <a:rPr lang="en-US" baseline="0" dirty="0" smtClean="0"/>
              <a:t>. </a:t>
            </a:r>
            <a:r>
              <a:rPr lang="en-US" baseline="0" dirty="0" err="1" smtClean="0"/>
              <a:t>Ini</a:t>
            </a:r>
            <a:r>
              <a:rPr lang="en-US" baseline="0" dirty="0" smtClean="0"/>
              <a:t> </a:t>
            </a:r>
            <a:r>
              <a:rPr lang="en-US" baseline="0" dirty="0" err="1" smtClean="0"/>
              <a:t>bukan</a:t>
            </a:r>
            <a:r>
              <a:rPr lang="en-US" baseline="0" dirty="0" smtClean="0"/>
              <a:t> </a:t>
            </a:r>
            <a:r>
              <a:rPr lang="en-US" baseline="0" dirty="0" err="1" smtClean="0"/>
              <a:t>dokumentasi</a:t>
            </a:r>
            <a:r>
              <a:rPr lang="en-US" baseline="0" dirty="0" smtClean="0"/>
              <a:t> </a:t>
            </a:r>
            <a:r>
              <a:rPr lang="en-US" baseline="0" dirty="0" err="1" smtClean="0"/>
              <a:t>melainkan</a:t>
            </a:r>
            <a:r>
              <a:rPr lang="en-US" baseline="0" dirty="0" smtClean="0"/>
              <a:t> </a:t>
            </a:r>
            <a:r>
              <a:rPr lang="en-US" baseline="0" dirty="0" err="1" smtClean="0"/>
              <a:t>sebuah</a:t>
            </a:r>
            <a:r>
              <a:rPr lang="en-US" baseline="0" dirty="0" smtClean="0"/>
              <a:t> </a:t>
            </a:r>
            <a:r>
              <a:rPr lang="en-US" baseline="0" dirty="0" err="1" smtClean="0"/>
              <a:t>himne</a:t>
            </a:r>
            <a:r>
              <a:rPr lang="en-US" baseline="0" dirty="0" smtClean="0"/>
              <a:t> </a:t>
            </a:r>
            <a:r>
              <a:rPr lang="en-US" baseline="0" dirty="0" err="1" smtClean="0"/>
              <a:t>akan</a:t>
            </a:r>
            <a:r>
              <a:rPr lang="en-US" baseline="0" dirty="0" smtClean="0"/>
              <a:t> </a:t>
            </a:r>
            <a:r>
              <a:rPr lang="en-US" baseline="0" dirty="0" err="1" smtClean="0"/>
              <a:t>kapal</a:t>
            </a:r>
            <a:r>
              <a:rPr lang="en-US" baseline="0" dirty="0" smtClean="0"/>
              <a:t> yang </a:t>
            </a:r>
            <a:r>
              <a:rPr lang="en-US" baseline="0" dirty="0" err="1" smtClean="0"/>
              <a:t>sudah</a:t>
            </a:r>
            <a:r>
              <a:rPr lang="en-US" baseline="0" dirty="0" smtClean="0"/>
              <a:t> </a:t>
            </a:r>
            <a:r>
              <a:rPr lang="en-US" baseline="0" dirty="0" err="1" smtClean="0"/>
              <a:t>habis</a:t>
            </a:r>
            <a:r>
              <a:rPr lang="en-US" baseline="0" dirty="0" smtClean="0"/>
              <a:t> </a:t>
            </a:r>
            <a:r>
              <a:rPr lang="en-US" baseline="0" dirty="0" err="1" smtClean="0"/>
              <a:t>masa</a:t>
            </a:r>
            <a:r>
              <a:rPr lang="en-US" baseline="0" dirty="0" smtClean="0"/>
              <a:t> </a:t>
            </a:r>
            <a:r>
              <a:rPr lang="en-US" baseline="0" dirty="0" err="1" smtClean="0"/>
              <a:t>jayanya</a:t>
            </a:r>
            <a:r>
              <a:rPr lang="en-US" baseline="0" dirty="0" smtClean="0"/>
              <a:t>. </a:t>
            </a:r>
            <a:r>
              <a:rPr lang="en-US" baseline="0" dirty="0" err="1" smtClean="0"/>
              <a:t>Secara</a:t>
            </a:r>
            <a:r>
              <a:rPr lang="en-US" baseline="0" dirty="0" smtClean="0"/>
              <a:t> </a:t>
            </a:r>
            <a:r>
              <a:rPr lang="en-US" baseline="0" dirty="0" err="1" smtClean="0"/>
              <a:t>komposisi</a:t>
            </a:r>
            <a:r>
              <a:rPr lang="en-US" baseline="0" dirty="0" smtClean="0"/>
              <a:t>, </a:t>
            </a:r>
            <a:r>
              <a:rPr lang="en-US" baseline="0" dirty="0" err="1" smtClean="0"/>
              <a:t>lihat</a:t>
            </a:r>
            <a:r>
              <a:rPr lang="en-US" baseline="0" dirty="0" smtClean="0"/>
              <a:t> </a:t>
            </a:r>
            <a:r>
              <a:rPr lang="en-US" baseline="0" dirty="0" err="1" smtClean="0"/>
              <a:t>kontras</a:t>
            </a:r>
            <a:r>
              <a:rPr lang="en-US" baseline="0" dirty="0" smtClean="0"/>
              <a:t> </a:t>
            </a:r>
            <a:r>
              <a:rPr lang="en-US" baseline="0" dirty="0" err="1" smtClean="0"/>
              <a:t>antara</a:t>
            </a:r>
            <a:r>
              <a:rPr lang="en-US" baseline="0" dirty="0" smtClean="0"/>
              <a:t> </a:t>
            </a:r>
            <a:r>
              <a:rPr lang="en-US" baseline="0" dirty="0" err="1" smtClean="0"/>
              <a:t>warna</a:t>
            </a:r>
            <a:r>
              <a:rPr lang="en-US" baseline="0" dirty="0" smtClean="0"/>
              <a:t>, </a:t>
            </a:r>
            <a:r>
              <a:rPr lang="en-US" baseline="0" dirty="0" err="1" smtClean="0"/>
              <a:t>dna</a:t>
            </a:r>
            <a:r>
              <a:rPr lang="en-US" baseline="0" dirty="0" smtClean="0"/>
              <a:t> </a:t>
            </a:r>
            <a:r>
              <a:rPr lang="en-US" baseline="0" dirty="0" err="1" smtClean="0"/>
              <a:t>perhatikan</a:t>
            </a:r>
            <a:r>
              <a:rPr lang="en-US" baseline="0" dirty="0" smtClean="0"/>
              <a:t> </a:t>
            </a:r>
            <a:r>
              <a:rPr lang="en-US" baseline="0" dirty="0" err="1" smtClean="0"/>
              <a:t>garis-garis</a:t>
            </a:r>
            <a:r>
              <a:rPr lang="en-US" baseline="0" dirty="0" smtClean="0"/>
              <a:t> </a:t>
            </a:r>
            <a:r>
              <a:rPr lang="en-US" baseline="0" dirty="0" err="1" smtClean="0"/>
              <a:t>diagonalnya</a:t>
            </a:r>
            <a:r>
              <a:rPr lang="en-US" baseline="0" dirty="0" smtClean="0"/>
              <a:t>. </a:t>
            </a:r>
            <a:r>
              <a:rPr lang="en-US" baseline="0" dirty="0" err="1" smtClean="0"/>
              <a:t>Lihat</a:t>
            </a:r>
            <a:r>
              <a:rPr lang="en-US" baseline="0" dirty="0" smtClean="0"/>
              <a:t> </a:t>
            </a:r>
            <a:r>
              <a:rPr lang="en-US" baseline="0" dirty="0" err="1" smtClean="0"/>
              <a:t>lapisan-lapisan</a:t>
            </a:r>
            <a:r>
              <a:rPr lang="en-US" baseline="0" dirty="0" smtClean="0"/>
              <a:t> cat yang </a:t>
            </a:r>
            <a:r>
              <a:rPr lang="en-US" baseline="0" dirty="0" err="1" smtClean="0"/>
              <a:t>menghasilkan</a:t>
            </a:r>
            <a:r>
              <a:rPr lang="en-US" baseline="0" dirty="0" smtClean="0"/>
              <a:t> </a:t>
            </a:r>
            <a:r>
              <a:rPr lang="en-US" baseline="0" dirty="0" err="1" smtClean="0"/>
              <a:t>efek</a:t>
            </a:r>
            <a:r>
              <a:rPr lang="en-US" baseline="0" dirty="0" smtClean="0"/>
              <a:t> </a:t>
            </a:r>
            <a:r>
              <a:rPr lang="en-US" baseline="0" dirty="0" err="1" smtClean="0"/>
              <a:t>cahaya</a:t>
            </a:r>
            <a:r>
              <a:rPr lang="en-US" baseline="0" dirty="0" smtClean="0"/>
              <a:t> yang </a:t>
            </a:r>
            <a:r>
              <a:rPr lang="en-US" baseline="0" dirty="0" err="1" smtClean="0"/>
              <a:t>keemasan</a:t>
            </a:r>
            <a:r>
              <a:rPr lang="en-US" baseline="0" dirty="0" smtClean="0"/>
              <a:t>, </a:t>
            </a:r>
            <a:r>
              <a:rPr lang="en-US" baseline="0" dirty="0" err="1" smtClean="0"/>
              <a:t>seperti</a:t>
            </a:r>
            <a:r>
              <a:rPr lang="en-US" baseline="0" dirty="0" smtClean="0"/>
              <a:t> </a:t>
            </a:r>
            <a:r>
              <a:rPr lang="en-US" baseline="0" dirty="0" err="1" smtClean="0"/>
              <a:t>suasana</a:t>
            </a:r>
            <a:r>
              <a:rPr lang="en-US" baseline="0" dirty="0" smtClean="0"/>
              <a:t> </a:t>
            </a:r>
            <a:r>
              <a:rPr lang="en-US" baseline="0" dirty="0" err="1" smtClean="0"/>
              <a:t>matahari</a:t>
            </a:r>
            <a:r>
              <a:rPr lang="en-US" baseline="0" dirty="0" smtClean="0"/>
              <a:t> </a:t>
            </a:r>
            <a:r>
              <a:rPr lang="en-US" baseline="0" dirty="0" err="1" smtClean="0"/>
              <a:t>terbenam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15</a:t>
            </a:fld>
            <a:endParaRPr lang="en-US"/>
          </a:p>
        </p:txBody>
      </p:sp>
    </p:spTree>
    <p:extLst>
      <p:ext uri="{BB962C8B-B14F-4D97-AF65-F5344CB8AC3E}">
        <p14:creationId xmlns:p14="http://schemas.microsoft.com/office/powerpoint/2010/main" val="403612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Cetakan</a:t>
            </a:r>
            <a:r>
              <a:rPr lang="en-US" dirty="0" smtClean="0"/>
              <a:t> </a:t>
            </a:r>
            <a:r>
              <a:rPr lang="en-US" dirty="0" err="1" smtClean="0"/>
              <a:t>dari</a:t>
            </a:r>
            <a:r>
              <a:rPr lang="en-US" dirty="0" smtClean="0"/>
              <a:t> </a:t>
            </a:r>
            <a:r>
              <a:rPr lang="en-US" dirty="0" err="1" smtClean="0"/>
              <a:t>balok</a:t>
            </a:r>
            <a:r>
              <a:rPr lang="en-US" dirty="0" smtClean="0"/>
              <a:t> </a:t>
            </a:r>
            <a:r>
              <a:rPr lang="en-US" dirty="0" err="1" smtClean="0"/>
              <a:t>kayu</a:t>
            </a:r>
            <a:r>
              <a:rPr lang="en-US" dirty="0" smtClean="0"/>
              <a:t> </a:t>
            </a:r>
            <a:r>
              <a:rPr lang="en-US" dirty="0" err="1" smtClean="0"/>
              <a:t>masih</a:t>
            </a:r>
            <a:r>
              <a:rPr lang="en-US" dirty="0" smtClean="0"/>
              <a:t> </a:t>
            </a:r>
            <a:r>
              <a:rPr lang="en-US" dirty="0" err="1" smtClean="0"/>
              <a:t>menjad</a:t>
            </a:r>
            <a:r>
              <a:rPr lang="en-US" baseline="0" dirty="0" err="1" smtClean="0"/>
              <a:t>i</a:t>
            </a:r>
            <a:r>
              <a:rPr lang="en-US" baseline="0" dirty="0" smtClean="0"/>
              <a:t> </a:t>
            </a:r>
            <a:r>
              <a:rPr lang="en-US" baseline="0" dirty="0" err="1" smtClean="0"/>
              <a:t>bentuk</a:t>
            </a:r>
            <a:r>
              <a:rPr lang="en-US" baseline="0" dirty="0" smtClean="0"/>
              <a:t> </a:t>
            </a:r>
            <a:r>
              <a:rPr lang="en-US" baseline="0" dirty="0" err="1" smtClean="0"/>
              <a:t>kesenian</a:t>
            </a:r>
            <a:r>
              <a:rPr lang="en-US" baseline="0" dirty="0" smtClean="0"/>
              <a:t> yang paling </a:t>
            </a:r>
            <a:r>
              <a:rPr lang="en-US" baseline="0" dirty="0" err="1" smtClean="0"/>
              <a:t>populer</a:t>
            </a:r>
            <a:r>
              <a:rPr lang="en-US" baseline="0" dirty="0" smtClean="0"/>
              <a:t> di </a:t>
            </a:r>
            <a:r>
              <a:rPr lang="en-US" baseline="0" dirty="0" err="1" smtClean="0"/>
              <a:t>Jepang</a:t>
            </a:r>
            <a:r>
              <a:rPr lang="en-US" baseline="0" dirty="0" smtClean="0"/>
              <a:t> di </a:t>
            </a:r>
            <a:r>
              <a:rPr lang="en-US" baseline="0" dirty="0" err="1" smtClean="0"/>
              <a:t>abad</a:t>
            </a:r>
            <a:r>
              <a:rPr lang="en-US" baseline="0" dirty="0" smtClean="0"/>
              <a:t> 19. </a:t>
            </a:r>
            <a:r>
              <a:rPr lang="en-US" baseline="0" dirty="0" err="1" smtClean="0"/>
              <a:t>Tahun</a:t>
            </a:r>
            <a:r>
              <a:rPr lang="en-US" baseline="0" dirty="0" smtClean="0"/>
              <a:t> 1868, </a:t>
            </a:r>
            <a:r>
              <a:rPr lang="en-US" baseline="0" dirty="0" err="1" smtClean="0"/>
              <a:t>terjadi</a:t>
            </a:r>
            <a:r>
              <a:rPr lang="en-US" baseline="0" dirty="0" smtClean="0"/>
              <a:t> </a:t>
            </a:r>
            <a:r>
              <a:rPr lang="en-US" baseline="0" dirty="0" err="1" smtClean="0"/>
              <a:t>kudeta</a:t>
            </a:r>
            <a:r>
              <a:rPr lang="en-US" baseline="0" dirty="0" smtClean="0"/>
              <a:t> yang </a:t>
            </a:r>
            <a:r>
              <a:rPr lang="en-US" baseline="0" dirty="0" err="1" smtClean="0"/>
              <a:t>dipimpin</a:t>
            </a:r>
            <a:r>
              <a:rPr lang="en-US" baseline="0" dirty="0" smtClean="0"/>
              <a:t> </a:t>
            </a:r>
            <a:r>
              <a:rPr lang="en-US" baseline="0" dirty="0" err="1" smtClean="0"/>
              <a:t>oleh</a:t>
            </a:r>
            <a:r>
              <a:rPr lang="en-US" baseline="0" dirty="0" smtClean="0"/>
              <a:t> </a:t>
            </a:r>
            <a:r>
              <a:rPr lang="en-US" baseline="0" dirty="0" err="1" smtClean="0"/>
              <a:t>sekelompok</a:t>
            </a:r>
            <a:r>
              <a:rPr lang="en-US" baseline="0" dirty="0" smtClean="0"/>
              <a:t> samurai. </a:t>
            </a:r>
            <a:r>
              <a:rPr lang="en-US" baseline="0" dirty="0" err="1" smtClean="0"/>
              <a:t>Akhir</a:t>
            </a:r>
            <a:r>
              <a:rPr lang="en-US" baseline="0" dirty="0" smtClean="0"/>
              <a:t> </a:t>
            </a:r>
            <a:r>
              <a:rPr lang="en-US" baseline="0" dirty="0" err="1" smtClean="0"/>
              <a:t>sistem</a:t>
            </a:r>
            <a:r>
              <a:rPr lang="en-US" baseline="0" dirty="0" smtClean="0"/>
              <a:t> feudal </a:t>
            </a:r>
            <a:r>
              <a:rPr lang="en-US" baseline="0" dirty="0" err="1" smtClean="0"/>
              <a:t>disambung</a:t>
            </a:r>
            <a:r>
              <a:rPr lang="en-US" baseline="0" dirty="0" smtClean="0"/>
              <a:t> </a:t>
            </a:r>
            <a:r>
              <a:rPr lang="en-US" baseline="0" dirty="0" err="1" smtClean="0"/>
              <a:t>oleh</a:t>
            </a:r>
            <a:r>
              <a:rPr lang="en-US" baseline="0" dirty="0" smtClean="0"/>
              <a:t> </a:t>
            </a:r>
            <a:r>
              <a:rPr lang="en-US" baseline="0" dirty="0" err="1" smtClean="0"/>
              <a:t>modernisasi</a:t>
            </a:r>
            <a:r>
              <a:rPr lang="en-US" baseline="0" dirty="0" smtClean="0"/>
              <a:t> yang </a:t>
            </a:r>
            <a:r>
              <a:rPr lang="en-US" baseline="0" dirty="0" err="1" smtClean="0"/>
              <a:t>kebaratan</a:t>
            </a:r>
            <a:r>
              <a:rPr lang="en-US" baseline="0" dirty="0" smtClean="0"/>
              <a:t>. </a:t>
            </a:r>
            <a:r>
              <a:rPr lang="en-US" baseline="0" dirty="0" err="1" smtClean="0"/>
              <a:t>Pemerintahan</a:t>
            </a:r>
            <a:r>
              <a:rPr lang="en-US" baseline="0" dirty="0" smtClean="0"/>
              <a:t> Meiji yang </a:t>
            </a:r>
            <a:r>
              <a:rPr lang="en-US" baseline="0" dirty="0" err="1" smtClean="0"/>
              <a:t>baru</a:t>
            </a:r>
            <a:r>
              <a:rPr lang="en-US" baseline="0" dirty="0" smtClean="0"/>
              <a:t> </a:t>
            </a:r>
            <a:r>
              <a:rPr lang="en-US" baseline="0" dirty="0" err="1" smtClean="0"/>
              <a:t>memindahkan</a:t>
            </a:r>
            <a:r>
              <a:rPr lang="en-US" baseline="0" dirty="0" smtClean="0"/>
              <a:t> </a:t>
            </a:r>
            <a:r>
              <a:rPr lang="en-US" baseline="0" dirty="0" err="1" smtClean="0"/>
              <a:t>keluarga</a:t>
            </a:r>
            <a:r>
              <a:rPr lang="en-US" baseline="0" dirty="0" smtClean="0"/>
              <a:t> </a:t>
            </a:r>
            <a:r>
              <a:rPr lang="en-US" baseline="0" dirty="0" err="1" smtClean="0"/>
              <a:t>kerajaan</a:t>
            </a:r>
            <a:r>
              <a:rPr lang="en-US" baseline="0" dirty="0" smtClean="0"/>
              <a:t> </a:t>
            </a:r>
            <a:r>
              <a:rPr lang="en-US" baseline="0" dirty="0" err="1" smtClean="0"/>
              <a:t>dari</a:t>
            </a:r>
            <a:r>
              <a:rPr lang="en-US" baseline="0" dirty="0" smtClean="0"/>
              <a:t> Kyoto </a:t>
            </a:r>
            <a:r>
              <a:rPr lang="en-US" baseline="0" dirty="0" err="1" smtClean="0"/>
              <a:t>ke</a:t>
            </a:r>
            <a:r>
              <a:rPr lang="en-US" baseline="0" dirty="0" smtClean="0"/>
              <a:t> Edo, </a:t>
            </a:r>
            <a:r>
              <a:rPr lang="en-US" baseline="0" dirty="0" err="1" smtClean="0"/>
              <a:t>atau</a:t>
            </a:r>
            <a:r>
              <a:rPr lang="en-US" baseline="0" dirty="0" smtClean="0"/>
              <a:t> </a:t>
            </a:r>
            <a:r>
              <a:rPr lang="en-US" baseline="0" dirty="0" err="1" smtClean="0"/>
              <a:t>apa</a:t>
            </a:r>
            <a:r>
              <a:rPr lang="en-US" baseline="0" dirty="0" smtClean="0"/>
              <a:t> yang </a:t>
            </a:r>
            <a:r>
              <a:rPr lang="en-US" baseline="0" dirty="0" err="1" smtClean="0"/>
              <a:t>sekarang</a:t>
            </a:r>
            <a:r>
              <a:rPr lang="en-US" baseline="0" dirty="0" smtClean="0"/>
              <a:t> </a:t>
            </a:r>
            <a:r>
              <a:rPr lang="en-US" baseline="0" dirty="0" err="1" smtClean="0"/>
              <a:t>disebut</a:t>
            </a:r>
            <a:r>
              <a:rPr lang="en-US" baseline="0" dirty="0" smtClean="0"/>
              <a:t> Tokyo. Era Meiji </a:t>
            </a:r>
            <a:r>
              <a:rPr lang="en-US" baseline="0" dirty="0" err="1" smtClean="0"/>
              <a:t>ini</a:t>
            </a:r>
            <a:r>
              <a:rPr lang="en-US" baseline="0" dirty="0" smtClean="0"/>
              <a:t> </a:t>
            </a:r>
            <a:r>
              <a:rPr lang="en-US" baseline="0" dirty="0" err="1" smtClean="0"/>
              <a:t>dibentuk</a:t>
            </a:r>
            <a:r>
              <a:rPr lang="en-US" baseline="0" dirty="0" smtClean="0"/>
              <a:t> </a:t>
            </a:r>
            <a:r>
              <a:rPr lang="en-US" baseline="0" dirty="0" err="1" smtClean="0"/>
              <a:t>oleh</a:t>
            </a:r>
            <a:r>
              <a:rPr lang="en-US" baseline="0" dirty="0" smtClean="0"/>
              <a:t> </a:t>
            </a:r>
            <a:r>
              <a:rPr lang="en-US" baseline="0" dirty="0" err="1" smtClean="0"/>
              <a:t>modernisasi</a:t>
            </a:r>
            <a:r>
              <a:rPr lang="en-US" baseline="0" dirty="0" smtClean="0"/>
              <a:t>, </a:t>
            </a:r>
            <a:r>
              <a:rPr lang="en-US" baseline="0" dirty="0" err="1" smtClean="0"/>
              <a:t>dimana</a:t>
            </a:r>
            <a:r>
              <a:rPr lang="en-US" baseline="0" dirty="0" smtClean="0"/>
              <a:t> </a:t>
            </a:r>
            <a:r>
              <a:rPr lang="en-US" baseline="0" dirty="0" err="1" smtClean="0"/>
              <a:t>seluruh</a:t>
            </a:r>
            <a:r>
              <a:rPr lang="en-US" baseline="0" dirty="0" smtClean="0"/>
              <a:t> </a:t>
            </a:r>
            <a:r>
              <a:rPr lang="en-US" baseline="0" dirty="0" err="1" smtClean="0"/>
              <a:t>rakyatnya</a:t>
            </a:r>
            <a:r>
              <a:rPr lang="en-US" baseline="0" dirty="0" smtClean="0"/>
              <a:t> </a:t>
            </a:r>
            <a:r>
              <a:rPr lang="en-US" baseline="0" dirty="0" err="1" smtClean="0"/>
              <a:t>menyambut</a:t>
            </a:r>
            <a:r>
              <a:rPr lang="en-US" baseline="0" dirty="0" smtClean="0"/>
              <a:t> </a:t>
            </a:r>
            <a:r>
              <a:rPr lang="en-US" baseline="0" dirty="0" err="1" smtClean="0"/>
              <a:t>norma-norma</a:t>
            </a:r>
            <a:r>
              <a:rPr lang="en-US" baseline="0" dirty="0" smtClean="0"/>
              <a:t> Barat, </a:t>
            </a:r>
            <a:r>
              <a:rPr lang="en-US" baseline="0" dirty="0" err="1" smtClean="0"/>
              <a:t>pakaian</a:t>
            </a:r>
            <a:r>
              <a:rPr lang="en-US" baseline="0" dirty="0" smtClean="0"/>
              <a:t>, </a:t>
            </a:r>
            <a:r>
              <a:rPr lang="en-US" baseline="0" dirty="0" err="1" smtClean="0"/>
              <a:t>dan</a:t>
            </a:r>
            <a:r>
              <a:rPr lang="en-US" baseline="0" dirty="0" smtClean="0"/>
              <a:t> </a:t>
            </a:r>
            <a:r>
              <a:rPr lang="en-US" baseline="0" dirty="0" err="1" smtClean="0"/>
              <a:t>teknologi</a:t>
            </a:r>
            <a:r>
              <a:rPr lang="en-US" baseline="0" dirty="0" smtClean="0"/>
              <a:t> </a:t>
            </a:r>
            <a:r>
              <a:rPr lang="en-US" baseline="0" dirty="0" err="1" smtClean="0"/>
              <a:t>untuk</a:t>
            </a:r>
            <a:r>
              <a:rPr lang="en-US" baseline="0" dirty="0" smtClean="0"/>
              <a:t> </a:t>
            </a:r>
            <a:r>
              <a:rPr lang="en-US" baseline="0" dirty="0" err="1" smtClean="0"/>
              <a:t>arsitektur</a:t>
            </a:r>
            <a:r>
              <a:rPr lang="en-US" baseline="0" dirty="0" smtClean="0"/>
              <a:t>, </a:t>
            </a:r>
            <a:r>
              <a:rPr lang="en-US" baseline="0" dirty="0" err="1" smtClean="0"/>
              <a:t>kereta</a:t>
            </a:r>
            <a:r>
              <a:rPr lang="en-US" baseline="0" dirty="0" smtClean="0"/>
              <a:t> </a:t>
            </a:r>
            <a:r>
              <a:rPr lang="en-US" baseline="0" dirty="0" err="1" smtClean="0"/>
              <a:t>api</a:t>
            </a:r>
            <a:r>
              <a:rPr lang="en-US" baseline="0" dirty="0" smtClean="0"/>
              <a:t> </a:t>
            </a:r>
            <a:r>
              <a:rPr lang="en-US" baseline="0" dirty="0" err="1" smtClean="0"/>
              <a:t>dan</a:t>
            </a:r>
            <a:r>
              <a:rPr lang="en-US" baseline="0" dirty="0" smtClean="0"/>
              <a:t> </a:t>
            </a:r>
            <a:r>
              <a:rPr lang="en-US" baseline="0" dirty="0" err="1" smtClean="0"/>
              <a:t>perkapalan</a:t>
            </a:r>
            <a:r>
              <a:rPr lang="en-US" baseline="0" dirty="0" smtClean="0"/>
              <a:t>.</a:t>
            </a:r>
          </a:p>
          <a:p>
            <a:endParaRPr lang="en-US" baseline="0" dirty="0" smtClean="0"/>
          </a:p>
          <a:p>
            <a:r>
              <a:rPr lang="en-US" baseline="0" dirty="0" err="1" smtClean="0"/>
              <a:t>Cetakan</a:t>
            </a:r>
            <a:r>
              <a:rPr lang="en-US" baseline="0" dirty="0" smtClean="0"/>
              <a:t> </a:t>
            </a:r>
            <a:r>
              <a:rPr lang="en-US" baseline="0" dirty="0" err="1" smtClean="0"/>
              <a:t>balok</a:t>
            </a:r>
            <a:r>
              <a:rPr lang="en-US" baseline="0" dirty="0" smtClean="0"/>
              <a:t> </a:t>
            </a:r>
            <a:r>
              <a:rPr lang="en-US" baseline="0" dirty="0" err="1" smtClean="0"/>
              <a:t>kayu</a:t>
            </a:r>
            <a:r>
              <a:rPr lang="en-US" baseline="0" dirty="0" smtClean="0"/>
              <a:t> yang </a:t>
            </a:r>
            <a:r>
              <a:rPr lang="en-US" baseline="0" dirty="0" err="1" smtClean="0"/>
              <a:t>terakhir</a:t>
            </a:r>
            <a:r>
              <a:rPr lang="en-US" baseline="0" dirty="0" smtClean="0"/>
              <a:t> </a:t>
            </a:r>
            <a:r>
              <a:rPr lang="en-US" baseline="0" dirty="0" err="1" smtClean="0"/>
              <a:t>menggambarkan</a:t>
            </a:r>
            <a:r>
              <a:rPr lang="en-US" baseline="0" dirty="0" smtClean="0"/>
              <a:t> </a:t>
            </a:r>
            <a:r>
              <a:rPr lang="en-US" baseline="0" dirty="0" err="1" smtClean="0"/>
              <a:t>alam</a:t>
            </a:r>
            <a:r>
              <a:rPr lang="en-US" baseline="0" dirty="0" smtClean="0"/>
              <a:t>, </a:t>
            </a:r>
            <a:r>
              <a:rPr lang="en-US" baseline="0" dirty="0" err="1" smtClean="0"/>
              <a:t>pejuang</a:t>
            </a:r>
            <a:r>
              <a:rPr lang="en-US" baseline="0" dirty="0" smtClean="0"/>
              <a:t>, </a:t>
            </a:r>
            <a:r>
              <a:rPr lang="en-US" baseline="0" dirty="0" err="1" smtClean="0"/>
              <a:t>dan</a:t>
            </a:r>
            <a:r>
              <a:rPr lang="en-US" baseline="0" dirty="0" smtClean="0"/>
              <a:t> </a:t>
            </a:r>
            <a:r>
              <a:rPr lang="en-US" baseline="0" dirty="0" err="1" smtClean="0"/>
              <a:t>kejadian-kejadian</a:t>
            </a:r>
            <a:r>
              <a:rPr lang="en-US" baseline="0" dirty="0" smtClean="0"/>
              <a:t> </a:t>
            </a:r>
            <a:r>
              <a:rPr lang="en-US" baseline="0" dirty="0" err="1" smtClean="0"/>
              <a:t>bersejarah</a:t>
            </a:r>
            <a:r>
              <a:rPr lang="en-US" baseline="0" dirty="0" smtClean="0"/>
              <a:t>.  </a:t>
            </a:r>
            <a:r>
              <a:rPr lang="en-US" baseline="0" dirty="0" err="1" smtClean="0"/>
              <a:t>Banyak</a:t>
            </a:r>
            <a:r>
              <a:rPr lang="en-US" baseline="0" dirty="0" smtClean="0"/>
              <a:t> </a:t>
            </a:r>
            <a:r>
              <a:rPr lang="en-US" baseline="0" dirty="0" err="1" smtClean="0"/>
              <a:t>cetakan-cetakan</a:t>
            </a:r>
            <a:r>
              <a:rPr lang="en-US" baseline="0" dirty="0" smtClean="0"/>
              <a:t> yang </a:t>
            </a:r>
            <a:r>
              <a:rPr lang="en-US" baseline="0" dirty="0" err="1" smtClean="0"/>
              <a:t>aneh</a:t>
            </a:r>
            <a:r>
              <a:rPr lang="en-US" baseline="0" dirty="0" smtClean="0"/>
              <a:t> </a:t>
            </a:r>
            <a:r>
              <a:rPr lang="en-US" baseline="0" dirty="0" err="1" smtClean="0"/>
              <a:t>dan</a:t>
            </a:r>
            <a:r>
              <a:rPr lang="en-US" baseline="0" dirty="0" smtClean="0"/>
              <a:t> </a:t>
            </a:r>
            <a:r>
              <a:rPr lang="en-US" baseline="0" dirty="0" err="1" smtClean="0"/>
              <a:t>tak</a:t>
            </a:r>
            <a:r>
              <a:rPr lang="en-US" baseline="0" dirty="0" smtClean="0"/>
              <a:t> </a:t>
            </a:r>
            <a:r>
              <a:rPr lang="en-US" baseline="0" dirty="0" err="1" smtClean="0"/>
              <a:t>lazim</a:t>
            </a:r>
            <a:r>
              <a:rPr lang="en-US" baseline="0" dirty="0" smtClean="0"/>
              <a:t>, </a:t>
            </a:r>
            <a:r>
              <a:rPr lang="en-US" baseline="0" dirty="0" err="1" smtClean="0"/>
              <a:t>menggambarka</a:t>
            </a:r>
            <a:r>
              <a:rPr lang="en-US" baseline="0" dirty="0" smtClean="0"/>
              <a:t> </a:t>
            </a:r>
            <a:r>
              <a:rPr lang="en-US" baseline="0" dirty="0" err="1" smtClean="0"/>
              <a:t>suasa</a:t>
            </a:r>
            <a:r>
              <a:rPr lang="en-US" baseline="0" dirty="0" smtClean="0"/>
              <a:t> </a:t>
            </a:r>
            <a:r>
              <a:rPr lang="en-US" baseline="0" dirty="0" err="1" smtClean="0"/>
              <a:t>ketidak</a:t>
            </a:r>
            <a:r>
              <a:rPr lang="en-US" baseline="0" dirty="0" smtClean="0"/>
              <a:t> </a:t>
            </a:r>
            <a:r>
              <a:rPr lang="en-US" baseline="0" dirty="0" err="1" smtClean="0"/>
              <a:t>pastian</a:t>
            </a:r>
            <a:r>
              <a:rPr lang="en-US" baseline="0" dirty="0" smtClean="0"/>
              <a:t> </a:t>
            </a:r>
            <a:r>
              <a:rPr lang="en-US" baseline="0" dirty="0" err="1" smtClean="0"/>
              <a:t>pada</a:t>
            </a:r>
            <a:r>
              <a:rPr lang="en-US" baseline="0" dirty="0" smtClean="0"/>
              <a:t> </a:t>
            </a:r>
            <a:r>
              <a:rPr lang="en-US" baseline="0" dirty="0" err="1" smtClean="0"/>
              <a:t>masanya</a:t>
            </a:r>
            <a:r>
              <a:rPr lang="en-US" baseline="0" dirty="0" smtClean="0"/>
              <a:t>.  Di </a:t>
            </a:r>
            <a:r>
              <a:rPr lang="en-US" baseline="0" dirty="0" err="1" smtClean="0"/>
              <a:t>Perancis</a:t>
            </a:r>
            <a:r>
              <a:rPr lang="en-US" baseline="0" dirty="0" smtClean="0"/>
              <a:t>, </a:t>
            </a:r>
            <a:r>
              <a:rPr lang="en-US" baseline="0" dirty="0" err="1" smtClean="0"/>
              <a:t>mulai</a:t>
            </a:r>
            <a:r>
              <a:rPr lang="en-US" baseline="0" dirty="0" smtClean="0"/>
              <a:t> </a:t>
            </a:r>
            <a:r>
              <a:rPr lang="en-US" baseline="0" dirty="0" err="1" smtClean="0"/>
              <a:t>terbentuk</a:t>
            </a:r>
            <a:r>
              <a:rPr lang="en-US" baseline="0" dirty="0" smtClean="0"/>
              <a:t> trend </a:t>
            </a:r>
            <a:r>
              <a:rPr lang="en-US" baseline="0" dirty="0" err="1" smtClean="0"/>
              <a:t>akan</a:t>
            </a:r>
            <a:r>
              <a:rPr lang="en-US" baseline="0" dirty="0" smtClean="0"/>
              <a:t> </a:t>
            </a:r>
            <a:r>
              <a:rPr lang="en-US" baseline="0" dirty="0" err="1" smtClean="0"/>
              <a:t>kesenian</a:t>
            </a:r>
            <a:r>
              <a:rPr lang="en-US" baseline="0" dirty="0" smtClean="0"/>
              <a:t> </a:t>
            </a:r>
            <a:r>
              <a:rPr lang="en-US" baseline="0" dirty="0" err="1" smtClean="0"/>
              <a:t>Jepang</a:t>
            </a:r>
            <a:r>
              <a:rPr lang="en-US" baseline="0" dirty="0" smtClean="0"/>
              <a:t>, yang </a:t>
            </a:r>
            <a:r>
              <a:rPr lang="en-US" baseline="0" dirty="0" err="1" smtClean="0"/>
              <a:t>dinamakan</a:t>
            </a:r>
            <a:r>
              <a:rPr lang="en-US" baseline="0" dirty="0" smtClean="0"/>
              <a:t> </a:t>
            </a:r>
            <a:r>
              <a:rPr lang="en-US" baseline="0" dirty="0" err="1" smtClean="0"/>
              <a:t>Japonisme</a:t>
            </a:r>
            <a:r>
              <a:rPr lang="en-US" baseline="0" dirty="0" smtClean="0"/>
              <a:t>, </a:t>
            </a:r>
            <a:r>
              <a:rPr lang="en-US" baseline="0" dirty="0" err="1" smtClean="0"/>
              <a:t>dan</a:t>
            </a:r>
            <a:r>
              <a:rPr lang="en-US" baseline="0" dirty="0" smtClean="0"/>
              <a:t> </a:t>
            </a:r>
            <a:r>
              <a:rPr lang="en-US" baseline="0" dirty="0" err="1" smtClean="0"/>
              <a:t>terlihat</a:t>
            </a:r>
            <a:r>
              <a:rPr lang="en-US" baseline="0" dirty="0" smtClean="0"/>
              <a:t> di </a:t>
            </a:r>
            <a:r>
              <a:rPr lang="en-US" baseline="0" dirty="0" err="1" smtClean="0"/>
              <a:t>Impresionisme</a:t>
            </a:r>
            <a:r>
              <a:rPr lang="en-US" baseline="0" dirty="0" smtClean="0"/>
              <a:t>.</a:t>
            </a:r>
          </a:p>
          <a:p>
            <a:endParaRPr lang="en-US" baseline="0" dirty="0" smtClean="0"/>
          </a:p>
          <a:p>
            <a:r>
              <a:rPr lang="en-US" baseline="0" dirty="0" err="1" smtClean="0"/>
              <a:t>Cetakan</a:t>
            </a:r>
            <a:r>
              <a:rPr lang="en-US" baseline="0" dirty="0" smtClean="0"/>
              <a:t> yang </a:t>
            </a:r>
            <a:r>
              <a:rPr lang="en-US" baseline="0" dirty="0" err="1" smtClean="0"/>
              <a:t>terkenal</a:t>
            </a:r>
            <a:r>
              <a:rPr lang="en-US" baseline="0" dirty="0" smtClean="0"/>
              <a:t> </a:t>
            </a:r>
            <a:r>
              <a:rPr lang="en-US" baseline="0" dirty="0" err="1" smtClean="0"/>
              <a:t>ini</a:t>
            </a:r>
            <a:r>
              <a:rPr lang="en-US" baseline="0" dirty="0" smtClean="0"/>
              <a:t> </a:t>
            </a:r>
            <a:r>
              <a:rPr lang="en-US" baseline="0" dirty="0" err="1" smtClean="0"/>
              <a:t>menggambarkan</a:t>
            </a:r>
            <a:r>
              <a:rPr lang="en-US" baseline="0" dirty="0" smtClean="0"/>
              <a:t> </a:t>
            </a:r>
            <a:r>
              <a:rPr lang="en-US" baseline="0" dirty="0" err="1" smtClean="0"/>
              <a:t>kebesaran</a:t>
            </a:r>
            <a:r>
              <a:rPr lang="en-US" baseline="0" dirty="0" smtClean="0"/>
              <a:t> </a:t>
            </a:r>
            <a:r>
              <a:rPr lang="en-US" baseline="0" dirty="0" err="1" smtClean="0"/>
              <a:t>alam</a:t>
            </a:r>
            <a:r>
              <a:rPr lang="en-US" baseline="0" dirty="0" smtClean="0"/>
              <a:t> </a:t>
            </a:r>
            <a:r>
              <a:rPr lang="en-US" baseline="0" dirty="0" err="1" smtClean="0"/>
              <a:t>melalui</a:t>
            </a:r>
            <a:r>
              <a:rPr lang="en-US" baseline="0" dirty="0" smtClean="0"/>
              <a:t> </a:t>
            </a:r>
            <a:r>
              <a:rPr lang="en-US" baseline="0" dirty="0" err="1" smtClean="0"/>
              <a:t>komposisi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16</a:t>
            </a:fld>
            <a:endParaRPr lang="en-US"/>
          </a:p>
        </p:txBody>
      </p:sp>
    </p:spTree>
    <p:extLst>
      <p:ext uri="{BB962C8B-B14F-4D97-AF65-F5344CB8AC3E}">
        <p14:creationId xmlns:p14="http://schemas.microsoft.com/office/powerpoint/2010/main" val="222530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Kuniyoshi</a:t>
            </a:r>
            <a:r>
              <a:rPr lang="en-US" dirty="0" smtClean="0"/>
              <a:t> </a:t>
            </a:r>
            <a:r>
              <a:rPr lang="en-US" dirty="0" err="1" smtClean="0"/>
              <a:t>terinspirasi</a:t>
            </a:r>
            <a:r>
              <a:rPr lang="en-US" dirty="0" smtClean="0"/>
              <a:t> </a:t>
            </a:r>
            <a:r>
              <a:rPr lang="en-US" dirty="0" err="1" smtClean="0"/>
              <a:t>oleh</a:t>
            </a:r>
            <a:r>
              <a:rPr lang="en-US" dirty="0" smtClean="0"/>
              <a:t> </a:t>
            </a:r>
            <a:r>
              <a:rPr lang="en-US" dirty="0" err="1" smtClean="0"/>
              <a:t>teater</a:t>
            </a:r>
            <a:r>
              <a:rPr lang="en-US" dirty="0" smtClean="0"/>
              <a:t> kabuki </a:t>
            </a:r>
            <a:r>
              <a:rPr lang="en-US" dirty="0" err="1" smtClean="0"/>
              <a:t>tentang</a:t>
            </a:r>
            <a:r>
              <a:rPr lang="en-US" baseline="0" dirty="0" smtClean="0"/>
              <a:t> </a:t>
            </a:r>
            <a:r>
              <a:rPr lang="en-US" baseline="0" dirty="0" err="1" smtClean="0"/>
              <a:t>tokoh</a:t>
            </a:r>
            <a:r>
              <a:rPr lang="en-US" baseline="0" dirty="0" smtClean="0"/>
              <a:t> </a:t>
            </a:r>
            <a:r>
              <a:rPr lang="en-US" baseline="0" dirty="0" err="1" smtClean="0"/>
              <a:t>abad</a:t>
            </a:r>
            <a:r>
              <a:rPr lang="en-US" baseline="0" dirty="0" smtClean="0"/>
              <a:t> 10, </a:t>
            </a:r>
            <a:r>
              <a:rPr lang="en-US" baseline="0" dirty="0" err="1" smtClean="0"/>
              <a:t>Mitsukuni</a:t>
            </a:r>
            <a:r>
              <a:rPr lang="en-US" baseline="0" dirty="0" smtClean="0"/>
              <a:t>. Ada yang </a:t>
            </a:r>
            <a:r>
              <a:rPr lang="en-US" baseline="0" dirty="0" err="1" smtClean="0"/>
              <a:t>mengusulkan</a:t>
            </a:r>
            <a:r>
              <a:rPr lang="en-US" baseline="0" dirty="0" smtClean="0"/>
              <a:t> </a:t>
            </a:r>
            <a:r>
              <a:rPr lang="en-US" baseline="0" dirty="0" err="1" smtClean="0"/>
              <a:t>bahwa</a:t>
            </a:r>
            <a:r>
              <a:rPr lang="en-US" baseline="0" dirty="0" smtClean="0"/>
              <a:t> </a:t>
            </a:r>
            <a:r>
              <a:rPr lang="en-US" baseline="0" dirty="0" err="1" smtClean="0"/>
              <a:t>dia</a:t>
            </a:r>
            <a:r>
              <a:rPr lang="en-US" baseline="0" dirty="0" smtClean="0"/>
              <a:t> </a:t>
            </a:r>
            <a:r>
              <a:rPr lang="en-US" baseline="0" dirty="0" err="1" smtClean="0"/>
              <a:t>mempelajari</a:t>
            </a:r>
            <a:r>
              <a:rPr lang="en-US" baseline="0" dirty="0" smtClean="0"/>
              <a:t> </a:t>
            </a:r>
            <a:r>
              <a:rPr lang="en-US" baseline="0" dirty="0" err="1" smtClean="0"/>
              <a:t>buku-buku</a:t>
            </a:r>
            <a:r>
              <a:rPr lang="en-US" baseline="0" dirty="0" smtClean="0"/>
              <a:t> </a:t>
            </a:r>
            <a:r>
              <a:rPr lang="en-US" baseline="0" dirty="0" err="1" smtClean="0"/>
              <a:t>ilmiah</a:t>
            </a:r>
            <a:r>
              <a:rPr lang="en-US" baseline="0" dirty="0" smtClean="0"/>
              <a:t> </a:t>
            </a:r>
            <a:r>
              <a:rPr lang="en-US" baseline="0" dirty="0" err="1" smtClean="0"/>
              <a:t>tentang</a:t>
            </a:r>
            <a:r>
              <a:rPr lang="en-US" baseline="0" dirty="0" smtClean="0"/>
              <a:t> </a:t>
            </a:r>
            <a:r>
              <a:rPr lang="en-US" baseline="0" dirty="0" err="1" smtClean="0"/>
              <a:t>medis</a:t>
            </a:r>
            <a:r>
              <a:rPr lang="en-US" baseline="0" dirty="0" smtClean="0"/>
              <a:t> </a:t>
            </a:r>
            <a:r>
              <a:rPr lang="en-US" baseline="0" dirty="0" err="1" smtClean="0"/>
              <a:t>untuk</a:t>
            </a:r>
            <a:r>
              <a:rPr lang="en-US" baseline="0" dirty="0" smtClean="0"/>
              <a:t> </a:t>
            </a:r>
            <a:r>
              <a:rPr lang="en-US" baseline="0" dirty="0" err="1" smtClean="0"/>
              <a:t>bisa</a:t>
            </a:r>
            <a:r>
              <a:rPr lang="en-US" baseline="0" dirty="0" smtClean="0"/>
              <a:t> </a:t>
            </a:r>
            <a:r>
              <a:rPr lang="en-US" baseline="0" dirty="0" err="1" smtClean="0"/>
              <a:t>menggambarkan</a:t>
            </a:r>
            <a:r>
              <a:rPr lang="en-US" baseline="0" dirty="0" smtClean="0"/>
              <a:t> </a:t>
            </a:r>
            <a:r>
              <a:rPr lang="en-US" baseline="0" dirty="0" err="1" smtClean="0"/>
              <a:t>tengkorak</a:t>
            </a:r>
            <a:r>
              <a:rPr lang="en-US" baseline="0" dirty="0" smtClean="0"/>
              <a:t> </a:t>
            </a:r>
            <a:r>
              <a:rPr lang="en-US" baseline="0" dirty="0" err="1" smtClean="0"/>
              <a:t>dengan</a:t>
            </a:r>
            <a:r>
              <a:rPr lang="en-US" baseline="0" dirty="0" smtClean="0"/>
              <a:t> </a:t>
            </a:r>
            <a:r>
              <a:rPr lang="en-US" baseline="0" dirty="0" err="1" smtClean="0"/>
              <a:t>realistis</a:t>
            </a:r>
            <a:r>
              <a:rPr lang="en-US" baseline="0" dirty="0" smtClean="0"/>
              <a:t>. </a:t>
            </a:r>
          </a:p>
          <a:p>
            <a:endParaRPr lang="en-US" baseline="0" dirty="0" smtClean="0"/>
          </a:p>
          <a:p>
            <a:r>
              <a:rPr lang="en-US" baseline="0" dirty="0" smtClean="0"/>
              <a:t>Triptych.</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17</a:t>
            </a:fld>
            <a:endParaRPr lang="en-US"/>
          </a:p>
        </p:txBody>
      </p:sp>
    </p:spTree>
    <p:extLst>
      <p:ext uri="{BB962C8B-B14F-4D97-AF65-F5344CB8AC3E}">
        <p14:creationId xmlns:p14="http://schemas.microsoft.com/office/powerpoint/2010/main" val="374448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Impresionis</a:t>
            </a:r>
            <a:r>
              <a:rPr lang="en-US" dirty="0" smtClean="0"/>
              <a:t> </a:t>
            </a:r>
            <a:r>
              <a:rPr lang="en-US" dirty="0" err="1" smtClean="0"/>
              <a:t>bertujuan</a:t>
            </a:r>
            <a:r>
              <a:rPr lang="en-US" dirty="0" smtClean="0"/>
              <a:t> </a:t>
            </a:r>
            <a:r>
              <a:rPr lang="en-US" dirty="0" err="1" smtClean="0"/>
              <a:t>untuk</a:t>
            </a:r>
            <a:r>
              <a:rPr lang="en-US" dirty="0" smtClean="0"/>
              <a:t> </a:t>
            </a:r>
            <a:r>
              <a:rPr lang="en-US" dirty="0" err="1" smtClean="0"/>
              <a:t>melukiskan</a:t>
            </a:r>
            <a:r>
              <a:rPr lang="en-US" baseline="0" dirty="0" smtClean="0"/>
              <a:t> </a:t>
            </a:r>
            <a:r>
              <a:rPr lang="en-US" baseline="0" dirty="0" err="1" smtClean="0"/>
              <a:t>efek-efek</a:t>
            </a:r>
            <a:r>
              <a:rPr lang="en-US" baseline="0" dirty="0" smtClean="0"/>
              <a:t> </a:t>
            </a:r>
            <a:r>
              <a:rPr lang="en-US" baseline="0" dirty="0" err="1" smtClean="0"/>
              <a:t>dari</a:t>
            </a:r>
            <a:r>
              <a:rPr lang="en-US" baseline="0" dirty="0" smtClean="0"/>
              <a:t> </a:t>
            </a:r>
            <a:r>
              <a:rPr lang="en-US" baseline="0" dirty="0" err="1" smtClean="0"/>
              <a:t>cahaya</a:t>
            </a:r>
            <a:r>
              <a:rPr lang="en-US" baseline="0" dirty="0" smtClean="0"/>
              <a:t>. Salah </a:t>
            </a:r>
            <a:r>
              <a:rPr lang="en-US" baseline="0" dirty="0" err="1" smtClean="0"/>
              <a:t>satu</a:t>
            </a:r>
            <a:r>
              <a:rPr lang="en-US" baseline="0" dirty="0" smtClean="0"/>
              <a:t> </a:t>
            </a:r>
            <a:r>
              <a:rPr lang="en-US" baseline="0" dirty="0" err="1" smtClean="0"/>
              <a:t>dobrakannya</a:t>
            </a:r>
            <a:r>
              <a:rPr lang="en-US" baseline="0" dirty="0" smtClean="0"/>
              <a:t> </a:t>
            </a:r>
            <a:r>
              <a:rPr lang="en-US" baseline="0" dirty="0" err="1" smtClean="0"/>
              <a:t>adalah</a:t>
            </a:r>
            <a:r>
              <a:rPr lang="en-US" baseline="0" dirty="0" smtClean="0"/>
              <a:t> </a:t>
            </a:r>
            <a:r>
              <a:rPr lang="en-US" baseline="0" dirty="0" err="1" smtClean="0"/>
              <a:t>penentangan</a:t>
            </a:r>
            <a:r>
              <a:rPr lang="en-US" baseline="0" dirty="0" smtClean="0"/>
              <a:t> </a:t>
            </a:r>
            <a:r>
              <a:rPr lang="en-US" baseline="0" dirty="0" err="1" smtClean="0"/>
              <a:t>akan</a:t>
            </a:r>
            <a:r>
              <a:rPr lang="en-US" baseline="0" dirty="0" smtClean="0"/>
              <a:t> </a:t>
            </a:r>
            <a:r>
              <a:rPr lang="en-US" baseline="0" dirty="0" err="1" smtClean="0"/>
              <a:t>penekanan</a:t>
            </a:r>
            <a:r>
              <a:rPr lang="en-US" baseline="0" dirty="0" smtClean="0"/>
              <a:t> </a:t>
            </a:r>
            <a:r>
              <a:rPr lang="en-US" baseline="0" dirty="0" err="1" smtClean="0"/>
              <a:t>pada</a:t>
            </a:r>
            <a:r>
              <a:rPr lang="en-US" baseline="0" dirty="0" smtClean="0"/>
              <a:t> </a:t>
            </a:r>
            <a:r>
              <a:rPr lang="en-US" baseline="0" dirty="0" err="1" smtClean="0"/>
              <a:t>tema-tema</a:t>
            </a:r>
            <a:r>
              <a:rPr lang="en-US" baseline="0" dirty="0" smtClean="0"/>
              <a:t> </a:t>
            </a:r>
            <a:r>
              <a:rPr lang="en-US" baseline="0" dirty="0" err="1" smtClean="0"/>
              <a:t>mitologis</a:t>
            </a:r>
            <a:r>
              <a:rPr lang="en-US" baseline="0" dirty="0" smtClean="0"/>
              <a:t>, </a:t>
            </a:r>
            <a:r>
              <a:rPr lang="en-US" baseline="0" dirty="0" err="1" smtClean="0"/>
              <a:t>relijius</a:t>
            </a:r>
            <a:r>
              <a:rPr lang="en-US" baseline="0" dirty="0" smtClean="0"/>
              <a:t>, </a:t>
            </a:r>
            <a:r>
              <a:rPr lang="en-US" baseline="0" dirty="0" err="1" smtClean="0"/>
              <a:t>atau</a:t>
            </a:r>
            <a:r>
              <a:rPr lang="en-US" baseline="0" dirty="0" smtClean="0"/>
              <a:t> </a:t>
            </a:r>
            <a:r>
              <a:rPr lang="en-US" baseline="0" dirty="0" err="1" smtClean="0"/>
              <a:t>bersejarah</a:t>
            </a:r>
            <a:r>
              <a:rPr lang="en-US" baseline="0" dirty="0" smtClean="0"/>
              <a:t>. </a:t>
            </a:r>
            <a:r>
              <a:rPr lang="en-US" baseline="0" dirty="0" err="1" smtClean="0"/>
              <a:t>Bertolak</a:t>
            </a:r>
            <a:r>
              <a:rPr lang="en-US" baseline="0" dirty="0" smtClean="0"/>
              <a:t> </a:t>
            </a:r>
            <a:r>
              <a:rPr lang="en-US" baseline="0" dirty="0" err="1" smtClean="0"/>
              <a:t>belakang</a:t>
            </a:r>
            <a:r>
              <a:rPr lang="en-US" baseline="0" dirty="0" smtClean="0"/>
              <a:t>, </a:t>
            </a:r>
            <a:r>
              <a:rPr lang="en-US" baseline="0" dirty="0" err="1" smtClean="0"/>
              <a:t>mereka</a:t>
            </a:r>
            <a:r>
              <a:rPr lang="en-US" baseline="0" dirty="0" smtClean="0"/>
              <a:t> </a:t>
            </a:r>
            <a:r>
              <a:rPr lang="en-US" baseline="0" dirty="0" err="1" smtClean="0"/>
              <a:t>ingin</a:t>
            </a:r>
            <a:r>
              <a:rPr lang="en-US" baseline="0" dirty="0" smtClean="0"/>
              <a:t> </a:t>
            </a:r>
            <a:r>
              <a:rPr lang="en-US" baseline="0" dirty="0" err="1" smtClean="0"/>
              <a:t>melukiskan</a:t>
            </a:r>
            <a:r>
              <a:rPr lang="en-US" baseline="0" dirty="0" smtClean="0"/>
              <a:t> </a:t>
            </a:r>
            <a:r>
              <a:rPr lang="en-US" baseline="0" dirty="0" err="1" smtClean="0"/>
              <a:t>kehidupan</a:t>
            </a:r>
            <a:r>
              <a:rPr lang="en-US" baseline="0" dirty="0" smtClean="0"/>
              <a:t> </a:t>
            </a:r>
            <a:r>
              <a:rPr lang="en-US" baseline="0" dirty="0" err="1" smtClean="0"/>
              <a:t>sehari-hari</a:t>
            </a:r>
            <a:r>
              <a:rPr lang="en-US" baseline="0" dirty="0" smtClean="0"/>
              <a:t>. </a:t>
            </a:r>
            <a:r>
              <a:rPr lang="en-US" baseline="0" dirty="0" err="1" smtClean="0"/>
              <a:t>Contohnya</a:t>
            </a:r>
            <a:r>
              <a:rPr lang="en-US" baseline="0" dirty="0" smtClean="0"/>
              <a:t> </a:t>
            </a:r>
            <a:r>
              <a:rPr lang="en-US" baseline="0" dirty="0" err="1" smtClean="0"/>
              <a:t>disini</a:t>
            </a:r>
            <a:r>
              <a:rPr lang="en-US" baseline="0" dirty="0" smtClean="0"/>
              <a:t>. </a:t>
            </a:r>
            <a:r>
              <a:rPr lang="en-US" baseline="0" dirty="0" err="1" smtClean="0"/>
              <a:t>Ini</a:t>
            </a:r>
            <a:r>
              <a:rPr lang="en-US" baseline="0" dirty="0" smtClean="0"/>
              <a:t> </a:t>
            </a:r>
            <a:r>
              <a:rPr lang="en-US" baseline="0" dirty="0" err="1" smtClean="0"/>
              <a:t>dilukis</a:t>
            </a:r>
            <a:r>
              <a:rPr lang="en-US" baseline="0" dirty="0" smtClean="0"/>
              <a:t> </a:t>
            </a:r>
            <a:r>
              <a:rPr lang="en-US" baseline="0" dirty="0" err="1" smtClean="0"/>
              <a:t>pada</a:t>
            </a:r>
            <a:r>
              <a:rPr lang="en-US" baseline="0" dirty="0" smtClean="0"/>
              <a:t> </a:t>
            </a:r>
            <a:r>
              <a:rPr lang="en-US" baseline="0" dirty="0" err="1" smtClean="0"/>
              <a:t>saat</a:t>
            </a:r>
            <a:r>
              <a:rPr lang="en-US" baseline="0" dirty="0" smtClean="0"/>
              <a:t> </a:t>
            </a:r>
            <a:r>
              <a:rPr lang="en-US" baseline="0" dirty="0" err="1" smtClean="0"/>
              <a:t>Manet</a:t>
            </a:r>
            <a:r>
              <a:rPr lang="en-US" baseline="0" dirty="0" smtClean="0"/>
              <a:t> </a:t>
            </a:r>
            <a:r>
              <a:rPr lang="en-US" baseline="0" dirty="0" err="1" smtClean="0"/>
              <a:t>sedang</a:t>
            </a:r>
            <a:r>
              <a:rPr lang="en-US" baseline="0" dirty="0" smtClean="0"/>
              <a:t> </a:t>
            </a:r>
            <a:r>
              <a:rPr lang="en-US" baseline="0" dirty="0" err="1" smtClean="0"/>
              <a:t>sakit</a:t>
            </a:r>
            <a:r>
              <a:rPr lang="en-US" baseline="0" dirty="0" smtClean="0"/>
              <a:t> </a:t>
            </a:r>
            <a:r>
              <a:rPr lang="en-US" baseline="0" dirty="0" err="1" smtClean="0"/>
              <a:t>keras</a:t>
            </a:r>
            <a:r>
              <a:rPr lang="en-US" baseline="0" dirty="0" smtClean="0"/>
              <a:t> </a:t>
            </a:r>
            <a:r>
              <a:rPr lang="en-US" baseline="0" dirty="0" err="1" smtClean="0"/>
              <a:t>karena</a:t>
            </a:r>
            <a:r>
              <a:rPr lang="en-US" baseline="0" dirty="0" smtClean="0"/>
              <a:t> </a:t>
            </a:r>
            <a:r>
              <a:rPr lang="en-US" baseline="0" dirty="0" err="1" smtClean="0"/>
              <a:t>sifilis</a:t>
            </a:r>
            <a:r>
              <a:rPr lang="en-US" baseline="0" dirty="0" smtClean="0"/>
              <a:t>. </a:t>
            </a:r>
            <a:r>
              <a:rPr lang="en-US" baseline="0" dirty="0" err="1" smtClean="0"/>
              <a:t>Dia</a:t>
            </a:r>
            <a:r>
              <a:rPr lang="en-US" baseline="0" dirty="0" smtClean="0"/>
              <a:t>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kuat</a:t>
            </a:r>
            <a:r>
              <a:rPr lang="en-US" baseline="0" dirty="0" smtClean="0"/>
              <a:t> </a:t>
            </a:r>
            <a:r>
              <a:rPr lang="en-US" baseline="0" dirty="0" err="1" smtClean="0"/>
              <a:t>untuk</a:t>
            </a:r>
            <a:r>
              <a:rPr lang="en-US" baseline="0" dirty="0" smtClean="0"/>
              <a:t> </a:t>
            </a:r>
            <a:r>
              <a:rPr lang="en-US" baseline="0" dirty="0" err="1" smtClean="0"/>
              <a:t>bekerja</a:t>
            </a:r>
            <a:r>
              <a:rPr lang="en-US" baseline="0" dirty="0" smtClean="0"/>
              <a:t> di </a:t>
            </a:r>
            <a:r>
              <a:rPr lang="en-US" baseline="0" dirty="0" err="1" smtClean="0"/>
              <a:t>lapangan</a:t>
            </a:r>
            <a:r>
              <a:rPr lang="en-US" baseline="0" dirty="0" smtClean="0"/>
              <a:t> </a:t>
            </a:r>
            <a:r>
              <a:rPr lang="en-US" baseline="0" dirty="0" err="1" smtClean="0"/>
              <a:t>jadi</a:t>
            </a:r>
            <a:r>
              <a:rPr lang="en-US" baseline="0" dirty="0" smtClean="0"/>
              <a:t> </a:t>
            </a:r>
            <a:r>
              <a:rPr lang="en-US" baseline="0" dirty="0" err="1" smtClean="0"/>
              <a:t>membangun</a:t>
            </a:r>
            <a:r>
              <a:rPr lang="en-US" baseline="0" dirty="0" smtClean="0"/>
              <a:t> bar </a:t>
            </a:r>
            <a:r>
              <a:rPr lang="en-US" baseline="0" dirty="0" err="1" smtClean="0"/>
              <a:t>bohongan</a:t>
            </a:r>
            <a:r>
              <a:rPr lang="en-US" baseline="0" dirty="0" smtClean="0"/>
              <a:t> di </a:t>
            </a:r>
            <a:r>
              <a:rPr lang="en-US" baseline="0" dirty="0" err="1" smtClean="0"/>
              <a:t>studionya</a:t>
            </a:r>
            <a:r>
              <a:rPr lang="en-US" baseline="0" dirty="0" smtClean="0"/>
              <a:t>, </a:t>
            </a:r>
            <a:r>
              <a:rPr lang="en-US" baseline="0" dirty="0" err="1" smtClean="0"/>
              <a:t>dan</a:t>
            </a:r>
            <a:r>
              <a:rPr lang="en-US" baseline="0" dirty="0" smtClean="0"/>
              <a:t> </a:t>
            </a:r>
            <a:r>
              <a:rPr lang="en-US" baseline="0" dirty="0" err="1" smtClean="0"/>
              <a:t>membawa</a:t>
            </a:r>
            <a:r>
              <a:rPr lang="en-US" baseline="0" dirty="0" smtClean="0"/>
              <a:t> </a:t>
            </a:r>
            <a:r>
              <a:rPr lang="en-US" baseline="0" dirty="0" err="1" smtClean="0"/>
              <a:t>seorang</a:t>
            </a:r>
            <a:r>
              <a:rPr lang="en-US" baseline="0" dirty="0" smtClean="0"/>
              <a:t> </a:t>
            </a:r>
            <a:r>
              <a:rPr lang="en-US" baseline="0" dirty="0" err="1" smtClean="0"/>
              <a:t>pelayan</a:t>
            </a:r>
            <a:r>
              <a:rPr lang="en-US" baseline="0" dirty="0" smtClean="0"/>
              <a:t> bar </a:t>
            </a:r>
            <a:r>
              <a:rPr lang="en-US" baseline="0" dirty="0" err="1" smtClean="0"/>
              <a:t>untuk</a:t>
            </a:r>
            <a:r>
              <a:rPr lang="en-US" baseline="0" dirty="0" smtClean="0"/>
              <a:t> </a:t>
            </a:r>
            <a:r>
              <a:rPr lang="en-US" baseline="0" dirty="0" err="1" smtClean="0"/>
              <a:t>berpose</a:t>
            </a:r>
            <a:r>
              <a:rPr lang="en-US" baseline="0" dirty="0" smtClean="0"/>
              <a:t> </a:t>
            </a:r>
            <a:r>
              <a:rPr lang="en-US" baseline="0" dirty="0" err="1" smtClean="0"/>
              <a:t>untuknya</a:t>
            </a:r>
            <a:r>
              <a:rPr lang="en-US" baseline="0" dirty="0" smtClean="0"/>
              <a:t>. </a:t>
            </a:r>
            <a:r>
              <a:rPr lang="en-US" baseline="0" dirty="0" err="1" smtClean="0"/>
              <a:t>Ini</a:t>
            </a:r>
            <a:r>
              <a:rPr lang="en-US" baseline="0" dirty="0" smtClean="0"/>
              <a:t> </a:t>
            </a:r>
            <a:r>
              <a:rPr lang="en-US" baseline="0" dirty="0" err="1" smtClean="0"/>
              <a:t>menjelaskan</a:t>
            </a:r>
            <a:r>
              <a:rPr lang="en-US" baseline="0" dirty="0" smtClean="0"/>
              <a:t> </a:t>
            </a:r>
            <a:r>
              <a:rPr lang="en-US" baseline="0" dirty="0" err="1" smtClean="0"/>
              <a:t>mengapa</a:t>
            </a:r>
            <a:r>
              <a:rPr lang="en-US" baseline="0" dirty="0" smtClean="0"/>
              <a:t> detail di foreground </a:t>
            </a:r>
            <a:r>
              <a:rPr lang="en-US" baseline="0" dirty="0" err="1" smtClean="0"/>
              <a:t>lebih</a:t>
            </a:r>
            <a:r>
              <a:rPr lang="en-US" baseline="0" dirty="0" smtClean="0"/>
              <a:t> </a:t>
            </a:r>
            <a:r>
              <a:rPr lang="en-US" baseline="0" dirty="0" err="1" smtClean="0"/>
              <a:t>rinci</a:t>
            </a:r>
            <a:r>
              <a:rPr lang="en-US" baseline="0" dirty="0" smtClean="0"/>
              <a:t> </a:t>
            </a:r>
            <a:r>
              <a:rPr lang="en-US" baseline="0" dirty="0" err="1" smtClean="0"/>
              <a:t>daripada</a:t>
            </a:r>
            <a:r>
              <a:rPr lang="en-US" baseline="0" dirty="0" smtClean="0"/>
              <a:t> di background, yang </a:t>
            </a:r>
            <a:r>
              <a:rPr lang="en-US" baseline="0" dirty="0" err="1" smtClean="0"/>
              <a:t>dilukis</a:t>
            </a:r>
            <a:r>
              <a:rPr lang="en-US" baseline="0" dirty="0" smtClean="0"/>
              <a:t> </a:t>
            </a:r>
            <a:r>
              <a:rPr lang="en-US" baseline="0" dirty="0" err="1" smtClean="0"/>
              <a:t>lewat</a:t>
            </a:r>
            <a:r>
              <a:rPr lang="en-US" baseline="0" dirty="0" smtClean="0"/>
              <a:t> </a:t>
            </a:r>
            <a:r>
              <a:rPr lang="en-US" baseline="0" dirty="0" err="1" smtClean="0"/>
              <a:t>ingatan</a:t>
            </a:r>
            <a:r>
              <a:rPr lang="en-US" baseline="0" dirty="0" smtClean="0"/>
              <a:t>. </a:t>
            </a:r>
            <a:r>
              <a:rPr lang="en-US" baseline="0" dirty="0" err="1" smtClean="0"/>
              <a:t>Adanya</a:t>
            </a:r>
            <a:r>
              <a:rPr lang="en-US" baseline="0" dirty="0" smtClean="0"/>
              <a:t> kaki trapeze artist di </a:t>
            </a:r>
            <a:r>
              <a:rPr lang="en-US" baseline="0" dirty="0" err="1" smtClean="0"/>
              <a:t>kiri</a:t>
            </a:r>
            <a:r>
              <a:rPr lang="en-US" baseline="0" dirty="0" smtClean="0"/>
              <a:t> </a:t>
            </a:r>
            <a:r>
              <a:rPr lang="en-US" baseline="0" dirty="0" err="1" smtClean="0"/>
              <a:t>atas</a:t>
            </a:r>
            <a:r>
              <a:rPr lang="en-US" baseline="0" dirty="0" smtClean="0"/>
              <a:t>.</a:t>
            </a:r>
          </a:p>
          <a:p>
            <a:endParaRPr lang="en-US" baseline="0" dirty="0" smtClean="0"/>
          </a:p>
          <a:p>
            <a:r>
              <a:rPr lang="en-US" baseline="0" dirty="0" err="1" smtClean="0"/>
              <a:t>Secara</a:t>
            </a:r>
            <a:r>
              <a:rPr lang="en-US" baseline="0" dirty="0" smtClean="0"/>
              <a:t> visual, </a:t>
            </a:r>
            <a:r>
              <a:rPr lang="en-US" baseline="0" dirty="0" err="1" smtClean="0"/>
              <a:t>para</a:t>
            </a:r>
            <a:r>
              <a:rPr lang="en-US" baseline="0" dirty="0" smtClean="0"/>
              <a:t> </a:t>
            </a:r>
            <a:r>
              <a:rPr lang="en-US" baseline="0" dirty="0" err="1" smtClean="0"/>
              <a:t>perupa</a:t>
            </a:r>
            <a:r>
              <a:rPr lang="en-US" baseline="0" dirty="0" smtClean="0"/>
              <a:t> </a:t>
            </a:r>
            <a:r>
              <a:rPr lang="en-US" baseline="0" dirty="0" err="1" smtClean="0"/>
              <a:t>Impresionis</a:t>
            </a:r>
            <a:r>
              <a:rPr lang="en-US" baseline="0" dirty="0" smtClean="0"/>
              <a:t>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dua</a:t>
            </a:r>
            <a:r>
              <a:rPr lang="en-US" baseline="0" dirty="0" smtClean="0"/>
              <a:t> </a:t>
            </a:r>
            <a:r>
              <a:rPr lang="en-US" baseline="0" dirty="0" err="1" smtClean="0"/>
              <a:t>faktor</a:t>
            </a:r>
            <a:r>
              <a:rPr lang="en-US" baseline="0" dirty="0" smtClean="0"/>
              <a:t> </a:t>
            </a:r>
            <a:r>
              <a:rPr lang="en-US" baseline="0" dirty="0" err="1" smtClean="0"/>
              <a:t>penting</a:t>
            </a:r>
            <a:r>
              <a:rPr lang="en-US" baseline="0" dirty="0" smtClean="0"/>
              <a:t>. </a:t>
            </a:r>
            <a:r>
              <a:rPr lang="en-US" baseline="0" dirty="0" err="1" smtClean="0"/>
              <a:t>Pertama</a:t>
            </a:r>
            <a:r>
              <a:rPr lang="en-US" baseline="0" dirty="0" smtClean="0"/>
              <a:t>, </a:t>
            </a:r>
            <a:r>
              <a:rPr lang="en-US" baseline="0" dirty="0" err="1" smtClean="0"/>
              <a:t>keberanian</a:t>
            </a:r>
            <a:r>
              <a:rPr lang="en-US" baseline="0" dirty="0" smtClean="0"/>
              <a:t> </a:t>
            </a:r>
            <a:r>
              <a:rPr lang="en-US" baseline="0" dirty="0" err="1" smtClean="0"/>
              <a:t>dan</a:t>
            </a:r>
            <a:r>
              <a:rPr lang="en-US" baseline="0" dirty="0" smtClean="0"/>
              <a:t> </a:t>
            </a:r>
            <a:r>
              <a:rPr lang="en-US" baseline="0" dirty="0" err="1" smtClean="0"/>
              <a:t>kesederhaan</a:t>
            </a:r>
            <a:r>
              <a:rPr lang="en-US" baseline="0" dirty="0" smtClean="0"/>
              <a:t> </a:t>
            </a:r>
            <a:r>
              <a:rPr lang="en-US" baseline="0" dirty="0" err="1" smtClean="0"/>
              <a:t>cetakan</a:t>
            </a:r>
            <a:r>
              <a:rPr lang="en-US" baseline="0" dirty="0" smtClean="0"/>
              <a:t> </a:t>
            </a:r>
            <a:r>
              <a:rPr lang="en-US" baseline="0" dirty="0" err="1" smtClean="0"/>
              <a:t>balok</a:t>
            </a:r>
            <a:r>
              <a:rPr lang="en-US" baseline="0" dirty="0" smtClean="0"/>
              <a:t> </a:t>
            </a:r>
            <a:r>
              <a:rPr lang="en-US" baseline="0" dirty="0" err="1" smtClean="0"/>
              <a:t>kayu</a:t>
            </a:r>
            <a:r>
              <a:rPr lang="en-US" baseline="0" dirty="0" smtClean="0"/>
              <a:t> </a:t>
            </a:r>
            <a:r>
              <a:rPr lang="en-US" baseline="0" dirty="0" err="1" smtClean="0"/>
              <a:t>Jepang</a:t>
            </a:r>
            <a:r>
              <a:rPr lang="en-US" baseline="0" dirty="0" smtClean="0"/>
              <a:t>: </a:t>
            </a:r>
            <a:r>
              <a:rPr lang="en-US" baseline="0" dirty="0" err="1" smtClean="0"/>
              <a:t>penggunaan</a:t>
            </a:r>
            <a:r>
              <a:rPr lang="en-US" baseline="0" dirty="0" smtClean="0"/>
              <a:t> </a:t>
            </a:r>
            <a:r>
              <a:rPr lang="en-US" baseline="0" dirty="0" err="1" smtClean="0"/>
              <a:t>warna</a:t>
            </a:r>
            <a:r>
              <a:rPr lang="en-US" baseline="0" dirty="0" smtClean="0"/>
              <a:t> yang </a:t>
            </a:r>
            <a:r>
              <a:rPr lang="en-US" baseline="0" dirty="0" err="1" smtClean="0"/>
              <a:t>terang</a:t>
            </a:r>
            <a:r>
              <a:rPr lang="en-US" baseline="0" dirty="0" smtClean="0"/>
              <a:t> </a:t>
            </a:r>
            <a:r>
              <a:rPr lang="en-US" baseline="0" dirty="0" err="1" smtClean="0"/>
              <a:t>dan</a:t>
            </a:r>
            <a:r>
              <a:rPr lang="en-US" baseline="0" dirty="0" smtClean="0"/>
              <a:t> </a:t>
            </a:r>
            <a:r>
              <a:rPr lang="en-US" baseline="0" dirty="0" err="1" smtClean="0"/>
              <a:t>padat</a:t>
            </a:r>
            <a:r>
              <a:rPr lang="en-US" baseline="0" dirty="0" smtClean="0"/>
              <a:t>, </a:t>
            </a:r>
            <a:r>
              <a:rPr lang="en-US" baseline="0" dirty="0" err="1" smtClean="0"/>
              <a:t>tanpa</a:t>
            </a:r>
            <a:r>
              <a:rPr lang="en-US" baseline="0" dirty="0" smtClean="0"/>
              <a:t> pose, </a:t>
            </a:r>
            <a:r>
              <a:rPr lang="en-US" baseline="0" dirty="0" err="1" smtClean="0"/>
              <a:t>sikap</a:t>
            </a:r>
            <a:r>
              <a:rPr lang="en-US" baseline="0" dirty="0" smtClean="0"/>
              <a:t> yang </a:t>
            </a:r>
            <a:r>
              <a:rPr lang="en-US" baseline="0" dirty="0" err="1" smtClean="0"/>
              <a:t>santai</a:t>
            </a:r>
            <a:r>
              <a:rPr lang="en-US" baseline="0" dirty="0" smtClean="0"/>
              <a:t> </a:t>
            </a:r>
            <a:r>
              <a:rPr lang="en-US" baseline="0" dirty="0" err="1" smtClean="0"/>
              <a:t>terhadap</a:t>
            </a:r>
            <a:r>
              <a:rPr lang="en-US" baseline="0" dirty="0" smtClean="0"/>
              <a:t> </a:t>
            </a:r>
            <a:r>
              <a:rPr lang="en-US" baseline="0" dirty="0" err="1" smtClean="0"/>
              <a:t>hukum</a:t>
            </a:r>
            <a:r>
              <a:rPr lang="en-US" baseline="0" dirty="0" smtClean="0"/>
              <a:t> </a:t>
            </a:r>
            <a:r>
              <a:rPr lang="en-US" baseline="0" dirty="0" err="1" smtClean="0"/>
              <a:t>perspektif</a:t>
            </a:r>
            <a:r>
              <a:rPr lang="en-US" baseline="0" dirty="0" smtClean="0"/>
              <a:t>, </a:t>
            </a:r>
            <a:r>
              <a:rPr lang="en-US" baseline="0" dirty="0" err="1" smtClean="0"/>
              <a:t>mengundang</a:t>
            </a:r>
            <a:r>
              <a:rPr lang="en-US" baseline="0" dirty="0" smtClean="0"/>
              <a:t> </a:t>
            </a:r>
            <a:r>
              <a:rPr lang="en-US" baseline="0" dirty="0" err="1" smtClean="0"/>
              <a:t>perupa</a:t>
            </a:r>
            <a:r>
              <a:rPr lang="en-US" baseline="0" dirty="0" smtClean="0"/>
              <a:t> </a:t>
            </a:r>
            <a:r>
              <a:rPr lang="en-US" baseline="0" dirty="0" err="1" smtClean="0"/>
              <a:t>pada</a:t>
            </a:r>
            <a:r>
              <a:rPr lang="en-US" baseline="0" dirty="0" smtClean="0"/>
              <a:t> </a:t>
            </a:r>
            <a:r>
              <a:rPr lang="en-US" baseline="0" dirty="0" err="1" smtClean="0"/>
              <a:t>masa</a:t>
            </a:r>
            <a:r>
              <a:rPr lang="en-US" baseline="0" dirty="0" smtClean="0"/>
              <a:t> </a:t>
            </a:r>
            <a:r>
              <a:rPr lang="en-US" baseline="0" dirty="0" err="1" smtClean="0"/>
              <a:t>ini</a:t>
            </a:r>
            <a:r>
              <a:rPr lang="en-US" baseline="0" dirty="0" smtClean="0"/>
              <a:t> </a:t>
            </a:r>
            <a:r>
              <a:rPr lang="en-US" baseline="0" dirty="0" err="1" smtClean="0"/>
              <a:t>untuk</a:t>
            </a:r>
            <a:r>
              <a:rPr lang="en-US" baseline="0" dirty="0" smtClean="0"/>
              <a:t> </a:t>
            </a:r>
            <a:r>
              <a:rPr lang="en-US" baseline="0" dirty="0" err="1" smtClean="0"/>
              <a:t>memikirkan</a:t>
            </a:r>
            <a:r>
              <a:rPr lang="en-US" baseline="0" dirty="0" smtClean="0"/>
              <a:t> </a:t>
            </a:r>
            <a:r>
              <a:rPr lang="en-US" baseline="0" dirty="0" err="1" smtClean="0"/>
              <a:t>ulang</a:t>
            </a:r>
            <a:r>
              <a:rPr lang="en-US" baseline="0" dirty="0" smtClean="0"/>
              <a:t> </a:t>
            </a:r>
            <a:r>
              <a:rPr lang="en-US" baseline="0" dirty="0" err="1" smtClean="0"/>
              <a:t>pendekatan</a:t>
            </a:r>
            <a:r>
              <a:rPr lang="en-US" baseline="0" dirty="0" smtClean="0"/>
              <a:t> </a:t>
            </a:r>
            <a:r>
              <a:rPr lang="en-US" baseline="0" dirty="0" err="1" smtClean="0"/>
              <a:t>mereka</a:t>
            </a:r>
            <a:r>
              <a:rPr lang="en-US" baseline="0" dirty="0" smtClean="0"/>
              <a:t> </a:t>
            </a:r>
            <a:r>
              <a:rPr lang="en-US" baseline="0" dirty="0" err="1" smtClean="0"/>
              <a:t>akan</a:t>
            </a:r>
            <a:r>
              <a:rPr lang="en-US" baseline="0" dirty="0" smtClean="0"/>
              <a:t> </a:t>
            </a:r>
            <a:r>
              <a:rPr lang="en-US" baseline="0" dirty="0" err="1" smtClean="0"/>
              <a:t>seni</a:t>
            </a:r>
            <a:r>
              <a:rPr lang="en-US" baseline="0" dirty="0" smtClean="0"/>
              <a:t>. </a:t>
            </a:r>
            <a:r>
              <a:rPr lang="en-US" baseline="0" dirty="0" err="1" smtClean="0"/>
              <a:t>Kedua</a:t>
            </a:r>
            <a:r>
              <a:rPr lang="en-US" baseline="0" dirty="0" smtClean="0"/>
              <a:t>, </a:t>
            </a:r>
            <a:r>
              <a:rPr lang="en-US" baseline="0" dirty="0" err="1" smtClean="0"/>
              <a:t>mereka</a:t>
            </a:r>
            <a:r>
              <a:rPr lang="en-US" baseline="0" dirty="0" smtClean="0"/>
              <a:t> </a:t>
            </a:r>
            <a:r>
              <a:rPr lang="en-US" baseline="0" dirty="0" err="1" smtClean="0"/>
              <a:t>juga</a:t>
            </a:r>
            <a:r>
              <a:rPr lang="en-US" baseline="0" dirty="0" smtClean="0"/>
              <a:t> </a:t>
            </a:r>
            <a:r>
              <a:rPr lang="en-US" baseline="0" dirty="0" err="1" smtClean="0"/>
              <a:t>terpengaruhi</a:t>
            </a:r>
            <a:r>
              <a:rPr lang="en-US" baseline="0" dirty="0" smtClean="0"/>
              <a:t> </a:t>
            </a:r>
            <a:r>
              <a:rPr lang="en-US" baseline="0" dirty="0" err="1" smtClean="0"/>
              <a:t>oleh</a:t>
            </a:r>
            <a:r>
              <a:rPr lang="en-US" baseline="0" dirty="0" smtClean="0"/>
              <a:t> </a:t>
            </a:r>
            <a:r>
              <a:rPr lang="en-US" baseline="0" dirty="0" err="1" smtClean="0"/>
              <a:t>perkembangan</a:t>
            </a:r>
            <a:r>
              <a:rPr lang="en-US" baseline="0" dirty="0" smtClean="0"/>
              <a:t> </a:t>
            </a:r>
            <a:r>
              <a:rPr lang="en-US" baseline="0" dirty="0" err="1" smtClean="0"/>
              <a:t>fotografi</a:t>
            </a:r>
            <a:r>
              <a:rPr lang="en-US" baseline="0" dirty="0" smtClean="0"/>
              <a:t>, yang </a:t>
            </a:r>
            <a:r>
              <a:rPr lang="en-US" baseline="0" dirty="0" err="1" smtClean="0"/>
              <a:t>dapat</a:t>
            </a:r>
            <a:r>
              <a:rPr lang="en-US" baseline="0" dirty="0" smtClean="0"/>
              <a:t> </a:t>
            </a:r>
            <a:r>
              <a:rPr lang="en-US" baseline="0" dirty="0" err="1" smtClean="0"/>
              <a:t>mengdemonstrasikan</a:t>
            </a:r>
            <a:r>
              <a:rPr lang="en-US" baseline="0" dirty="0" smtClean="0"/>
              <a:t> </a:t>
            </a:r>
            <a:r>
              <a:rPr lang="en-US" baseline="0" dirty="0" err="1" smtClean="0"/>
              <a:t>bagaimana</a:t>
            </a:r>
            <a:r>
              <a:rPr lang="en-US" baseline="0" dirty="0" smtClean="0"/>
              <a:t> </a:t>
            </a:r>
            <a:r>
              <a:rPr lang="en-US" baseline="0" dirty="0" err="1" smtClean="0"/>
              <a:t>binatang</a:t>
            </a:r>
            <a:r>
              <a:rPr lang="en-US" baseline="0" dirty="0" smtClean="0"/>
              <a:t> </a:t>
            </a:r>
            <a:r>
              <a:rPr lang="en-US" baseline="0" dirty="0" err="1" smtClean="0"/>
              <a:t>dan</a:t>
            </a:r>
            <a:r>
              <a:rPr lang="en-US" baseline="0" dirty="0" smtClean="0"/>
              <a:t> </a:t>
            </a:r>
            <a:r>
              <a:rPr lang="en-US" baseline="0" dirty="0" err="1" smtClean="0"/>
              <a:t>manusia</a:t>
            </a:r>
            <a:r>
              <a:rPr lang="en-US" baseline="0" dirty="0" smtClean="0"/>
              <a:t> </a:t>
            </a:r>
            <a:r>
              <a:rPr lang="en-US" baseline="0" dirty="0" err="1" smtClean="0"/>
              <a:t>bergerak</a:t>
            </a:r>
            <a:r>
              <a:rPr lang="en-US" baseline="0" dirty="0" smtClean="0"/>
              <a:t>, </a:t>
            </a:r>
            <a:r>
              <a:rPr lang="en-US" baseline="0" dirty="0" err="1" smtClean="0"/>
              <a:t>juga</a:t>
            </a:r>
            <a:r>
              <a:rPr lang="en-US" baseline="0" dirty="0" smtClean="0"/>
              <a:t> snapshot yang </a:t>
            </a:r>
            <a:r>
              <a:rPr lang="en-US" baseline="0" dirty="0" err="1" smtClean="0"/>
              <a:t>membekukan</a:t>
            </a:r>
            <a:r>
              <a:rPr lang="en-US" baseline="0" dirty="0" smtClean="0"/>
              <a:t> </a:t>
            </a:r>
            <a:r>
              <a:rPr lang="en-US" baseline="0" dirty="0" err="1" smtClean="0"/>
              <a:t>waktu</a:t>
            </a:r>
            <a:r>
              <a:rPr lang="en-US" baseline="0" dirty="0" smtClean="0"/>
              <a:t>.</a:t>
            </a:r>
          </a:p>
          <a:p>
            <a:endParaRPr lang="en-US" baseline="0" dirty="0" smtClean="0"/>
          </a:p>
          <a:p>
            <a:r>
              <a:rPr lang="en-US" baseline="0" dirty="0" err="1" smtClean="0"/>
              <a:t>Tema</a:t>
            </a:r>
            <a:r>
              <a:rPr lang="en-US" baseline="0" dirty="0" smtClean="0"/>
              <a:t> yang </a:t>
            </a:r>
            <a:r>
              <a:rPr lang="en-US" baseline="0" dirty="0" err="1" smtClean="0"/>
              <a:t>diangkat</a:t>
            </a:r>
            <a:r>
              <a:rPr lang="en-US" baseline="0" dirty="0" smtClean="0"/>
              <a:t> </a:t>
            </a:r>
            <a:r>
              <a:rPr lang="en-US" baseline="0" dirty="0" err="1" smtClean="0"/>
              <a:t>adalah</a:t>
            </a:r>
            <a:r>
              <a:rPr lang="en-US" baseline="0" dirty="0" smtClean="0"/>
              <a:t> </a:t>
            </a:r>
            <a:r>
              <a:rPr lang="en-US" baseline="0" dirty="0" err="1" smtClean="0"/>
              <a:t>kehidupan</a:t>
            </a:r>
            <a:r>
              <a:rPr lang="en-US" baseline="0" dirty="0" smtClean="0"/>
              <a:t> urban </a:t>
            </a:r>
            <a:r>
              <a:rPr lang="en-US" baseline="0" dirty="0" err="1" smtClean="0"/>
              <a:t>dan</a:t>
            </a:r>
            <a:r>
              <a:rPr lang="en-US" baseline="0" dirty="0" smtClean="0"/>
              <a:t> suburban modern – </a:t>
            </a:r>
            <a:r>
              <a:rPr lang="en-US" baseline="0" dirty="0" err="1" smtClean="0"/>
              <a:t>kegiatan</a:t>
            </a:r>
            <a:r>
              <a:rPr lang="en-US" baseline="0" dirty="0" smtClean="0"/>
              <a:t> </a:t>
            </a:r>
            <a:r>
              <a:rPr lang="en-US" baseline="0" dirty="0" err="1" smtClean="0"/>
              <a:t>waktu</a:t>
            </a:r>
            <a:r>
              <a:rPr lang="en-US" baseline="0" dirty="0" smtClean="0"/>
              <a:t> </a:t>
            </a:r>
            <a:r>
              <a:rPr lang="en-US" baseline="0" dirty="0" err="1" smtClean="0"/>
              <a:t>senggang</a:t>
            </a:r>
            <a:r>
              <a:rPr lang="en-US" baseline="0" dirty="0" smtClean="0"/>
              <a:t>, </a:t>
            </a:r>
            <a:r>
              <a:rPr lang="en-US" baseline="0" dirty="0" err="1" smtClean="0"/>
              <a:t>tugas</a:t>
            </a:r>
            <a:r>
              <a:rPr lang="en-US" baseline="0" dirty="0" smtClean="0"/>
              <a:t>, </a:t>
            </a:r>
            <a:r>
              <a:rPr lang="en-US" baseline="0" dirty="0" err="1" smtClean="0"/>
              <a:t>dan</a:t>
            </a:r>
            <a:r>
              <a:rPr lang="en-US" baseline="0" dirty="0" smtClean="0"/>
              <a:t> </a:t>
            </a:r>
            <a:r>
              <a:rPr lang="en-US" baseline="0" dirty="0" err="1" smtClean="0"/>
              <a:t>lingkungan</a:t>
            </a:r>
            <a:r>
              <a:rPr lang="en-US" baseline="0" dirty="0" smtClean="0"/>
              <a:t> </a:t>
            </a:r>
            <a:r>
              <a:rPr lang="en-US" baseline="0" dirty="0" err="1" smtClean="0"/>
              <a:t>sekitar</a:t>
            </a:r>
            <a:r>
              <a:rPr lang="en-US" baseline="0" dirty="0" smtClean="0"/>
              <a:t> -  </a:t>
            </a:r>
            <a:r>
              <a:rPr lang="en-US" baseline="0" dirty="0" err="1" smtClean="0"/>
              <a:t>bertentangan</a:t>
            </a:r>
            <a:r>
              <a:rPr lang="en-US" baseline="0" dirty="0" smtClean="0"/>
              <a:t> </a:t>
            </a:r>
            <a:r>
              <a:rPr lang="en-US" baseline="0" dirty="0" err="1" smtClean="0"/>
              <a:t>dengan</a:t>
            </a:r>
            <a:r>
              <a:rPr lang="en-US" baseline="0" dirty="0" smtClean="0"/>
              <a:t> </a:t>
            </a:r>
            <a:r>
              <a:rPr lang="en-US" baseline="0" dirty="0" err="1" smtClean="0"/>
              <a:t>kisah-kisah</a:t>
            </a:r>
            <a:r>
              <a:rPr lang="en-US" baseline="0" dirty="0" smtClean="0"/>
              <a:t> </a:t>
            </a:r>
            <a:r>
              <a:rPr lang="en-US" baseline="0" dirty="0" err="1" smtClean="0"/>
              <a:t>kepahlawanan</a:t>
            </a:r>
            <a:r>
              <a:rPr lang="en-US" baseline="0" dirty="0" smtClean="0"/>
              <a:t> </a:t>
            </a:r>
            <a:r>
              <a:rPr lang="en-US" baseline="0" dirty="0" err="1" smtClean="0"/>
              <a:t>dari</a:t>
            </a:r>
            <a:r>
              <a:rPr lang="en-US" baseline="0" dirty="0" smtClean="0"/>
              <a:t> era </a:t>
            </a:r>
            <a:r>
              <a:rPr lang="en-US" baseline="0" dirty="0" err="1" smtClean="0"/>
              <a:t>sebelumnya</a:t>
            </a:r>
            <a:r>
              <a:rPr lang="en-US" baseline="0" dirty="0" smtClean="0"/>
              <a:t>.  </a:t>
            </a:r>
            <a:r>
              <a:rPr lang="en-US" baseline="0" dirty="0" err="1" smtClean="0"/>
              <a:t>Tema</a:t>
            </a:r>
            <a:r>
              <a:rPr lang="en-US" baseline="0" dirty="0" smtClean="0"/>
              <a:t> </a:t>
            </a:r>
            <a:r>
              <a:rPr lang="en-US" baseline="0" dirty="0" err="1" smtClean="0"/>
              <a:t>tidak</a:t>
            </a:r>
            <a:r>
              <a:rPr lang="en-US" baseline="0" dirty="0" smtClean="0"/>
              <a:t> </a:t>
            </a:r>
            <a:r>
              <a:rPr lang="en-US" baseline="0" dirty="0" err="1" smtClean="0"/>
              <a:t>sepenting</a:t>
            </a:r>
            <a:r>
              <a:rPr lang="en-US" baseline="0" dirty="0" smtClean="0"/>
              <a:t> </a:t>
            </a:r>
            <a:r>
              <a:rPr lang="en-US" baseline="0" dirty="0" err="1" smtClean="0"/>
              <a:t>bagaimana</a:t>
            </a:r>
            <a:r>
              <a:rPr lang="en-US" baseline="0" dirty="0" smtClean="0"/>
              <a:t> </a:t>
            </a:r>
            <a:r>
              <a:rPr lang="en-US" baseline="0" dirty="0" err="1" smtClean="0"/>
              <a:t>tema</a:t>
            </a:r>
            <a:r>
              <a:rPr lang="en-US" baseline="0" dirty="0" smtClean="0"/>
              <a:t> </a:t>
            </a:r>
            <a:r>
              <a:rPr lang="en-US" baseline="0" dirty="0" err="1" smtClean="0"/>
              <a:t>itu</a:t>
            </a:r>
            <a:r>
              <a:rPr lang="en-US" baseline="0" dirty="0" smtClean="0"/>
              <a:t> </a:t>
            </a:r>
            <a:r>
              <a:rPr lang="en-US" baseline="0" dirty="0" err="1" smtClean="0"/>
              <a:t>dilukiskan</a:t>
            </a:r>
            <a:r>
              <a:rPr lang="en-US" baseline="0" dirty="0" smtClean="0"/>
              <a:t>. </a:t>
            </a:r>
            <a:r>
              <a:rPr lang="en-US" baseline="0" dirty="0" err="1" smtClean="0"/>
              <a:t>Bagaimana</a:t>
            </a:r>
            <a:r>
              <a:rPr lang="en-US" baseline="0" dirty="0" smtClean="0"/>
              <a:t> </a:t>
            </a:r>
            <a:r>
              <a:rPr lang="en-US" baseline="0" dirty="0" err="1" smtClean="0"/>
              <a:t>cahaya</a:t>
            </a:r>
            <a:r>
              <a:rPr lang="en-US" baseline="0" dirty="0" smtClean="0"/>
              <a:t> </a:t>
            </a:r>
            <a:r>
              <a:rPr lang="en-US" baseline="0" dirty="0" err="1" smtClean="0"/>
              <a:t>berkilau</a:t>
            </a:r>
            <a:r>
              <a:rPr lang="en-US" baseline="0" dirty="0" smtClean="0"/>
              <a:t>, </a:t>
            </a:r>
            <a:r>
              <a:rPr lang="en-US" baseline="0" dirty="0" err="1" smtClean="0"/>
              <a:t>dan</a:t>
            </a:r>
            <a:r>
              <a:rPr lang="en-US" baseline="0" dirty="0" smtClean="0"/>
              <a:t> </a:t>
            </a:r>
            <a:r>
              <a:rPr lang="en-US" baseline="0" dirty="0" err="1" smtClean="0"/>
              <a:t>dampaknya</a:t>
            </a:r>
            <a:r>
              <a:rPr lang="en-US" baseline="0" dirty="0" smtClean="0"/>
              <a:t> </a:t>
            </a:r>
            <a:r>
              <a:rPr lang="en-US" baseline="0" dirty="0" err="1" smtClean="0"/>
              <a:t>pada</a:t>
            </a:r>
            <a:r>
              <a:rPr lang="en-US" baseline="0" dirty="0" smtClean="0"/>
              <a:t> </a:t>
            </a:r>
            <a:r>
              <a:rPr lang="en-US" baseline="0" dirty="0" err="1" smtClean="0"/>
              <a:t>warna</a:t>
            </a:r>
            <a:r>
              <a:rPr lang="en-US" baseline="0" dirty="0" smtClean="0"/>
              <a:t>, </a:t>
            </a:r>
            <a:r>
              <a:rPr lang="en-US" baseline="0" dirty="0" err="1" smtClean="0"/>
              <a:t>terangnya</a:t>
            </a:r>
            <a:r>
              <a:rPr lang="en-US" baseline="0" dirty="0" smtClean="0"/>
              <a:t> </a:t>
            </a:r>
            <a:r>
              <a:rPr lang="en-US" baseline="0" dirty="0" err="1" smtClean="0"/>
              <a:t>dan</a:t>
            </a:r>
            <a:r>
              <a:rPr lang="en-US" baseline="0" dirty="0" smtClean="0"/>
              <a:t> </a:t>
            </a:r>
            <a:r>
              <a:rPr lang="en-US" baseline="0" dirty="0" err="1" smtClean="0"/>
              <a:t>bayangannya</a:t>
            </a:r>
            <a:r>
              <a:rPr lang="en-US" baseline="0" dirty="0" smtClean="0"/>
              <a:t>. </a:t>
            </a:r>
          </a:p>
          <a:p>
            <a:endParaRPr lang="en-US" baseline="0" dirty="0" smtClean="0"/>
          </a:p>
          <a:p>
            <a:r>
              <a:rPr lang="en-US" baseline="0" dirty="0" err="1" smtClean="0"/>
              <a:t>Teknik</a:t>
            </a:r>
            <a:r>
              <a:rPr lang="en-US" baseline="0" dirty="0" smtClean="0"/>
              <a:t>. </a:t>
            </a:r>
            <a:r>
              <a:rPr lang="en-US" baseline="0" dirty="0" err="1" smtClean="0"/>
              <a:t>Nyaris</a:t>
            </a:r>
            <a:r>
              <a:rPr lang="en-US" baseline="0" dirty="0" smtClean="0"/>
              <a:t> </a:t>
            </a:r>
            <a:r>
              <a:rPr lang="en-US" baseline="0" dirty="0" err="1" smtClean="0"/>
              <a:t>seluruh</a:t>
            </a:r>
            <a:r>
              <a:rPr lang="en-US" baseline="0" dirty="0" smtClean="0"/>
              <a:t> </a:t>
            </a:r>
            <a:r>
              <a:rPr lang="en-US" baseline="0" dirty="0" err="1" smtClean="0"/>
              <a:t>perupa</a:t>
            </a:r>
            <a:r>
              <a:rPr lang="en-US" baseline="0" dirty="0" smtClean="0"/>
              <a:t> </a:t>
            </a:r>
            <a:r>
              <a:rPr lang="en-US" baseline="0" dirty="0" err="1" smtClean="0"/>
              <a:t>Impresionis</a:t>
            </a:r>
            <a:r>
              <a:rPr lang="en-US" baseline="0" dirty="0" smtClean="0"/>
              <a:t> </a:t>
            </a:r>
            <a:r>
              <a:rPr lang="en-US" baseline="0" dirty="0" err="1" smtClean="0"/>
              <a:t>bereksperimentasi</a:t>
            </a:r>
            <a:r>
              <a:rPr lang="en-US" baseline="0" dirty="0" smtClean="0"/>
              <a:t> </a:t>
            </a:r>
            <a:r>
              <a:rPr lang="en-US" baseline="0" dirty="0" err="1" smtClean="0"/>
              <a:t>dengan</a:t>
            </a:r>
            <a:r>
              <a:rPr lang="en-US" baseline="0" dirty="0" smtClean="0"/>
              <a:t> </a:t>
            </a:r>
            <a:r>
              <a:rPr lang="en-US" baseline="0" dirty="0" err="1" smtClean="0"/>
              <a:t>latihan</a:t>
            </a:r>
            <a:r>
              <a:rPr lang="en-US" baseline="0" dirty="0" smtClean="0"/>
              <a:t> di </a:t>
            </a:r>
            <a:r>
              <a:rPr lang="en-US" baseline="0" dirty="0" err="1" smtClean="0"/>
              <a:t>alam</a:t>
            </a:r>
            <a:r>
              <a:rPr lang="en-US" baseline="0" dirty="0" smtClean="0"/>
              <a:t> </a:t>
            </a:r>
            <a:r>
              <a:rPr lang="en-US" baseline="0" dirty="0" err="1" smtClean="0"/>
              <a:t>terbua</a:t>
            </a:r>
            <a:r>
              <a:rPr lang="en-US" baseline="0" dirty="0" smtClean="0"/>
              <a:t>, </a:t>
            </a:r>
            <a:r>
              <a:rPr lang="en-US" baseline="0" dirty="0" err="1" smtClean="0"/>
              <a:t>menyelesaikan</a:t>
            </a:r>
            <a:r>
              <a:rPr lang="en-US" baseline="0" dirty="0" smtClean="0"/>
              <a:t> </a:t>
            </a:r>
            <a:r>
              <a:rPr lang="en-US" baseline="0" dirty="0" err="1" smtClean="0"/>
              <a:t>lukisan-lukisan</a:t>
            </a:r>
            <a:r>
              <a:rPr lang="en-US" baseline="0" dirty="0" smtClean="0"/>
              <a:t> </a:t>
            </a:r>
            <a:r>
              <a:rPr lang="en-US" baseline="0" dirty="0" err="1" smtClean="0"/>
              <a:t>kecil</a:t>
            </a:r>
            <a:r>
              <a:rPr lang="en-US" baseline="0" dirty="0" smtClean="0"/>
              <a:t> </a:t>
            </a:r>
            <a:r>
              <a:rPr lang="en-US" baseline="0" dirty="0" err="1" smtClean="0"/>
              <a:t>saat</a:t>
            </a:r>
            <a:r>
              <a:rPr lang="en-US" baseline="0" dirty="0" smtClean="0"/>
              <a:t> </a:t>
            </a:r>
            <a:r>
              <a:rPr lang="en-US" baseline="0" dirty="0" err="1" smtClean="0"/>
              <a:t>itu</a:t>
            </a:r>
            <a:r>
              <a:rPr lang="en-US" baseline="0" dirty="0" smtClean="0"/>
              <a:t> </a:t>
            </a:r>
            <a:r>
              <a:rPr lang="en-US" baseline="0" dirty="0" err="1" smtClean="0"/>
              <a:t>juga</a:t>
            </a:r>
            <a:r>
              <a:rPr lang="en-US" baseline="0" dirty="0" smtClean="0"/>
              <a:t>. </a:t>
            </a:r>
            <a:r>
              <a:rPr lang="en-US" baseline="0" dirty="0" err="1" smtClean="0"/>
              <a:t>Ini</a:t>
            </a:r>
            <a:r>
              <a:rPr lang="en-US" baseline="0" dirty="0" smtClean="0"/>
              <a:t> </a:t>
            </a:r>
            <a:r>
              <a:rPr lang="en-US" baseline="0" dirty="0" err="1" smtClean="0"/>
              <a:t>membuat</a:t>
            </a:r>
            <a:r>
              <a:rPr lang="en-US" baseline="0" dirty="0" smtClean="0"/>
              <a:t> </a:t>
            </a:r>
            <a:r>
              <a:rPr lang="en-US" baseline="0" dirty="0" err="1" smtClean="0"/>
              <a:t>mereka</a:t>
            </a:r>
            <a:r>
              <a:rPr lang="en-US" baseline="0" dirty="0" smtClean="0"/>
              <a:t> </a:t>
            </a:r>
            <a:r>
              <a:rPr lang="en-US" baseline="0" dirty="0" err="1" smtClean="0"/>
              <a:t>dapat</a:t>
            </a:r>
            <a:r>
              <a:rPr lang="en-US" baseline="0" dirty="0" smtClean="0"/>
              <a:t> </a:t>
            </a:r>
            <a:r>
              <a:rPr lang="en-US" baseline="0" dirty="0" err="1" smtClean="0"/>
              <a:t>mencakup</a:t>
            </a:r>
            <a:r>
              <a:rPr lang="en-US" baseline="0" dirty="0" smtClean="0"/>
              <a:t> </a:t>
            </a:r>
            <a:r>
              <a:rPr lang="en-US" baseline="0" dirty="0" err="1" smtClean="0"/>
              <a:t>sensasi-sensasi</a:t>
            </a:r>
            <a:r>
              <a:rPr lang="en-US" baseline="0" dirty="0" smtClean="0"/>
              <a:t> yang paling </a:t>
            </a:r>
            <a:r>
              <a:rPr lang="en-US" baseline="0" dirty="0" err="1" smtClean="0"/>
              <a:t>fana</a:t>
            </a:r>
            <a:r>
              <a:rPr lang="en-US" baseline="0" dirty="0" smtClean="0"/>
              <a:t>, </a:t>
            </a:r>
            <a:r>
              <a:rPr lang="en-US" baseline="0" dirty="0" err="1" smtClean="0"/>
              <a:t>sekejap</a:t>
            </a:r>
            <a:r>
              <a:rPr lang="en-US" baseline="0" dirty="0" smtClean="0"/>
              <a:t>, </a:t>
            </a:r>
            <a:r>
              <a:rPr lang="en-US" baseline="0" dirty="0" err="1" smtClean="0"/>
              <a:t>sekilas</a:t>
            </a:r>
            <a:r>
              <a:rPr lang="en-US" baseline="0" dirty="0" smtClean="0"/>
              <a:t>, yang </a:t>
            </a:r>
            <a:r>
              <a:rPr lang="en-US" baseline="0" dirty="0" err="1" smtClean="0"/>
              <a:t>dikondisikan</a:t>
            </a:r>
            <a:r>
              <a:rPr lang="en-US" baseline="0" dirty="0" smtClean="0"/>
              <a:t> </a:t>
            </a:r>
            <a:r>
              <a:rPr lang="en-US" baseline="0" dirty="0" err="1" smtClean="0"/>
              <a:t>oleh</a:t>
            </a:r>
            <a:r>
              <a:rPr lang="en-US" baseline="0" dirty="0" smtClean="0"/>
              <a:t> </a:t>
            </a:r>
            <a:r>
              <a:rPr lang="en-US" baseline="0" dirty="0" err="1" smtClean="0"/>
              <a:t>cahaya</a:t>
            </a:r>
            <a:r>
              <a:rPr lang="en-US" baseline="0" dirty="0" smtClean="0"/>
              <a:t> </a:t>
            </a:r>
            <a:r>
              <a:rPr lang="en-US" baseline="0" dirty="0" err="1" smtClean="0"/>
              <a:t>dan</a:t>
            </a:r>
            <a:r>
              <a:rPr lang="en-US" baseline="0" dirty="0" smtClean="0"/>
              <a:t> </a:t>
            </a:r>
            <a:r>
              <a:rPr lang="en-US" baseline="0" dirty="0" err="1" smtClean="0"/>
              <a:t>cuaca</a:t>
            </a:r>
            <a:r>
              <a:rPr lang="en-US" baseline="0" dirty="0" smtClean="0"/>
              <a:t>. </a:t>
            </a:r>
            <a:r>
              <a:rPr lang="en-US" baseline="0" dirty="0" err="1" smtClean="0"/>
              <a:t>Bukannya</a:t>
            </a:r>
            <a:r>
              <a:rPr lang="en-US" baseline="0" dirty="0" smtClean="0"/>
              <a:t> </a:t>
            </a:r>
            <a:r>
              <a:rPr lang="en-US" baseline="0" dirty="0" err="1" smtClean="0"/>
              <a:t>melukis</a:t>
            </a:r>
            <a:r>
              <a:rPr lang="en-US" baseline="0" dirty="0" smtClean="0"/>
              <a:t> </a:t>
            </a:r>
            <a:r>
              <a:rPr lang="en-US" baseline="0" dirty="0" err="1" smtClean="0"/>
              <a:t>dengan</a:t>
            </a:r>
            <a:r>
              <a:rPr lang="en-US" baseline="0" dirty="0" smtClean="0"/>
              <a:t> </a:t>
            </a:r>
            <a:r>
              <a:rPr lang="en-US" baseline="0" dirty="0" err="1" smtClean="0"/>
              <a:t>kontur</a:t>
            </a:r>
            <a:r>
              <a:rPr lang="en-US" baseline="0" dirty="0" smtClean="0"/>
              <a:t> yang </a:t>
            </a:r>
            <a:r>
              <a:rPr lang="en-US" baseline="0" dirty="0" err="1" smtClean="0"/>
              <a:t>jelas</a:t>
            </a:r>
            <a:r>
              <a:rPr lang="en-US" baseline="0" dirty="0" smtClean="0"/>
              <a:t>, </a:t>
            </a:r>
            <a:r>
              <a:rPr lang="en-US" baseline="0" dirty="0" err="1" smtClean="0"/>
              <a:t>mereka</a:t>
            </a:r>
            <a:r>
              <a:rPr lang="en-US" baseline="0" dirty="0" smtClean="0"/>
              <a:t> </a:t>
            </a:r>
            <a:r>
              <a:rPr lang="en-US" baseline="0" dirty="0" err="1" smtClean="0"/>
              <a:t>membuat</a:t>
            </a:r>
            <a:r>
              <a:rPr lang="en-US" baseline="0" dirty="0" smtClean="0"/>
              <a:t> </a:t>
            </a:r>
            <a:r>
              <a:rPr lang="en-US" baseline="0" dirty="0" err="1" smtClean="0"/>
              <a:t>bentuk-bentuk</a:t>
            </a:r>
            <a:r>
              <a:rPr lang="en-US" baseline="0" dirty="0" smtClean="0"/>
              <a:t> </a:t>
            </a:r>
            <a:r>
              <a:rPr lang="en-US" baseline="0" dirty="0" err="1" smtClean="0"/>
              <a:t>melalui</a:t>
            </a:r>
            <a:r>
              <a:rPr lang="en-US" baseline="0" dirty="0" smtClean="0"/>
              <a:t> </a:t>
            </a:r>
            <a:r>
              <a:rPr lang="en-US" baseline="0" dirty="0" err="1" smtClean="0"/>
              <a:t>sapuan-sapuan</a:t>
            </a:r>
            <a:r>
              <a:rPr lang="en-US" baseline="0" dirty="0" smtClean="0"/>
              <a:t> yang </a:t>
            </a:r>
            <a:r>
              <a:rPr lang="en-US" baseline="0" dirty="0" err="1" smtClean="0"/>
              <a:t>pendek</a:t>
            </a:r>
            <a:r>
              <a:rPr lang="en-US" baseline="0" dirty="0" smtClean="0"/>
              <a:t> </a:t>
            </a:r>
            <a:r>
              <a:rPr lang="en-US" baseline="0" dirty="0" err="1" smtClean="0"/>
              <a:t>dan</a:t>
            </a:r>
            <a:r>
              <a:rPr lang="en-US" baseline="0" dirty="0" smtClean="0"/>
              <a:t> </a:t>
            </a:r>
            <a:r>
              <a:rPr lang="en-US" baseline="0" dirty="0" err="1" smtClean="0"/>
              <a:t>terpecah</a:t>
            </a:r>
            <a:r>
              <a:rPr lang="en-US" baseline="0" dirty="0" smtClean="0"/>
              <a:t>. </a:t>
            </a:r>
            <a:r>
              <a:rPr lang="en-US" baseline="0" dirty="0" err="1" smtClean="0"/>
              <a:t>Segala</a:t>
            </a:r>
            <a:r>
              <a:rPr lang="en-US" baseline="0" dirty="0" smtClean="0"/>
              <a:t> </a:t>
            </a:r>
            <a:r>
              <a:rPr lang="en-US" baseline="0" dirty="0" err="1" smtClean="0"/>
              <a:t>hal</a:t>
            </a:r>
            <a:r>
              <a:rPr lang="en-US" baseline="0" dirty="0" smtClean="0"/>
              <a:t> </a:t>
            </a:r>
            <a:r>
              <a:rPr lang="en-US" baseline="0" dirty="0" err="1" smtClean="0"/>
              <a:t>diringkaskan</a:t>
            </a:r>
            <a:r>
              <a:rPr lang="en-US" baseline="0" dirty="0" smtClean="0"/>
              <a:t> </a:t>
            </a:r>
            <a:r>
              <a:rPr lang="en-US" baseline="0" dirty="0" err="1" smtClean="0"/>
              <a:t>ke</a:t>
            </a:r>
            <a:r>
              <a:rPr lang="en-US" baseline="0" dirty="0" smtClean="0"/>
              <a:t> </a:t>
            </a:r>
            <a:r>
              <a:rPr lang="en-US" baseline="0" dirty="0" err="1" smtClean="0"/>
              <a:t>bentuk</a:t>
            </a:r>
            <a:r>
              <a:rPr lang="en-US" baseline="0" dirty="0" smtClean="0"/>
              <a:t> visual yang </a:t>
            </a:r>
            <a:r>
              <a:rPr lang="en-US" baseline="0" dirty="0" err="1" smtClean="0"/>
              <a:t>sederhana</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18</a:t>
            </a:fld>
            <a:endParaRPr lang="en-US"/>
          </a:p>
        </p:txBody>
      </p:sp>
    </p:spTree>
    <p:extLst>
      <p:ext uri="{BB962C8B-B14F-4D97-AF65-F5344CB8AC3E}">
        <p14:creationId xmlns:p14="http://schemas.microsoft.com/office/powerpoint/2010/main" val="229647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19</a:t>
            </a:fld>
            <a:endParaRPr lang="en-US"/>
          </a:p>
        </p:txBody>
      </p:sp>
    </p:spTree>
    <p:extLst>
      <p:ext uri="{BB962C8B-B14F-4D97-AF65-F5344CB8AC3E}">
        <p14:creationId xmlns:p14="http://schemas.microsoft.com/office/powerpoint/2010/main" val="368831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20</a:t>
            </a:fld>
            <a:endParaRPr lang="en-US"/>
          </a:p>
        </p:txBody>
      </p:sp>
    </p:spTree>
    <p:extLst>
      <p:ext uri="{BB962C8B-B14F-4D97-AF65-F5344CB8AC3E}">
        <p14:creationId xmlns:p14="http://schemas.microsoft.com/office/powerpoint/2010/main" val="3514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Stasiun</a:t>
            </a:r>
            <a:r>
              <a:rPr lang="en-US" baseline="0" dirty="0" smtClean="0"/>
              <a:t> </a:t>
            </a:r>
            <a:r>
              <a:rPr lang="en-US" baseline="0" dirty="0" err="1" smtClean="0"/>
              <a:t>kereta</a:t>
            </a:r>
            <a:r>
              <a:rPr lang="en-US" baseline="0" dirty="0" smtClean="0"/>
              <a:t> </a:t>
            </a:r>
            <a:r>
              <a:rPr lang="en-US" baseline="0" dirty="0" err="1" smtClean="0"/>
              <a:t>api</a:t>
            </a:r>
            <a:r>
              <a:rPr lang="en-US" baseline="0" dirty="0" smtClean="0"/>
              <a:t> </a:t>
            </a:r>
            <a:r>
              <a:rPr lang="en-US" baseline="0" dirty="0" err="1" smtClean="0"/>
              <a:t>adalah</a:t>
            </a:r>
            <a:r>
              <a:rPr lang="en-US" baseline="0" dirty="0" smtClean="0"/>
              <a:t> setting ideal </a:t>
            </a:r>
            <a:r>
              <a:rPr lang="en-US" baseline="0" dirty="0" err="1" smtClean="0"/>
              <a:t>untuk</a:t>
            </a:r>
            <a:r>
              <a:rPr lang="en-US" baseline="0" dirty="0" smtClean="0"/>
              <a:t> </a:t>
            </a:r>
            <a:r>
              <a:rPr lang="en-US" baseline="0" dirty="0" err="1" smtClean="0"/>
              <a:t>para</a:t>
            </a:r>
            <a:r>
              <a:rPr lang="en-US" baseline="0" dirty="0" smtClean="0"/>
              <a:t> </a:t>
            </a:r>
            <a:r>
              <a:rPr lang="en-US" baseline="0" dirty="0" err="1" smtClean="0"/>
              <a:t>Impresionis</a:t>
            </a:r>
            <a:r>
              <a:rPr lang="en-US" baseline="0" dirty="0" smtClean="0"/>
              <a:t> </a:t>
            </a:r>
            <a:r>
              <a:rPr lang="en-US" baseline="0" dirty="0" err="1" smtClean="0"/>
              <a:t>karena</a:t>
            </a:r>
            <a:r>
              <a:rPr lang="en-US" baseline="0" dirty="0" smtClean="0"/>
              <a:t> </a:t>
            </a:r>
            <a:r>
              <a:rPr lang="en-US" baseline="0" dirty="0" err="1" smtClean="0"/>
              <a:t>mencirikan</a:t>
            </a:r>
            <a:r>
              <a:rPr lang="en-US" baseline="0" dirty="0" smtClean="0"/>
              <a:t> </a:t>
            </a:r>
            <a:r>
              <a:rPr lang="en-US" baseline="0" dirty="0" err="1" smtClean="0"/>
              <a:t>kehidupan</a:t>
            </a:r>
            <a:r>
              <a:rPr lang="en-US" baseline="0" dirty="0" smtClean="0"/>
              <a:t> </a:t>
            </a:r>
            <a:r>
              <a:rPr lang="en-US" baseline="0" dirty="0" err="1" smtClean="0"/>
              <a:t>perkotaan</a:t>
            </a:r>
            <a:r>
              <a:rPr lang="en-US" baseline="0" dirty="0" smtClean="0"/>
              <a:t> modern, </a:t>
            </a:r>
            <a:r>
              <a:rPr lang="en-US" baseline="0" dirty="0" err="1" smtClean="0"/>
              <a:t>dan</a:t>
            </a:r>
            <a:r>
              <a:rPr lang="en-US" baseline="0" dirty="0" smtClean="0"/>
              <a:t> </a:t>
            </a:r>
            <a:r>
              <a:rPr lang="en-US" baseline="0" dirty="0" err="1" smtClean="0"/>
              <a:t>asap</a:t>
            </a:r>
            <a:r>
              <a:rPr lang="en-US" baseline="0" dirty="0" smtClean="0"/>
              <a:t> yang </a:t>
            </a:r>
            <a:r>
              <a:rPr lang="en-US" baseline="0" dirty="0" err="1" smtClean="0"/>
              <a:t>mengebul</a:t>
            </a:r>
            <a:r>
              <a:rPr lang="en-US" baseline="0" dirty="0" smtClean="0"/>
              <a:t> </a:t>
            </a:r>
            <a:r>
              <a:rPr lang="en-US" baseline="0" dirty="0" err="1" smtClean="0"/>
              <a:t>dibawah</a:t>
            </a:r>
            <a:r>
              <a:rPr lang="en-US" baseline="0" dirty="0" smtClean="0"/>
              <a:t> </a:t>
            </a:r>
            <a:r>
              <a:rPr lang="en-US" baseline="0" dirty="0" err="1" smtClean="0"/>
              <a:t>atap</a:t>
            </a:r>
            <a:r>
              <a:rPr lang="en-US" baseline="0" dirty="0" smtClean="0"/>
              <a:t> </a:t>
            </a:r>
            <a:r>
              <a:rPr lang="en-US" baseline="0" dirty="0" err="1" smtClean="0"/>
              <a:t>kaca</a:t>
            </a:r>
            <a:r>
              <a:rPr lang="en-US" baseline="0" dirty="0" smtClean="0"/>
              <a:t> </a:t>
            </a:r>
            <a:r>
              <a:rPr lang="en-US" baseline="0" dirty="0" err="1" smtClean="0"/>
              <a:t>memberikan</a:t>
            </a:r>
            <a:r>
              <a:rPr lang="en-US" baseline="0" dirty="0" smtClean="0"/>
              <a:t> </a:t>
            </a:r>
            <a:r>
              <a:rPr lang="en-US" baseline="0" dirty="0" err="1" smtClean="0"/>
              <a:t>kesempatan</a:t>
            </a:r>
            <a:r>
              <a:rPr lang="en-US" baseline="0" dirty="0" smtClean="0"/>
              <a:t> </a:t>
            </a:r>
            <a:r>
              <a:rPr lang="en-US" baseline="0" dirty="0" err="1" smtClean="0"/>
              <a:t>untuk</a:t>
            </a:r>
            <a:r>
              <a:rPr lang="en-US" baseline="0" dirty="0" smtClean="0"/>
              <a:t> </a:t>
            </a:r>
            <a:r>
              <a:rPr lang="en-US" baseline="0" dirty="0" err="1" smtClean="0"/>
              <a:t>menangkap</a:t>
            </a:r>
            <a:r>
              <a:rPr lang="en-US" baseline="0" dirty="0" smtClean="0"/>
              <a:t> </a:t>
            </a:r>
            <a:r>
              <a:rPr lang="en-US" baseline="0" dirty="0" err="1" smtClean="0"/>
              <a:t>efek</a:t>
            </a:r>
            <a:r>
              <a:rPr lang="en-US" baseline="0" dirty="0" smtClean="0"/>
              <a:t> </a:t>
            </a:r>
            <a:r>
              <a:rPr lang="en-US" baseline="0" dirty="0" err="1" smtClean="0"/>
              <a:t>cahaya</a:t>
            </a:r>
            <a:r>
              <a:rPr lang="en-US" baseline="0" dirty="0" smtClean="0"/>
              <a:t> </a:t>
            </a:r>
            <a:r>
              <a:rPr lang="en-US" baseline="0" dirty="0" err="1" smtClean="0"/>
              <a:t>dan</a:t>
            </a:r>
            <a:r>
              <a:rPr lang="en-US" baseline="0" dirty="0" smtClean="0"/>
              <a:t> </a:t>
            </a:r>
            <a:r>
              <a:rPr lang="en-US" baseline="0" dirty="0" err="1" smtClean="0"/>
              <a:t>warna</a:t>
            </a:r>
            <a:r>
              <a:rPr lang="en-US" baseline="0" dirty="0" smtClean="0"/>
              <a:t> yang </a:t>
            </a:r>
            <a:r>
              <a:rPr lang="en-US" baseline="0" dirty="0" err="1" smtClean="0"/>
              <a:t>terus</a:t>
            </a:r>
            <a:r>
              <a:rPr lang="en-US" baseline="0" dirty="0" smtClean="0"/>
              <a:t> </a:t>
            </a:r>
            <a:r>
              <a:rPr lang="en-US" baseline="0" dirty="0" err="1" smtClean="0"/>
              <a:t>berganti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21</a:t>
            </a:fld>
            <a:endParaRPr lang="en-US"/>
          </a:p>
        </p:txBody>
      </p:sp>
    </p:spTree>
    <p:extLst>
      <p:ext uri="{BB962C8B-B14F-4D97-AF65-F5344CB8AC3E}">
        <p14:creationId xmlns:p14="http://schemas.microsoft.com/office/powerpoint/2010/main" val="1355703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Tida</a:t>
            </a:r>
            <a:r>
              <a:rPr lang="en-US" baseline="0" dirty="0" err="1" smtClean="0"/>
              <a:t>k</a:t>
            </a:r>
            <a:r>
              <a:rPr lang="en-US" baseline="0" dirty="0" smtClean="0"/>
              <a:t> </a:t>
            </a:r>
            <a:r>
              <a:rPr lang="en-US" baseline="0" dirty="0" err="1" smtClean="0"/>
              <a:t>seperti</a:t>
            </a:r>
            <a:r>
              <a:rPr lang="en-US" baseline="0" dirty="0" smtClean="0"/>
              <a:t> </a:t>
            </a:r>
            <a:r>
              <a:rPr lang="en-US" baseline="0" dirty="0" err="1" smtClean="0"/>
              <a:t>kebanyakan</a:t>
            </a:r>
            <a:r>
              <a:rPr lang="en-US" baseline="0" dirty="0" smtClean="0"/>
              <a:t> </a:t>
            </a:r>
            <a:r>
              <a:rPr lang="en-US" baseline="0" dirty="0" err="1" smtClean="0"/>
              <a:t>Impresionis</a:t>
            </a:r>
            <a:r>
              <a:rPr lang="en-US" baseline="0" dirty="0" smtClean="0"/>
              <a:t>, Degas </a:t>
            </a:r>
            <a:r>
              <a:rPr lang="en-US" baseline="0" dirty="0" err="1" smtClean="0"/>
              <a:t>tidak</a:t>
            </a:r>
            <a:r>
              <a:rPr lang="en-US" baseline="0" dirty="0" smtClean="0"/>
              <a:t> </a:t>
            </a:r>
            <a:r>
              <a:rPr lang="en-US" baseline="0" dirty="0" err="1" smtClean="0"/>
              <a:t>terlalu</a:t>
            </a:r>
            <a:r>
              <a:rPr lang="en-US" baseline="0" dirty="0" smtClean="0"/>
              <a:t> </a:t>
            </a:r>
            <a:r>
              <a:rPr lang="en-US" baseline="0" dirty="0" err="1" smtClean="0"/>
              <a:t>tertarik</a:t>
            </a:r>
            <a:r>
              <a:rPr lang="en-US" baseline="0" dirty="0" smtClean="0"/>
              <a:t> </a:t>
            </a:r>
            <a:r>
              <a:rPr lang="en-US" baseline="0" dirty="0" err="1" smtClean="0"/>
              <a:t>akan</a:t>
            </a:r>
            <a:r>
              <a:rPr lang="en-US" baseline="0" dirty="0" smtClean="0"/>
              <a:t> </a:t>
            </a:r>
            <a:r>
              <a:rPr lang="en-US" baseline="0" dirty="0" err="1" smtClean="0"/>
              <a:t>pemandangana</a:t>
            </a:r>
            <a:r>
              <a:rPr lang="en-US" baseline="0" dirty="0" smtClean="0"/>
              <a:t> </a:t>
            </a:r>
            <a:r>
              <a:rPr lang="en-US" baseline="0" dirty="0" err="1" smtClean="0"/>
              <a:t>alam</a:t>
            </a:r>
            <a:r>
              <a:rPr lang="en-US" baseline="0" dirty="0" smtClean="0"/>
              <a:t> </a:t>
            </a:r>
            <a:r>
              <a:rPr lang="en-US" baseline="0" dirty="0" err="1" smtClean="0"/>
              <a:t>tapi</a:t>
            </a:r>
            <a:r>
              <a:rPr lang="en-US" baseline="0" dirty="0" smtClean="0"/>
              <a:t> </a:t>
            </a:r>
            <a:r>
              <a:rPr lang="en-US" baseline="0" dirty="0" err="1" smtClean="0"/>
              <a:t>tetap</a:t>
            </a:r>
            <a:r>
              <a:rPr lang="en-US" baseline="0" dirty="0" smtClean="0"/>
              <a:t> </a:t>
            </a:r>
            <a:r>
              <a:rPr lang="en-US" baseline="0" dirty="0" err="1" smtClean="0"/>
              <a:t>tertarik</a:t>
            </a:r>
            <a:r>
              <a:rPr lang="en-US" baseline="0" dirty="0" smtClean="0"/>
              <a:t> </a:t>
            </a:r>
            <a:r>
              <a:rPr lang="en-US" baseline="0" dirty="0" err="1" smtClean="0"/>
              <a:t>pada</a:t>
            </a:r>
            <a:r>
              <a:rPr lang="en-US" baseline="0" dirty="0" smtClean="0"/>
              <a:t> </a:t>
            </a:r>
            <a:r>
              <a:rPr lang="en-US" baseline="0" dirty="0" err="1" smtClean="0"/>
              <a:t>kehidupan</a:t>
            </a:r>
            <a:r>
              <a:rPr lang="en-US" baseline="0" dirty="0" smtClean="0"/>
              <a:t> modern. </a:t>
            </a:r>
            <a:r>
              <a:rPr lang="en-US" dirty="0" err="1" smtClean="0"/>
              <a:t>Biasanya</a:t>
            </a:r>
            <a:r>
              <a:rPr lang="en-US" dirty="0" smtClean="0"/>
              <a:t> </a:t>
            </a:r>
            <a:r>
              <a:rPr lang="en-US" dirty="0" err="1" smtClean="0"/>
              <a:t>seniman</a:t>
            </a:r>
            <a:r>
              <a:rPr lang="en-US" dirty="0" smtClean="0"/>
              <a:t> </a:t>
            </a:r>
            <a:r>
              <a:rPr lang="en-US" dirty="0" err="1" smtClean="0"/>
              <a:t>menggambarkan</a:t>
            </a:r>
            <a:r>
              <a:rPr lang="en-US" dirty="0" smtClean="0"/>
              <a:t> </a:t>
            </a:r>
            <a:r>
              <a:rPr lang="en-US" dirty="0" err="1" smtClean="0"/>
              <a:t>pertunjukan</a:t>
            </a:r>
            <a:r>
              <a:rPr lang="en-US" dirty="0" smtClean="0"/>
              <a:t> </a:t>
            </a:r>
            <a:r>
              <a:rPr lang="en-US" dirty="0" err="1" smtClean="0"/>
              <a:t>balet</a:t>
            </a:r>
            <a:r>
              <a:rPr lang="en-US" dirty="0" smtClean="0"/>
              <a:t>, </a:t>
            </a:r>
            <a:r>
              <a:rPr lang="en-US" dirty="0" err="1" smtClean="0"/>
              <a:t>tapi</a:t>
            </a:r>
            <a:r>
              <a:rPr lang="en-US" dirty="0" smtClean="0"/>
              <a:t> Degas </a:t>
            </a:r>
            <a:r>
              <a:rPr lang="en-US" dirty="0" err="1" smtClean="0"/>
              <a:t>menggambarkan</a:t>
            </a:r>
            <a:r>
              <a:rPr lang="en-US" dirty="0" smtClean="0"/>
              <a:t> </a:t>
            </a:r>
            <a:r>
              <a:rPr lang="en-US" dirty="0" err="1" smtClean="0"/>
              <a:t>suasana</a:t>
            </a:r>
            <a:r>
              <a:rPr lang="en-US" dirty="0" smtClean="0"/>
              <a:t> yang informal,</a:t>
            </a:r>
            <a:r>
              <a:rPr lang="en-US" baseline="0" dirty="0" smtClean="0"/>
              <a:t> di </a:t>
            </a:r>
            <a:r>
              <a:rPr lang="en-US" baseline="0" dirty="0" err="1" smtClean="0"/>
              <a:t>belakang</a:t>
            </a:r>
            <a:r>
              <a:rPr lang="en-US" baseline="0" dirty="0" smtClean="0"/>
              <a:t> </a:t>
            </a:r>
            <a:r>
              <a:rPr lang="en-US" baseline="0" dirty="0" err="1" smtClean="0"/>
              <a:t>panggung</a:t>
            </a:r>
            <a:r>
              <a:rPr lang="en-US" baseline="0" dirty="0" smtClean="0"/>
              <a:t> </a:t>
            </a:r>
            <a:r>
              <a:rPr lang="en-US" baseline="0" dirty="0" err="1" smtClean="0"/>
              <a:t>atau</a:t>
            </a:r>
            <a:r>
              <a:rPr lang="en-US" baseline="0" dirty="0" smtClean="0"/>
              <a:t> </a:t>
            </a:r>
            <a:r>
              <a:rPr lang="en-US" baseline="0" dirty="0" err="1" smtClean="0"/>
              <a:t>saat</a:t>
            </a:r>
            <a:r>
              <a:rPr lang="en-US" baseline="0" dirty="0" smtClean="0"/>
              <a:t> </a:t>
            </a:r>
            <a:r>
              <a:rPr lang="en-US" baseline="0" dirty="0" err="1" smtClean="0"/>
              <a:t>latihan</a:t>
            </a:r>
            <a:r>
              <a:rPr lang="en-US" baseline="0" dirty="0" smtClean="0"/>
              <a:t>. </a:t>
            </a:r>
            <a:r>
              <a:rPr lang="en-US" dirty="0" smtClean="0"/>
              <a:t>Degas </a:t>
            </a:r>
            <a:r>
              <a:rPr lang="en-US" dirty="0" err="1" smtClean="0"/>
              <a:t>senang</a:t>
            </a:r>
            <a:r>
              <a:rPr lang="en-US" dirty="0" smtClean="0"/>
              <a:t> </a:t>
            </a:r>
            <a:r>
              <a:rPr lang="en-US" dirty="0" err="1" smtClean="0"/>
              <a:t>menangkap</a:t>
            </a:r>
            <a:r>
              <a:rPr lang="en-US" dirty="0" smtClean="0"/>
              <a:t> </a:t>
            </a:r>
            <a:r>
              <a:rPr lang="en-US" dirty="0" err="1" smtClean="0"/>
              <a:t>momen-momen</a:t>
            </a:r>
            <a:r>
              <a:rPr lang="en-US" baseline="0" dirty="0" smtClean="0"/>
              <a:t> ‘</a:t>
            </a:r>
            <a:r>
              <a:rPr lang="en-US" baseline="0" dirty="0" err="1" smtClean="0"/>
              <a:t>lepas</a:t>
            </a:r>
            <a:r>
              <a:rPr lang="en-US" baseline="0" dirty="0" smtClean="0"/>
              <a:t>’ </a:t>
            </a:r>
            <a:r>
              <a:rPr lang="en-US" baseline="0" dirty="0" err="1" smtClean="0"/>
              <a:t>dan</a:t>
            </a:r>
            <a:r>
              <a:rPr lang="en-US" baseline="0" dirty="0" smtClean="0"/>
              <a:t> </a:t>
            </a:r>
            <a:r>
              <a:rPr lang="en-US" baseline="0" dirty="0" err="1" smtClean="0"/>
              <a:t>tidak</a:t>
            </a:r>
            <a:r>
              <a:rPr lang="en-US" baseline="0" dirty="0" smtClean="0"/>
              <a:t> </a:t>
            </a:r>
            <a:r>
              <a:rPr lang="en-US" baseline="0" dirty="0" err="1" smtClean="0"/>
              <a:t>terjaga</a:t>
            </a:r>
            <a:r>
              <a:rPr lang="en-US" baseline="0" dirty="0" smtClean="0"/>
              <a:t>. </a:t>
            </a:r>
            <a:r>
              <a:rPr lang="en-US" baseline="0" dirty="0" err="1" smtClean="0"/>
              <a:t>Disini</a:t>
            </a:r>
            <a:r>
              <a:rPr lang="en-US" baseline="0" dirty="0" smtClean="0"/>
              <a:t> </a:t>
            </a:r>
            <a:r>
              <a:rPr lang="en-US" baseline="0" dirty="0" err="1" smtClean="0"/>
              <a:t>salah</a:t>
            </a:r>
            <a:r>
              <a:rPr lang="en-US" baseline="0" dirty="0" smtClean="0"/>
              <a:t> </a:t>
            </a:r>
            <a:r>
              <a:rPr lang="en-US" baseline="0" dirty="0" err="1" smtClean="0"/>
              <a:t>satu</a:t>
            </a:r>
            <a:r>
              <a:rPr lang="en-US" baseline="0" dirty="0" smtClean="0"/>
              <a:t> </a:t>
            </a:r>
            <a:r>
              <a:rPr lang="en-US" baseline="0" dirty="0" err="1" smtClean="0"/>
              <a:t>penari</a:t>
            </a:r>
            <a:r>
              <a:rPr lang="en-US" baseline="0" dirty="0" smtClean="0"/>
              <a:t> </a:t>
            </a:r>
            <a:r>
              <a:rPr lang="en-US" baseline="0" dirty="0" err="1" smtClean="0"/>
              <a:t>sedang</a:t>
            </a:r>
            <a:r>
              <a:rPr lang="en-US" baseline="0" dirty="0" smtClean="0"/>
              <a:t> </a:t>
            </a:r>
            <a:r>
              <a:rPr lang="en-US" baseline="0" dirty="0" err="1" smtClean="0"/>
              <a:t>menggaruk</a:t>
            </a:r>
            <a:r>
              <a:rPr lang="en-US" baseline="0" dirty="0" smtClean="0"/>
              <a:t> </a:t>
            </a:r>
            <a:r>
              <a:rPr lang="en-US" baseline="0" dirty="0" err="1" smtClean="0"/>
              <a:t>punggungnya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24</a:t>
            </a:fld>
            <a:endParaRPr lang="en-US"/>
          </a:p>
        </p:txBody>
      </p:sp>
    </p:spTree>
    <p:extLst>
      <p:ext uri="{BB962C8B-B14F-4D97-AF65-F5344CB8AC3E}">
        <p14:creationId xmlns:p14="http://schemas.microsoft.com/office/powerpoint/2010/main" val="358773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Neo </a:t>
            </a:r>
            <a:r>
              <a:rPr lang="en-US" dirty="0" err="1" smtClean="0"/>
              <a:t>Klasik</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a:t>
            </a:fld>
            <a:endParaRPr lang="en-US"/>
          </a:p>
        </p:txBody>
      </p:sp>
    </p:spTree>
    <p:extLst>
      <p:ext uri="{BB962C8B-B14F-4D97-AF65-F5344CB8AC3E}">
        <p14:creationId xmlns:p14="http://schemas.microsoft.com/office/powerpoint/2010/main" val="1503371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Pose yang </a:t>
            </a:r>
            <a:r>
              <a:rPr lang="en-US" dirty="0" err="1" smtClean="0"/>
              <a:t>kasual</a:t>
            </a:r>
            <a:r>
              <a:rPr lang="en-US" dirty="0" smtClean="0"/>
              <a:t> di </a:t>
            </a:r>
            <a:r>
              <a:rPr lang="en-US" dirty="0" err="1" smtClean="0"/>
              <a:t>salah</a:t>
            </a:r>
            <a:r>
              <a:rPr lang="en-US" dirty="0" smtClean="0"/>
              <a:t> </a:t>
            </a:r>
            <a:r>
              <a:rPr lang="en-US" dirty="0" err="1" smtClean="0"/>
              <a:t>satu</a:t>
            </a:r>
            <a:r>
              <a:rPr lang="en-US" dirty="0" smtClean="0"/>
              <a:t> </a:t>
            </a:r>
            <a:r>
              <a:rPr lang="en-US" dirty="0" err="1" smtClean="0"/>
              <a:t>figur</a:t>
            </a:r>
            <a:r>
              <a:rPr lang="en-US" dirty="0" smtClean="0"/>
              <a:t>. Degas </a:t>
            </a:r>
            <a:r>
              <a:rPr lang="en-US" dirty="0" err="1" smtClean="0"/>
              <a:t>senang</a:t>
            </a:r>
            <a:r>
              <a:rPr lang="en-US" dirty="0" smtClean="0"/>
              <a:t> </a:t>
            </a:r>
            <a:r>
              <a:rPr lang="en-US" dirty="0" err="1" smtClean="0"/>
              <a:t>menangkap</a:t>
            </a:r>
            <a:r>
              <a:rPr lang="en-US" dirty="0" smtClean="0"/>
              <a:t> </a:t>
            </a:r>
            <a:r>
              <a:rPr lang="en-US" dirty="0" err="1" smtClean="0"/>
              <a:t>momen-momen</a:t>
            </a:r>
            <a:r>
              <a:rPr lang="en-US" baseline="0" dirty="0" smtClean="0"/>
              <a:t> ‘</a:t>
            </a:r>
            <a:r>
              <a:rPr lang="en-US" baseline="0" dirty="0" err="1" smtClean="0"/>
              <a:t>lepas</a:t>
            </a:r>
            <a:r>
              <a:rPr lang="en-US" baseline="0" dirty="0" smtClean="0"/>
              <a:t>’ </a:t>
            </a:r>
            <a:r>
              <a:rPr lang="en-US" baseline="0" dirty="0" err="1" smtClean="0"/>
              <a:t>dan</a:t>
            </a:r>
            <a:r>
              <a:rPr lang="en-US" baseline="0" dirty="0" smtClean="0"/>
              <a:t> </a:t>
            </a:r>
            <a:r>
              <a:rPr lang="en-US" baseline="0" dirty="0" err="1" smtClean="0"/>
              <a:t>tidak</a:t>
            </a:r>
            <a:r>
              <a:rPr lang="en-US" baseline="0" dirty="0" smtClean="0"/>
              <a:t> </a:t>
            </a:r>
            <a:r>
              <a:rPr lang="en-US" baseline="0" dirty="0" err="1" smtClean="0"/>
              <a:t>terjaga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25</a:t>
            </a:fld>
            <a:endParaRPr lang="en-US"/>
          </a:p>
        </p:txBody>
      </p:sp>
    </p:spTree>
    <p:extLst>
      <p:ext uri="{BB962C8B-B14F-4D97-AF65-F5344CB8AC3E}">
        <p14:creationId xmlns:p14="http://schemas.microsoft.com/office/powerpoint/2010/main" val="1495192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Tidak</a:t>
            </a:r>
            <a:r>
              <a:rPr lang="en-US" dirty="0" smtClean="0"/>
              <a:t> </a:t>
            </a:r>
            <a:r>
              <a:rPr lang="en-US" dirty="0" err="1" smtClean="0"/>
              <a:t>banyak</a:t>
            </a:r>
            <a:r>
              <a:rPr lang="en-US" dirty="0" smtClean="0"/>
              <a:t> </a:t>
            </a:r>
            <a:r>
              <a:rPr lang="en-US" dirty="0" err="1" smtClean="0"/>
              <a:t>seniman</a:t>
            </a:r>
            <a:r>
              <a:rPr lang="en-US" dirty="0" smtClean="0"/>
              <a:t> yang </a:t>
            </a:r>
            <a:r>
              <a:rPr lang="en-US" dirty="0" err="1" smtClean="0"/>
              <a:t>begitu</a:t>
            </a:r>
            <a:r>
              <a:rPr lang="en-US" dirty="0" smtClean="0"/>
              <a:t> </a:t>
            </a:r>
            <a:r>
              <a:rPr lang="en-US" dirty="0" err="1" smtClean="0"/>
              <a:t>menangkap</a:t>
            </a:r>
            <a:r>
              <a:rPr lang="en-US" baseline="0" dirty="0" smtClean="0"/>
              <a:t> </a:t>
            </a:r>
            <a:r>
              <a:rPr lang="en-US" baseline="0" dirty="0" err="1" smtClean="0"/>
              <a:t>gaya</a:t>
            </a:r>
            <a:r>
              <a:rPr lang="en-US" baseline="0" dirty="0" smtClean="0"/>
              <a:t> </a:t>
            </a:r>
            <a:r>
              <a:rPr lang="en-US" baseline="0" dirty="0" err="1" smtClean="0"/>
              <a:t>hidup</a:t>
            </a:r>
            <a:r>
              <a:rPr lang="en-US" baseline="0" dirty="0" smtClean="0"/>
              <a:t> bohemian di Paris </a:t>
            </a:r>
            <a:r>
              <a:rPr lang="en-US" baseline="0" dirty="0" err="1" smtClean="0"/>
              <a:t>menjelang</a:t>
            </a:r>
            <a:r>
              <a:rPr lang="en-US" baseline="0" dirty="0" smtClean="0"/>
              <a:t> </a:t>
            </a:r>
            <a:r>
              <a:rPr lang="en-US" baseline="0" dirty="0" err="1" smtClean="0"/>
              <a:t>abad</a:t>
            </a:r>
            <a:r>
              <a:rPr lang="en-US" baseline="0" dirty="0" smtClean="0"/>
              <a:t> 20 </a:t>
            </a:r>
            <a:r>
              <a:rPr lang="en-US" baseline="0" dirty="0" err="1" smtClean="0"/>
              <a:t>sekuat</a:t>
            </a:r>
            <a:r>
              <a:rPr lang="en-US" baseline="0" dirty="0" smtClean="0"/>
              <a:t> Toulouse-Lautrec. </a:t>
            </a:r>
            <a:r>
              <a:rPr lang="en-US" baseline="0" dirty="0" err="1" smtClean="0"/>
              <a:t>Dia</a:t>
            </a:r>
            <a:r>
              <a:rPr lang="en-US" baseline="0" dirty="0" smtClean="0"/>
              <a:t> </a:t>
            </a:r>
            <a:r>
              <a:rPr lang="en-US" baseline="0" dirty="0" err="1" smtClean="0"/>
              <a:t>banyak</a:t>
            </a:r>
            <a:r>
              <a:rPr lang="en-US" baseline="0" dirty="0" smtClean="0"/>
              <a:t> </a:t>
            </a:r>
            <a:r>
              <a:rPr lang="en-US" baseline="0" dirty="0" err="1" smtClean="0"/>
              <a:t>melukiskan</a:t>
            </a:r>
            <a:r>
              <a:rPr lang="en-US" baseline="0" dirty="0" smtClean="0"/>
              <a:t> </a:t>
            </a:r>
            <a:r>
              <a:rPr lang="en-US" baseline="0" dirty="0" err="1" smtClean="0"/>
              <a:t>tentang</a:t>
            </a:r>
            <a:r>
              <a:rPr lang="en-US" baseline="0" dirty="0" smtClean="0"/>
              <a:t> </a:t>
            </a:r>
            <a:r>
              <a:rPr lang="en-US" baseline="0" dirty="0" err="1" smtClean="0"/>
              <a:t>suasana</a:t>
            </a:r>
            <a:r>
              <a:rPr lang="en-US" baseline="0" dirty="0" smtClean="0"/>
              <a:t> di Moulin Rouge, </a:t>
            </a:r>
            <a:r>
              <a:rPr lang="en-US" baseline="0" dirty="0" err="1" smtClean="0"/>
              <a:t>tempat</a:t>
            </a:r>
            <a:r>
              <a:rPr lang="en-US" baseline="0" dirty="0" smtClean="0"/>
              <a:t> </a:t>
            </a:r>
            <a:r>
              <a:rPr lang="en-US" baseline="0" dirty="0" err="1" smtClean="0"/>
              <a:t>tertunjukan</a:t>
            </a:r>
            <a:r>
              <a:rPr lang="en-US" baseline="0" dirty="0" smtClean="0"/>
              <a:t> </a:t>
            </a:r>
            <a:r>
              <a:rPr lang="en-US" baseline="0" dirty="0" err="1" smtClean="0"/>
              <a:t>hiburan</a:t>
            </a:r>
            <a:r>
              <a:rPr lang="en-US" baseline="0" dirty="0" smtClean="0"/>
              <a:t> </a:t>
            </a:r>
            <a:r>
              <a:rPr lang="en-US" baseline="0" dirty="0" err="1" smtClean="0"/>
              <a:t>seperti</a:t>
            </a:r>
            <a:r>
              <a:rPr lang="en-US" baseline="0" dirty="0" smtClean="0"/>
              <a:t> </a:t>
            </a:r>
            <a:r>
              <a:rPr lang="en-US" baseline="0" dirty="0" err="1" smtClean="0"/>
              <a:t>teater</a:t>
            </a:r>
            <a:r>
              <a:rPr lang="en-US" baseline="0" dirty="0" smtClean="0"/>
              <a:t>, </a:t>
            </a:r>
            <a:r>
              <a:rPr lang="en-US" baseline="0" dirty="0" err="1" smtClean="0"/>
              <a:t>tarian</a:t>
            </a:r>
            <a:r>
              <a:rPr lang="en-US" baseline="0" dirty="0" smtClean="0"/>
              <a:t>, </a:t>
            </a:r>
            <a:r>
              <a:rPr lang="en-US" baseline="0" dirty="0" err="1" smtClean="0"/>
              <a:t>semacam</a:t>
            </a:r>
            <a:r>
              <a:rPr lang="en-US" baseline="0" dirty="0" smtClean="0"/>
              <a:t> nightclub. </a:t>
            </a:r>
            <a:r>
              <a:rPr lang="en-US" baseline="0" dirty="0" err="1" smtClean="0"/>
              <a:t>Dia</a:t>
            </a:r>
            <a:r>
              <a:rPr lang="en-US" baseline="0" dirty="0" smtClean="0"/>
              <a:t> </a:t>
            </a:r>
            <a:r>
              <a:rPr lang="en-US" baseline="0" dirty="0" err="1" smtClean="0"/>
              <a:t>memiliki</a:t>
            </a:r>
            <a:r>
              <a:rPr lang="en-US" baseline="0" dirty="0" smtClean="0"/>
              <a:t> </a:t>
            </a:r>
            <a:r>
              <a:rPr lang="en-US" baseline="0" dirty="0" err="1" smtClean="0"/>
              <a:t>latar</a:t>
            </a:r>
            <a:r>
              <a:rPr lang="en-US" baseline="0" dirty="0" smtClean="0"/>
              <a:t> </a:t>
            </a:r>
            <a:r>
              <a:rPr lang="en-US" baseline="0" dirty="0" err="1" smtClean="0"/>
              <a:t>belakang</a:t>
            </a:r>
            <a:r>
              <a:rPr lang="en-US" baseline="0" dirty="0" smtClean="0"/>
              <a:t> </a:t>
            </a:r>
            <a:r>
              <a:rPr lang="en-US" baseline="0" dirty="0" err="1" smtClean="0"/>
              <a:t>pendidikan</a:t>
            </a:r>
            <a:r>
              <a:rPr lang="en-US" baseline="0" dirty="0" smtClean="0"/>
              <a:t> formal </a:t>
            </a:r>
            <a:r>
              <a:rPr lang="en-US" baseline="0" dirty="0" err="1" smtClean="0"/>
              <a:t>tapi</a:t>
            </a:r>
            <a:r>
              <a:rPr lang="en-US" baseline="0" dirty="0" smtClean="0"/>
              <a:t> </a:t>
            </a:r>
            <a:r>
              <a:rPr lang="en-US" baseline="0" dirty="0" err="1" smtClean="0"/>
              <a:t>lebih</a:t>
            </a:r>
            <a:r>
              <a:rPr lang="en-US" baseline="0" dirty="0" smtClean="0"/>
              <a:t> </a:t>
            </a:r>
            <a:r>
              <a:rPr lang="en-US" baseline="0" dirty="0" err="1" smtClean="0"/>
              <a:t>tertarik</a:t>
            </a:r>
            <a:r>
              <a:rPr lang="en-US" baseline="0" dirty="0" smtClean="0"/>
              <a:t> </a:t>
            </a:r>
            <a:r>
              <a:rPr lang="en-US" baseline="0" dirty="0" err="1" smtClean="0"/>
              <a:t>dengan</a:t>
            </a:r>
            <a:r>
              <a:rPr lang="en-US" baseline="0" dirty="0" smtClean="0"/>
              <a:t> Degas </a:t>
            </a:r>
            <a:r>
              <a:rPr lang="en-US" baseline="0" dirty="0" err="1" smtClean="0"/>
              <a:t>dan</a:t>
            </a:r>
            <a:r>
              <a:rPr lang="en-US" baseline="0" dirty="0" smtClean="0"/>
              <a:t> </a:t>
            </a:r>
            <a:r>
              <a:rPr lang="en-US" baseline="0" dirty="0" err="1" smtClean="0"/>
              <a:t>cetakan</a:t>
            </a:r>
            <a:r>
              <a:rPr lang="en-US" baseline="0" dirty="0" smtClean="0"/>
              <a:t> </a:t>
            </a:r>
            <a:r>
              <a:rPr lang="en-US" baseline="0" dirty="0" err="1" smtClean="0"/>
              <a:t>Jepang</a:t>
            </a:r>
            <a:r>
              <a:rPr lang="en-US" baseline="0" dirty="0" smtClean="0"/>
              <a:t>. </a:t>
            </a:r>
            <a:r>
              <a:rPr lang="en-US" baseline="0" dirty="0" err="1" smtClean="0"/>
              <a:t>Terlihat</a:t>
            </a:r>
            <a:r>
              <a:rPr lang="en-US" baseline="0" dirty="0" smtClean="0"/>
              <a:t> </a:t>
            </a:r>
            <a:r>
              <a:rPr lang="en-US" baseline="0" dirty="0" err="1" smtClean="0"/>
              <a:t>dari</a:t>
            </a:r>
            <a:r>
              <a:rPr lang="en-US" baseline="0" dirty="0" smtClean="0"/>
              <a:t> poster-</a:t>
            </a:r>
            <a:r>
              <a:rPr lang="en-US" baseline="0" dirty="0" err="1" smtClean="0"/>
              <a:t>posternya</a:t>
            </a:r>
            <a:r>
              <a:rPr lang="en-US" baseline="0" dirty="0" smtClean="0"/>
              <a:t> yang </a:t>
            </a:r>
            <a:r>
              <a:rPr lang="en-US" baseline="0" dirty="0" err="1" smtClean="0"/>
              <a:t>merupakan</a:t>
            </a:r>
            <a:r>
              <a:rPr lang="en-US" baseline="0" dirty="0" smtClean="0"/>
              <a:t> </a:t>
            </a:r>
            <a:r>
              <a:rPr lang="en-US" baseline="0" dirty="0" err="1" smtClean="0"/>
              <a:t>terobosan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26</a:t>
            </a:fld>
            <a:endParaRPr lang="en-US"/>
          </a:p>
        </p:txBody>
      </p:sp>
    </p:spTree>
    <p:extLst>
      <p:ext uri="{BB962C8B-B14F-4D97-AF65-F5344CB8AC3E}">
        <p14:creationId xmlns:p14="http://schemas.microsoft.com/office/powerpoint/2010/main" val="1615387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27</a:t>
            </a:fld>
            <a:endParaRPr lang="en-US"/>
          </a:p>
        </p:txBody>
      </p:sp>
    </p:spTree>
    <p:extLst>
      <p:ext uri="{BB962C8B-B14F-4D97-AF65-F5344CB8AC3E}">
        <p14:creationId xmlns:p14="http://schemas.microsoft.com/office/powerpoint/2010/main" val="2071331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Salah </a:t>
            </a:r>
            <a:r>
              <a:rPr lang="en-US" dirty="0" err="1" smtClean="0"/>
              <a:t>satu</a:t>
            </a:r>
            <a:r>
              <a:rPr lang="en-US" dirty="0" smtClean="0"/>
              <a:t> </a:t>
            </a:r>
            <a:r>
              <a:rPr lang="en-US" dirty="0" err="1" smtClean="0"/>
              <a:t>pematung</a:t>
            </a:r>
            <a:r>
              <a:rPr lang="en-US" dirty="0" smtClean="0"/>
              <a:t> paling </a:t>
            </a:r>
            <a:r>
              <a:rPr lang="en-US" dirty="0" err="1" smtClean="0"/>
              <a:t>terkenal</a:t>
            </a:r>
            <a:r>
              <a:rPr lang="en-US" dirty="0" smtClean="0"/>
              <a:t> di </a:t>
            </a:r>
            <a:r>
              <a:rPr lang="en-US" dirty="0" err="1" smtClean="0"/>
              <a:t>masanya</a:t>
            </a:r>
            <a:r>
              <a:rPr lang="en-US" dirty="0" smtClean="0"/>
              <a:t>. </a:t>
            </a:r>
            <a:r>
              <a:rPr lang="en-US" dirty="0" err="1" smtClean="0"/>
              <a:t>Membuat</a:t>
            </a:r>
            <a:r>
              <a:rPr lang="en-US" dirty="0" smtClean="0"/>
              <a:t> </a:t>
            </a:r>
            <a:r>
              <a:rPr lang="en-US" dirty="0" err="1" smtClean="0"/>
              <a:t>patung</a:t>
            </a:r>
            <a:r>
              <a:rPr lang="en-US" dirty="0" smtClean="0"/>
              <a:t> </a:t>
            </a:r>
            <a:r>
              <a:rPr lang="en-US" dirty="0" err="1" smtClean="0"/>
              <a:t>tak</a:t>
            </a:r>
            <a:r>
              <a:rPr lang="en-US" dirty="0" smtClean="0"/>
              <a:t> </a:t>
            </a:r>
            <a:r>
              <a:rPr lang="en-US" dirty="0" err="1" smtClean="0"/>
              <a:t>berpakaian</a:t>
            </a:r>
            <a:r>
              <a:rPr lang="en-US" dirty="0" smtClean="0"/>
              <a:t> yang </a:t>
            </a:r>
            <a:r>
              <a:rPr lang="en-US" dirty="0" err="1" smtClean="0"/>
              <a:t>sangat</a:t>
            </a:r>
            <a:r>
              <a:rPr lang="en-US" baseline="0" dirty="0" smtClean="0"/>
              <a:t> </a:t>
            </a:r>
            <a:r>
              <a:rPr lang="en-US" baseline="0" dirty="0" err="1" smtClean="0"/>
              <a:t>realistis</a:t>
            </a:r>
            <a:r>
              <a:rPr lang="en-US" baseline="0" dirty="0" smtClean="0"/>
              <a:t> </a:t>
            </a:r>
            <a:r>
              <a:rPr lang="en-US" baseline="0" dirty="0" err="1" smtClean="0"/>
              <a:t>disangka</a:t>
            </a:r>
            <a:r>
              <a:rPr lang="en-US" baseline="0" dirty="0" smtClean="0"/>
              <a:t> </a:t>
            </a:r>
            <a:r>
              <a:rPr lang="en-US" baseline="0" dirty="0" err="1" smtClean="0"/>
              <a:t>dicetak</a:t>
            </a:r>
            <a:r>
              <a:rPr lang="en-US" baseline="0" dirty="0" smtClean="0"/>
              <a:t> </a:t>
            </a:r>
            <a:r>
              <a:rPr lang="en-US" baseline="0" dirty="0" err="1" smtClean="0"/>
              <a:t>langsung</a:t>
            </a:r>
            <a:r>
              <a:rPr lang="en-US" baseline="0" dirty="0" smtClean="0"/>
              <a:t> </a:t>
            </a:r>
            <a:r>
              <a:rPr lang="en-US" baseline="0" dirty="0" err="1" smtClean="0"/>
              <a:t>dari</a:t>
            </a:r>
            <a:r>
              <a:rPr lang="en-US" baseline="0" dirty="0" smtClean="0"/>
              <a:t> </a:t>
            </a:r>
            <a:r>
              <a:rPr lang="en-US" baseline="0" dirty="0" err="1" smtClean="0"/>
              <a:t>modelnya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28</a:t>
            </a:fld>
            <a:endParaRPr lang="en-US"/>
          </a:p>
        </p:txBody>
      </p:sp>
    </p:spTree>
    <p:extLst>
      <p:ext uri="{BB962C8B-B14F-4D97-AF65-F5344CB8AC3E}">
        <p14:creationId xmlns:p14="http://schemas.microsoft.com/office/powerpoint/2010/main" val="2124214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Perupanya</a:t>
            </a:r>
            <a:r>
              <a:rPr lang="en-US" baseline="0" dirty="0" smtClean="0"/>
              <a:t> </a:t>
            </a:r>
            <a:r>
              <a:rPr lang="en-US" baseline="0" dirty="0" err="1" smtClean="0"/>
              <a:t>bermulai</a:t>
            </a:r>
            <a:r>
              <a:rPr lang="en-US" baseline="0" dirty="0" smtClean="0"/>
              <a:t> </a:t>
            </a:r>
            <a:r>
              <a:rPr lang="en-US" baseline="0" dirty="0" err="1" smtClean="0"/>
              <a:t>dari</a:t>
            </a:r>
            <a:r>
              <a:rPr lang="en-US" baseline="0" dirty="0" smtClean="0"/>
              <a:t> Impressionism </a:t>
            </a:r>
            <a:r>
              <a:rPr lang="en-US" baseline="0" dirty="0" err="1" smtClean="0"/>
              <a:t>tapi</a:t>
            </a:r>
            <a:r>
              <a:rPr lang="en-US" baseline="0" dirty="0" smtClean="0"/>
              <a:t> </a:t>
            </a:r>
            <a:r>
              <a:rPr lang="en-US" baseline="0" dirty="0" err="1" smtClean="0"/>
              <a:t>bereaksi</a:t>
            </a:r>
            <a:r>
              <a:rPr lang="en-US" baseline="0" dirty="0" smtClean="0"/>
              <a:t> </a:t>
            </a:r>
            <a:r>
              <a:rPr lang="en-US" baseline="0" dirty="0" err="1" smtClean="0"/>
              <a:t>menentangnya</a:t>
            </a:r>
            <a:r>
              <a:rPr lang="en-US" baseline="0" dirty="0" smtClean="0"/>
              <a:t> </a:t>
            </a:r>
            <a:r>
              <a:rPr lang="en-US" baseline="0" dirty="0" err="1" smtClean="0"/>
              <a:t>karena</a:t>
            </a:r>
            <a:r>
              <a:rPr lang="en-US" baseline="0" dirty="0" smtClean="0"/>
              <a:t> </a:t>
            </a:r>
            <a:r>
              <a:rPr lang="en-US" baseline="0" dirty="0" err="1" smtClean="0"/>
              <a:t>terlalu</a:t>
            </a:r>
            <a:r>
              <a:rPr lang="en-US" baseline="0" dirty="0" smtClean="0"/>
              <a:t> </a:t>
            </a:r>
            <a:r>
              <a:rPr lang="en-US" baseline="0" dirty="0" err="1" smtClean="0"/>
              <a:t>terfokus</a:t>
            </a:r>
            <a:r>
              <a:rPr lang="en-US" baseline="0" dirty="0" smtClean="0"/>
              <a:t> </a:t>
            </a:r>
            <a:r>
              <a:rPr lang="en-US" baseline="0" dirty="0" err="1" smtClean="0"/>
              <a:t>pada</a:t>
            </a:r>
            <a:r>
              <a:rPr lang="en-US" baseline="0" dirty="0" smtClean="0"/>
              <a:t> </a:t>
            </a:r>
            <a:r>
              <a:rPr lang="en-US" baseline="0" dirty="0" err="1" smtClean="0"/>
              <a:t>penampilan</a:t>
            </a:r>
            <a:r>
              <a:rPr lang="en-US" baseline="0" dirty="0" smtClean="0"/>
              <a:t> </a:t>
            </a:r>
            <a:r>
              <a:rPr lang="en-US" baseline="0" dirty="0" err="1" smtClean="0"/>
              <a:t>permukaan</a:t>
            </a:r>
            <a:r>
              <a:rPr lang="en-US" baseline="0" dirty="0" smtClean="0"/>
              <a:t>. </a:t>
            </a:r>
            <a:r>
              <a:rPr lang="en-US" baseline="0" dirty="0" err="1" smtClean="0"/>
              <a:t>Mereka</a:t>
            </a:r>
            <a:r>
              <a:rPr lang="en-US" baseline="0" dirty="0" smtClean="0"/>
              <a:t>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mencari</a:t>
            </a:r>
            <a:r>
              <a:rPr lang="en-US" baseline="0" dirty="0" smtClean="0"/>
              <a:t> </a:t>
            </a:r>
            <a:r>
              <a:rPr lang="en-US" baseline="0" dirty="0" err="1" smtClean="0"/>
              <a:t>naturalisme</a:t>
            </a:r>
            <a:r>
              <a:rPr lang="en-US" baseline="0" dirty="0" smtClean="0"/>
              <a:t> </a:t>
            </a:r>
            <a:r>
              <a:rPr lang="en-US" baseline="0" dirty="0" err="1" smtClean="0"/>
              <a:t>dan</a:t>
            </a:r>
            <a:r>
              <a:rPr lang="en-US" baseline="0" dirty="0" smtClean="0"/>
              <a:t> </a:t>
            </a:r>
            <a:r>
              <a:rPr lang="en-US" baseline="0" dirty="0" err="1" smtClean="0"/>
              <a:t>berupaya</a:t>
            </a:r>
            <a:r>
              <a:rPr lang="en-US" baseline="0" dirty="0" smtClean="0"/>
              <a:t> </a:t>
            </a:r>
            <a:r>
              <a:rPr lang="en-US" baseline="0" dirty="0" err="1" smtClean="0"/>
              <a:t>mengekspresikan</a:t>
            </a:r>
            <a:r>
              <a:rPr lang="en-US" baseline="0" dirty="0" smtClean="0"/>
              <a:t> </a:t>
            </a:r>
            <a:r>
              <a:rPr lang="en-US" baseline="0" dirty="0" err="1" smtClean="0"/>
              <a:t>perasaan</a:t>
            </a:r>
            <a:r>
              <a:rPr lang="en-US" baseline="0" dirty="0" smtClean="0"/>
              <a:t> </a:t>
            </a:r>
            <a:r>
              <a:rPr lang="en-US" baseline="0" dirty="0" err="1" smtClean="0"/>
              <a:t>dan</a:t>
            </a:r>
            <a:r>
              <a:rPr lang="en-US" baseline="0" dirty="0" smtClean="0"/>
              <a:t> ide </a:t>
            </a:r>
            <a:r>
              <a:rPr lang="en-US" baseline="0" dirty="0" err="1" smtClean="0"/>
              <a:t>melalui</a:t>
            </a:r>
            <a:r>
              <a:rPr lang="en-US" baseline="0" dirty="0" smtClean="0"/>
              <a:t> </a:t>
            </a:r>
            <a:r>
              <a:rPr lang="en-US" baseline="0" dirty="0" err="1" smtClean="0"/>
              <a:t>penggunaan</a:t>
            </a:r>
            <a:r>
              <a:rPr lang="en-US" baseline="0" dirty="0" smtClean="0"/>
              <a:t> </a:t>
            </a:r>
            <a:r>
              <a:rPr lang="en-US" baseline="0" dirty="0" err="1" smtClean="0"/>
              <a:t>warna</a:t>
            </a:r>
            <a:r>
              <a:rPr lang="en-US" baseline="0" dirty="0" smtClean="0"/>
              <a:t>, </a:t>
            </a:r>
            <a:r>
              <a:rPr lang="en-US" baseline="0" dirty="0" err="1" smtClean="0"/>
              <a:t>sapuan</a:t>
            </a:r>
            <a:r>
              <a:rPr lang="en-US" baseline="0" dirty="0" smtClean="0"/>
              <a:t> </a:t>
            </a:r>
            <a:r>
              <a:rPr lang="en-US" baseline="0" dirty="0" err="1" smtClean="0"/>
              <a:t>kuas</a:t>
            </a:r>
            <a:r>
              <a:rPr lang="en-US" baseline="0" dirty="0" smtClean="0"/>
              <a:t> </a:t>
            </a:r>
            <a:r>
              <a:rPr lang="en-US" baseline="0" dirty="0" err="1" smtClean="0"/>
              <a:t>dan</a:t>
            </a:r>
            <a:r>
              <a:rPr lang="en-US" baseline="0" dirty="0" smtClean="0"/>
              <a:t> </a:t>
            </a:r>
            <a:r>
              <a:rPr lang="en-US" baseline="0" dirty="0" err="1" smtClean="0"/>
              <a:t>isi</a:t>
            </a:r>
            <a:r>
              <a:rPr lang="en-US" baseline="0" dirty="0" smtClean="0"/>
              <a:t> yang </a:t>
            </a:r>
            <a:r>
              <a:rPr lang="en-US" baseline="0" dirty="0" err="1" smtClean="0"/>
              <a:t>baru</a:t>
            </a:r>
            <a:r>
              <a:rPr lang="en-US" baseline="0" dirty="0" smtClean="0"/>
              <a:t>.</a:t>
            </a:r>
          </a:p>
          <a:p>
            <a:endParaRPr lang="en-US" baseline="0" dirty="0" smtClean="0"/>
          </a:p>
          <a:p>
            <a:r>
              <a:rPr lang="en-US" baseline="0" dirty="0" err="1" smtClean="0"/>
              <a:t>Dalam</a:t>
            </a:r>
            <a:r>
              <a:rPr lang="en-US" baseline="0" dirty="0" smtClean="0"/>
              <a:t> </a:t>
            </a:r>
            <a:r>
              <a:rPr lang="en-US" baseline="0" dirty="0" err="1" smtClean="0"/>
              <a:t>upayanya</a:t>
            </a:r>
            <a:r>
              <a:rPr lang="en-US" baseline="0" dirty="0" smtClean="0"/>
              <a:t> </a:t>
            </a:r>
            <a:r>
              <a:rPr lang="en-US" baseline="0" dirty="0" err="1" smtClean="0"/>
              <a:t>mencari</a:t>
            </a:r>
            <a:r>
              <a:rPr lang="en-US" baseline="0" dirty="0" smtClean="0"/>
              <a:t> </a:t>
            </a:r>
            <a:r>
              <a:rPr lang="en-US" baseline="0" dirty="0" err="1" smtClean="0"/>
              <a:t>cara</a:t>
            </a:r>
            <a:r>
              <a:rPr lang="en-US" baseline="0" dirty="0" smtClean="0"/>
              <a:t> </a:t>
            </a:r>
            <a:r>
              <a:rPr lang="en-US" baseline="0" dirty="0" err="1" smtClean="0"/>
              <a:t>representasi</a:t>
            </a:r>
            <a:r>
              <a:rPr lang="en-US" baseline="0" dirty="0" smtClean="0"/>
              <a:t> yang </a:t>
            </a:r>
            <a:r>
              <a:rPr lang="en-US" baseline="0" dirty="0" err="1" smtClean="0"/>
              <a:t>lebih</a:t>
            </a:r>
            <a:r>
              <a:rPr lang="en-US" baseline="0" dirty="0" smtClean="0"/>
              <a:t> </a:t>
            </a:r>
            <a:r>
              <a:rPr lang="en-US" baseline="0" dirty="0" err="1" smtClean="0"/>
              <a:t>sederhana</a:t>
            </a:r>
            <a:r>
              <a:rPr lang="en-US" baseline="0" dirty="0" smtClean="0"/>
              <a:t> </a:t>
            </a:r>
            <a:r>
              <a:rPr lang="en-US" baseline="0" dirty="0" err="1" smtClean="0"/>
              <a:t>dan</a:t>
            </a:r>
            <a:r>
              <a:rPr lang="en-US" baseline="0" dirty="0" smtClean="0"/>
              <a:t> </a:t>
            </a:r>
            <a:r>
              <a:rPr lang="en-US" baseline="0" dirty="0" err="1" smtClean="0"/>
              <a:t>otentik</a:t>
            </a:r>
            <a:r>
              <a:rPr lang="en-US" baseline="0" dirty="0" smtClean="0"/>
              <a:t>, </a:t>
            </a:r>
            <a:r>
              <a:rPr lang="en-US" baseline="0" dirty="0" err="1" smtClean="0"/>
              <a:t>mereka</a:t>
            </a:r>
            <a:r>
              <a:rPr lang="en-US" baseline="0" dirty="0" smtClean="0"/>
              <a:t> </a:t>
            </a:r>
            <a:r>
              <a:rPr lang="en-US" baseline="0" dirty="0" err="1" smtClean="0"/>
              <a:t>mulai</a:t>
            </a:r>
            <a:r>
              <a:rPr lang="en-US" baseline="0" dirty="0" smtClean="0"/>
              <a:t> </a:t>
            </a:r>
            <a:r>
              <a:rPr lang="en-US" baseline="0" dirty="0" err="1" smtClean="0"/>
              <a:t>menekankan</a:t>
            </a:r>
            <a:r>
              <a:rPr lang="en-US" baseline="0" dirty="0" smtClean="0"/>
              <a:t> </a:t>
            </a:r>
            <a:r>
              <a:rPr lang="en-US" baseline="0" dirty="0" err="1" smtClean="0"/>
              <a:t>bentuk-bentuk</a:t>
            </a:r>
            <a:r>
              <a:rPr lang="en-US" baseline="0" dirty="0" smtClean="0"/>
              <a:t> </a:t>
            </a:r>
            <a:r>
              <a:rPr lang="en-US" baseline="0" dirty="0" err="1" smtClean="0"/>
              <a:t>geometris</a:t>
            </a:r>
            <a:r>
              <a:rPr lang="en-US" baseline="0" dirty="0" smtClean="0"/>
              <a:t>, </a:t>
            </a:r>
            <a:r>
              <a:rPr lang="en-US" baseline="0" dirty="0" err="1" smtClean="0"/>
              <a:t>mendistorsikan</a:t>
            </a:r>
            <a:r>
              <a:rPr lang="en-US" baseline="0" dirty="0" smtClean="0"/>
              <a:t> </a:t>
            </a:r>
            <a:r>
              <a:rPr lang="en-US" baseline="0" dirty="0" err="1" smtClean="0"/>
              <a:t>bentuk</a:t>
            </a:r>
            <a:r>
              <a:rPr lang="en-US" baseline="0" dirty="0" smtClean="0"/>
              <a:t>, </a:t>
            </a:r>
            <a:r>
              <a:rPr lang="en-US" baseline="0" dirty="0" err="1" smtClean="0"/>
              <a:t>dan</a:t>
            </a:r>
            <a:r>
              <a:rPr lang="en-US" baseline="0" dirty="0" smtClean="0"/>
              <a:t> </a:t>
            </a:r>
            <a:r>
              <a:rPr lang="en-US" baseline="0" dirty="0" err="1" smtClean="0"/>
              <a:t>menerapkan</a:t>
            </a:r>
            <a:r>
              <a:rPr lang="en-US" baseline="0" dirty="0" smtClean="0"/>
              <a:t> </a:t>
            </a:r>
            <a:r>
              <a:rPr lang="en-US" baseline="0" dirty="0" err="1" smtClean="0"/>
              <a:t>pewarnaan</a:t>
            </a:r>
            <a:r>
              <a:rPr lang="en-US" baseline="0" dirty="0" smtClean="0"/>
              <a:t> yang </a:t>
            </a:r>
            <a:r>
              <a:rPr lang="en-US" baseline="0" dirty="0" err="1" smtClean="0"/>
              <a:t>tidak</a:t>
            </a:r>
            <a:r>
              <a:rPr lang="en-US" baseline="0" dirty="0" smtClean="0"/>
              <a:t> natural. </a:t>
            </a:r>
          </a:p>
          <a:p>
            <a:endParaRPr lang="en-US" baseline="0" dirty="0" smtClean="0"/>
          </a:p>
          <a:p>
            <a:r>
              <a:rPr lang="en-US" baseline="0" dirty="0" smtClean="0"/>
              <a:t>Cézanne </a:t>
            </a:r>
            <a:r>
              <a:rPr lang="en-US" baseline="0" dirty="0" err="1" smtClean="0"/>
              <a:t>memberi</a:t>
            </a:r>
            <a:r>
              <a:rPr lang="en-US" baseline="0" dirty="0" smtClean="0"/>
              <a:t> </a:t>
            </a:r>
            <a:r>
              <a:rPr lang="en-US" baseline="0" dirty="0" err="1" smtClean="0"/>
              <a:t>terobosan</a:t>
            </a:r>
            <a:r>
              <a:rPr lang="en-US" baseline="0" dirty="0" smtClean="0"/>
              <a:t> </a:t>
            </a:r>
            <a:r>
              <a:rPr lang="en-US" baseline="0" dirty="0" err="1" smtClean="0"/>
              <a:t>baru</a:t>
            </a:r>
            <a:r>
              <a:rPr lang="en-US" baseline="0" dirty="0" smtClean="0"/>
              <a:t> </a:t>
            </a:r>
            <a:r>
              <a:rPr lang="en-US" baseline="0" dirty="0" err="1" smtClean="0"/>
              <a:t>dengan</a:t>
            </a:r>
            <a:r>
              <a:rPr lang="en-US" baseline="0" dirty="0" smtClean="0"/>
              <a:t> </a:t>
            </a:r>
            <a:r>
              <a:rPr lang="en-US" baseline="0" dirty="0" err="1" smtClean="0"/>
              <a:t>pewarnaan</a:t>
            </a:r>
            <a:r>
              <a:rPr lang="en-US" baseline="0" dirty="0" smtClean="0"/>
              <a:t> </a:t>
            </a:r>
            <a:r>
              <a:rPr lang="en-US" baseline="0" dirty="0" err="1" smtClean="0"/>
              <a:t>lewat</a:t>
            </a:r>
            <a:r>
              <a:rPr lang="en-US" baseline="0" dirty="0" smtClean="0"/>
              <a:t> </a:t>
            </a:r>
            <a:r>
              <a:rPr lang="en-US" baseline="0" dirty="0" err="1" smtClean="0"/>
              <a:t>bidang-bidang</a:t>
            </a:r>
            <a:r>
              <a:rPr lang="en-US" baseline="0" dirty="0" smtClean="0"/>
              <a:t> </a:t>
            </a:r>
            <a:r>
              <a:rPr lang="en-US" baseline="0" dirty="0" err="1" smtClean="0"/>
              <a:t>terpecah</a:t>
            </a:r>
            <a:r>
              <a:rPr lang="en-US" baseline="0" dirty="0" smtClean="0"/>
              <a:t>. Seurat </a:t>
            </a:r>
            <a:r>
              <a:rPr lang="en-US" baseline="0" dirty="0" err="1" smtClean="0"/>
              <a:t>melakukan</a:t>
            </a:r>
            <a:r>
              <a:rPr lang="en-US" baseline="0" dirty="0" smtClean="0"/>
              <a:t> </a:t>
            </a:r>
            <a:r>
              <a:rPr lang="en-US" baseline="0" dirty="0" err="1" smtClean="0"/>
              <a:t>investigasi</a:t>
            </a:r>
            <a:r>
              <a:rPr lang="en-US" baseline="0" dirty="0" smtClean="0"/>
              <a:t> </a:t>
            </a:r>
            <a:r>
              <a:rPr lang="en-US" baseline="0" dirty="0" err="1" smtClean="0"/>
              <a:t>akan</a:t>
            </a:r>
            <a:r>
              <a:rPr lang="en-US" baseline="0" dirty="0" smtClean="0"/>
              <a:t> complementary </a:t>
            </a:r>
            <a:r>
              <a:rPr lang="en-US" baseline="0" dirty="0" err="1" smtClean="0"/>
              <a:t>colous</a:t>
            </a:r>
            <a:r>
              <a:rPr lang="en-US" baseline="0" dirty="0" smtClean="0"/>
              <a:t>, </a:t>
            </a:r>
            <a:r>
              <a:rPr lang="en-US" baseline="0" dirty="0" err="1" smtClean="0"/>
              <a:t>menghasilkan</a:t>
            </a:r>
            <a:r>
              <a:rPr lang="en-US" baseline="0" dirty="0" smtClean="0"/>
              <a:t> </a:t>
            </a:r>
            <a:r>
              <a:rPr lang="en-US" baseline="0" dirty="0" err="1" smtClean="0"/>
              <a:t>teknik</a:t>
            </a:r>
            <a:r>
              <a:rPr lang="en-US" baseline="0" dirty="0" smtClean="0"/>
              <a:t> yang </a:t>
            </a:r>
            <a:r>
              <a:rPr lang="en-US" baseline="0" dirty="0" err="1" smtClean="0"/>
              <a:t>dinamakan</a:t>
            </a:r>
            <a:r>
              <a:rPr lang="en-US" baseline="0" dirty="0" smtClean="0"/>
              <a:t> </a:t>
            </a:r>
            <a:r>
              <a:rPr lang="en-US" baseline="0" dirty="0" err="1" smtClean="0"/>
              <a:t>Pointilism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29</a:t>
            </a:fld>
            <a:endParaRPr lang="en-US"/>
          </a:p>
        </p:txBody>
      </p:sp>
    </p:spTree>
    <p:extLst>
      <p:ext uri="{BB962C8B-B14F-4D97-AF65-F5344CB8AC3E}">
        <p14:creationId xmlns:p14="http://schemas.microsoft.com/office/powerpoint/2010/main" val="2999041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Memenuhi</a:t>
            </a:r>
            <a:r>
              <a:rPr lang="en-US" dirty="0" smtClean="0"/>
              <a:t> canvas </a:t>
            </a:r>
            <a:r>
              <a:rPr lang="en-US" dirty="0" err="1" smtClean="0"/>
              <a:t>dengan</a:t>
            </a:r>
            <a:r>
              <a:rPr lang="en-US" dirty="0" smtClean="0"/>
              <a:t> </a:t>
            </a:r>
            <a:r>
              <a:rPr lang="en-US" dirty="0" err="1" smtClean="0"/>
              <a:t>titik</a:t>
            </a:r>
            <a:r>
              <a:rPr lang="en-US" dirty="0" smtClean="0"/>
              <a:t> </a:t>
            </a:r>
            <a:r>
              <a:rPr lang="en-US" dirty="0" err="1" smtClean="0"/>
              <a:t>dan</a:t>
            </a:r>
            <a:r>
              <a:rPr lang="en-US" dirty="0" smtClean="0"/>
              <a:t> </a:t>
            </a:r>
            <a:r>
              <a:rPr lang="en-US" dirty="0" err="1" smtClean="0"/>
              <a:t>garis</a:t>
            </a:r>
            <a:r>
              <a:rPr lang="en-US" dirty="0" smtClean="0"/>
              <a:t> </a:t>
            </a:r>
            <a:r>
              <a:rPr lang="en-US" dirty="0" err="1" smtClean="0"/>
              <a:t>berwarna</a:t>
            </a:r>
            <a:r>
              <a:rPr lang="en-US" dirty="0" smtClean="0"/>
              <a:t> yang regular. Seurat </a:t>
            </a:r>
            <a:r>
              <a:rPr lang="en-US" dirty="0" err="1" smtClean="0"/>
              <a:t>melukiskan</a:t>
            </a:r>
            <a:r>
              <a:rPr lang="en-US" dirty="0" smtClean="0"/>
              <a:t> </a:t>
            </a:r>
            <a:r>
              <a:rPr lang="en-US" dirty="0" err="1" smtClean="0"/>
              <a:t>bingkai</a:t>
            </a:r>
            <a:r>
              <a:rPr lang="en-US" dirty="0" smtClean="0"/>
              <a:t> </a:t>
            </a:r>
            <a:r>
              <a:rPr lang="en-US" dirty="0" err="1" smtClean="0"/>
              <a:t>dengan</a:t>
            </a:r>
            <a:r>
              <a:rPr lang="en-US" dirty="0" smtClean="0"/>
              <a:t> </a:t>
            </a:r>
            <a:r>
              <a:rPr lang="en-US" dirty="0" err="1" smtClean="0"/>
              <a:t>garis-garis</a:t>
            </a:r>
            <a:r>
              <a:rPr lang="en-US" dirty="0" smtClean="0"/>
              <a:t> </a:t>
            </a:r>
            <a:r>
              <a:rPr lang="en-US" dirty="0" err="1" smtClean="0"/>
              <a:t>paralel</a:t>
            </a:r>
            <a:r>
              <a:rPr lang="en-US" dirty="0" smtClean="0"/>
              <a:t> </a:t>
            </a:r>
            <a:r>
              <a:rPr lang="en-US" dirty="0" err="1" smtClean="0"/>
              <a:t>berwarna</a:t>
            </a:r>
            <a:r>
              <a:rPr lang="en-US" dirty="0" smtClean="0"/>
              <a:t> </a:t>
            </a:r>
            <a:r>
              <a:rPr lang="en-US" dirty="0" err="1" smtClean="0"/>
              <a:t>merah</a:t>
            </a:r>
            <a:r>
              <a:rPr lang="en-US" dirty="0" smtClean="0"/>
              <a:t>, </a:t>
            </a:r>
            <a:r>
              <a:rPr lang="en-US" dirty="0" err="1" smtClean="0"/>
              <a:t>jingga</a:t>
            </a:r>
            <a:r>
              <a:rPr lang="en-US" dirty="0" smtClean="0"/>
              <a:t> </a:t>
            </a:r>
            <a:r>
              <a:rPr lang="en-US" dirty="0" err="1" smtClean="0"/>
              <a:t>dan</a:t>
            </a:r>
            <a:r>
              <a:rPr lang="en-US" dirty="0" smtClean="0"/>
              <a:t> </a:t>
            </a:r>
            <a:r>
              <a:rPr lang="en-US" dirty="0" err="1" smtClean="0"/>
              <a:t>biru</a:t>
            </a:r>
            <a:r>
              <a:rPr lang="en-US" dirty="0" smtClean="0"/>
              <a:t>. </a:t>
            </a:r>
            <a:r>
              <a:rPr lang="en-US" dirty="0" err="1" smtClean="0"/>
              <a:t>Disesuaikan</a:t>
            </a:r>
            <a:r>
              <a:rPr lang="en-US" dirty="0" smtClean="0"/>
              <a:t> </a:t>
            </a:r>
            <a:r>
              <a:rPr lang="en-US" dirty="0" err="1" smtClean="0"/>
              <a:t>dengan</a:t>
            </a:r>
            <a:r>
              <a:rPr lang="en-US" dirty="0" smtClean="0"/>
              <a:t> </a:t>
            </a:r>
            <a:r>
              <a:rPr lang="en-US" dirty="0" err="1" smtClean="0"/>
              <a:t>bagian</a:t>
            </a:r>
            <a:r>
              <a:rPr lang="en-US" dirty="0" smtClean="0"/>
              <a:t> yang </a:t>
            </a:r>
            <a:r>
              <a:rPr lang="en-US" dirty="0" err="1" smtClean="0"/>
              <a:t>dibingkai</a:t>
            </a:r>
            <a:r>
              <a:rPr lang="en-US" dirty="0" smtClean="0"/>
              <a:t> </a:t>
            </a:r>
            <a:r>
              <a:rPr lang="en-US" dirty="0" err="1" smtClean="0"/>
              <a:t>untuk</a:t>
            </a:r>
            <a:r>
              <a:rPr lang="en-US" dirty="0" smtClean="0"/>
              <a:t> </a:t>
            </a:r>
            <a:r>
              <a:rPr lang="en-US" dirty="0" err="1" smtClean="0"/>
              <a:t>memberikan</a:t>
            </a:r>
            <a:r>
              <a:rPr lang="en-US" dirty="0" smtClean="0"/>
              <a:t> </a:t>
            </a:r>
            <a:r>
              <a:rPr lang="en-US" dirty="0" err="1" smtClean="0"/>
              <a:t>aksen</a:t>
            </a:r>
            <a:r>
              <a:rPr lang="en-US" dirty="0" smtClean="0"/>
              <a:t>. </a:t>
            </a:r>
            <a:r>
              <a:rPr lang="en-US" dirty="0" err="1" smtClean="0"/>
              <a:t>Tiga</a:t>
            </a:r>
            <a:r>
              <a:rPr lang="en-US" dirty="0" smtClean="0"/>
              <a:t> </a:t>
            </a:r>
            <a:r>
              <a:rPr lang="en-US" dirty="0" err="1" smtClean="0"/>
              <a:t>figur</a:t>
            </a:r>
            <a:r>
              <a:rPr lang="en-US" baseline="0" dirty="0" smtClean="0"/>
              <a:t> </a:t>
            </a:r>
            <a:r>
              <a:rPr lang="en-US" baseline="0" dirty="0" err="1" smtClean="0"/>
              <a:t>ini</a:t>
            </a:r>
            <a:r>
              <a:rPr lang="en-US" baseline="0" dirty="0" smtClean="0"/>
              <a:t> </a:t>
            </a:r>
            <a:r>
              <a:rPr lang="en-US" baseline="0" dirty="0" err="1" smtClean="0"/>
              <a:t>adalah</a:t>
            </a:r>
            <a:r>
              <a:rPr lang="en-US" baseline="0" dirty="0" smtClean="0"/>
              <a:t> </a:t>
            </a:r>
            <a:r>
              <a:rPr lang="en-US" baseline="0" dirty="0" err="1" smtClean="0"/>
              <a:t>dari</a:t>
            </a:r>
            <a:r>
              <a:rPr lang="en-US" baseline="0" dirty="0" smtClean="0"/>
              <a:t> 3 </a:t>
            </a:r>
            <a:r>
              <a:rPr lang="en-US" baseline="0" dirty="0" err="1" smtClean="0"/>
              <a:t>latar</a:t>
            </a:r>
            <a:r>
              <a:rPr lang="en-US" baseline="0" dirty="0" smtClean="0"/>
              <a:t> </a:t>
            </a:r>
            <a:r>
              <a:rPr lang="en-US" baseline="0" dirty="0" err="1" smtClean="0"/>
              <a:t>belakang</a:t>
            </a:r>
            <a:r>
              <a:rPr lang="en-US" baseline="0" dirty="0" smtClean="0"/>
              <a:t> </a:t>
            </a:r>
            <a:r>
              <a:rPr lang="en-US" baseline="0" dirty="0" err="1" smtClean="0"/>
              <a:t>sosial</a:t>
            </a:r>
            <a:r>
              <a:rPr lang="en-US" baseline="0" dirty="0" smtClean="0"/>
              <a:t> yang </a:t>
            </a:r>
            <a:r>
              <a:rPr lang="en-US" baseline="0" dirty="0" err="1" smtClean="0"/>
              <a:t>berbeda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30</a:t>
            </a:fld>
            <a:endParaRPr lang="en-US"/>
          </a:p>
        </p:txBody>
      </p:sp>
    </p:spTree>
    <p:extLst>
      <p:ext uri="{BB962C8B-B14F-4D97-AF65-F5344CB8AC3E}">
        <p14:creationId xmlns:p14="http://schemas.microsoft.com/office/powerpoint/2010/main" val="2388451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2x3</a:t>
            </a:r>
            <a:r>
              <a:rPr lang="en-US" baseline="0" dirty="0" smtClean="0"/>
              <a:t> meter.</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31</a:t>
            </a:fld>
            <a:endParaRPr lang="en-US"/>
          </a:p>
        </p:txBody>
      </p:sp>
    </p:spTree>
    <p:extLst>
      <p:ext uri="{BB962C8B-B14F-4D97-AF65-F5344CB8AC3E}">
        <p14:creationId xmlns:p14="http://schemas.microsoft.com/office/powerpoint/2010/main" val="454925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Cézanne </a:t>
            </a:r>
            <a:r>
              <a:rPr lang="en-US" baseline="0" dirty="0" err="1" smtClean="0"/>
              <a:t>memberi</a:t>
            </a:r>
            <a:r>
              <a:rPr lang="en-US" baseline="0" dirty="0" smtClean="0"/>
              <a:t> </a:t>
            </a:r>
            <a:r>
              <a:rPr lang="en-US" baseline="0" dirty="0" err="1" smtClean="0"/>
              <a:t>terobosan</a:t>
            </a:r>
            <a:r>
              <a:rPr lang="en-US" baseline="0" dirty="0" smtClean="0"/>
              <a:t> </a:t>
            </a:r>
            <a:r>
              <a:rPr lang="en-US" baseline="0" dirty="0" err="1" smtClean="0"/>
              <a:t>baru</a:t>
            </a:r>
            <a:r>
              <a:rPr lang="en-US" baseline="0" dirty="0" smtClean="0"/>
              <a:t> </a:t>
            </a:r>
            <a:r>
              <a:rPr lang="en-US" baseline="0" dirty="0" err="1" smtClean="0"/>
              <a:t>dengan</a:t>
            </a:r>
            <a:r>
              <a:rPr lang="en-US" baseline="0" dirty="0" smtClean="0"/>
              <a:t> </a:t>
            </a:r>
            <a:r>
              <a:rPr lang="en-US" baseline="0" dirty="0" err="1" smtClean="0"/>
              <a:t>pewarnaan</a:t>
            </a:r>
            <a:r>
              <a:rPr lang="en-US" baseline="0" dirty="0" smtClean="0"/>
              <a:t> </a:t>
            </a:r>
            <a:r>
              <a:rPr lang="en-US" baseline="0" dirty="0" err="1" smtClean="0"/>
              <a:t>lewat</a:t>
            </a:r>
            <a:r>
              <a:rPr lang="en-US" baseline="0" dirty="0" smtClean="0"/>
              <a:t> </a:t>
            </a:r>
            <a:r>
              <a:rPr lang="en-US" baseline="0" dirty="0" err="1" smtClean="0"/>
              <a:t>bidang-bidang</a:t>
            </a:r>
            <a:r>
              <a:rPr lang="en-US" baseline="0" dirty="0" smtClean="0"/>
              <a:t> </a:t>
            </a:r>
            <a:r>
              <a:rPr lang="en-US" baseline="0" dirty="0" err="1" smtClean="0"/>
              <a:t>terpecah</a:t>
            </a:r>
            <a:r>
              <a:rPr lang="en-US" baseline="0" dirty="0" smtClean="0"/>
              <a:t> </a:t>
            </a:r>
            <a:r>
              <a:rPr lang="en-US" baseline="0" dirty="0" err="1" smtClean="0"/>
              <a:t>untuk</a:t>
            </a:r>
            <a:r>
              <a:rPr lang="en-US" baseline="0" dirty="0" smtClean="0"/>
              <a:t> </a:t>
            </a:r>
            <a:r>
              <a:rPr lang="en-US" baseline="0" dirty="0" err="1" smtClean="0"/>
              <a:t>membangun</a:t>
            </a:r>
            <a:r>
              <a:rPr lang="en-US" baseline="0" dirty="0" smtClean="0"/>
              <a:t> </a:t>
            </a:r>
            <a:r>
              <a:rPr lang="en-US" baseline="0" dirty="0" err="1" smtClean="0"/>
              <a:t>komposisi</a:t>
            </a:r>
            <a:r>
              <a:rPr lang="en-US" baseline="0" dirty="0" smtClean="0"/>
              <a:t> yang </a:t>
            </a:r>
            <a:r>
              <a:rPr lang="en-US" baseline="0" dirty="0" err="1" smtClean="0"/>
              <a:t>kompleks</a:t>
            </a:r>
            <a:r>
              <a:rPr lang="en-US" baseline="0" dirty="0" smtClean="0"/>
              <a:t>. </a:t>
            </a:r>
            <a:r>
              <a:rPr lang="en-US" baseline="0" dirty="0" err="1" smtClean="0"/>
              <a:t>Menunjukkan</a:t>
            </a:r>
            <a:r>
              <a:rPr lang="en-US" baseline="0" dirty="0" smtClean="0"/>
              <a:t> </a:t>
            </a:r>
            <a:r>
              <a:rPr lang="en-US" baseline="0" dirty="0" err="1" smtClean="0"/>
              <a:t>ekspresi</a:t>
            </a:r>
            <a:r>
              <a:rPr lang="en-US" baseline="0" dirty="0" smtClean="0"/>
              <a:t> </a:t>
            </a:r>
            <a:r>
              <a:rPr lang="en-US" baseline="0" dirty="0" err="1" smtClean="0"/>
              <a:t>diri</a:t>
            </a:r>
            <a:r>
              <a:rPr lang="en-US" baseline="0" dirty="0" smtClean="0"/>
              <a:t> </a:t>
            </a:r>
            <a:r>
              <a:rPr lang="en-US" baseline="0" dirty="0" err="1" smtClean="0"/>
              <a:t>terhadap</a:t>
            </a:r>
            <a:r>
              <a:rPr lang="en-US" baseline="0" dirty="0" smtClean="0"/>
              <a:t> </a:t>
            </a:r>
            <a:r>
              <a:rPr lang="en-US" baseline="0" dirty="0" err="1" smtClean="0"/>
              <a:t>alam</a:t>
            </a:r>
            <a:r>
              <a:rPr lang="en-US" baseline="0" dirty="0" smtClean="0"/>
              <a:t> yang </a:t>
            </a:r>
            <a:r>
              <a:rPr lang="en-US" baseline="0" dirty="0" err="1" smtClean="0"/>
              <a:t>sedang</a:t>
            </a:r>
            <a:r>
              <a:rPr lang="en-US" baseline="0" dirty="0" smtClean="0"/>
              <a:t> </a:t>
            </a:r>
            <a:r>
              <a:rPr lang="en-US" baseline="0" dirty="0" err="1" smtClean="0"/>
              <a:t>dialaminya</a:t>
            </a:r>
            <a:r>
              <a:rPr lang="en-US" baseline="0" dirty="0" smtClean="0"/>
              <a:t>, </a:t>
            </a:r>
            <a:r>
              <a:rPr lang="en-US" baseline="0" dirty="0" err="1" smtClean="0"/>
              <a:t>dan</a:t>
            </a:r>
            <a:r>
              <a:rPr lang="en-US" baseline="0" dirty="0" smtClean="0"/>
              <a:t> </a:t>
            </a:r>
            <a:r>
              <a:rPr lang="en-US" baseline="0" dirty="0" err="1" smtClean="0"/>
              <a:t>juga</a:t>
            </a:r>
            <a:r>
              <a:rPr lang="en-US" baseline="0" dirty="0" smtClean="0"/>
              <a:t> </a:t>
            </a:r>
            <a:r>
              <a:rPr lang="en-US" baseline="0" dirty="0" err="1" smtClean="0"/>
              <a:t>abstraksi</a:t>
            </a:r>
            <a:r>
              <a:rPr lang="en-US" baseline="0" dirty="0" smtClean="0"/>
              <a:t> </a:t>
            </a:r>
            <a:r>
              <a:rPr lang="en-US" baseline="0" dirty="0" err="1" smtClean="0"/>
              <a:t>dari</a:t>
            </a:r>
            <a:r>
              <a:rPr lang="en-US" baseline="0" dirty="0" smtClean="0"/>
              <a:t> </a:t>
            </a:r>
            <a:r>
              <a:rPr lang="en-US" baseline="0" dirty="0" err="1" smtClean="0"/>
              <a:t>apa</a:t>
            </a:r>
            <a:r>
              <a:rPr lang="en-US" baseline="0" dirty="0" smtClean="0"/>
              <a:t> yang </a:t>
            </a:r>
            <a:r>
              <a:rPr lang="en-US" baseline="0" dirty="0" err="1" smtClean="0"/>
              <a:t>sedang</a:t>
            </a:r>
            <a:r>
              <a:rPr lang="en-US" baseline="0" dirty="0" smtClean="0"/>
              <a:t> </a:t>
            </a:r>
            <a:r>
              <a:rPr lang="en-US" baseline="0" dirty="0" err="1" smtClean="0"/>
              <a:t>dia</a:t>
            </a:r>
            <a:r>
              <a:rPr lang="en-US" baseline="0" dirty="0" smtClean="0"/>
              <a:t> </a:t>
            </a:r>
            <a:r>
              <a:rPr lang="en-US" baseline="0" dirty="0" err="1" smtClean="0"/>
              <a:t>alami</a:t>
            </a:r>
            <a:r>
              <a:rPr lang="en-US" baseline="0" dirty="0" smtClean="0"/>
              <a:t>. </a:t>
            </a:r>
            <a:r>
              <a:rPr lang="en-US" baseline="0" dirty="0" err="1" smtClean="0"/>
              <a:t>Menunjukkan</a:t>
            </a:r>
            <a:r>
              <a:rPr lang="en-US" baseline="0" dirty="0" smtClean="0"/>
              <a:t> </a:t>
            </a:r>
            <a:r>
              <a:rPr lang="en-US" baseline="0" dirty="0" err="1" smtClean="0"/>
              <a:t>bahwa</a:t>
            </a:r>
            <a:r>
              <a:rPr lang="en-US" baseline="0" dirty="0" smtClean="0"/>
              <a:t> </a:t>
            </a:r>
            <a:r>
              <a:rPr lang="en-US" baseline="0" dirty="0" err="1" smtClean="0"/>
              <a:t>persepsi</a:t>
            </a:r>
            <a:r>
              <a:rPr lang="en-US" baseline="0" dirty="0" smtClean="0"/>
              <a:t> </a:t>
            </a:r>
            <a:r>
              <a:rPr lang="en-US" baseline="0" dirty="0" err="1" smtClean="0"/>
              <a:t>manusia</a:t>
            </a:r>
            <a:r>
              <a:rPr lang="en-US" baseline="0" dirty="0" smtClean="0"/>
              <a:t> </a:t>
            </a:r>
            <a:r>
              <a:rPr lang="en-US" baseline="0" dirty="0" err="1" smtClean="0"/>
              <a:t>begitu</a:t>
            </a:r>
            <a:r>
              <a:rPr lang="en-US" baseline="0" dirty="0" smtClean="0"/>
              <a:t> </a:t>
            </a:r>
            <a:r>
              <a:rPr lang="en-US" baseline="0" dirty="0" err="1" smtClean="0"/>
              <a:t>rumit</a:t>
            </a:r>
            <a:r>
              <a:rPr lang="en-US" baseline="0" dirty="0" smtClean="0"/>
              <a:t> </a:t>
            </a:r>
            <a:r>
              <a:rPr lang="en-US" baseline="0" dirty="0" err="1" smtClean="0"/>
              <a:t>dan</a:t>
            </a:r>
            <a:r>
              <a:rPr lang="en-US" baseline="0" dirty="0" smtClean="0"/>
              <a:t> </a:t>
            </a:r>
            <a:r>
              <a:rPr lang="en-US" baseline="0" dirty="0" err="1" smtClean="0"/>
              <a:t>tidak</a:t>
            </a:r>
            <a:r>
              <a:rPr lang="en-US" baseline="0" dirty="0" smtClean="0"/>
              <a:t> </a:t>
            </a:r>
            <a:r>
              <a:rPr lang="en-US" baseline="0" dirty="0" err="1" smtClean="0"/>
              <a:t>pasti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32</a:t>
            </a:fld>
            <a:endParaRPr lang="en-US"/>
          </a:p>
        </p:txBody>
      </p:sp>
    </p:spTree>
    <p:extLst>
      <p:ext uri="{BB962C8B-B14F-4D97-AF65-F5344CB8AC3E}">
        <p14:creationId xmlns:p14="http://schemas.microsoft.com/office/powerpoint/2010/main" val="2356525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Salah </a:t>
            </a:r>
            <a:r>
              <a:rPr lang="en-US" dirty="0" err="1" smtClean="0"/>
              <a:t>satu</a:t>
            </a:r>
            <a:r>
              <a:rPr lang="en-US" baseline="0" dirty="0" smtClean="0"/>
              <a:t> </a:t>
            </a:r>
            <a:r>
              <a:rPr lang="en-US" baseline="0" dirty="0" err="1" smtClean="0"/>
              <a:t>interpretasi</a:t>
            </a:r>
            <a:r>
              <a:rPr lang="en-US" baseline="0" dirty="0" smtClean="0"/>
              <a:t> </a:t>
            </a:r>
            <a:r>
              <a:rPr lang="en-US" baseline="0" dirty="0" err="1" smtClean="0"/>
              <a:t>akan</a:t>
            </a:r>
            <a:r>
              <a:rPr lang="en-US" baseline="0" dirty="0" smtClean="0"/>
              <a:t> </a:t>
            </a:r>
            <a:r>
              <a:rPr lang="en-US" baseline="0" dirty="0" err="1" smtClean="0"/>
              <a:t>karya</a:t>
            </a:r>
            <a:r>
              <a:rPr lang="en-US" baseline="0" dirty="0" smtClean="0"/>
              <a:t> Cezanne yang paling </a:t>
            </a:r>
            <a:r>
              <a:rPr lang="en-US" baseline="0" dirty="0" err="1" smtClean="0"/>
              <a:t>menarik</a:t>
            </a:r>
            <a:r>
              <a:rPr lang="en-US" baseline="0" dirty="0" smtClean="0"/>
              <a:t> </a:t>
            </a:r>
            <a:r>
              <a:rPr lang="en-US" baseline="0" dirty="0" err="1" smtClean="0"/>
              <a:t>menurut</a:t>
            </a:r>
            <a:r>
              <a:rPr lang="en-US" baseline="0" dirty="0" smtClean="0"/>
              <a:t> </a:t>
            </a:r>
            <a:r>
              <a:rPr lang="en-US" baseline="0" dirty="0" err="1" smtClean="0"/>
              <a:t>saya</a:t>
            </a:r>
            <a:r>
              <a:rPr lang="en-US" baseline="0" dirty="0" smtClean="0"/>
              <a:t> </a:t>
            </a:r>
            <a:r>
              <a:rPr lang="en-US" baseline="0" dirty="0" err="1" smtClean="0"/>
              <a:t>diberikan</a:t>
            </a:r>
            <a:r>
              <a:rPr lang="en-US" baseline="0" dirty="0" smtClean="0"/>
              <a:t> </a:t>
            </a:r>
            <a:r>
              <a:rPr lang="en-US" baseline="0" dirty="0" err="1" smtClean="0"/>
              <a:t>oleh</a:t>
            </a:r>
            <a:r>
              <a:rPr lang="en-US" baseline="0" dirty="0" smtClean="0"/>
              <a:t> </a:t>
            </a:r>
            <a:r>
              <a:rPr lang="en-US" baseline="0" dirty="0" err="1" smtClean="0"/>
              <a:t>filsuf</a:t>
            </a:r>
            <a:r>
              <a:rPr lang="en-US" baseline="0" dirty="0" smtClean="0"/>
              <a:t> Maurice </a:t>
            </a:r>
            <a:r>
              <a:rPr lang="en-US" baseline="0" dirty="0" err="1" smtClean="0"/>
              <a:t>Merleau-Ponty</a:t>
            </a:r>
            <a:r>
              <a:rPr lang="en-US" baseline="0" dirty="0" smtClean="0"/>
              <a:t> di </a:t>
            </a:r>
            <a:r>
              <a:rPr lang="en-US" baseline="0" dirty="0" err="1" smtClean="0"/>
              <a:t>essaynya</a:t>
            </a:r>
            <a:r>
              <a:rPr lang="en-US" baseline="0" dirty="0" smtClean="0"/>
              <a:t> Cezanne’s Doubt. </a:t>
            </a:r>
            <a:r>
              <a:rPr lang="en-US" sz="1200" kern="1200" dirty="0" err="1" smtClean="0">
                <a:solidFill>
                  <a:schemeClr val="tx1"/>
                </a:solidFill>
                <a:effectLst/>
                <a:latin typeface="+mn-lt"/>
                <a:ea typeface="+mn-ea"/>
                <a:cs typeface="+mn-cs"/>
              </a:rPr>
              <a:t>Merleau-Ponty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menjelaskan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bagaimana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Cezanna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meninggalkan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elemen-elemen</a:t>
            </a:r>
            <a:r>
              <a:rPr lang="en-US" sz="1200" kern="1200" dirty="0" smtClean="0">
                <a:solidFill>
                  <a:schemeClr val="tx1"/>
                </a:solidFill>
                <a:effectLst/>
                <a:latin typeface="+mn-lt"/>
                <a:ea typeface="+mn-ea"/>
                <a:cs typeface="+mn-cs"/>
              </a:rPr>
              <a:t> artistic </a:t>
            </a:r>
            <a:r>
              <a:rPr lang="en-US" sz="1200" kern="1200" dirty="0" err="1" smtClean="0">
                <a:solidFill>
                  <a:schemeClr val="tx1"/>
                </a:solidFill>
                <a:effectLst/>
                <a:latin typeface="+mn-lt"/>
                <a:ea typeface="+mn-ea"/>
                <a:cs typeface="+mn-cs"/>
              </a:rPr>
              <a:t>klasik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seperti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pengaturan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perspektif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tunggal</a:t>
            </a:r>
            <a:r>
              <a:rPr lang="en-US" sz="1200" kern="1200" dirty="0" smtClean="0">
                <a:solidFill>
                  <a:schemeClr val="tx1"/>
                </a:solidFill>
                <a:effectLst/>
                <a:latin typeface="+mn-lt"/>
                <a:ea typeface="+mn-ea"/>
                <a:cs typeface="+mn-cs"/>
              </a:rPr>
              <a:t>. Cezanne </a:t>
            </a:r>
            <a:r>
              <a:rPr lang="en-US" sz="1200" kern="1200" dirty="0" err="1" smtClean="0">
                <a:solidFill>
                  <a:schemeClr val="tx1"/>
                </a:solidFill>
                <a:effectLst/>
                <a:latin typeface="+mn-lt"/>
                <a:ea typeface="+mn-ea"/>
                <a:cs typeface="+mn-cs"/>
              </a:rPr>
              <a:t>mau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merasakan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lukis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memikirkan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tentangnya</a:t>
            </a:r>
            <a:r>
              <a:rPr lang="en-US" sz="1200" kern="1200" dirty="0" smtClean="0">
                <a:solidFill>
                  <a:schemeClr val="tx1"/>
                </a:solidFill>
                <a:effectLst/>
                <a:latin typeface="+mn-lt"/>
                <a:ea typeface="+mn-ea"/>
                <a:cs typeface="+mn-cs"/>
              </a:rPr>
              <a:t>. Cezanne </a:t>
            </a:r>
            <a:r>
              <a:rPr lang="en-US" sz="1200" kern="1200" dirty="0" err="1" smtClean="0">
                <a:solidFill>
                  <a:schemeClr val="tx1"/>
                </a:solidFill>
                <a:effectLst/>
                <a:latin typeface="+mn-lt"/>
                <a:ea typeface="+mn-ea"/>
                <a:cs typeface="+mn-cs"/>
              </a:rPr>
              <a:t>percaya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bahwa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melukis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sedang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menangkap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sebuah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waktu</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kalau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lewat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tidak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hadir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kembali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Atmosfir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suasana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mengelilingi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benda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gambar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bagian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kenyataan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ingin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lukis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34</a:t>
            </a:fld>
            <a:endParaRPr lang="en-US"/>
          </a:p>
        </p:txBody>
      </p:sp>
    </p:spTree>
    <p:extLst>
      <p:ext uri="{BB962C8B-B14F-4D97-AF65-F5344CB8AC3E}">
        <p14:creationId xmlns:p14="http://schemas.microsoft.com/office/powerpoint/2010/main" val="533601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Gauguin </a:t>
            </a:r>
            <a:r>
              <a:rPr lang="en-US" dirty="0" err="1" smtClean="0"/>
              <a:t>sering</a:t>
            </a:r>
            <a:r>
              <a:rPr lang="en-US" dirty="0" smtClean="0"/>
              <a:t> </a:t>
            </a:r>
            <a:r>
              <a:rPr lang="en-US" dirty="0" err="1" smtClean="0"/>
              <a:t>dihubungkan</a:t>
            </a:r>
            <a:r>
              <a:rPr lang="en-US" dirty="0" smtClean="0"/>
              <a:t> </a:t>
            </a:r>
            <a:r>
              <a:rPr lang="en-US" dirty="0" err="1" smtClean="0"/>
              <a:t>dengan</a:t>
            </a:r>
            <a:r>
              <a:rPr lang="en-US" dirty="0" smtClean="0"/>
              <a:t> </a:t>
            </a:r>
            <a:r>
              <a:rPr lang="en-US" dirty="0" err="1" smtClean="0"/>
              <a:t>aliran</a:t>
            </a:r>
            <a:r>
              <a:rPr lang="en-US" baseline="0" dirty="0" smtClean="0"/>
              <a:t> </a:t>
            </a:r>
            <a:r>
              <a:rPr lang="en-US" baseline="0" dirty="0" err="1" smtClean="0"/>
              <a:t>Primitivisme</a:t>
            </a:r>
            <a:r>
              <a:rPr lang="en-US" baseline="0" dirty="0" smtClean="0"/>
              <a:t>, </a:t>
            </a:r>
            <a:r>
              <a:rPr lang="en-US" baseline="0" dirty="0" err="1" smtClean="0"/>
              <a:t>dibawah</a:t>
            </a:r>
            <a:r>
              <a:rPr lang="en-US" baseline="0" dirty="0" smtClean="0"/>
              <a:t> </a:t>
            </a:r>
            <a:r>
              <a:rPr lang="en-US" baseline="0" dirty="0" err="1" smtClean="0"/>
              <a:t>seniman</a:t>
            </a:r>
            <a:r>
              <a:rPr lang="en-US" baseline="0" dirty="0" smtClean="0"/>
              <a:t> Barat </a:t>
            </a:r>
            <a:r>
              <a:rPr lang="en-US" baseline="0" dirty="0" err="1" smtClean="0"/>
              <a:t>meminjam</a:t>
            </a:r>
            <a:r>
              <a:rPr lang="en-US" baseline="0" dirty="0" smtClean="0"/>
              <a:t> </a:t>
            </a:r>
            <a:r>
              <a:rPr lang="en-US" baseline="0" dirty="0" err="1" smtClean="0"/>
              <a:t>atau</a:t>
            </a:r>
            <a:r>
              <a:rPr lang="en-US" baseline="0" dirty="0" smtClean="0"/>
              <a:t> </a:t>
            </a:r>
            <a:r>
              <a:rPr lang="en-US" baseline="0" dirty="0" err="1" smtClean="0"/>
              <a:t>terinspirasi</a:t>
            </a:r>
            <a:r>
              <a:rPr lang="en-US" baseline="0" dirty="0" smtClean="0"/>
              <a:t> </a:t>
            </a:r>
            <a:r>
              <a:rPr lang="en-US" baseline="0" dirty="0" err="1" smtClean="0"/>
              <a:t>dari</a:t>
            </a:r>
            <a:r>
              <a:rPr lang="en-US" baseline="0" dirty="0" smtClean="0"/>
              <a:t> </a:t>
            </a:r>
            <a:r>
              <a:rPr lang="en-US" baseline="0" dirty="0" err="1" smtClean="0"/>
              <a:t>hal-hal</a:t>
            </a:r>
            <a:r>
              <a:rPr lang="en-US" baseline="0" dirty="0" smtClean="0"/>
              <a:t> yang </a:t>
            </a:r>
            <a:r>
              <a:rPr lang="en-US" baseline="0" dirty="0" err="1" smtClean="0"/>
              <a:t>sifatnya</a:t>
            </a:r>
            <a:r>
              <a:rPr lang="en-US" baseline="0" dirty="0" smtClean="0"/>
              <a:t> </a:t>
            </a:r>
            <a:r>
              <a:rPr lang="en-US" baseline="0" dirty="0" err="1" smtClean="0"/>
              <a:t>nonBarat</a:t>
            </a:r>
            <a:r>
              <a:rPr lang="en-US" baseline="0" dirty="0" smtClean="0"/>
              <a:t> </a:t>
            </a:r>
            <a:r>
              <a:rPr lang="en-US" baseline="0" dirty="0" err="1" smtClean="0"/>
              <a:t>dan</a:t>
            </a:r>
            <a:r>
              <a:rPr lang="en-US" baseline="0" dirty="0" smtClean="0"/>
              <a:t> </a:t>
            </a:r>
            <a:r>
              <a:rPr lang="en-US" baseline="0" dirty="0" err="1" smtClean="0"/>
              <a:t>prasejarah</a:t>
            </a:r>
            <a:r>
              <a:rPr lang="en-US" baseline="0" dirty="0" smtClean="0"/>
              <a:t>. </a:t>
            </a:r>
            <a:endParaRPr lang="en-US" dirty="0" smtClean="0"/>
          </a:p>
          <a:p>
            <a:endParaRPr lang="en-US" dirty="0" smtClean="0"/>
          </a:p>
          <a:p>
            <a:r>
              <a:rPr lang="en-US" dirty="0" err="1" smtClean="0"/>
              <a:t>Adalah</a:t>
            </a:r>
            <a:r>
              <a:rPr lang="en-US" dirty="0" smtClean="0"/>
              <a:t> model </a:t>
            </a:r>
            <a:r>
              <a:rPr lang="en-US" dirty="0" err="1" smtClean="0"/>
              <a:t>dan</a:t>
            </a:r>
            <a:r>
              <a:rPr lang="en-US" dirty="0" smtClean="0"/>
              <a:t> </a:t>
            </a:r>
            <a:r>
              <a:rPr lang="en-US" dirty="0" err="1" smtClean="0"/>
              <a:t>pacar</a:t>
            </a:r>
            <a:r>
              <a:rPr lang="en-US" dirty="0" smtClean="0"/>
              <a:t> Gauguin. Di </a:t>
            </a:r>
            <a:r>
              <a:rPr lang="en-US" dirty="0" err="1" smtClean="0"/>
              <a:t>tahun</a:t>
            </a:r>
            <a:r>
              <a:rPr lang="en-US" dirty="0" smtClean="0"/>
              <a:t> 1894 </a:t>
            </a:r>
            <a:r>
              <a:rPr lang="en-US" dirty="0" err="1" smtClean="0"/>
              <a:t>dia</a:t>
            </a:r>
            <a:r>
              <a:rPr lang="en-US" dirty="0" smtClean="0"/>
              <a:t> </a:t>
            </a:r>
            <a:r>
              <a:rPr lang="en-US" dirty="0" err="1" smtClean="0"/>
              <a:t>meninggalkan</a:t>
            </a:r>
            <a:r>
              <a:rPr lang="en-US" dirty="0" smtClean="0"/>
              <a:t> Gauguin </a:t>
            </a:r>
            <a:r>
              <a:rPr lang="en-US" dirty="0" err="1" smtClean="0"/>
              <a:t>beserta</a:t>
            </a:r>
            <a:r>
              <a:rPr lang="en-US" dirty="0" smtClean="0"/>
              <a:t> </a:t>
            </a:r>
            <a:r>
              <a:rPr lang="en-US" dirty="0" err="1" smtClean="0"/>
              <a:t>barang</a:t>
            </a:r>
            <a:r>
              <a:rPr lang="en-US" dirty="0" smtClean="0"/>
              <a:t> </a:t>
            </a:r>
            <a:r>
              <a:rPr lang="en-US" dirty="0" err="1" smtClean="0"/>
              <a:t>berharga</a:t>
            </a:r>
            <a:r>
              <a:rPr lang="en-US" dirty="0" smtClean="0"/>
              <a:t> </a:t>
            </a:r>
            <a:r>
              <a:rPr lang="en-US" dirty="0" err="1" smtClean="0"/>
              <a:t>dari</a:t>
            </a:r>
            <a:r>
              <a:rPr lang="en-US" dirty="0" smtClean="0"/>
              <a:t> </a:t>
            </a:r>
            <a:r>
              <a:rPr lang="en-US" dirty="0" err="1" smtClean="0"/>
              <a:t>apartemennya</a:t>
            </a:r>
            <a:r>
              <a:rPr lang="en-US" dirty="0" smtClean="0"/>
              <a:t>. Di </a:t>
            </a:r>
            <a:r>
              <a:rPr lang="en-US" dirty="0" err="1" smtClean="0"/>
              <a:t>kemudian</a:t>
            </a:r>
            <a:r>
              <a:rPr lang="en-US" dirty="0" smtClean="0"/>
              <a:t> </a:t>
            </a:r>
            <a:r>
              <a:rPr lang="en-US" dirty="0" err="1" smtClean="0"/>
              <a:t>hari</a:t>
            </a:r>
            <a:r>
              <a:rPr lang="en-US" dirty="0" smtClean="0"/>
              <a:t> </a:t>
            </a:r>
            <a:r>
              <a:rPr lang="en-US" dirty="0" err="1" smtClean="0"/>
              <a:t>dia</a:t>
            </a:r>
            <a:r>
              <a:rPr lang="en-US" dirty="0" smtClean="0"/>
              <a:t> </a:t>
            </a:r>
            <a:r>
              <a:rPr lang="en-US" dirty="0" err="1" smtClean="0"/>
              <a:t>menjadi</a:t>
            </a:r>
            <a:r>
              <a:rPr lang="en-US" dirty="0" smtClean="0"/>
              <a:t> model Alphonse </a:t>
            </a:r>
            <a:r>
              <a:rPr lang="en-US" dirty="0" err="1" smtClean="0"/>
              <a:t>Mucha</a:t>
            </a:r>
            <a:r>
              <a:rPr lang="en-US"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36</a:t>
            </a:fld>
            <a:endParaRPr lang="en-US"/>
          </a:p>
        </p:txBody>
      </p:sp>
    </p:spTree>
    <p:extLst>
      <p:ext uri="{BB962C8B-B14F-4D97-AF65-F5344CB8AC3E}">
        <p14:creationId xmlns:p14="http://schemas.microsoft.com/office/powerpoint/2010/main" val="413519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Disini</a:t>
            </a:r>
            <a:r>
              <a:rPr lang="en-US" dirty="0" smtClean="0"/>
              <a:t> Delacroix</a:t>
            </a:r>
            <a:r>
              <a:rPr lang="en-US" baseline="0" dirty="0" smtClean="0"/>
              <a:t> </a:t>
            </a:r>
            <a:r>
              <a:rPr lang="en-US" baseline="0" dirty="0" err="1" smtClean="0"/>
              <a:t>memperingati</a:t>
            </a:r>
            <a:r>
              <a:rPr lang="en-US" baseline="0" dirty="0" smtClean="0"/>
              <a:t> </a:t>
            </a:r>
            <a:r>
              <a:rPr lang="en-US" baseline="0" dirty="0" err="1" smtClean="0"/>
              <a:t>Revolusi</a:t>
            </a:r>
            <a:r>
              <a:rPr lang="en-US" baseline="0" dirty="0" smtClean="0"/>
              <a:t> </a:t>
            </a:r>
            <a:r>
              <a:rPr lang="en-US" baseline="0" dirty="0" err="1" smtClean="0"/>
              <a:t>Juli</a:t>
            </a:r>
            <a:r>
              <a:rPr lang="en-US" baseline="0" dirty="0" smtClean="0"/>
              <a:t> di </a:t>
            </a:r>
            <a:r>
              <a:rPr lang="en-US" baseline="0" dirty="0" err="1" smtClean="0"/>
              <a:t>tahun</a:t>
            </a:r>
            <a:r>
              <a:rPr lang="en-US" baseline="0" dirty="0" smtClean="0"/>
              <a:t> 1830. </a:t>
            </a:r>
            <a:r>
              <a:rPr lang="en-US" baseline="0" dirty="0" err="1" smtClean="0"/>
              <a:t>Konteks</a:t>
            </a:r>
            <a:r>
              <a:rPr lang="en-US" baseline="0" dirty="0" smtClean="0"/>
              <a:t> </a:t>
            </a:r>
            <a:r>
              <a:rPr lang="en-US" baseline="0" dirty="0" err="1" smtClean="0"/>
              <a:t>sejarah</a:t>
            </a:r>
            <a:r>
              <a:rPr lang="en-US" baseline="0" dirty="0" smtClean="0"/>
              <a:t>: </a:t>
            </a:r>
            <a:r>
              <a:rPr lang="en-US" baseline="0" dirty="0" err="1" smtClean="0"/>
              <a:t>digulingkannya</a:t>
            </a:r>
            <a:r>
              <a:rPr lang="en-US" baseline="0" dirty="0" smtClean="0"/>
              <a:t> </a:t>
            </a:r>
            <a:r>
              <a:rPr lang="en-US" baseline="0" dirty="0" err="1" smtClean="0"/>
              <a:t>monarki</a:t>
            </a:r>
            <a:r>
              <a:rPr lang="en-US" baseline="0" dirty="0" smtClean="0"/>
              <a:t> raja Charles X </a:t>
            </a:r>
            <a:r>
              <a:rPr lang="en-US" baseline="0" dirty="0" err="1" smtClean="0"/>
              <a:t>dan</a:t>
            </a:r>
            <a:r>
              <a:rPr lang="en-US" baseline="0" dirty="0" smtClean="0"/>
              <a:t> </a:t>
            </a:r>
            <a:r>
              <a:rPr lang="en-US" baseline="0" dirty="0" err="1" smtClean="0"/>
              <a:t>kenaikan</a:t>
            </a:r>
            <a:r>
              <a:rPr lang="en-US" baseline="0" dirty="0" smtClean="0"/>
              <a:t> Louis-</a:t>
            </a:r>
            <a:r>
              <a:rPr lang="en-US" baseline="0" dirty="0" err="1" smtClean="0"/>
              <a:t>Phillipe</a:t>
            </a:r>
            <a:r>
              <a:rPr lang="en-US" baseline="0" dirty="0" smtClean="0"/>
              <a:t>. Delacroix </a:t>
            </a:r>
            <a:r>
              <a:rPr lang="en-US" baseline="0" dirty="0" err="1" smtClean="0"/>
              <a:t>simpatik</a:t>
            </a:r>
            <a:r>
              <a:rPr lang="en-US" baseline="0" dirty="0" smtClean="0"/>
              <a:t> </a:t>
            </a:r>
            <a:r>
              <a:rPr lang="en-US" baseline="0" dirty="0" err="1" smtClean="0"/>
              <a:t>terhadap</a:t>
            </a:r>
            <a:r>
              <a:rPr lang="en-US" baseline="0" dirty="0" smtClean="0"/>
              <a:t> </a:t>
            </a:r>
            <a:r>
              <a:rPr lang="en-US" baseline="0" dirty="0" err="1" smtClean="0"/>
              <a:t>misi</a:t>
            </a:r>
            <a:r>
              <a:rPr lang="en-US" baseline="0" dirty="0" smtClean="0"/>
              <a:t> </a:t>
            </a:r>
            <a:r>
              <a:rPr lang="en-US" baseline="0" dirty="0" err="1" smtClean="0"/>
              <a:t>para</a:t>
            </a:r>
            <a:r>
              <a:rPr lang="en-US" baseline="0" dirty="0" smtClean="0"/>
              <a:t> </a:t>
            </a:r>
            <a:r>
              <a:rPr lang="en-US" baseline="0" dirty="0" err="1" smtClean="0"/>
              <a:t>pemberontak</a:t>
            </a:r>
            <a:r>
              <a:rPr lang="en-US" baseline="0" dirty="0" smtClean="0"/>
              <a:t> </a:t>
            </a:r>
            <a:r>
              <a:rPr lang="en-US" baseline="0" dirty="0" err="1" smtClean="0"/>
              <a:t>tapi</a:t>
            </a:r>
            <a:r>
              <a:rPr lang="en-US" baseline="0" dirty="0" smtClean="0"/>
              <a:t> </a:t>
            </a:r>
            <a:r>
              <a:rPr lang="en-US" baseline="0" dirty="0" err="1" smtClean="0"/>
              <a:t>tidak</a:t>
            </a:r>
            <a:r>
              <a:rPr lang="en-US" baseline="0" dirty="0" smtClean="0"/>
              <a:t> </a:t>
            </a:r>
            <a:r>
              <a:rPr lang="en-US" baseline="0" dirty="0" err="1" smtClean="0"/>
              <a:t>terlibat</a:t>
            </a:r>
            <a:r>
              <a:rPr lang="en-US" baseline="0" dirty="0" smtClean="0"/>
              <a:t> </a:t>
            </a:r>
            <a:r>
              <a:rPr lang="en-US" baseline="0" dirty="0" err="1" smtClean="0"/>
              <a:t>dalam</a:t>
            </a:r>
            <a:r>
              <a:rPr lang="en-US" baseline="0" dirty="0" smtClean="0"/>
              <a:t> </a:t>
            </a:r>
            <a:r>
              <a:rPr lang="en-US" baseline="0" dirty="0" err="1" smtClean="0"/>
              <a:t>pemberontakan</a:t>
            </a:r>
            <a:r>
              <a:rPr lang="en-US" baseline="0" dirty="0" smtClean="0"/>
              <a:t> </a:t>
            </a:r>
            <a:r>
              <a:rPr lang="en-US" baseline="0" dirty="0" err="1" smtClean="0"/>
              <a:t>itu</a:t>
            </a:r>
            <a:r>
              <a:rPr lang="en-US" baseline="0" dirty="0" smtClean="0"/>
              <a:t> </a:t>
            </a:r>
            <a:r>
              <a:rPr lang="en-US" baseline="0" dirty="0" err="1" smtClean="0"/>
              <a:t>sendiri</a:t>
            </a:r>
            <a:r>
              <a:rPr lang="en-US" baseline="0" dirty="0" smtClean="0"/>
              <a:t>. </a:t>
            </a:r>
            <a:r>
              <a:rPr lang="en-US" baseline="0" dirty="0" err="1" smtClean="0"/>
              <a:t>Pemerintahan</a:t>
            </a:r>
            <a:r>
              <a:rPr lang="en-US" baseline="0" dirty="0" smtClean="0"/>
              <a:t> yang </a:t>
            </a:r>
            <a:r>
              <a:rPr lang="en-US" baseline="0" dirty="0" err="1" smtClean="0"/>
              <a:t>baru</a:t>
            </a:r>
            <a:r>
              <a:rPr lang="en-US" baseline="0" dirty="0" smtClean="0"/>
              <a:t> </a:t>
            </a:r>
            <a:r>
              <a:rPr lang="en-US" baseline="0" dirty="0" err="1" smtClean="0"/>
              <a:t>membeli</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meskipun</a:t>
            </a:r>
            <a:r>
              <a:rPr lang="en-US" baseline="0" dirty="0" smtClean="0"/>
              <a:t> </a:t>
            </a:r>
            <a:r>
              <a:rPr lang="en-US" baseline="0" dirty="0" err="1" smtClean="0"/>
              <a:t>kemudian</a:t>
            </a:r>
            <a:r>
              <a:rPr lang="en-US" baseline="0" dirty="0" smtClean="0"/>
              <a:t> </a:t>
            </a:r>
            <a:r>
              <a:rPr lang="en-US" baseline="0" dirty="0" err="1" smtClean="0"/>
              <a:t>disembunyikan</a:t>
            </a:r>
            <a:r>
              <a:rPr lang="en-US" baseline="0" dirty="0" smtClean="0"/>
              <a:t> agar </a:t>
            </a:r>
            <a:r>
              <a:rPr lang="en-US" baseline="0" dirty="0" err="1" smtClean="0"/>
              <a:t>mencegah</a:t>
            </a:r>
            <a:r>
              <a:rPr lang="en-US" baseline="0" dirty="0" smtClean="0"/>
              <a:t> </a:t>
            </a:r>
            <a:r>
              <a:rPr lang="en-US" baseline="0" dirty="0" err="1" smtClean="0"/>
              <a:t>hasrat-hasrat</a:t>
            </a:r>
            <a:r>
              <a:rPr lang="en-US" baseline="0" dirty="0" smtClean="0"/>
              <a:t> </a:t>
            </a:r>
            <a:r>
              <a:rPr lang="en-US" baseline="0" dirty="0" err="1" smtClean="0"/>
              <a:t>revolusi</a:t>
            </a:r>
            <a:r>
              <a:rPr lang="en-US" baseline="0" dirty="0" smtClean="0"/>
              <a:t>. </a:t>
            </a:r>
          </a:p>
          <a:p>
            <a:endParaRPr lang="en-US" baseline="0" dirty="0" smtClean="0"/>
          </a:p>
          <a:p>
            <a:r>
              <a:rPr lang="en-US" baseline="0" dirty="0" err="1" smtClean="0"/>
              <a:t>Alegori</a:t>
            </a:r>
            <a:r>
              <a:rPr lang="en-US" baseline="0" dirty="0" smtClean="0"/>
              <a:t> yang </a:t>
            </a:r>
            <a:r>
              <a:rPr lang="en-US" baseline="0" dirty="0" err="1" smtClean="0"/>
              <a:t>realistis</a:t>
            </a:r>
            <a:r>
              <a:rPr lang="en-US" baseline="0" dirty="0" smtClean="0"/>
              <a:t>. </a:t>
            </a:r>
            <a:r>
              <a:rPr lang="en-US" baseline="0" dirty="0" err="1" smtClean="0"/>
              <a:t>Pencahayaan</a:t>
            </a:r>
            <a:r>
              <a:rPr lang="en-US" baseline="0" dirty="0" smtClean="0"/>
              <a:t> </a:t>
            </a:r>
            <a:r>
              <a:rPr lang="en-US" baseline="0" dirty="0" err="1" smtClean="0"/>
              <a:t>terfokus</a:t>
            </a:r>
            <a:r>
              <a:rPr lang="en-US" baseline="0" dirty="0" smtClean="0"/>
              <a:t> </a:t>
            </a:r>
            <a:r>
              <a:rPr lang="en-US" baseline="0" dirty="0" err="1" smtClean="0"/>
              <a:t>pada</a:t>
            </a:r>
            <a:r>
              <a:rPr lang="en-US" baseline="0" dirty="0" smtClean="0"/>
              <a:t> Liberty. </a:t>
            </a:r>
            <a:r>
              <a:rPr lang="en-US" baseline="0" dirty="0" err="1" smtClean="0"/>
              <a:t>Bajunya</a:t>
            </a:r>
            <a:r>
              <a:rPr lang="en-US" baseline="0" dirty="0" smtClean="0"/>
              <a:t> yang </a:t>
            </a:r>
            <a:r>
              <a:rPr lang="en-US" baseline="0" dirty="0" err="1" smtClean="0"/>
              <a:t>acak-acakan</a:t>
            </a:r>
            <a:r>
              <a:rPr lang="en-US" baseline="0" dirty="0" smtClean="0"/>
              <a:t> </a:t>
            </a:r>
            <a:r>
              <a:rPr lang="en-US" baseline="0" dirty="0" err="1" smtClean="0"/>
              <a:t>dan</a:t>
            </a:r>
            <a:r>
              <a:rPr lang="en-US" baseline="0" dirty="0" smtClean="0"/>
              <a:t> </a:t>
            </a:r>
            <a:r>
              <a:rPr lang="en-US" baseline="0" dirty="0" err="1" smtClean="0"/>
              <a:t>senapan</a:t>
            </a:r>
            <a:r>
              <a:rPr lang="en-US" baseline="0" dirty="0" smtClean="0"/>
              <a:t> yang </a:t>
            </a:r>
            <a:r>
              <a:rPr lang="en-US" baseline="0" dirty="0" err="1" smtClean="0"/>
              <a:t>dipegang</a:t>
            </a:r>
            <a:r>
              <a:rPr lang="en-US" baseline="0" dirty="0" smtClean="0"/>
              <a:t> </a:t>
            </a:r>
            <a:r>
              <a:rPr lang="en-US" baseline="0" dirty="0" err="1" smtClean="0"/>
              <a:t>membuatnya</a:t>
            </a:r>
            <a:r>
              <a:rPr lang="en-US" baseline="0" dirty="0" smtClean="0"/>
              <a:t> </a:t>
            </a:r>
            <a:r>
              <a:rPr lang="en-US" baseline="0" dirty="0" err="1" smtClean="0"/>
              <a:t>terlihat</a:t>
            </a:r>
            <a:r>
              <a:rPr lang="en-US" baseline="0" dirty="0" smtClean="0"/>
              <a:t> modern </a:t>
            </a:r>
            <a:r>
              <a:rPr lang="en-US" baseline="0" dirty="0" err="1" smtClean="0"/>
              <a:t>dan</a:t>
            </a:r>
            <a:r>
              <a:rPr lang="en-US" baseline="0" dirty="0" smtClean="0"/>
              <a:t> </a:t>
            </a:r>
            <a:r>
              <a:rPr lang="en-US" baseline="0" dirty="0" err="1" smtClean="0"/>
              <a:t>realistis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a:t>
            </a:fld>
            <a:endParaRPr lang="en-US"/>
          </a:p>
        </p:txBody>
      </p:sp>
    </p:spTree>
    <p:extLst>
      <p:ext uri="{BB962C8B-B14F-4D97-AF65-F5344CB8AC3E}">
        <p14:creationId xmlns:p14="http://schemas.microsoft.com/office/powerpoint/2010/main" val="3398453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Primivitism</a:t>
            </a:r>
            <a:r>
              <a:rPr lang="en-US" baseline="0" dirty="0" smtClean="0"/>
              <a:t> </a:t>
            </a:r>
            <a:r>
              <a:rPr lang="en-US" baseline="0" dirty="0" err="1" smtClean="0"/>
              <a:t>sering</a:t>
            </a:r>
            <a:r>
              <a:rPr lang="en-US" baseline="0" dirty="0" smtClean="0"/>
              <a:t> </a:t>
            </a:r>
            <a:r>
              <a:rPr lang="en-US" baseline="0" dirty="0" err="1" smtClean="0"/>
              <a:t>dicirikan</a:t>
            </a:r>
            <a:r>
              <a:rPr lang="en-US" baseline="0" dirty="0" smtClean="0"/>
              <a:t> </a:t>
            </a:r>
            <a:r>
              <a:rPr lang="en-US" baseline="0" dirty="0" err="1" smtClean="0"/>
              <a:t>dengan</a:t>
            </a:r>
            <a:r>
              <a:rPr lang="en-US" baseline="0" dirty="0" smtClean="0"/>
              <a:t> </a:t>
            </a:r>
            <a:r>
              <a:rPr lang="en-US" baseline="0" dirty="0" err="1" smtClean="0"/>
              <a:t>anatomi</a:t>
            </a:r>
            <a:r>
              <a:rPr lang="en-US" baseline="0" dirty="0" smtClean="0"/>
              <a:t> </a:t>
            </a:r>
            <a:r>
              <a:rPr lang="en-US" baseline="0" dirty="0" err="1" smtClean="0"/>
              <a:t>tubuh</a:t>
            </a:r>
            <a:r>
              <a:rPr lang="en-US" baseline="0" dirty="0" smtClean="0"/>
              <a:t> yang </a:t>
            </a:r>
            <a:r>
              <a:rPr lang="en-US" baseline="0" dirty="0" err="1" smtClean="0"/>
              <a:t>dilebih-lebihkan</a:t>
            </a:r>
            <a:r>
              <a:rPr lang="en-US" baseline="0" dirty="0" smtClean="0"/>
              <a:t> </a:t>
            </a:r>
            <a:r>
              <a:rPr lang="en-US" baseline="0" dirty="0" err="1" smtClean="0"/>
              <a:t>dan</a:t>
            </a:r>
            <a:r>
              <a:rPr lang="en-US" baseline="0" dirty="0" smtClean="0"/>
              <a:t> </a:t>
            </a:r>
            <a:r>
              <a:rPr lang="en-US" baseline="0" dirty="0" err="1" smtClean="0"/>
              <a:t>adanya</a:t>
            </a:r>
            <a:r>
              <a:rPr lang="en-US" baseline="0" dirty="0" smtClean="0"/>
              <a:t> totem-totem </a:t>
            </a:r>
            <a:r>
              <a:rPr lang="en-US" baseline="0" dirty="0" err="1" smtClean="0"/>
              <a:t>atau</a:t>
            </a:r>
            <a:r>
              <a:rPr lang="en-US" baseline="0" dirty="0" smtClean="0"/>
              <a:t> </a:t>
            </a:r>
            <a:r>
              <a:rPr lang="en-US" baseline="0" dirty="0" err="1" smtClean="0"/>
              <a:t>patung-patung</a:t>
            </a:r>
            <a:r>
              <a:rPr lang="en-US" baseline="0" dirty="0" smtClean="0"/>
              <a:t> </a:t>
            </a:r>
            <a:r>
              <a:rPr lang="en-US" baseline="0" dirty="0" err="1" smtClean="0"/>
              <a:t>berhala</a:t>
            </a:r>
            <a:r>
              <a:rPr lang="en-US" baseline="0" dirty="0" smtClean="0"/>
              <a:t>, </a:t>
            </a:r>
            <a:r>
              <a:rPr lang="en-US" baseline="0" dirty="0" err="1" smtClean="0"/>
              <a:t>atau</a:t>
            </a:r>
            <a:r>
              <a:rPr lang="en-US" baseline="0" dirty="0" smtClean="0"/>
              <a:t> </a:t>
            </a:r>
            <a:r>
              <a:rPr lang="en-US" baseline="0" dirty="0" err="1" smtClean="0"/>
              <a:t>hal-hal</a:t>
            </a:r>
            <a:r>
              <a:rPr lang="en-US" baseline="0" dirty="0" smtClean="0"/>
              <a:t> yang </a:t>
            </a:r>
            <a:r>
              <a:rPr lang="en-US" baseline="0" dirty="0" err="1" smtClean="0"/>
              <a:t>berhubungan</a:t>
            </a:r>
            <a:r>
              <a:rPr lang="en-US" baseline="0" dirty="0" smtClean="0"/>
              <a:t> </a:t>
            </a:r>
            <a:r>
              <a:rPr lang="en-US" baseline="0" dirty="0" err="1" smtClean="0"/>
              <a:t>dengan</a:t>
            </a:r>
            <a:r>
              <a:rPr lang="en-US" baseline="0" dirty="0" smtClean="0"/>
              <a:t> </a:t>
            </a:r>
            <a:r>
              <a:rPr lang="en-US" baseline="0" dirty="0" err="1" smtClean="0"/>
              <a:t>kepercayaan</a:t>
            </a:r>
            <a:r>
              <a:rPr lang="en-US" baseline="0" dirty="0" smtClean="0"/>
              <a:t> </a:t>
            </a:r>
            <a:r>
              <a:rPr lang="en-US" baseline="0" dirty="0" err="1" smtClean="0"/>
              <a:t>tradisional</a:t>
            </a:r>
            <a:r>
              <a:rPr lang="en-US" baseline="0" dirty="0" smtClean="0"/>
              <a:t>. </a:t>
            </a:r>
          </a:p>
          <a:p>
            <a:endParaRPr lang="en-US" baseline="0" dirty="0" smtClean="0"/>
          </a:p>
          <a:p>
            <a:r>
              <a:rPr lang="en-US" baseline="0" dirty="0" smtClean="0"/>
              <a:t>Gauguin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kepercayaan-kepercayaan</a:t>
            </a:r>
            <a:r>
              <a:rPr lang="en-US" baseline="0" dirty="0" smtClean="0"/>
              <a:t> orang Tahiti. </a:t>
            </a:r>
            <a:r>
              <a:rPr lang="en-US" baseline="0" dirty="0" err="1" smtClean="0"/>
              <a:t>Disini</a:t>
            </a:r>
            <a:r>
              <a:rPr lang="en-US" baseline="0" dirty="0" smtClean="0"/>
              <a:t> </a:t>
            </a:r>
            <a:r>
              <a:rPr lang="en-US" baseline="0" dirty="0" err="1" smtClean="0"/>
              <a:t>dia</a:t>
            </a:r>
            <a:r>
              <a:rPr lang="en-US" baseline="0" dirty="0" smtClean="0"/>
              <a:t>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kejadian</a:t>
            </a:r>
            <a:r>
              <a:rPr lang="en-US" baseline="0" dirty="0" smtClean="0"/>
              <a:t> </a:t>
            </a:r>
            <a:r>
              <a:rPr lang="en-US" baseline="0" dirty="0" err="1" smtClean="0"/>
              <a:t>dimana</a:t>
            </a:r>
            <a:r>
              <a:rPr lang="en-US" baseline="0" dirty="0" smtClean="0"/>
              <a:t> </a:t>
            </a:r>
            <a:r>
              <a:rPr lang="en-US" baseline="0" dirty="0" err="1" smtClean="0"/>
              <a:t>dia</a:t>
            </a:r>
            <a:r>
              <a:rPr lang="en-US" baseline="0" dirty="0" smtClean="0"/>
              <a:t> </a:t>
            </a:r>
            <a:r>
              <a:rPr lang="en-US" baseline="0" dirty="0" err="1" smtClean="0"/>
              <a:t>pulang</a:t>
            </a:r>
            <a:r>
              <a:rPr lang="en-US" baseline="0" dirty="0" smtClean="0"/>
              <a:t> </a:t>
            </a:r>
            <a:r>
              <a:rPr lang="en-US" baseline="0" dirty="0" err="1" smtClean="0"/>
              <a:t>dan</a:t>
            </a:r>
            <a:r>
              <a:rPr lang="en-US" baseline="0" dirty="0" smtClean="0"/>
              <a:t> </a:t>
            </a:r>
            <a:r>
              <a:rPr lang="en-US" baseline="0" dirty="0" err="1" smtClean="0"/>
              <a:t>mendapatkan</a:t>
            </a:r>
            <a:r>
              <a:rPr lang="en-US" baseline="0" dirty="0" smtClean="0"/>
              <a:t> </a:t>
            </a:r>
            <a:r>
              <a:rPr lang="en-US" baseline="0" dirty="0" err="1" smtClean="0"/>
              <a:t>pacarnya</a:t>
            </a:r>
            <a:r>
              <a:rPr lang="en-US" baseline="0" dirty="0" smtClean="0"/>
              <a:t> </a:t>
            </a:r>
            <a:r>
              <a:rPr lang="en-US" baseline="0" dirty="0" err="1" smtClean="0"/>
              <a:t>berbaring</a:t>
            </a:r>
            <a:r>
              <a:rPr lang="en-US" baseline="0" dirty="0" smtClean="0"/>
              <a:t> </a:t>
            </a:r>
            <a:r>
              <a:rPr lang="en-US" baseline="0" dirty="0" err="1" smtClean="0"/>
              <a:t>dengan</a:t>
            </a:r>
            <a:r>
              <a:rPr lang="en-US" baseline="0" dirty="0" smtClean="0"/>
              <a:t> </a:t>
            </a:r>
            <a:r>
              <a:rPr lang="en-US" baseline="0" dirty="0" err="1" smtClean="0"/>
              <a:t>telanjang</a:t>
            </a:r>
            <a:r>
              <a:rPr lang="en-US" baseline="0" dirty="0" smtClean="0"/>
              <a:t> di </a:t>
            </a:r>
            <a:r>
              <a:rPr lang="en-US" baseline="0" dirty="0" err="1" smtClean="0"/>
              <a:t>tempat</a:t>
            </a:r>
            <a:r>
              <a:rPr lang="en-US" baseline="0" dirty="0" smtClean="0"/>
              <a:t> </a:t>
            </a:r>
            <a:r>
              <a:rPr lang="en-US" baseline="0" dirty="0" err="1" smtClean="0"/>
              <a:t>tidur</a:t>
            </a:r>
            <a:r>
              <a:rPr lang="en-US" baseline="0" dirty="0" smtClean="0"/>
              <a:t>, </a:t>
            </a:r>
            <a:r>
              <a:rPr lang="en-US" baseline="0" dirty="0" err="1" smtClean="0"/>
              <a:t>ketakutan</a:t>
            </a:r>
            <a:r>
              <a:rPr lang="en-US" baseline="0" dirty="0" smtClean="0"/>
              <a:t> </a:t>
            </a:r>
            <a:r>
              <a:rPr lang="en-US" baseline="0" dirty="0" err="1" smtClean="0"/>
              <a:t>karena</a:t>
            </a:r>
            <a:r>
              <a:rPr lang="en-US" baseline="0" dirty="0" smtClean="0"/>
              <a:t> </a:t>
            </a:r>
            <a:r>
              <a:rPr lang="en-US" baseline="0" dirty="0" err="1" smtClean="0"/>
              <a:t>mati</a:t>
            </a:r>
            <a:r>
              <a:rPr lang="en-US" baseline="0" dirty="0" smtClean="0"/>
              <a:t> </a:t>
            </a:r>
            <a:r>
              <a:rPr lang="en-US" baseline="0" dirty="0" err="1" smtClean="0"/>
              <a:t>lampu</a:t>
            </a:r>
            <a:r>
              <a:rPr lang="en-US" baseline="0" dirty="0" smtClean="0"/>
              <a:t>. </a:t>
            </a:r>
            <a:r>
              <a:rPr lang="en-US" baseline="0" dirty="0" err="1" smtClean="0"/>
              <a:t>Pacarnya</a:t>
            </a:r>
            <a:r>
              <a:rPr lang="en-US" baseline="0" dirty="0" smtClean="0"/>
              <a:t> </a:t>
            </a:r>
            <a:r>
              <a:rPr lang="en-US" baseline="0" dirty="0" err="1" smtClean="0"/>
              <a:t>percaya</a:t>
            </a:r>
            <a:r>
              <a:rPr lang="en-US" baseline="0" dirty="0" smtClean="0"/>
              <a:t> </a:t>
            </a:r>
            <a:r>
              <a:rPr lang="en-US" baseline="0" dirty="0" err="1" smtClean="0"/>
              <a:t>bahwa</a:t>
            </a:r>
            <a:r>
              <a:rPr lang="en-US" baseline="0" dirty="0" smtClean="0"/>
              <a:t> </a:t>
            </a:r>
            <a:r>
              <a:rPr lang="en-US" baseline="0" dirty="0" err="1" smtClean="0"/>
              <a:t>tanpa</a:t>
            </a:r>
            <a:r>
              <a:rPr lang="en-US" baseline="0" dirty="0" smtClean="0"/>
              <a:t> </a:t>
            </a:r>
            <a:r>
              <a:rPr lang="en-US" baseline="0" dirty="0" err="1" smtClean="0"/>
              <a:t>lampu</a:t>
            </a:r>
            <a:r>
              <a:rPr lang="en-US" baseline="0" dirty="0" smtClean="0"/>
              <a:t>, </a:t>
            </a:r>
            <a:r>
              <a:rPr lang="en-US" baseline="0" dirty="0" err="1" smtClean="0"/>
              <a:t>dia</a:t>
            </a:r>
            <a:r>
              <a:rPr lang="en-US" baseline="0" dirty="0" smtClean="0"/>
              <a:t> </a:t>
            </a:r>
            <a:r>
              <a:rPr lang="en-US" baseline="0" dirty="0" err="1" smtClean="0"/>
              <a:t>akan</a:t>
            </a:r>
            <a:r>
              <a:rPr lang="en-US" baseline="0" dirty="0" smtClean="0"/>
              <a:t> </a:t>
            </a:r>
            <a:r>
              <a:rPr lang="en-US" baseline="0" dirty="0" err="1" smtClean="0"/>
              <a:t>dimangsa</a:t>
            </a:r>
            <a:r>
              <a:rPr lang="en-US" baseline="0" dirty="0" smtClean="0"/>
              <a:t> </a:t>
            </a:r>
            <a:r>
              <a:rPr lang="en-US" baseline="0" dirty="0" err="1" smtClean="0"/>
              <a:t>oleh</a:t>
            </a:r>
            <a:r>
              <a:rPr lang="en-US" baseline="0" dirty="0" smtClean="0"/>
              <a:t> </a:t>
            </a:r>
            <a:r>
              <a:rPr lang="en-US" baseline="0" dirty="0" err="1" smtClean="0"/>
              <a:t>arwah-arwah</a:t>
            </a:r>
            <a:r>
              <a:rPr lang="en-US" baseline="0" dirty="0" smtClean="0"/>
              <a:t> </a:t>
            </a:r>
            <a:r>
              <a:rPr lang="en-US" baseline="0" dirty="0" err="1" smtClean="0"/>
              <a:t>jahat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37</a:t>
            </a:fld>
            <a:endParaRPr lang="en-US"/>
          </a:p>
        </p:txBody>
      </p:sp>
    </p:spTree>
    <p:extLst>
      <p:ext uri="{BB962C8B-B14F-4D97-AF65-F5344CB8AC3E}">
        <p14:creationId xmlns:p14="http://schemas.microsoft.com/office/powerpoint/2010/main" val="301550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Terkenal</a:t>
            </a:r>
            <a:r>
              <a:rPr lang="en-US" dirty="0" smtClean="0"/>
              <a:t> </a:t>
            </a:r>
            <a:r>
              <a:rPr lang="en-US" dirty="0" err="1" smtClean="0"/>
              <a:t>untuk</a:t>
            </a:r>
            <a:r>
              <a:rPr lang="en-US" dirty="0" smtClean="0"/>
              <a:t> </a:t>
            </a:r>
            <a:r>
              <a:rPr lang="en-US" dirty="0" err="1" smtClean="0"/>
              <a:t>keindahan</a:t>
            </a:r>
            <a:r>
              <a:rPr lang="en-US" baseline="0" dirty="0" smtClean="0"/>
              <a:t> yang </a:t>
            </a:r>
            <a:r>
              <a:rPr lang="en-US" baseline="0" dirty="0" err="1" smtClean="0"/>
              <a:t>kasar</a:t>
            </a:r>
            <a:r>
              <a:rPr lang="en-US" baseline="0" dirty="0" smtClean="0"/>
              <a:t>, </a:t>
            </a:r>
            <a:r>
              <a:rPr lang="en-US" baseline="0" dirty="0" err="1" smtClean="0"/>
              <a:t>kejujuran</a:t>
            </a:r>
            <a:r>
              <a:rPr lang="en-US" baseline="0" dirty="0" smtClean="0"/>
              <a:t> </a:t>
            </a:r>
            <a:r>
              <a:rPr lang="en-US" baseline="0" dirty="0" err="1" smtClean="0"/>
              <a:t>secara</a:t>
            </a:r>
            <a:r>
              <a:rPr lang="en-US" baseline="0" dirty="0" smtClean="0"/>
              <a:t> </a:t>
            </a:r>
            <a:r>
              <a:rPr lang="en-US" baseline="0" dirty="0" err="1" smtClean="0"/>
              <a:t>emosional</a:t>
            </a:r>
            <a:r>
              <a:rPr lang="en-US" baseline="0" dirty="0" smtClean="0"/>
              <a:t>, </a:t>
            </a:r>
            <a:r>
              <a:rPr lang="en-US" baseline="0" dirty="0" err="1" smtClean="0"/>
              <a:t>dan</a:t>
            </a:r>
            <a:r>
              <a:rPr lang="en-US" baseline="0" dirty="0" smtClean="0"/>
              <a:t> </a:t>
            </a:r>
            <a:r>
              <a:rPr lang="en-US" baseline="0" dirty="0" err="1" smtClean="0"/>
              <a:t>warna-awrna</a:t>
            </a:r>
            <a:r>
              <a:rPr lang="en-US" baseline="0" dirty="0" smtClean="0"/>
              <a:t> yang </a:t>
            </a:r>
            <a:r>
              <a:rPr lang="en-US" baseline="0" dirty="0" err="1" smtClean="0"/>
              <a:t>tegas</a:t>
            </a:r>
            <a:r>
              <a:rPr lang="en-US" baseline="0" dirty="0" smtClean="0"/>
              <a:t>. </a:t>
            </a:r>
            <a:r>
              <a:rPr lang="en-US" baseline="0" dirty="0" err="1" smtClean="0"/>
              <a:t>Lukisan</a:t>
            </a:r>
            <a:r>
              <a:rPr lang="en-US" baseline="0" dirty="0" smtClean="0"/>
              <a:t> </a:t>
            </a:r>
            <a:r>
              <a:rPr lang="en-US" baseline="0" dirty="0" err="1" smtClean="0"/>
              <a:t>ini</a:t>
            </a:r>
            <a:r>
              <a:rPr lang="en-US" baseline="0" dirty="0" smtClean="0"/>
              <a:t> </a:t>
            </a:r>
            <a:r>
              <a:rPr lang="en-US" baseline="0" dirty="0" err="1" smtClean="0"/>
              <a:t>menunjukkan</a:t>
            </a:r>
            <a:r>
              <a:rPr lang="en-US" baseline="0" dirty="0" smtClean="0"/>
              <a:t> </a:t>
            </a:r>
            <a:r>
              <a:rPr lang="en-US" baseline="0" dirty="0" err="1" smtClean="0"/>
              <a:t>kamar</a:t>
            </a:r>
            <a:r>
              <a:rPr lang="en-US" baseline="0" dirty="0" smtClean="0"/>
              <a:t> van Gogh di Yellow House yang </a:t>
            </a:r>
            <a:r>
              <a:rPr lang="en-US" baseline="0" dirty="0" err="1" smtClean="0"/>
              <a:t>dia</a:t>
            </a:r>
            <a:r>
              <a:rPr lang="en-US" baseline="0" dirty="0" smtClean="0"/>
              <a:t> </a:t>
            </a:r>
            <a:r>
              <a:rPr lang="en-US" baseline="0" dirty="0" err="1" smtClean="0"/>
              <a:t>sewa</a:t>
            </a:r>
            <a:r>
              <a:rPr lang="en-US" baseline="0" dirty="0" smtClean="0"/>
              <a:t> di Arles. Salah </a:t>
            </a:r>
            <a:r>
              <a:rPr lang="en-US" baseline="0" dirty="0" err="1" smtClean="0"/>
              <a:t>satu</a:t>
            </a:r>
            <a:r>
              <a:rPr lang="en-US" baseline="0" dirty="0" smtClean="0"/>
              <a:t> </a:t>
            </a:r>
            <a:r>
              <a:rPr lang="en-US" baseline="0" dirty="0" err="1" smtClean="0"/>
              <a:t>komposisi</a:t>
            </a:r>
            <a:r>
              <a:rPr lang="en-US" baseline="0" dirty="0" smtClean="0"/>
              <a:t> </a:t>
            </a:r>
            <a:r>
              <a:rPr lang="en-US" baseline="0" dirty="0" err="1" smtClean="0"/>
              <a:t>favoritnya</a:t>
            </a:r>
            <a:r>
              <a:rPr lang="en-US" baseline="0" dirty="0" smtClean="0"/>
              <a:t> yang </a:t>
            </a:r>
            <a:r>
              <a:rPr lang="en-US" baseline="0" dirty="0" err="1" smtClean="0"/>
              <a:t>dia</a:t>
            </a:r>
            <a:r>
              <a:rPr lang="en-US" baseline="0" dirty="0" smtClean="0"/>
              <a:t> </a:t>
            </a:r>
            <a:r>
              <a:rPr lang="en-US" baseline="0" dirty="0" err="1" smtClean="0"/>
              <a:t>harapkan</a:t>
            </a:r>
            <a:r>
              <a:rPr lang="en-US" baseline="0" dirty="0" smtClean="0"/>
              <a:t> </a:t>
            </a:r>
            <a:r>
              <a:rPr lang="en-US" baseline="0" dirty="0" err="1" smtClean="0"/>
              <a:t>menggambarkan</a:t>
            </a:r>
            <a:r>
              <a:rPr lang="en-US" baseline="0" dirty="0" smtClean="0"/>
              <a:t> </a:t>
            </a:r>
            <a:r>
              <a:rPr lang="en-US" baseline="0" dirty="0" err="1" smtClean="0"/>
              <a:t>ketentraman</a:t>
            </a:r>
            <a:r>
              <a:rPr lang="en-US" baseline="0" dirty="0" smtClean="0"/>
              <a:t> </a:t>
            </a:r>
            <a:r>
              <a:rPr lang="en-US" baseline="0" dirty="0" err="1" smtClean="0"/>
              <a:t>beristirahat</a:t>
            </a:r>
            <a:r>
              <a:rPr lang="en-US" baseline="0" dirty="0" smtClean="0"/>
              <a:t>. </a:t>
            </a:r>
            <a:r>
              <a:rPr lang="en-US" baseline="0" dirty="0" err="1" smtClean="0"/>
              <a:t>Pengaruh</a:t>
            </a:r>
            <a:r>
              <a:rPr lang="en-US" baseline="0" dirty="0" smtClean="0"/>
              <a:t> </a:t>
            </a:r>
            <a:r>
              <a:rPr lang="en-US" baseline="0" dirty="0" err="1" smtClean="0"/>
              <a:t>cetakan</a:t>
            </a:r>
            <a:r>
              <a:rPr lang="en-US" baseline="0" dirty="0" smtClean="0"/>
              <a:t> </a:t>
            </a:r>
            <a:r>
              <a:rPr lang="en-US" baseline="0" dirty="0" err="1" smtClean="0"/>
              <a:t>Jepang</a:t>
            </a:r>
            <a:r>
              <a:rPr lang="en-US" baseline="0" dirty="0" smtClean="0"/>
              <a:t> </a:t>
            </a:r>
            <a:r>
              <a:rPr lang="en-US" baseline="0" dirty="0" err="1" smtClean="0"/>
              <a:t>bisa</a:t>
            </a:r>
            <a:r>
              <a:rPr lang="en-US" baseline="0" dirty="0" smtClean="0"/>
              <a:t> </a:t>
            </a:r>
            <a:r>
              <a:rPr lang="en-US" baseline="0" dirty="0" err="1" smtClean="0"/>
              <a:t>dilihat</a:t>
            </a:r>
            <a:r>
              <a:rPr lang="en-US" baseline="0" dirty="0" smtClean="0"/>
              <a:t> di area </a:t>
            </a:r>
            <a:r>
              <a:rPr lang="en-US" baseline="0" dirty="0" err="1" smtClean="0"/>
              <a:t>dengan</a:t>
            </a:r>
            <a:r>
              <a:rPr lang="en-US" baseline="0" dirty="0" smtClean="0"/>
              <a:t> </a:t>
            </a:r>
            <a:r>
              <a:rPr lang="en-US" baseline="0" dirty="0" err="1" smtClean="0"/>
              <a:t>warna</a:t>
            </a:r>
            <a:r>
              <a:rPr lang="en-US" baseline="0" dirty="0" smtClean="0"/>
              <a:t> </a:t>
            </a:r>
            <a:r>
              <a:rPr lang="en-US" baseline="0" dirty="0" err="1" smtClean="0"/>
              <a:t>warna</a:t>
            </a:r>
            <a:r>
              <a:rPr lang="en-US" baseline="0" dirty="0" smtClean="0"/>
              <a:t> yang </a:t>
            </a:r>
            <a:r>
              <a:rPr lang="en-US" baseline="0" dirty="0" err="1" smtClean="0"/>
              <a:t>datar</a:t>
            </a:r>
            <a:r>
              <a:rPr lang="en-US" baseline="0" dirty="0" smtClean="0"/>
              <a:t>  </a:t>
            </a:r>
            <a:r>
              <a:rPr lang="en-US" baseline="0" dirty="0" err="1" smtClean="0"/>
              <a:t>dengan</a:t>
            </a:r>
            <a:r>
              <a:rPr lang="en-US" baseline="0" dirty="0" smtClean="0"/>
              <a:t> outline yang </a:t>
            </a:r>
            <a:r>
              <a:rPr lang="en-US" baseline="0" dirty="0" err="1" smtClean="0"/>
              <a:t>tegas</a:t>
            </a:r>
            <a:r>
              <a:rPr lang="en-US" baseline="0" dirty="0" smtClean="0"/>
              <a:t>, </a:t>
            </a:r>
            <a:r>
              <a:rPr lang="en-US" baseline="0" dirty="0" err="1" smtClean="0"/>
              <a:t>seperti</a:t>
            </a:r>
            <a:r>
              <a:rPr lang="en-US" baseline="0" dirty="0" smtClean="0"/>
              <a:t> detail </a:t>
            </a:r>
            <a:r>
              <a:rPr lang="en-US" baseline="0" dirty="0" err="1" smtClean="0"/>
              <a:t>pada</a:t>
            </a:r>
            <a:r>
              <a:rPr lang="en-US" baseline="0" dirty="0" smtClean="0"/>
              <a:t> kaki </a:t>
            </a:r>
            <a:r>
              <a:rPr lang="en-US" baseline="0" dirty="0" err="1" smtClean="0"/>
              <a:t>tempat</a:t>
            </a:r>
            <a:r>
              <a:rPr lang="en-US" baseline="0" dirty="0" smtClean="0"/>
              <a:t> </a:t>
            </a:r>
            <a:r>
              <a:rPr lang="en-US" baseline="0" dirty="0" err="1" smtClean="0"/>
              <a:t>tidur</a:t>
            </a:r>
            <a:r>
              <a:rPr lang="en-US" baseline="0" dirty="0" smtClean="0"/>
              <a:t>. </a:t>
            </a:r>
            <a:r>
              <a:rPr lang="en-US" baseline="0" dirty="0" err="1" smtClean="0"/>
              <a:t>Meskipun</a:t>
            </a:r>
            <a:r>
              <a:rPr lang="en-US" baseline="0" dirty="0" smtClean="0"/>
              <a:t> van Gogh </a:t>
            </a:r>
            <a:r>
              <a:rPr lang="en-US" baseline="0" dirty="0" err="1" smtClean="0"/>
              <a:t>ingin</a:t>
            </a:r>
            <a:r>
              <a:rPr lang="en-US" baseline="0" dirty="0" smtClean="0"/>
              <a:t> </a:t>
            </a:r>
            <a:r>
              <a:rPr lang="en-US" baseline="0" dirty="0" err="1" smtClean="0"/>
              <a:t>menggambarkan</a:t>
            </a:r>
            <a:r>
              <a:rPr lang="en-US" baseline="0" dirty="0" smtClean="0"/>
              <a:t> </a:t>
            </a:r>
            <a:r>
              <a:rPr lang="en-US" baseline="0" dirty="0" err="1" smtClean="0"/>
              <a:t>suasana</a:t>
            </a:r>
            <a:r>
              <a:rPr lang="en-US" baseline="0" dirty="0" smtClean="0"/>
              <a:t> </a:t>
            </a:r>
            <a:r>
              <a:rPr lang="en-US" baseline="0" dirty="0" err="1" smtClean="0"/>
              <a:t>istirahat</a:t>
            </a:r>
            <a:r>
              <a:rPr lang="en-US" baseline="0" dirty="0" smtClean="0"/>
              <a:t> yang </a:t>
            </a:r>
            <a:r>
              <a:rPr lang="en-US" baseline="0" dirty="0" err="1" smtClean="0"/>
              <a:t>tenang</a:t>
            </a:r>
            <a:r>
              <a:rPr lang="en-US" baseline="0" dirty="0" smtClean="0"/>
              <a:t>, </a:t>
            </a:r>
            <a:r>
              <a:rPr lang="en-US" baseline="0" dirty="0" err="1" smtClean="0"/>
              <a:t>perspektifnya</a:t>
            </a:r>
            <a:r>
              <a:rPr lang="en-US" baseline="0" dirty="0" smtClean="0"/>
              <a:t> </a:t>
            </a:r>
            <a:r>
              <a:rPr lang="en-US" baseline="0" dirty="0" err="1" smtClean="0"/>
              <a:t>tidak</a:t>
            </a:r>
            <a:r>
              <a:rPr lang="en-US" baseline="0" dirty="0" smtClean="0"/>
              <a:t> </a:t>
            </a:r>
            <a:r>
              <a:rPr lang="en-US" baseline="0" dirty="0" err="1" smtClean="0"/>
              <a:t>berarturan</a:t>
            </a:r>
            <a:r>
              <a:rPr lang="en-US" baseline="0" dirty="0" smtClean="0"/>
              <a:t> </a:t>
            </a:r>
            <a:r>
              <a:rPr lang="en-US" baseline="0" dirty="0" err="1" smtClean="0"/>
              <a:t>justru</a:t>
            </a:r>
            <a:r>
              <a:rPr lang="en-US" baseline="0" dirty="0" smtClean="0"/>
              <a:t> </a:t>
            </a:r>
            <a:r>
              <a:rPr lang="en-US" baseline="0" dirty="0" err="1" smtClean="0"/>
              <a:t>membuat</a:t>
            </a:r>
            <a:r>
              <a:rPr lang="en-US" baseline="0" dirty="0" smtClean="0"/>
              <a:t> </a:t>
            </a:r>
            <a:r>
              <a:rPr lang="en-US" baseline="0" dirty="0" err="1" smtClean="0"/>
              <a:t>resah</a:t>
            </a:r>
            <a:r>
              <a:rPr lang="en-US" baseline="0" dirty="0" smtClean="0"/>
              <a:t>, </a:t>
            </a:r>
            <a:r>
              <a:rPr lang="en-US" baseline="0" dirty="0" err="1" smtClean="0"/>
              <a:t>lihat</a:t>
            </a:r>
            <a:r>
              <a:rPr lang="en-US" baseline="0" dirty="0" smtClean="0"/>
              <a:t> </a:t>
            </a:r>
            <a:r>
              <a:rPr lang="en-US" baseline="0" dirty="0" err="1" smtClean="0"/>
              <a:t>distorsi</a:t>
            </a:r>
            <a:r>
              <a:rPr lang="en-US" baseline="0" dirty="0" smtClean="0"/>
              <a:t> </a:t>
            </a:r>
            <a:r>
              <a:rPr lang="en-US" baseline="0" dirty="0" err="1" smtClean="0"/>
              <a:t>garis</a:t>
            </a:r>
            <a:r>
              <a:rPr lang="en-US" baseline="0" dirty="0" smtClean="0"/>
              <a:t> di </a:t>
            </a:r>
            <a:r>
              <a:rPr lang="en-US" baseline="0" dirty="0" err="1" smtClean="0"/>
              <a:t>lantai</a:t>
            </a:r>
            <a:r>
              <a:rPr lang="en-US" baseline="0" dirty="0" smtClean="0"/>
              <a:t> </a:t>
            </a:r>
            <a:r>
              <a:rPr lang="en-US" baseline="0" dirty="0" err="1" smtClean="0"/>
              <a:t>kayu</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39</a:t>
            </a:fld>
            <a:endParaRPr lang="en-US"/>
          </a:p>
        </p:txBody>
      </p:sp>
    </p:spTree>
    <p:extLst>
      <p:ext uri="{BB962C8B-B14F-4D97-AF65-F5344CB8AC3E}">
        <p14:creationId xmlns:p14="http://schemas.microsoft.com/office/powerpoint/2010/main" val="3393975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 Gogh </a:t>
            </a:r>
            <a:r>
              <a:rPr lang="en-US" dirty="0" err="1" smtClean="0"/>
              <a:t>memotong</a:t>
            </a:r>
            <a:r>
              <a:rPr lang="en-US" dirty="0" smtClean="0"/>
              <a:t> </a:t>
            </a:r>
            <a:r>
              <a:rPr lang="en-US" dirty="0" err="1" smtClean="0"/>
              <a:t>kupingnya</a:t>
            </a:r>
            <a:r>
              <a:rPr lang="en-US" dirty="0" smtClean="0"/>
              <a:t> </a:t>
            </a:r>
            <a:r>
              <a:rPr lang="en-US" dirty="0" err="1" smtClean="0"/>
              <a:t>sendiri</a:t>
            </a:r>
            <a:r>
              <a:rPr lang="en-US" dirty="0" smtClean="0"/>
              <a:t>, </a:t>
            </a:r>
            <a:r>
              <a:rPr lang="en-US" dirty="0" err="1" smtClean="0"/>
              <a:t>dan</a:t>
            </a:r>
            <a:r>
              <a:rPr lang="en-US" dirty="0" smtClean="0"/>
              <a:t> </a:t>
            </a:r>
            <a:r>
              <a:rPr lang="en-US" dirty="0" err="1" smtClean="0"/>
              <a:t>disini</a:t>
            </a:r>
            <a:r>
              <a:rPr lang="en-US" dirty="0" smtClean="0"/>
              <a:t> </a:t>
            </a:r>
            <a:r>
              <a:rPr lang="en-US" dirty="0" err="1" smtClean="0"/>
              <a:t>dia</a:t>
            </a:r>
            <a:r>
              <a:rPr lang="en-US" dirty="0" smtClean="0"/>
              <a:t> </a:t>
            </a:r>
            <a:r>
              <a:rPr lang="en-US" dirty="0" err="1" smtClean="0"/>
              <a:t>melukiskan</a:t>
            </a:r>
            <a:r>
              <a:rPr lang="en-US" dirty="0" smtClean="0"/>
              <a:t> </a:t>
            </a:r>
            <a:r>
              <a:rPr lang="en-US" dirty="0" err="1" smtClean="0"/>
              <a:t>dirinya</a:t>
            </a:r>
            <a:r>
              <a:rPr lang="en-US" dirty="0" smtClean="0"/>
              <a:t> </a:t>
            </a:r>
            <a:r>
              <a:rPr lang="en-US" dirty="0" err="1" smtClean="0"/>
              <a:t>dengan</a:t>
            </a:r>
            <a:r>
              <a:rPr lang="en-US" dirty="0" smtClean="0"/>
              <a:t> </a:t>
            </a:r>
            <a:r>
              <a:rPr lang="en-US" dirty="0" err="1" smtClean="0"/>
              <a:t>kuping</a:t>
            </a:r>
            <a:r>
              <a:rPr lang="en-US" dirty="0" smtClean="0"/>
              <a:t> yang </a:t>
            </a:r>
            <a:r>
              <a:rPr lang="en-US" dirty="0" err="1" smtClean="0"/>
              <a:t>sedang</a:t>
            </a:r>
            <a:r>
              <a:rPr lang="en-US" dirty="0" smtClean="0"/>
              <a:t> </a:t>
            </a:r>
            <a:r>
              <a:rPr lang="en-US" dirty="0" err="1" smtClean="0"/>
              <a:t>diperban</a:t>
            </a:r>
            <a:r>
              <a:rPr lang="en-US" dirty="0" smtClean="0"/>
              <a:t>. </a:t>
            </a:r>
            <a:r>
              <a:rPr lang="en-US" dirty="0" err="1" smtClean="0"/>
              <a:t>Lukisan</a:t>
            </a:r>
            <a:r>
              <a:rPr lang="en-US" dirty="0" smtClean="0"/>
              <a:t> </a:t>
            </a:r>
            <a:r>
              <a:rPr lang="en-US" dirty="0" err="1" smtClean="0"/>
              <a:t>ini</a:t>
            </a:r>
            <a:r>
              <a:rPr lang="en-US" dirty="0" smtClean="0"/>
              <a:t> </a:t>
            </a:r>
            <a:r>
              <a:rPr lang="en-US" dirty="0" err="1" smtClean="0"/>
              <a:t>dibuat</a:t>
            </a:r>
            <a:r>
              <a:rPr lang="en-US" dirty="0" smtClean="0"/>
              <a:t> 2 </a:t>
            </a:r>
            <a:r>
              <a:rPr lang="en-US" dirty="0" err="1" smtClean="0"/>
              <a:t>minggu</a:t>
            </a:r>
            <a:r>
              <a:rPr lang="en-US" dirty="0" smtClean="0"/>
              <a:t> </a:t>
            </a:r>
            <a:r>
              <a:rPr lang="en-US" dirty="0" err="1" smtClean="0"/>
              <a:t>setelah</a:t>
            </a:r>
            <a:r>
              <a:rPr lang="en-US" dirty="0" smtClean="0"/>
              <a:t> </a:t>
            </a:r>
            <a:r>
              <a:rPr lang="en-US" dirty="0" err="1" smtClean="0"/>
              <a:t>kejadian</a:t>
            </a:r>
            <a:r>
              <a:rPr lang="en-US" dirty="0" smtClean="0"/>
              <a:t> </a:t>
            </a:r>
            <a:r>
              <a:rPr lang="en-US" dirty="0" err="1" smtClean="0"/>
              <a:t>itu</a:t>
            </a:r>
            <a:r>
              <a:rPr lang="en-US" dirty="0" smtClean="0"/>
              <a:t>. </a:t>
            </a:r>
            <a:r>
              <a:rPr lang="en-US" dirty="0" err="1" smtClean="0"/>
              <a:t>Namun</a:t>
            </a:r>
            <a:r>
              <a:rPr lang="en-US" dirty="0" smtClean="0"/>
              <a:t> </a:t>
            </a:r>
            <a:r>
              <a:rPr lang="en-US" dirty="0" err="1" smtClean="0"/>
              <a:t>disini</a:t>
            </a:r>
            <a:r>
              <a:rPr lang="en-US" dirty="0" smtClean="0"/>
              <a:t> </a:t>
            </a:r>
            <a:r>
              <a:rPr lang="en-US" dirty="0" err="1" smtClean="0"/>
              <a:t>dia</a:t>
            </a:r>
            <a:r>
              <a:rPr lang="en-US" dirty="0" smtClean="0"/>
              <a:t> </a:t>
            </a:r>
            <a:r>
              <a:rPr lang="en-US" dirty="0" err="1" smtClean="0"/>
              <a:t>terlihat</a:t>
            </a:r>
            <a:r>
              <a:rPr lang="en-US" dirty="0" smtClean="0"/>
              <a:t> </a:t>
            </a:r>
            <a:r>
              <a:rPr lang="en-US" dirty="0" err="1" smtClean="0"/>
              <a:t>tenang</a:t>
            </a:r>
            <a:r>
              <a:rPr lang="en-US" baseline="0" dirty="0" smtClean="0"/>
              <a:t> </a:t>
            </a:r>
            <a:r>
              <a:rPr lang="en-US" baseline="0" dirty="0" err="1" smtClean="0"/>
              <a:t>dan</a:t>
            </a:r>
            <a:r>
              <a:rPr lang="en-US" baseline="0" dirty="0" smtClean="0"/>
              <a:t> </a:t>
            </a:r>
            <a:r>
              <a:rPr lang="en-US" baseline="0" dirty="0" err="1" smtClean="0"/>
              <a:t>bermartabat</a:t>
            </a:r>
            <a:r>
              <a:rPr lang="en-US" baseline="0" dirty="0" smtClean="0"/>
              <a:t>, </a:t>
            </a:r>
            <a:r>
              <a:rPr lang="en-US" baseline="0" dirty="0" err="1" smtClean="0"/>
              <a:t>menunjukkan</a:t>
            </a:r>
            <a:r>
              <a:rPr lang="en-US" baseline="0" dirty="0" smtClean="0"/>
              <a:t> </a:t>
            </a:r>
            <a:r>
              <a:rPr lang="en-US" baseline="0" dirty="0" err="1" smtClean="0"/>
              <a:t>seorang</a:t>
            </a:r>
            <a:r>
              <a:rPr lang="en-US" baseline="0" dirty="0" smtClean="0"/>
              <a:t> </a:t>
            </a:r>
            <a:r>
              <a:rPr lang="en-US" baseline="0" dirty="0" err="1" smtClean="0"/>
              <a:t>seniman</a:t>
            </a:r>
            <a:r>
              <a:rPr lang="en-US" baseline="0" dirty="0" smtClean="0"/>
              <a:t> yang </a:t>
            </a:r>
            <a:r>
              <a:rPr lang="en-US" baseline="0" dirty="0" err="1" smtClean="0"/>
              <a:t>sudah</a:t>
            </a:r>
            <a:r>
              <a:rPr lang="en-US" baseline="0" dirty="0" smtClean="0"/>
              <a:t> </a:t>
            </a:r>
            <a:r>
              <a:rPr lang="en-US" baseline="0" dirty="0" err="1" smtClean="0"/>
              <a:t>siap</a:t>
            </a:r>
            <a:r>
              <a:rPr lang="en-US" baseline="0" dirty="0" smtClean="0"/>
              <a:t> </a:t>
            </a:r>
            <a:r>
              <a:rPr lang="en-US" baseline="0" dirty="0" err="1" smtClean="0"/>
              <a:t>lagi</a:t>
            </a:r>
            <a:r>
              <a:rPr lang="en-US" baseline="0" dirty="0" smtClean="0"/>
              <a:t> </a:t>
            </a:r>
            <a:r>
              <a:rPr lang="en-US" baseline="0" dirty="0" err="1" smtClean="0"/>
              <a:t>untuk</a:t>
            </a:r>
            <a:r>
              <a:rPr lang="en-US" baseline="0" dirty="0" smtClean="0"/>
              <a:t> </a:t>
            </a:r>
            <a:r>
              <a:rPr lang="en-US" baseline="0" dirty="0" err="1" smtClean="0"/>
              <a:t>bekerja</a:t>
            </a:r>
            <a:r>
              <a:rPr lang="en-US" baseline="0" dirty="0" smtClean="0"/>
              <a:t>, </a:t>
            </a:r>
            <a:r>
              <a:rPr lang="en-US" baseline="0" dirty="0" err="1" smtClean="0"/>
              <a:t>dibungkus</a:t>
            </a:r>
            <a:r>
              <a:rPr lang="en-US" baseline="0" dirty="0" smtClean="0"/>
              <a:t> </a:t>
            </a:r>
            <a:r>
              <a:rPr lang="en-US" baseline="0" dirty="0" err="1" smtClean="0"/>
              <a:t>oleh</a:t>
            </a:r>
            <a:r>
              <a:rPr lang="en-US" baseline="0" dirty="0" smtClean="0"/>
              <a:t> mantel yang </a:t>
            </a:r>
            <a:r>
              <a:rPr lang="en-US" baseline="0" dirty="0" err="1" smtClean="0"/>
              <a:t>tebal</a:t>
            </a:r>
            <a:r>
              <a:rPr lang="en-US" baseline="0" dirty="0" smtClean="0"/>
              <a:t>, </a:t>
            </a:r>
            <a:r>
              <a:rPr lang="en-US" baseline="0" dirty="0" err="1" smtClean="0"/>
              <a:t>distudionya</a:t>
            </a:r>
            <a:r>
              <a:rPr lang="en-US" baseline="0" dirty="0" smtClean="0"/>
              <a:t>. </a:t>
            </a:r>
            <a:r>
              <a:rPr lang="en-US" baseline="0" dirty="0" err="1" smtClean="0"/>
              <a:t>Lihat</a:t>
            </a:r>
            <a:r>
              <a:rPr lang="en-US" baseline="0" dirty="0" smtClean="0"/>
              <a:t> </a:t>
            </a:r>
            <a:r>
              <a:rPr lang="en-US" baseline="0" dirty="0" err="1" smtClean="0"/>
              <a:t>ada</a:t>
            </a:r>
            <a:r>
              <a:rPr lang="en-US" baseline="0" dirty="0" smtClean="0"/>
              <a:t> </a:t>
            </a:r>
            <a:r>
              <a:rPr lang="en-US" baseline="0" dirty="0" err="1" smtClean="0"/>
              <a:t>gambar</a:t>
            </a:r>
            <a:r>
              <a:rPr lang="en-US" baseline="0" dirty="0" smtClean="0"/>
              <a:t> </a:t>
            </a:r>
            <a:r>
              <a:rPr lang="en-US" baseline="0" dirty="0" err="1" smtClean="0"/>
              <a:t>Jepang</a:t>
            </a:r>
            <a:r>
              <a:rPr lang="en-US" baseline="0" dirty="0" smtClean="0"/>
              <a:t> </a:t>
            </a:r>
            <a:r>
              <a:rPr lang="en-US" baseline="0" dirty="0" err="1" smtClean="0"/>
              <a:t>dibelakang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40</a:t>
            </a:fld>
            <a:endParaRPr lang="en-US"/>
          </a:p>
        </p:txBody>
      </p:sp>
    </p:spTree>
    <p:extLst>
      <p:ext uri="{BB962C8B-B14F-4D97-AF65-F5344CB8AC3E}">
        <p14:creationId xmlns:p14="http://schemas.microsoft.com/office/powerpoint/2010/main" val="1846846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Disini</a:t>
            </a:r>
            <a:r>
              <a:rPr lang="en-US" dirty="0" smtClean="0"/>
              <a:t> </a:t>
            </a:r>
            <a:r>
              <a:rPr lang="en-US" dirty="0" err="1" smtClean="0"/>
              <a:t>bintang-bintang</a:t>
            </a:r>
            <a:r>
              <a:rPr lang="en-US" baseline="0" dirty="0" smtClean="0"/>
              <a:t> </a:t>
            </a:r>
            <a:r>
              <a:rPr lang="en-US" baseline="0" dirty="0" err="1" smtClean="0"/>
              <a:t>tampak</a:t>
            </a:r>
            <a:r>
              <a:rPr lang="en-US" baseline="0" dirty="0" smtClean="0"/>
              <a:t> </a:t>
            </a:r>
            <a:r>
              <a:rPr lang="en-US" baseline="0" dirty="0" err="1" smtClean="0"/>
              <a:t>meletup</a:t>
            </a:r>
            <a:r>
              <a:rPr lang="en-US" baseline="0" dirty="0" smtClean="0"/>
              <a:t> </a:t>
            </a:r>
            <a:r>
              <a:rPr lang="en-US" baseline="0" dirty="0" err="1" smtClean="0"/>
              <a:t>seperti</a:t>
            </a:r>
            <a:r>
              <a:rPr lang="en-US" baseline="0" dirty="0" smtClean="0"/>
              <a:t> </a:t>
            </a:r>
            <a:r>
              <a:rPr lang="en-US" baseline="0" dirty="0" err="1" smtClean="0"/>
              <a:t>kembang</a:t>
            </a:r>
            <a:r>
              <a:rPr lang="en-US" baseline="0" dirty="0" smtClean="0"/>
              <a:t> </a:t>
            </a:r>
            <a:r>
              <a:rPr lang="en-US" baseline="0" dirty="0" err="1" smtClean="0"/>
              <a:t>api</a:t>
            </a:r>
            <a:r>
              <a:rPr lang="en-US" baseline="0" dirty="0" smtClean="0"/>
              <a:t>, </a:t>
            </a:r>
            <a:r>
              <a:rPr lang="en-US" baseline="0" dirty="0" err="1" smtClean="0"/>
              <a:t>ditengah</a:t>
            </a:r>
            <a:r>
              <a:rPr lang="en-US" baseline="0" dirty="0" smtClean="0"/>
              <a:t> </a:t>
            </a:r>
            <a:r>
              <a:rPr lang="en-US" baseline="0" dirty="0" err="1" smtClean="0"/>
              <a:t>langit</a:t>
            </a:r>
            <a:r>
              <a:rPr lang="en-US" baseline="0" dirty="0" smtClean="0"/>
              <a:t> yang </a:t>
            </a:r>
            <a:r>
              <a:rPr lang="en-US" baseline="0" dirty="0" err="1" smtClean="0"/>
              <a:t>berdenyut</a:t>
            </a:r>
            <a:r>
              <a:rPr lang="en-US" baseline="0" dirty="0" smtClean="0"/>
              <a:t> </a:t>
            </a:r>
            <a:r>
              <a:rPr lang="en-US" baseline="0" dirty="0" err="1" smtClean="0"/>
              <a:t>dengan</a:t>
            </a:r>
            <a:r>
              <a:rPr lang="en-US" baseline="0" dirty="0" smtClean="0"/>
              <a:t> </a:t>
            </a:r>
            <a:r>
              <a:rPr lang="en-US" baseline="0" dirty="0" err="1" smtClean="0"/>
              <a:t>energi</a:t>
            </a:r>
            <a:r>
              <a:rPr lang="en-US" baseline="0" dirty="0" smtClean="0"/>
              <a:t>. </a:t>
            </a:r>
            <a:r>
              <a:rPr lang="en-US" baseline="0" dirty="0" err="1" smtClean="0"/>
              <a:t>Gabungan</a:t>
            </a:r>
            <a:r>
              <a:rPr lang="en-US" baseline="0" dirty="0" smtClean="0"/>
              <a:t> </a:t>
            </a:r>
            <a:r>
              <a:rPr lang="en-US" baseline="0" dirty="0" err="1" smtClean="0"/>
              <a:t>antara</a:t>
            </a:r>
            <a:r>
              <a:rPr lang="en-US" baseline="0" dirty="0" smtClean="0"/>
              <a:t> </a:t>
            </a:r>
            <a:r>
              <a:rPr lang="en-US" baseline="0" dirty="0" err="1" smtClean="0"/>
              <a:t>observasi</a:t>
            </a:r>
            <a:r>
              <a:rPr lang="en-US" baseline="0" dirty="0" smtClean="0"/>
              <a:t>, </a:t>
            </a:r>
            <a:r>
              <a:rPr lang="en-US" baseline="0" dirty="0" err="1" smtClean="0"/>
              <a:t>memori</a:t>
            </a:r>
            <a:r>
              <a:rPr lang="en-US" baseline="0" dirty="0" smtClean="0"/>
              <a:t> </a:t>
            </a:r>
            <a:r>
              <a:rPr lang="en-US" baseline="0" dirty="0" err="1" smtClean="0"/>
              <a:t>dan</a:t>
            </a:r>
            <a:r>
              <a:rPr lang="en-US" baseline="0" dirty="0" smtClean="0"/>
              <a:t> </a:t>
            </a:r>
            <a:r>
              <a:rPr lang="en-US" baseline="0" dirty="0" err="1" smtClean="0"/>
              <a:t>imajinasi</a:t>
            </a:r>
            <a:r>
              <a:rPr lang="en-US" baseline="0" dirty="0" smtClean="0"/>
              <a:t>. </a:t>
            </a:r>
            <a:r>
              <a:rPr lang="en-US" baseline="0" dirty="0" err="1" smtClean="0"/>
              <a:t>Meskipun</a:t>
            </a:r>
            <a:r>
              <a:rPr lang="en-US" baseline="0" dirty="0" smtClean="0"/>
              <a:t> </a:t>
            </a:r>
            <a:r>
              <a:rPr lang="en-US" baseline="0" dirty="0" err="1" smtClean="0"/>
              <a:t>komposisinya</a:t>
            </a:r>
            <a:r>
              <a:rPr lang="en-US" baseline="0" dirty="0" smtClean="0"/>
              <a:t> </a:t>
            </a:r>
            <a:r>
              <a:rPr lang="en-US" baseline="0" dirty="0" err="1" smtClean="0"/>
              <a:t>asimetris</a:t>
            </a:r>
            <a:r>
              <a:rPr lang="en-US" baseline="0" dirty="0" smtClean="0"/>
              <a:t>, </a:t>
            </a:r>
            <a:r>
              <a:rPr lang="en-US" baseline="0" dirty="0" err="1" smtClean="0"/>
              <a:t>dan</a:t>
            </a:r>
            <a:r>
              <a:rPr lang="en-US" baseline="0" dirty="0" smtClean="0"/>
              <a:t> </a:t>
            </a:r>
            <a:r>
              <a:rPr lang="en-US" baseline="0" dirty="0" err="1" smtClean="0"/>
              <a:t>pengaturan</a:t>
            </a:r>
            <a:r>
              <a:rPr lang="en-US" baseline="0" dirty="0" smtClean="0"/>
              <a:t> </a:t>
            </a:r>
            <a:r>
              <a:rPr lang="en-US" baseline="0" dirty="0" err="1" smtClean="0"/>
              <a:t>bintang</a:t>
            </a:r>
            <a:r>
              <a:rPr lang="en-US" baseline="0" dirty="0" smtClean="0"/>
              <a:t> yang </a:t>
            </a:r>
            <a:r>
              <a:rPr lang="en-US" baseline="0" dirty="0" err="1" smtClean="0"/>
              <a:t>berisik</a:t>
            </a:r>
            <a:r>
              <a:rPr lang="en-US" baseline="0" dirty="0" smtClean="0"/>
              <a:t>, </a:t>
            </a:r>
            <a:r>
              <a:rPr lang="en-US" baseline="0" dirty="0" err="1" smtClean="0"/>
              <a:t>tapi</a:t>
            </a:r>
            <a:r>
              <a:rPr lang="en-US" baseline="0" dirty="0" smtClean="0"/>
              <a:t> </a:t>
            </a:r>
            <a:r>
              <a:rPr lang="en-US" baseline="0" dirty="0" err="1" smtClean="0"/>
              <a:t>lukisan</a:t>
            </a:r>
            <a:r>
              <a:rPr lang="en-US" baseline="0" dirty="0" smtClean="0"/>
              <a:t> </a:t>
            </a:r>
            <a:r>
              <a:rPr lang="en-US" baseline="0" dirty="0" err="1" smtClean="0"/>
              <a:t>ini</a:t>
            </a:r>
            <a:r>
              <a:rPr lang="en-US" baseline="0" dirty="0" smtClean="0"/>
              <a:t> </a:t>
            </a:r>
            <a:r>
              <a:rPr lang="en-US" baseline="0" dirty="0" err="1" smtClean="0"/>
              <a:t>punya</a:t>
            </a:r>
            <a:r>
              <a:rPr lang="en-US" baseline="0" dirty="0" smtClean="0"/>
              <a:t> </a:t>
            </a:r>
            <a:r>
              <a:rPr lang="en-US" baseline="0" dirty="0" err="1" smtClean="0"/>
              <a:t>nuansa</a:t>
            </a:r>
            <a:r>
              <a:rPr lang="en-US" baseline="0" dirty="0" smtClean="0"/>
              <a:t> </a:t>
            </a:r>
            <a:r>
              <a:rPr lang="en-US" baseline="0" dirty="0" err="1" smtClean="0"/>
              <a:t>ketenangan</a:t>
            </a:r>
            <a:r>
              <a:rPr lang="en-US" baseline="0" dirty="0" smtClean="0"/>
              <a:t> yang </a:t>
            </a:r>
            <a:r>
              <a:rPr lang="en-US" baseline="0" dirty="0" err="1" smtClean="0"/>
              <a:t>sederhana</a:t>
            </a:r>
            <a:r>
              <a:rPr lang="en-US" baseline="0" dirty="0" smtClean="0"/>
              <a:t>. Van Gogh </a:t>
            </a:r>
            <a:r>
              <a:rPr lang="en-US" baseline="0" dirty="0" err="1" smtClean="0"/>
              <a:t>menggunakan</a:t>
            </a:r>
            <a:r>
              <a:rPr lang="en-US" baseline="0" dirty="0" smtClean="0"/>
              <a:t> </a:t>
            </a:r>
            <a:r>
              <a:rPr lang="en-US" baseline="0" dirty="0" err="1" smtClean="0"/>
              <a:t>sapuan</a:t>
            </a:r>
            <a:r>
              <a:rPr lang="en-US" baseline="0" dirty="0" smtClean="0"/>
              <a:t> </a:t>
            </a:r>
            <a:r>
              <a:rPr lang="en-US" baseline="0" dirty="0" err="1" smtClean="0"/>
              <a:t>kuas</a:t>
            </a:r>
            <a:r>
              <a:rPr lang="en-US" baseline="0" dirty="0" smtClean="0"/>
              <a:t> yang </a:t>
            </a:r>
            <a:r>
              <a:rPr lang="en-US" baseline="0" dirty="0" err="1" smtClean="0"/>
              <a:t>berbeda</a:t>
            </a:r>
            <a:r>
              <a:rPr lang="en-US" baseline="0" dirty="0" smtClean="0"/>
              <a:t> </a:t>
            </a:r>
            <a:r>
              <a:rPr lang="en-US" baseline="0" dirty="0" err="1" smtClean="0"/>
              <a:t>pada</a:t>
            </a:r>
            <a:r>
              <a:rPr lang="en-US" baseline="0" dirty="0" smtClean="0"/>
              <a:t> </a:t>
            </a:r>
            <a:r>
              <a:rPr lang="en-US" baseline="0" dirty="0" err="1" smtClean="0"/>
              <a:t>pohon</a:t>
            </a:r>
            <a:r>
              <a:rPr lang="en-US" baseline="0" dirty="0" smtClean="0"/>
              <a:t> </a:t>
            </a:r>
            <a:r>
              <a:rPr lang="en-US" baseline="0" dirty="0" err="1" smtClean="0"/>
              <a:t>dan</a:t>
            </a:r>
            <a:r>
              <a:rPr lang="en-US" baseline="0" dirty="0" smtClean="0"/>
              <a:t> </a:t>
            </a:r>
            <a:r>
              <a:rPr lang="en-US" baseline="0" dirty="0" err="1" smtClean="0"/>
              <a:t>langit</a:t>
            </a:r>
            <a:r>
              <a:rPr lang="en-US" baseline="0" dirty="0" smtClean="0"/>
              <a:t>. </a:t>
            </a:r>
            <a:r>
              <a:rPr lang="en-US" baseline="0" dirty="0" err="1" smtClean="0"/>
              <a:t>Pohonnya</a:t>
            </a:r>
            <a:r>
              <a:rPr lang="en-US" baseline="0" dirty="0" smtClean="0"/>
              <a:t> </a:t>
            </a:r>
            <a:r>
              <a:rPr lang="en-US" baseline="0" dirty="0" err="1" smtClean="0"/>
              <a:t>sapuan</a:t>
            </a:r>
            <a:r>
              <a:rPr lang="en-US" baseline="0" dirty="0" smtClean="0"/>
              <a:t> </a:t>
            </a:r>
            <a:r>
              <a:rPr lang="en-US" baseline="0" dirty="0" err="1" smtClean="0"/>
              <a:t>panjang</a:t>
            </a:r>
            <a:r>
              <a:rPr lang="en-US" baseline="0" dirty="0" smtClean="0"/>
              <a:t> </a:t>
            </a:r>
            <a:r>
              <a:rPr lang="en-US" baseline="0" dirty="0" err="1" smtClean="0"/>
              <a:t>keatas</a:t>
            </a:r>
            <a:r>
              <a:rPr lang="en-US" baseline="0" dirty="0" smtClean="0"/>
              <a:t> </a:t>
            </a:r>
            <a:r>
              <a:rPr lang="en-US" baseline="0" dirty="0" err="1" smtClean="0"/>
              <a:t>dan</a:t>
            </a:r>
            <a:r>
              <a:rPr lang="en-US" baseline="0" dirty="0" smtClean="0"/>
              <a:t> </a:t>
            </a:r>
            <a:r>
              <a:rPr lang="en-US" baseline="0" dirty="0" err="1" smtClean="0"/>
              <a:t>kebawah</a:t>
            </a:r>
            <a:r>
              <a:rPr lang="en-US" baseline="0" dirty="0" smtClean="0"/>
              <a:t>, </a:t>
            </a:r>
            <a:r>
              <a:rPr lang="en-US" baseline="0" dirty="0" err="1" smtClean="0"/>
              <a:t>sedangkan</a:t>
            </a:r>
            <a:r>
              <a:rPr lang="en-US" baseline="0" dirty="0" smtClean="0"/>
              <a:t> </a:t>
            </a:r>
            <a:r>
              <a:rPr lang="en-US" baseline="0" dirty="0" err="1" smtClean="0"/>
              <a:t>bintang</a:t>
            </a:r>
            <a:r>
              <a:rPr lang="en-US" baseline="0" dirty="0" smtClean="0"/>
              <a:t> </a:t>
            </a:r>
            <a:r>
              <a:rPr lang="en-US" baseline="0" dirty="0" err="1" smtClean="0"/>
              <a:t>sapuannya</a:t>
            </a:r>
            <a:r>
              <a:rPr lang="en-US" baseline="0" dirty="0" smtClean="0"/>
              <a:t> </a:t>
            </a:r>
            <a:r>
              <a:rPr lang="en-US" baseline="0" dirty="0" err="1" smtClean="0"/>
              <a:t>berputar</a:t>
            </a:r>
            <a:r>
              <a:rPr lang="en-US" baseline="0" dirty="0" smtClean="0"/>
              <a:t> </a:t>
            </a:r>
            <a:r>
              <a:rPr lang="en-US" baseline="0" dirty="0" err="1" smtClean="0"/>
              <a:t>melingkar</a:t>
            </a:r>
            <a:r>
              <a:rPr lang="en-US" baseline="0" dirty="0" smtClean="0"/>
              <a:t>. </a:t>
            </a:r>
            <a:r>
              <a:rPr lang="en-US" baseline="0" dirty="0" err="1" smtClean="0"/>
              <a:t>Kuasnya</a:t>
            </a:r>
            <a:r>
              <a:rPr lang="en-US" baseline="0" dirty="0" smtClean="0"/>
              <a:t> </a:t>
            </a:r>
            <a:r>
              <a:rPr lang="en-US" baseline="0" dirty="0" err="1" smtClean="0"/>
              <a:t>juga</a:t>
            </a:r>
            <a:r>
              <a:rPr lang="en-US" baseline="0" dirty="0" smtClean="0"/>
              <a:t> </a:t>
            </a:r>
            <a:r>
              <a:rPr lang="en-US" baseline="0" dirty="0" err="1" smtClean="0"/>
              <a:t>tampaknya</a:t>
            </a:r>
            <a:r>
              <a:rPr lang="en-US" baseline="0" dirty="0" smtClean="0"/>
              <a:t> </a:t>
            </a:r>
            <a:r>
              <a:rPr lang="en-US" baseline="0" dirty="0" err="1" smtClean="0"/>
              <a:t>penuh</a:t>
            </a:r>
            <a:r>
              <a:rPr lang="en-US" baseline="0" dirty="0" smtClean="0"/>
              <a:t> </a:t>
            </a:r>
            <a:r>
              <a:rPr lang="en-US" baseline="0" dirty="0" err="1" smtClean="0"/>
              <a:t>dengan</a:t>
            </a:r>
            <a:r>
              <a:rPr lang="en-US" baseline="0" dirty="0" smtClean="0"/>
              <a:t> cat, </a:t>
            </a:r>
            <a:r>
              <a:rPr lang="en-US" baseline="0" dirty="0" err="1" smtClean="0"/>
              <a:t>tebal</a:t>
            </a:r>
            <a:r>
              <a:rPr lang="en-US" baseline="0" dirty="0" smtClean="0"/>
              <a:t>. </a:t>
            </a:r>
            <a:r>
              <a:rPr lang="en-US" baseline="0" dirty="0" err="1" smtClean="0"/>
              <a:t>Seakan-akan</a:t>
            </a:r>
            <a:r>
              <a:rPr lang="en-US" baseline="0" dirty="0" smtClean="0"/>
              <a:t> canvas </a:t>
            </a:r>
            <a:r>
              <a:rPr lang="en-US" baseline="0" dirty="0" err="1" smtClean="0"/>
              <a:t>ini</a:t>
            </a:r>
            <a:r>
              <a:rPr lang="en-US" baseline="0" dirty="0" smtClean="0"/>
              <a:t> </a:t>
            </a:r>
            <a:r>
              <a:rPr lang="en-US" baseline="0" dirty="0" err="1" smtClean="0"/>
              <a:t>berdenyut</a:t>
            </a:r>
            <a:r>
              <a:rPr lang="en-US" baseline="0" dirty="0" smtClean="0"/>
              <a:t> </a:t>
            </a:r>
            <a:r>
              <a:rPr lang="en-US" baseline="0" dirty="0" err="1" smtClean="0"/>
              <a:t>dan</a:t>
            </a:r>
            <a:r>
              <a:rPr lang="en-US" baseline="0" dirty="0" smtClean="0"/>
              <a:t> </a:t>
            </a:r>
            <a:r>
              <a:rPr lang="en-US" baseline="0" dirty="0" err="1" smtClean="0"/>
              <a:t>bergerak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41</a:t>
            </a:fld>
            <a:endParaRPr lang="en-US"/>
          </a:p>
        </p:txBody>
      </p:sp>
    </p:spTree>
    <p:extLst>
      <p:ext uri="{BB962C8B-B14F-4D97-AF65-F5344CB8AC3E}">
        <p14:creationId xmlns:p14="http://schemas.microsoft.com/office/powerpoint/2010/main" val="1412004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Lihat</a:t>
            </a:r>
            <a:r>
              <a:rPr lang="en-US" baseline="0" dirty="0" smtClean="0"/>
              <a:t> </a:t>
            </a:r>
            <a:r>
              <a:rPr lang="en-US" baseline="0" dirty="0" err="1" smtClean="0"/>
              <a:t>energi</a:t>
            </a:r>
            <a:r>
              <a:rPr lang="en-US" baseline="0" dirty="0" smtClean="0"/>
              <a:t> yang </a:t>
            </a:r>
            <a:r>
              <a:rPr lang="en-US" baseline="0" dirty="0" err="1" smtClean="0"/>
              <a:t>berombak-ombak</a:t>
            </a:r>
            <a:r>
              <a:rPr lang="en-US" baseline="0" dirty="0" smtClean="0"/>
              <a:t>, </a:t>
            </a:r>
            <a:r>
              <a:rPr lang="en-US" baseline="0" dirty="0" err="1" smtClean="0"/>
              <a:t>pada</a:t>
            </a:r>
            <a:r>
              <a:rPr lang="en-US" baseline="0" dirty="0" smtClean="0"/>
              <a:t> </a:t>
            </a:r>
            <a:r>
              <a:rPr lang="en-US" baseline="0" dirty="0" err="1" smtClean="0"/>
              <a:t>awan</a:t>
            </a:r>
            <a:r>
              <a:rPr lang="en-US" baseline="0" dirty="0" smtClean="0"/>
              <a:t>, yang </a:t>
            </a:r>
            <a:r>
              <a:rPr lang="en-US" baseline="0" dirty="0" err="1" smtClean="0"/>
              <a:t>dikontraskan</a:t>
            </a:r>
            <a:r>
              <a:rPr lang="en-US" baseline="0" dirty="0" smtClean="0"/>
              <a:t> </a:t>
            </a:r>
            <a:r>
              <a:rPr lang="en-US" baseline="0" dirty="0" err="1" smtClean="0"/>
              <a:t>dengan</a:t>
            </a:r>
            <a:r>
              <a:rPr lang="en-US" baseline="0" dirty="0" smtClean="0"/>
              <a:t> </a:t>
            </a:r>
            <a:r>
              <a:rPr lang="en-US" baseline="0" dirty="0" err="1" smtClean="0"/>
              <a:t>bentuk</a:t>
            </a:r>
            <a:r>
              <a:rPr lang="en-US" baseline="0" dirty="0" smtClean="0"/>
              <a:t> </a:t>
            </a:r>
            <a:r>
              <a:rPr lang="en-US" baseline="0" dirty="0" err="1" smtClean="0"/>
              <a:t>pohon</a:t>
            </a:r>
            <a:r>
              <a:rPr lang="en-US" baseline="0" dirty="0" smtClean="0"/>
              <a:t> cypress yang </a:t>
            </a:r>
            <a:r>
              <a:rPr lang="en-US" baseline="0" dirty="0" err="1" smtClean="0"/>
              <a:t>menjulang</a:t>
            </a:r>
            <a:r>
              <a:rPr lang="en-US" baseline="0" dirty="0" smtClean="0"/>
              <a:t> </a:t>
            </a:r>
            <a:r>
              <a:rPr lang="en-US" baseline="0" dirty="0" err="1" smtClean="0"/>
              <a:t>vertikal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42</a:t>
            </a:fld>
            <a:endParaRPr lang="en-US"/>
          </a:p>
        </p:txBody>
      </p:sp>
    </p:spTree>
    <p:extLst>
      <p:ext uri="{BB962C8B-B14F-4D97-AF65-F5344CB8AC3E}">
        <p14:creationId xmlns:p14="http://schemas.microsoft.com/office/powerpoint/2010/main" val="3460776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 Nouveau </a:t>
            </a:r>
            <a:r>
              <a:rPr lang="en-US" dirty="0" err="1" smtClean="0"/>
              <a:t>terlahir</a:t>
            </a:r>
            <a:r>
              <a:rPr lang="en-US" dirty="0" smtClean="0"/>
              <a:t> di </a:t>
            </a:r>
            <a:r>
              <a:rPr lang="en-US" dirty="0" err="1" smtClean="0"/>
              <a:t>Eropa</a:t>
            </a:r>
            <a:r>
              <a:rPr lang="en-US" dirty="0" smtClean="0"/>
              <a:t> di </a:t>
            </a:r>
            <a:r>
              <a:rPr lang="en-US" dirty="0" err="1" smtClean="0"/>
              <a:t>akhir</a:t>
            </a:r>
            <a:r>
              <a:rPr lang="en-US" baseline="0" dirty="0" smtClean="0"/>
              <a:t> </a:t>
            </a:r>
            <a:r>
              <a:rPr lang="en-US" baseline="0" dirty="0" err="1" smtClean="0"/>
              <a:t>abad</a:t>
            </a:r>
            <a:r>
              <a:rPr lang="en-US" baseline="0" dirty="0" smtClean="0"/>
              <a:t> 19. </a:t>
            </a:r>
            <a:r>
              <a:rPr lang="en-US" baseline="0" dirty="0" err="1" smtClean="0"/>
              <a:t>Mengambil</a:t>
            </a:r>
            <a:r>
              <a:rPr lang="en-US" baseline="0" dirty="0" smtClean="0"/>
              <a:t> </a:t>
            </a:r>
            <a:r>
              <a:rPr lang="en-US" baseline="0" dirty="0" err="1" smtClean="0"/>
              <a:t>namanya</a:t>
            </a:r>
            <a:r>
              <a:rPr lang="en-US" baseline="0" dirty="0" smtClean="0"/>
              <a:t> </a:t>
            </a:r>
            <a:r>
              <a:rPr lang="en-US" baseline="0" dirty="0" err="1" smtClean="0"/>
              <a:t>dari</a:t>
            </a:r>
            <a:r>
              <a:rPr lang="en-US" baseline="0" dirty="0" smtClean="0"/>
              <a:t> </a:t>
            </a:r>
            <a:r>
              <a:rPr lang="en-US" baseline="0" dirty="0" err="1" smtClean="0"/>
              <a:t>sebuah</a:t>
            </a:r>
            <a:r>
              <a:rPr lang="en-US" baseline="0" dirty="0" smtClean="0"/>
              <a:t> </a:t>
            </a:r>
            <a:r>
              <a:rPr lang="en-US" baseline="0" dirty="0" err="1" smtClean="0"/>
              <a:t>toko</a:t>
            </a:r>
            <a:r>
              <a:rPr lang="en-US" baseline="0" dirty="0" smtClean="0"/>
              <a:t> </a:t>
            </a:r>
            <a:r>
              <a:rPr lang="en-US" baseline="0" dirty="0" err="1" smtClean="0"/>
              <a:t>jual-beli</a:t>
            </a:r>
            <a:r>
              <a:rPr lang="en-US" baseline="0" dirty="0" smtClean="0"/>
              <a:t> </a:t>
            </a:r>
            <a:r>
              <a:rPr lang="en-US" baseline="0" dirty="0" err="1" smtClean="0"/>
              <a:t>karya</a:t>
            </a:r>
            <a:r>
              <a:rPr lang="en-US" baseline="0" dirty="0" smtClean="0"/>
              <a:t> </a:t>
            </a:r>
            <a:r>
              <a:rPr lang="en-US" baseline="0" dirty="0" err="1" smtClean="0"/>
              <a:t>seni</a:t>
            </a:r>
            <a:r>
              <a:rPr lang="en-US" baseline="0" dirty="0" smtClean="0"/>
              <a:t> di Paris </a:t>
            </a:r>
            <a:r>
              <a:rPr lang="en-US" baseline="0" dirty="0" err="1" smtClean="0"/>
              <a:t>oleh</a:t>
            </a:r>
            <a:r>
              <a:rPr lang="en-US" baseline="0" dirty="0" smtClean="0"/>
              <a:t> </a:t>
            </a:r>
            <a:r>
              <a:rPr lang="en-US" baseline="0" dirty="0" err="1" smtClean="0"/>
              <a:t>pedagang</a:t>
            </a:r>
            <a:r>
              <a:rPr lang="en-US" baseline="0" dirty="0" smtClean="0"/>
              <a:t> </a:t>
            </a:r>
            <a:r>
              <a:rPr lang="en-US" baseline="0" dirty="0" err="1" smtClean="0"/>
              <a:t>bernama</a:t>
            </a:r>
            <a:r>
              <a:rPr lang="en-US" baseline="0" dirty="0" smtClean="0"/>
              <a:t> </a:t>
            </a:r>
            <a:r>
              <a:rPr lang="en-US" baseline="0" dirty="0" err="1" smtClean="0"/>
              <a:t>Siegfrid</a:t>
            </a:r>
            <a:r>
              <a:rPr lang="en-US" baseline="0" dirty="0" smtClean="0"/>
              <a:t> Bing. Gaya yang </a:t>
            </a:r>
            <a:r>
              <a:rPr lang="en-US" baseline="0" dirty="0" err="1" smtClean="0"/>
              <a:t>sangat</a:t>
            </a:r>
            <a:r>
              <a:rPr lang="en-US" baseline="0" dirty="0" smtClean="0"/>
              <a:t> </a:t>
            </a:r>
            <a:r>
              <a:rPr lang="en-US" baseline="0" dirty="0" err="1" smtClean="0"/>
              <a:t>dekoratif</a:t>
            </a:r>
            <a:r>
              <a:rPr lang="en-US" baseline="0" dirty="0" smtClean="0"/>
              <a:t>, </a:t>
            </a:r>
            <a:r>
              <a:rPr lang="en-US" baseline="0" dirty="0" err="1" smtClean="0"/>
              <a:t>terdiri</a:t>
            </a:r>
            <a:r>
              <a:rPr lang="en-US" baseline="0" dirty="0" smtClean="0"/>
              <a:t> </a:t>
            </a:r>
            <a:r>
              <a:rPr lang="en-US" baseline="0" dirty="0" err="1" smtClean="0"/>
              <a:t>dari</a:t>
            </a:r>
            <a:r>
              <a:rPr lang="en-US" baseline="0" dirty="0" smtClean="0"/>
              <a:t> </a:t>
            </a:r>
            <a:r>
              <a:rPr lang="en-US" baseline="0" dirty="0" err="1" smtClean="0"/>
              <a:t>bentuk-bentuk</a:t>
            </a:r>
            <a:r>
              <a:rPr lang="en-US" baseline="0" dirty="0" smtClean="0"/>
              <a:t> </a:t>
            </a:r>
            <a:r>
              <a:rPr lang="en-US" baseline="0" dirty="0" err="1" smtClean="0"/>
              <a:t>organik</a:t>
            </a:r>
            <a:r>
              <a:rPr lang="en-US" baseline="0" dirty="0" smtClean="0"/>
              <a:t>, </a:t>
            </a:r>
            <a:r>
              <a:rPr lang="en-US" baseline="0" dirty="0" err="1" smtClean="0"/>
              <a:t>lengkungan</a:t>
            </a:r>
            <a:r>
              <a:rPr lang="en-US" baseline="0" dirty="0" smtClean="0"/>
              <a:t> yang </a:t>
            </a:r>
            <a:r>
              <a:rPr lang="en-US" baseline="0" dirty="0" err="1" smtClean="0"/>
              <a:t>mengalir</a:t>
            </a:r>
            <a:r>
              <a:rPr lang="en-US" baseline="0" dirty="0" smtClean="0"/>
              <a:t> </a:t>
            </a:r>
            <a:r>
              <a:rPr lang="en-US" baseline="0" dirty="0" err="1" smtClean="0"/>
              <a:t>dengan</a:t>
            </a:r>
            <a:r>
              <a:rPr lang="en-US" baseline="0" dirty="0" smtClean="0"/>
              <a:t> </a:t>
            </a:r>
            <a:r>
              <a:rPr lang="en-US" baseline="0" dirty="0" err="1" smtClean="0"/>
              <a:t>dinamis</a:t>
            </a:r>
            <a:r>
              <a:rPr lang="en-US" baseline="0" dirty="0" smtClean="0"/>
              <a:t>. Di </a:t>
            </a:r>
            <a:r>
              <a:rPr lang="en-US" baseline="0" dirty="0" err="1" smtClean="0"/>
              <a:t>Jerman</a:t>
            </a:r>
            <a:r>
              <a:rPr lang="en-US" baseline="0" dirty="0" smtClean="0"/>
              <a:t> </a:t>
            </a:r>
            <a:r>
              <a:rPr lang="en-US" baseline="0" dirty="0" err="1" smtClean="0"/>
              <a:t>lebih</a:t>
            </a:r>
            <a:r>
              <a:rPr lang="en-US" baseline="0" dirty="0" smtClean="0"/>
              <a:t> </a:t>
            </a:r>
            <a:r>
              <a:rPr lang="en-US" baseline="0" dirty="0" err="1" smtClean="0"/>
              <a:t>dikenal</a:t>
            </a:r>
            <a:r>
              <a:rPr lang="en-US" baseline="0" dirty="0" smtClean="0"/>
              <a:t> </a:t>
            </a:r>
            <a:r>
              <a:rPr lang="en-US" baseline="0" dirty="0" err="1" smtClean="0"/>
              <a:t>dengan</a:t>
            </a:r>
            <a:r>
              <a:rPr lang="en-US" baseline="0" dirty="0" smtClean="0"/>
              <a:t> </a:t>
            </a:r>
            <a:r>
              <a:rPr lang="en-US" baseline="0" dirty="0" err="1" smtClean="0"/>
              <a:t>nama</a:t>
            </a:r>
            <a:r>
              <a:rPr lang="en-US" baseline="0" dirty="0" smtClean="0"/>
              <a:t> </a:t>
            </a:r>
            <a:r>
              <a:rPr lang="en-US" baseline="0" dirty="0" err="1" smtClean="0"/>
              <a:t>Jugendstil</a:t>
            </a:r>
            <a:r>
              <a:rPr lang="en-US" baseline="0" dirty="0" smtClean="0"/>
              <a:t>, </a:t>
            </a:r>
            <a:r>
              <a:rPr lang="en-US" baseline="0" dirty="0" err="1" smtClean="0"/>
              <a:t>berhubungan</a:t>
            </a:r>
            <a:r>
              <a:rPr lang="en-US" baseline="0" dirty="0" smtClean="0"/>
              <a:t> </a:t>
            </a:r>
            <a:r>
              <a:rPr lang="en-US" baseline="0" dirty="0" err="1" smtClean="0"/>
              <a:t>dengan</a:t>
            </a:r>
            <a:r>
              <a:rPr lang="en-US" baseline="0" dirty="0" smtClean="0"/>
              <a:t> </a:t>
            </a:r>
            <a:r>
              <a:rPr lang="en-US" baseline="0" dirty="0" err="1" smtClean="0"/>
              <a:t>majalah</a:t>
            </a:r>
            <a:r>
              <a:rPr lang="en-US" baseline="0" dirty="0" smtClean="0"/>
              <a:t> </a:t>
            </a:r>
            <a:r>
              <a:rPr lang="en-US" baseline="0" dirty="0" err="1" smtClean="0"/>
              <a:t>populer</a:t>
            </a:r>
            <a:r>
              <a:rPr lang="en-US" baseline="0" dirty="0" smtClean="0"/>
              <a:t> </a:t>
            </a:r>
            <a:r>
              <a:rPr lang="en-US" baseline="0" dirty="0" err="1" smtClean="0"/>
              <a:t>saat</a:t>
            </a:r>
            <a:r>
              <a:rPr lang="en-US" baseline="0" dirty="0" smtClean="0"/>
              <a:t> </a:t>
            </a:r>
            <a:r>
              <a:rPr lang="en-US" baseline="0" dirty="0" err="1" smtClean="0"/>
              <a:t>itu</a:t>
            </a:r>
            <a:r>
              <a:rPr lang="en-US" baseline="0" dirty="0" smtClean="0"/>
              <a:t> Die </a:t>
            </a:r>
            <a:r>
              <a:rPr lang="en-US" baseline="0" dirty="0" err="1" smtClean="0"/>
              <a:t>Jugend</a:t>
            </a:r>
            <a:r>
              <a:rPr lang="en-US" baseline="0" dirty="0" smtClean="0"/>
              <a:t>.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karya-karya</a:t>
            </a:r>
            <a:r>
              <a:rPr lang="en-US" baseline="0" dirty="0" smtClean="0"/>
              <a:t> </a:t>
            </a:r>
            <a:r>
              <a:rPr lang="en-US" baseline="0" dirty="0" err="1" smtClean="0"/>
              <a:t>Jepang</a:t>
            </a:r>
            <a:r>
              <a:rPr lang="en-US" baseline="0" dirty="0" smtClean="0"/>
              <a:t> Katsushika Hokusai.</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44</a:t>
            </a:fld>
            <a:endParaRPr lang="en-US"/>
          </a:p>
        </p:txBody>
      </p:sp>
    </p:spTree>
    <p:extLst>
      <p:ext uri="{BB962C8B-B14F-4D97-AF65-F5344CB8AC3E}">
        <p14:creationId xmlns:p14="http://schemas.microsoft.com/office/powerpoint/2010/main" val="347926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karya-karya</a:t>
            </a:r>
            <a:r>
              <a:rPr lang="en-US" baseline="0" dirty="0" smtClean="0"/>
              <a:t> </a:t>
            </a:r>
            <a:r>
              <a:rPr lang="en-US" baseline="0" dirty="0" err="1" smtClean="0"/>
              <a:t>Jepang</a:t>
            </a:r>
            <a:r>
              <a:rPr lang="en-US" baseline="0" dirty="0" smtClean="0"/>
              <a:t> Katsushika Hokusai, </a:t>
            </a:r>
            <a:r>
              <a:rPr lang="en-US" baseline="0" dirty="0" err="1" smtClean="0"/>
              <a:t>terutama</a:t>
            </a:r>
            <a:r>
              <a:rPr lang="en-US" baseline="0" dirty="0" smtClean="0"/>
              <a:t> </a:t>
            </a:r>
            <a:r>
              <a:rPr lang="en-US" baseline="0" dirty="0" err="1" smtClean="0"/>
              <a:t>lekukan</a:t>
            </a:r>
            <a:r>
              <a:rPr lang="en-US" baseline="0" dirty="0" smtClean="0"/>
              <a:t> </a:t>
            </a:r>
            <a:r>
              <a:rPr lang="en-US" baseline="0" dirty="0" err="1" smtClean="0"/>
              <a:t>dan</a:t>
            </a:r>
            <a:r>
              <a:rPr lang="en-US" baseline="0" dirty="0" smtClean="0"/>
              <a:t> </a:t>
            </a:r>
            <a:r>
              <a:rPr lang="en-US" baseline="0" dirty="0" err="1" smtClean="0"/>
              <a:t>lengkungannya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45</a:t>
            </a:fld>
            <a:endParaRPr lang="en-US"/>
          </a:p>
        </p:txBody>
      </p:sp>
    </p:spTree>
    <p:extLst>
      <p:ext uri="{BB962C8B-B14F-4D97-AF65-F5344CB8AC3E}">
        <p14:creationId xmlns:p14="http://schemas.microsoft.com/office/powerpoint/2010/main" val="2866189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Seniman</a:t>
            </a:r>
            <a:r>
              <a:rPr lang="en-US" dirty="0" smtClean="0"/>
              <a:t> Art Nouveau yang paling </a:t>
            </a:r>
            <a:r>
              <a:rPr lang="en-US" dirty="0" err="1" smtClean="0"/>
              <a:t>terkenal</a:t>
            </a:r>
            <a:r>
              <a:rPr lang="en-US" dirty="0" smtClean="0"/>
              <a:t>,</a:t>
            </a:r>
            <a:r>
              <a:rPr lang="en-US" baseline="0" dirty="0" smtClean="0"/>
              <a:t> </a:t>
            </a:r>
            <a:r>
              <a:rPr lang="en-US" baseline="0" dirty="0" err="1" smtClean="0"/>
              <a:t>dan</a:t>
            </a:r>
            <a:r>
              <a:rPr lang="en-US" baseline="0" dirty="0" smtClean="0"/>
              <a:t> </a:t>
            </a:r>
            <a:r>
              <a:rPr lang="en-US" baseline="0" dirty="0" err="1" smtClean="0"/>
              <a:t>begitu</a:t>
            </a:r>
            <a:r>
              <a:rPr lang="en-US" baseline="0" dirty="0" smtClean="0"/>
              <a:t> </a:t>
            </a:r>
            <a:r>
              <a:rPr lang="en-US" baseline="0" dirty="0" err="1" smtClean="0"/>
              <a:t>menggambarkan</a:t>
            </a:r>
            <a:r>
              <a:rPr lang="en-US" baseline="0" dirty="0" smtClean="0"/>
              <a:t> </a:t>
            </a:r>
            <a:r>
              <a:rPr lang="en-US" baseline="0" dirty="0" err="1" smtClean="0"/>
              <a:t>gaya</a:t>
            </a:r>
            <a:r>
              <a:rPr lang="en-US" baseline="0" dirty="0" smtClean="0"/>
              <a:t> </a:t>
            </a:r>
            <a:r>
              <a:rPr lang="en-US" baseline="0" dirty="0" err="1" smtClean="0"/>
              <a:t>aliran</a:t>
            </a:r>
            <a:r>
              <a:rPr lang="en-US" baseline="0" dirty="0" smtClean="0"/>
              <a:t> </a:t>
            </a:r>
            <a:r>
              <a:rPr lang="en-US" baseline="0" dirty="0" err="1" smtClean="0"/>
              <a:t>ini</a:t>
            </a:r>
            <a:r>
              <a:rPr lang="en-US" baseline="0" dirty="0" smtClean="0"/>
              <a:t>. </a:t>
            </a:r>
            <a:r>
              <a:rPr lang="en-US" baseline="0" dirty="0" err="1" smtClean="0"/>
              <a:t>Ini</a:t>
            </a:r>
            <a:r>
              <a:rPr lang="en-US" baseline="0" dirty="0" smtClean="0"/>
              <a:t> </a:t>
            </a:r>
            <a:r>
              <a:rPr lang="en-US" baseline="0" dirty="0" err="1" smtClean="0"/>
              <a:t>karya</a:t>
            </a:r>
            <a:r>
              <a:rPr lang="en-US" baseline="0" dirty="0" smtClean="0"/>
              <a:t> lithograph.</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46</a:t>
            </a:fld>
            <a:endParaRPr lang="en-US"/>
          </a:p>
        </p:txBody>
      </p:sp>
    </p:spTree>
    <p:extLst>
      <p:ext uri="{BB962C8B-B14F-4D97-AF65-F5344CB8AC3E}">
        <p14:creationId xmlns:p14="http://schemas.microsoft.com/office/powerpoint/2010/main" val="1610944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Perhatikan</a:t>
            </a:r>
            <a:r>
              <a:rPr lang="en-US" dirty="0" smtClean="0"/>
              <a:t> </a:t>
            </a:r>
            <a:r>
              <a:rPr lang="en-US" dirty="0" err="1" smtClean="0"/>
              <a:t>bagaimana</a:t>
            </a:r>
            <a:r>
              <a:rPr lang="en-US" baseline="0" dirty="0" smtClean="0"/>
              <a:t> </a:t>
            </a:r>
            <a:r>
              <a:rPr lang="en-US" baseline="0" dirty="0" err="1" smtClean="0"/>
              <a:t>wanita-wanita</a:t>
            </a:r>
            <a:r>
              <a:rPr lang="en-US" baseline="0" dirty="0" smtClean="0"/>
              <a:t> </a:t>
            </a:r>
            <a:r>
              <a:rPr lang="en-US" baseline="0" dirty="0" err="1" smtClean="0"/>
              <a:t>digambarkan</a:t>
            </a:r>
            <a:r>
              <a:rPr lang="en-US" baseline="0" dirty="0" smtClean="0"/>
              <a:t>, </a:t>
            </a:r>
            <a:r>
              <a:rPr lang="en-US" baseline="0" dirty="0" err="1" smtClean="0"/>
              <a:t>genit</a:t>
            </a:r>
            <a:r>
              <a:rPr lang="en-US" baseline="0" dirty="0" smtClean="0"/>
              <a:t>, glamorous, sensual </a:t>
            </a:r>
            <a:r>
              <a:rPr lang="en-US" baseline="0" dirty="0" err="1" smtClean="0"/>
              <a:t>dan</a:t>
            </a:r>
            <a:r>
              <a:rPr lang="en-US" baseline="0" dirty="0" smtClean="0"/>
              <a:t> </a:t>
            </a:r>
            <a:r>
              <a:rPr lang="en-US" baseline="0" dirty="0" err="1" smtClean="0"/>
              <a:t>feminin</a:t>
            </a:r>
            <a:r>
              <a:rPr lang="en-US" baseline="0" dirty="0" smtClean="0"/>
              <a:t>, </a:t>
            </a:r>
            <a:r>
              <a:rPr lang="en-US" baseline="0" dirty="0" err="1" smtClean="0"/>
              <a:t>dengan</a:t>
            </a:r>
            <a:r>
              <a:rPr lang="en-US" baseline="0" dirty="0" smtClean="0"/>
              <a:t> </a:t>
            </a:r>
            <a:r>
              <a:rPr lang="en-US" baseline="0" dirty="0" err="1" smtClean="0"/>
              <a:t>rambut</a:t>
            </a:r>
            <a:r>
              <a:rPr lang="en-US" baseline="0" dirty="0" smtClean="0"/>
              <a:t> </a:t>
            </a:r>
            <a:r>
              <a:rPr lang="en-US" baseline="0" dirty="0" err="1" smtClean="0"/>
              <a:t>panjang</a:t>
            </a:r>
            <a:r>
              <a:rPr lang="en-US" baseline="0" dirty="0" smtClean="0"/>
              <a:t> </a:t>
            </a:r>
            <a:r>
              <a:rPr lang="en-US" baseline="0" dirty="0" err="1" smtClean="0"/>
              <a:t>berombak</a:t>
            </a:r>
            <a:r>
              <a:rPr lang="en-US" baseline="0" dirty="0" smtClean="0"/>
              <a:t> yang </a:t>
            </a:r>
            <a:r>
              <a:rPr lang="en-US" baseline="0" dirty="0" err="1" smtClean="0"/>
              <a:t>cocok</a:t>
            </a:r>
            <a:r>
              <a:rPr lang="en-US" baseline="0" dirty="0" smtClean="0"/>
              <a:t> </a:t>
            </a:r>
            <a:r>
              <a:rPr lang="en-US" baseline="0" dirty="0" err="1" smtClean="0"/>
              <a:t>untuk</a:t>
            </a:r>
            <a:r>
              <a:rPr lang="en-US" baseline="0" dirty="0" smtClean="0"/>
              <a:t> </a:t>
            </a:r>
            <a:r>
              <a:rPr lang="en-US" baseline="0" dirty="0" err="1" smtClean="0"/>
              <a:t>gaya</a:t>
            </a:r>
            <a:r>
              <a:rPr lang="en-US" baseline="0" dirty="0" smtClean="0"/>
              <a:t> </a:t>
            </a:r>
            <a:r>
              <a:rPr lang="en-US" baseline="0" dirty="0" err="1" smtClean="0"/>
              <a:t>dekoratif</a:t>
            </a:r>
            <a:r>
              <a:rPr lang="en-US" baseline="0" dirty="0" smtClean="0"/>
              <a:t> Art Nouveau. </a:t>
            </a:r>
            <a:r>
              <a:rPr lang="en-US" baseline="0" dirty="0" err="1" smtClean="0"/>
              <a:t>Menghasilkan</a:t>
            </a:r>
            <a:r>
              <a:rPr lang="en-US" baseline="0" dirty="0" smtClean="0"/>
              <a:t> </a:t>
            </a:r>
            <a:r>
              <a:rPr lang="en-US" baseline="0" dirty="0" err="1" smtClean="0"/>
              <a:t>ritme</a:t>
            </a:r>
            <a:r>
              <a:rPr lang="en-US" baseline="0" dirty="0" smtClean="0"/>
              <a:t> </a:t>
            </a:r>
            <a:r>
              <a:rPr lang="en-US" baseline="0" dirty="0" err="1" smtClean="0"/>
              <a:t>dan</a:t>
            </a:r>
            <a:r>
              <a:rPr lang="en-US" baseline="0" dirty="0" smtClean="0"/>
              <a:t> </a:t>
            </a:r>
            <a:r>
              <a:rPr lang="en-US" baseline="0" dirty="0" err="1" smtClean="0"/>
              <a:t>aliran</a:t>
            </a:r>
            <a:r>
              <a:rPr lang="en-US" baseline="0" dirty="0" smtClean="0"/>
              <a:t> </a:t>
            </a:r>
            <a:r>
              <a:rPr lang="en-US" baseline="0" dirty="0" err="1" smtClean="0"/>
              <a:t>dalam</a:t>
            </a:r>
            <a:r>
              <a:rPr lang="en-US" baseline="0" dirty="0" smtClean="0"/>
              <a:t> </a:t>
            </a:r>
            <a:r>
              <a:rPr lang="en-US" baseline="0" dirty="0" err="1" smtClean="0"/>
              <a:t>komposisi</a:t>
            </a:r>
            <a:r>
              <a:rPr lang="en-US" baseline="0" dirty="0" smtClean="0"/>
              <a:t>. </a:t>
            </a:r>
            <a:r>
              <a:rPr lang="en-US" baseline="0" dirty="0" err="1" smtClean="0"/>
              <a:t>Meskipun</a:t>
            </a:r>
            <a:r>
              <a:rPr lang="en-US" baseline="0" dirty="0" smtClean="0"/>
              <a:t> paling </a:t>
            </a:r>
            <a:r>
              <a:rPr lang="en-US" baseline="0" dirty="0" err="1" smtClean="0"/>
              <a:t>terkenal</a:t>
            </a:r>
            <a:r>
              <a:rPr lang="en-US" baseline="0" dirty="0" smtClean="0"/>
              <a:t> </a:t>
            </a:r>
            <a:r>
              <a:rPr lang="en-US" baseline="0" dirty="0" err="1" smtClean="0"/>
              <a:t>untuk</a:t>
            </a:r>
            <a:r>
              <a:rPr lang="en-US" baseline="0" dirty="0" smtClean="0"/>
              <a:t> </a:t>
            </a:r>
            <a:r>
              <a:rPr lang="en-US" baseline="0" dirty="0" err="1" smtClean="0"/>
              <a:t>posternya</a:t>
            </a:r>
            <a:r>
              <a:rPr lang="en-US" baseline="0" dirty="0" smtClean="0"/>
              <a:t>, </a:t>
            </a:r>
            <a:r>
              <a:rPr lang="en-US" baseline="0" dirty="0" err="1" smtClean="0"/>
              <a:t>dia</a:t>
            </a:r>
            <a:r>
              <a:rPr lang="en-US" baseline="0" dirty="0" smtClean="0"/>
              <a:t> </a:t>
            </a:r>
            <a:r>
              <a:rPr lang="en-US" baseline="0" dirty="0" err="1" smtClean="0"/>
              <a:t>sering</a:t>
            </a:r>
            <a:r>
              <a:rPr lang="en-US" baseline="0" dirty="0" smtClean="0"/>
              <a:t> </a:t>
            </a:r>
            <a:r>
              <a:rPr lang="en-US" baseline="0" dirty="0" err="1" smtClean="0"/>
              <a:t>mendesain</a:t>
            </a:r>
            <a:r>
              <a:rPr lang="en-US" baseline="0" dirty="0" smtClean="0"/>
              <a:t> </a:t>
            </a:r>
            <a:r>
              <a:rPr lang="en-US" baseline="0" dirty="0" err="1" smtClean="0"/>
              <a:t>kostum</a:t>
            </a:r>
            <a:r>
              <a:rPr lang="en-US" baseline="0" dirty="0" smtClean="0"/>
              <a:t> </a:t>
            </a:r>
            <a:r>
              <a:rPr lang="en-US" baseline="0" dirty="0" err="1" smtClean="0"/>
              <a:t>dan</a:t>
            </a:r>
            <a:r>
              <a:rPr lang="en-US" baseline="0" dirty="0" smtClean="0"/>
              <a:t> </a:t>
            </a:r>
            <a:r>
              <a:rPr lang="en-US" baseline="0" dirty="0" err="1" smtClean="0"/>
              <a:t>perhiasan</a:t>
            </a:r>
            <a:r>
              <a:rPr lang="en-US" baseline="0" dirty="0" smtClean="0"/>
              <a:t> </a:t>
            </a:r>
            <a:r>
              <a:rPr lang="en-US" baseline="0" dirty="0" err="1" smtClean="0"/>
              <a:t>untuk</a:t>
            </a:r>
            <a:r>
              <a:rPr lang="en-US" baseline="0" dirty="0" smtClean="0"/>
              <a:t> </a:t>
            </a:r>
            <a:r>
              <a:rPr lang="en-US" baseline="0" dirty="0" err="1" smtClean="0"/>
              <a:t>teater</a:t>
            </a:r>
            <a:r>
              <a:rPr lang="en-US" baseline="0" dirty="0" smtClean="0"/>
              <a:t> </a:t>
            </a:r>
            <a:r>
              <a:rPr lang="en-US" baseline="0" dirty="0" err="1" smtClean="0"/>
              <a:t>contohnya</a:t>
            </a:r>
            <a:r>
              <a:rPr lang="en-US" baseline="0" dirty="0" smtClean="0"/>
              <a:t> </a:t>
            </a:r>
            <a:r>
              <a:rPr lang="en-US" baseline="0" dirty="0" err="1" smtClean="0"/>
              <a:t>seperti</a:t>
            </a:r>
            <a:r>
              <a:rPr lang="en-US" baseline="0" dirty="0" smtClean="0"/>
              <a:t> di </a:t>
            </a:r>
            <a:r>
              <a:rPr lang="en-US" baseline="0" dirty="0" err="1" smtClean="0"/>
              <a:t>sebelah</a:t>
            </a:r>
            <a:r>
              <a:rPr lang="en-US" baseline="0" dirty="0" smtClean="0"/>
              <a:t> </a:t>
            </a:r>
            <a:r>
              <a:rPr lang="en-US" baseline="0" dirty="0" err="1" smtClean="0"/>
              <a:t>kanan</a:t>
            </a:r>
            <a:r>
              <a:rPr lang="en-US" baseline="0" smtClean="0"/>
              <a:t>. </a:t>
            </a:r>
            <a:endParaRPr lang="en-US"/>
          </a:p>
        </p:txBody>
      </p:sp>
      <p:sp>
        <p:nvSpPr>
          <p:cNvPr id="4" name="Slide Number Placeholder 3"/>
          <p:cNvSpPr>
            <a:spLocks noGrp="1"/>
          </p:cNvSpPr>
          <p:nvPr>
            <p:ph type="sldNum" sz="quarter" idx="10"/>
          </p:nvPr>
        </p:nvSpPr>
        <p:spPr/>
        <p:txBody>
          <a:bodyPr/>
          <a:lstStyle/>
          <a:p>
            <a:fld id="{84BB9684-0BC5-7B4E-8963-4B775DEECD7E}" type="slidenum">
              <a:rPr lang="en-US" smtClean="0"/>
              <a:t>47</a:t>
            </a:fld>
            <a:endParaRPr lang="en-US"/>
          </a:p>
        </p:txBody>
      </p:sp>
    </p:spTree>
    <p:extLst>
      <p:ext uri="{BB962C8B-B14F-4D97-AF65-F5344CB8AC3E}">
        <p14:creationId xmlns:p14="http://schemas.microsoft.com/office/powerpoint/2010/main" val="3808534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Seperti</a:t>
            </a:r>
            <a:r>
              <a:rPr lang="en-US" dirty="0" smtClean="0"/>
              <a:t> </a:t>
            </a:r>
            <a:r>
              <a:rPr lang="en-US" dirty="0" err="1" smtClean="0"/>
              <a:t>Impresionisme</a:t>
            </a:r>
            <a:r>
              <a:rPr lang="en-US" dirty="0" smtClean="0"/>
              <a:t>,</a:t>
            </a:r>
            <a:r>
              <a:rPr lang="en-US" baseline="0" dirty="0" smtClean="0"/>
              <a:t> </a:t>
            </a:r>
            <a:r>
              <a:rPr lang="en-US" baseline="0" dirty="0" err="1" smtClean="0"/>
              <a:t>para</a:t>
            </a:r>
            <a:r>
              <a:rPr lang="en-US" baseline="0" dirty="0" smtClean="0"/>
              <a:t> Fauves </a:t>
            </a:r>
            <a:r>
              <a:rPr lang="en-US" baseline="0" dirty="0" err="1" smtClean="0"/>
              <a:t>juga</a:t>
            </a:r>
            <a:r>
              <a:rPr lang="en-US" baseline="0" dirty="0" smtClean="0"/>
              <a:t> </a:t>
            </a:r>
            <a:r>
              <a:rPr lang="en-US" baseline="0" dirty="0" err="1" smtClean="0"/>
              <a:t>bereksperimentasi</a:t>
            </a:r>
            <a:r>
              <a:rPr lang="en-US" baseline="0" dirty="0" smtClean="0"/>
              <a:t> </a:t>
            </a:r>
            <a:r>
              <a:rPr lang="en-US" baseline="0" dirty="0" err="1" smtClean="0"/>
              <a:t>dengan</a:t>
            </a:r>
            <a:r>
              <a:rPr lang="en-US" baseline="0" dirty="0" smtClean="0"/>
              <a:t> </a:t>
            </a:r>
            <a:r>
              <a:rPr lang="en-US" baseline="0" dirty="0" err="1" smtClean="0"/>
              <a:t>warna-warna</a:t>
            </a:r>
            <a:r>
              <a:rPr lang="en-US" baseline="0" dirty="0" smtClean="0"/>
              <a:t> yang </a:t>
            </a:r>
            <a:r>
              <a:rPr lang="en-US" baseline="0" dirty="0" err="1" smtClean="0"/>
              <a:t>tegas</a:t>
            </a:r>
            <a:r>
              <a:rPr lang="en-US" baseline="0" dirty="0" smtClean="0"/>
              <a:t> </a:t>
            </a:r>
            <a:r>
              <a:rPr lang="en-US" baseline="0" dirty="0" err="1" smtClean="0"/>
              <a:t>dan</a:t>
            </a:r>
            <a:r>
              <a:rPr lang="en-US" baseline="0" dirty="0" smtClean="0"/>
              <a:t> </a:t>
            </a:r>
            <a:r>
              <a:rPr lang="en-US" baseline="0" dirty="0" err="1" smtClean="0"/>
              <a:t>sapuan</a:t>
            </a:r>
            <a:r>
              <a:rPr lang="en-US" baseline="0" dirty="0" smtClean="0"/>
              <a:t> </a:t>
            </a:r>
            <a:r>
              <a:rPr lang="en-US" baseline="0" dirty="0" err="1" smtClean="0"/>
              <a:t>kuas</a:t>
            </a:r>
            <a:r>
              <a:rPr lang="en-US" baseline="0" dirty="0" smtClean="0"/>
              <a:t> yang </a:t>
            </a:r>
            <a:r>
              <a:rPr lang="en-US" baseline="0" dirty="0" err="1" smtClean="0"/>
              <a:t>pendek</a:t>
            </a:r>
            <a:r>
              <a:rPr lang="en-US" baseline="0" dirty="0" smtClean="0"/>
              <a:t> </a:t>
            </a:r>
            <a:r>
              <a:rPr lang="en-US" baseline="0" dirty="0" err="1" smtClean="0"/>
              <a:t>dan</a:t>
            </a:r>
            <a:r>
              <a:rPr lang="en-US" baseline="0" dirty="0" smtClean="0"/>
              <a:t> </a:t>
            </a:r>
            <a:r>
              <a:rPr lang="en-US" baseline="0" dirty="0" err="1" smtClean="0"/>
              <a:t>enerjik</a:t>
            </a:r>
            <a:r>
              <a:rPr lang="en-US" baseline="0" dirty="0" smtClean="0"/>
              <a:t>. </a:t>
            </a:r>
            <a:r>
              <a:rPr lang="en-US" baseline="0" dirty="0" err="1" smtClean="0"/>
              <a:t>Namun</a:t>
            </a:r>
            <a:r>
              <a:rPr lang="en-US" baseline="0" dirty="0" smtClean="0"/>
              <a:t>, </a:t>
            </a:r>
            <a:r>
              <a:rPr lang="en-US" baseline="0" dirty="0" err="1" smtClean="0"/>
              <a:t>terlepas</a:t>
            </a:r>
            <a:r>
              <a:rPr lang="en-US" baseline="0" dirty="0" smtClean="0"/>
              <a:t> </a:t>
            </a:r>
            <a:r>
              <a:rPr lang="en-US" baseline="0" dirty="0" err="1" smtClean="0"/>
              <a:t>dari</a:t>
            </a:r>
            <a:r>
              <a:rPr lang="en-US" baseline="0" dirty="0" smtClean="0"/>
              <a:t> </a:t>
            </a:r>
            <a:r>
              <a:rPr lang="en-US" baseline="0" dirty="0" err="1" smtClean="0"/>
              <a:t>keliaran</a:t>
            </a:r>
            <a:r>
              <a:rPr lang="en-US" baseline="0" dirty="0" smtClean="0"/>
              <a:t> </a:t>
            </a:r>
            <a:r>
              <a:rPr lang="en-US" baseline="0" dirty="0" err="1" smtClean="0"/>
              <a:t>Impresionisme</a:t>
            </a:r>
            <a:r>
              <a:rPr lang="en-US" baseline="0" dirty="0" smtClean="0"/>
              <a:t>, </a:t>
            </a:r>
            <a:r>
              <a:rPr lang="en-US" baseline="0" dirty="0" err="1" smtClean="0"/>
              <a:t>Fauvisme</a:t>
            </a:r>
            <a:r>
              <a:rPr lang="en-US" baseline="0" dirty="0" smtClean="0"/>
              <a:t> </a:t>
            </a:r>
            <a:r>
              <a:rPr lang="en-US" baseline="0" dirty="0" err="1" smtClean="0"/>
              <a:t>lebih</a:t>
            </a:r>
            <a:r>
              <a:rPr lang="en-US" baseline="0" dirty="0" smtClean="0"/>
              <a:t> </a:t>
            </a:r>
            <a:r>
              <a:rPr lang="en-US" baseline="0" dirty="0" err="1" smtClean="0"/>
              <a:t>tertarik</a:t>
            </a:r>
            <a:r>
              <a:rPr lang="en-US" baseline="0" dirty="0" smtClean="0"/>
              <a:t> </a:t>
            </a:r>
            <a:r>
              <a:rPr lang="en-US" baseline="0" dirty="0" err="1" smtClean="0"/>
              <a:t>oleh</a:t>
            </a:r>
            <a:r>
              <a:rPr lang="en-US" baseline="0" dirty="0" smtClean="0"/>
              <a:t> </a:t>
            </a:r>
            <a:r>
              <a:rPr lang="en-US" baseline="0" dirty="0" err="1" smtClean="0"/>
              <a:t>struktur</a:t>
            </a:r>
            <a:r>
              <a:rPr lang="en-US" baseline="0" dirty="0" smtClean="0"/>
              <a:t> </a:t>
            </a:r>
            <a:r>
              <a:rPr lang="en-US" baseline="0" dirty="0" err="1" smtClean="0"/>
              <a:t>pengalaman</a:t>
            </a:r>
            <a:r>
              <a:rPr lang="en-US" baseline="0" dirty="0" smtClean="0"/>
              <a:t> </a:t>
            </a:r>
            <a:r>
              <a:rPr lang="en-US" baseline="0" dirty="0" err="1" smtClean="0"/>
              <a:t>dunia</a:t>
            </a:r>
            <a:r>
              <a:rPr lang="en-US" baseline="0" dirty="0" smtClean="0"/>
              <a:t> yang </a:t>
            </a:r>
            <a:r>
              <a:rPr lang="en-US" baseline="0" dirty="0" err="1" smtClean="0"/>
              <a:t>lebih</a:t>
            </a:r>
            <a:r>
              <a:rPr lang="en-US" baseline="0" dirty="0" smtClean="0"/>
              <a:t> </a:t>
            </a:r>
            <a:r>
              <a:rPr lang="en-US" baseline="0" dirty="0" err="1" smtClean="0"/>
              <a:t>padat</a:t>
            </a:r>
            <a:r>
              <a:rPr lang="en-US" baseline="0" dirty="0" smtClean="0"/>
              <a:t> </a:t>
            </a:r>
            <a:r>
              <a:rPr lang="en-US" baseline="0" dirty="0" err="1" smtClean="0"/>
              <a:t>dan</a:t>
            </a:r>
            <a:r>
              <a:rPr lang="en-US" baseline="0" dirty="0" smtClean="0"/>
              <a:t> </a:t>
            </a:r>
            <a:r>
              <a:rPr lang="en-US" baseline="0" dirty="0" err="1" smtClean="0"/>
              <a:t>permanen</a:t>
            </a:r>
            <a:r>
              <a:rPr lang="en-US" baseline="0" dirty="0" smtClean="0"/>
              <a:t>. </a:t>
            </a:r>
            <a:r>
              <a:rPr lang="en-US" baseline="0" dirty="0" err="1" smtClean="0"/>
              <a:t>Berbeda</a:t>
            </a:r>
            <a:r>
              <a:rPr lang="en-US" baseline="0" dirty="0" smtClean="0"/>
              <a:t> </a:t>
            </a:r>
            <a:r>
              <a:rPr lang="en-US" baseline="0" dirty="0" err="1" smtClean="0"/>
              <a:t>dengan</a:t>
            </a:r>
            <a:r>
              <a:rPr lang="en-US" baseline="0" dirty="0" smtClean="0"/>
              <a:t> </a:t>
            </a:r>
            <a:r>
              <a:rPr lang="en-US" baseline="0" dirty="0" err="1" smtClean="0"/>
              <a:t>gaya</a:t>
            </a:r>
            <a:r>
              <a:rPr lang="en-US" baseline="0" dirty="0" smtClean="0"/>
              <a:t> </a:t>
            </a:r>
            <a:r>
              <a:rPr lang="en-US" baseline="0" dirty="0" err="1" smtClean="0"/>
              <a:t>Impresionisme</a:t>
            </a:r>
            <a:r>
              <a:rPr lang="en-US" baseline="0" dirty="0" smtClean="0"/>
              <a:t> </a:t>
            </a:r>
            <a:r>
              <a:rPr lang="en-US" baseline="0" dirty="0" err="1" smtClean="0"/>
              <a:t>sangat</a:t>
            </a:r>
            <a:r>
              <a:rPr lang="en-US" baseline="0" dirty="0" smtClean="0"/>
              <a:t> </a:t>
            </a:r>
            <a:r>
              <a:rPr lang="en-US" baseline="0" dirty="0" err="1" smtClean="0"/>
              <a:t>ekspresif</a:t>
            </a:r>
            <a:r>
              <a:rPr lang="en-US" baseline="0" dirty="0" smtClean="0"/>
              <a:t> </a:t>
            </a:r>
            <a:r>
              <a:rPr lang="en-US" baseline="0" dirty="0" err="1" smtClean="0"/>
              <a:t>dan</a:t>
            </a:r>
            <a:r>
              <a:rPr lang="en-US" baseline="0" dirty="0" smtClean="0"/>
              <a:t> </a:t>
            </a:r>
            <a:r>
              <a:rPr lang="en-US" baseline="0" dirty="0" err="1" smtClean="0"/>
              <a:t>fokus</a:t>
            </a:r>
            <a:r>
              <a:rPr lang="en-US" baseline="0" dirty="0" smtClean="0"/>
              <a:t> </a:t>
            </a:r>
            <a:r>
              <a:rPr lang="en-US" baseline="0" dirty="0" err="1" smtClean="0"/>
              <a:t>mereka</a:t>
            </a:r>
            <a:r>
              <a:rPr lang="en-US" baseline="0" dirty="0" smtClean="0"/>
              <a:t> </a:t>
            </a:r>
            <a:r>
              <a:rPr lang="en-US" baseline="0" dirty="0" err="1" smtClean="0"/>
              <a:t>akan</a:t>
            </a:r>
            <a:r>
              <a:rPr lang="en-US" baseline="0" dirty="0" smtClean="0"/>
              <a:t> </a:t>
            </a:r>
            <a:r>
              <a:rPr lang="en-US" baseline="0" dirty="0" err="1" smtClean="0"/>
              <a:t>kefanaan</a:t>
            </a:r>
            <a:r>
              <a:rPr lang="en-US" baseline="0" dirty="0" smtClean="0"/>
              <a:t> </a:t>
            </a:r>
            <a:r>
              <a:rPr lang="en-US" baseline="0" dirty="0" err="1" smtClean="0"/>
              <a:t>impresi</a:t>
            </a:r>
            <a:r>
              <a:rPr lang="en-US" baseline="0" dirty="0" smtClean="0"/>
              <a:t>. </a:t>
            </a:r>
            <a:r>
              <a:rPr lang="en-US" baseline="0" dirty="0" err="1" smtClean="0"/>
              <a:t>Impresionisme</a:t>
            </a:r>
            <a:r>
              <a:rPr lang="en-US" baseline="0" dirty="0" smtClean="0"/>
              <a:t> – </a:t>
            </a:r>
            <a:r>
              <a:rPr lang="en-US" baseline="0" dirty="0" err="1" smtClean="0"/>
              <a:t>tertarik</a:t>
            </a:r>
            <a:r>
              <a:rPr lang="en-US" baseline="0" dirty="0" smtClean="0"/>
              <a:t> </a:t>
            </a:r>
            <a:r>
              <a:rPr lang="en-US" baseline="0" dirty="0" err="1" smtClean="0"/>
              <a:t>untuk</a:t>
            </a:r>
            <a:r>
              <a:rPr lang="en-US" baseline="0" dirty="0" smtClean="0"/>
              <a:t> </a:t>
            </a:r>
            <a:r>
              <a:rPr lang="en-US" baseline="0" dirty="0" err="1" smtClean="0"/>
              <a:t>menangkap</a:t>
            </a:r>
            <a:r>
              <a:rPr lang="en-US" baseline="0" dirty="0" smtClean="0"/>
              <a:t> </a:t>
            </a:r>
            <a:r>
              <a:rPr lang="en-US" baseline="0" dirty="0" err="1" smtClean="0"/>
              <a:t>momen-momen</a:t>
            </a:r>
            <a:r>
              <a:rPr lang="en-US" baseline="0" dirty="0" smtClean="0"/>
              <a:t> yang </a:t>
            </a:r>
            <a:r>
              <a:rPr lang="en-US" baseline="0" dirty="0" err="1" smtClean="0"/>
              <a:t>terus</a:t>
            </a:r>
            <a:r>
              <a:rPr lang="en-US" baseline="0" dirty="0" smtClean="0"/>
              <a:t> </a:t>
            </a:r>
            <a:r>
              <a:rPr lang="en-US" baseline="0" dirty="0" err="1" smtClean="0"/>
              <a:t>berubah</a:t>
            </a:r>
            <a:r>
              <a:rPr lang="en-US" baseline="0" dirty="0" smtClean="0"/>
              <a:t>. </a:t>
            </a:r>
            <a:r>
              <a:rPr lang="en-US" baseline="0" dirty="0" err="1" smtClean="0"/>
              <a:t>Fauvisme</a:t>
            </a:r>
            <a:r>
              <a:rPr lang="en-US" baseline="0" dirty="0" smtClean="0"/>
              <a:t> – </a:t>
            </a:r>
            <a:r>
              <a:rPr lang="en-US" baseline="0" dirty="0" err="1" smtClean="0"/>
              <a:t>ada</a:t>
            </a:r>
            <a:r>
              <a:rPr lang="en-US" baseline="0" dirty="0" smtClean="0"/>
              <a:t> </a:t>
            </a:r>
            <a:r>
              <a:rPr lang="en-US" baseline="0" dirty="0" err="1" smtClean="0"/>
              <a:t>kepadatan</a:t>
            </a:r>
            <a:r>
              <a:rPr lang="en-US" baseline="0" dirty="0" smtClean="0"/>
              <a:t> </a:t>
            </a:r>
            <a:r>
              <a:rPr lang="en-US" baseline="0" dirty="0" err="1" smtClean="0"/>
              <a:t>pada</a:t>
            </a:r>
            <a:r>
              <a:rPr lang="en-US" baseline="0" dirty="0" smtClean="0"/>
              <a:t> </a:t>
            </a:r>
            <a:r>
              <a:rPr lang="en-US" baseline="0" dirty="0" err="1" smtClean="0"/>
              <a:t>impresi</a:t>
            </a:r>
            <a:r>
              <a:rPr lang="en-US" baseline="0" dirty="0" smtClean="0"/>
              <a:t> yang </a:t>
            </a:r>
            <a:r>
              <a:rPr lang="en-US" baseline="0" dirty="0" err="1" smtClean="0"/>
              <a:t>kita</a:t>
            </a:r>
            <a:r>
              <a:rPr lang="en-US" baseline="0" dirty="0" smtClean="0"/>
              <a:t> </a:t>
            </a:r>
            <a:r>
              <a:rPr lang="en-US" baseline="0" dirty="0" err="1" smtClean="0"/>
              <a:t>tangkap</a:t>
            </a:r>
            <a:r>
              <a:rPr lang="en-US" baseline="0" dirty="0" smtClean="0"/>
              <a:t>. </a:t>
            </a:r>
          </a:p>
          <a:p>
            <a:endParaRPr lang="en-US" baseline="0" dirty="0" smtClean="0"/>
          </a:p>
          <a:p>
            <a:r>
              <a:rPr lang="en-US" baseline="0" dirty="0" err="1" smtClean="0"/>
              <a:t>Tadinya</a:t>
            </a:r>
            <a:r>
              <a:rPr lang="en-US" baseline="0" dirty="0" smtClean="0"/>
              <a:t> </a:t>
            </a:r>
            <a:r>
              <a:rPr lang="en-US" baseline="0" dirty="0" err="1" smtClean="0"/>
              <a:t>mahasiswa</a:t>
            </a:r>
            <a:r>
              <a:rPr lang="en-US" baseline="0" dirty="0" smtClean="0"/>
              <a:t> </a:t>
            </a:r>
            <a:r>
              <a:rPr lang="en-US" baseline="0" dirty="0" err="1" smtClean="0"/>
              <a:t>teknik</a:t>
            </a:r>
            <a:r>
              <a:rPr lang="en-US" baseline="0" dirty="0" smtClean="0"/>
              <a:t> </a:t>
            </a:r>
            <a:r>
              <a:rPr lang="en-US" baseline="0" dirty="0" err="1" smtClean="0"/>
              <a:t>sipil</a:t>
            </a:r>
            <a:r>
              <a:rPr lang="en-US" baseline="0" dirty="0" smtClean="0"/>
              <a:t>. Di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warna-warna</a:t>
            </a:r>
            <a:r>
              <a:rPr lang="en-US" baseline="0" dirty="0" smtClean="0"/>
              <a:t> primer, </a:t>
            </a:r>
            <a:r>
              <a:rPr lang="en-US" baseline="0" dirty="0" err="1" smtClean="0"/>
              <a:t>kadang</a:t>
            </a:r>
            <a:r>
              <a:rPr lang="en-US" baseline="0" dirty="0" smtClean="0"/>
              <a:t> </a:t>
            </a:r>
            <a:r>
              <a:rPr lang="en-US" baseline="0" dirty="0" err="1" smtClean="0"/>
              <a:t>dicampur</a:t>
            </a:r>
            <a:r>
              <a:rPr lang="en-US" baseline="0" dirty="0" smtClean="0"/>
              <a:t> </a:t>
            </a:r>
            <a:r>
              <a:rPr lang="en-US" baseline="0" dirty="0" err="1" smtClean="0"/>
              <a:t>dengan</a:t>
            </a:r>
            <a:r>
              <a:rPr lang="en-US" baseline="0" dirty="0" smtClean="0"/>
              <a:t> </a:t>
            </a:r>
            <a:r>
              <a:rPr lang="en-US" baseline="0" dirty="0" err="1" smtClean="0"/>
              <a:t>putih</a:t>
            </a:r>
            <a:r>
              <a:rPr lang="en-US" baseline="0" dirty="0" smtClean="0"/>
              <a:t>, </a:t>
            </a:r>
            <a:r>
              <a:rPr lang="en-US" baseline="0" dirty="0" err="1" smtClean="0"/>
              <a:t>dibubuhkan</a:t>
            </a:r>
            <a:r>
              <a:rPr lang="en-US" baseline="0" dirty="0" smtClean="0"/>
              <a:t> </a:t>
            </a:r>
            <a:r>
              <a:rPr lang="en-US" baseline="0" dirty="0" err="1" smtClean="0"/>
              <a:t>dengan</a:t>
            </a:r>
            <a:r>
              <a:rPr lang="en-US" baseline="0" dirty="0" smtClean="0"/>
              <a:t> </a:t>
            </a:r>
            <a:r>
              <a:rPr lang="en-US" baseline="0" dirty="0" err="1" smtClean="0"/>
              <a:t>colekan</a:t>
            </a:r>
            <a:r>
              <a:rPr lang="en-US" baseline="0" dirty="0" smtClean="0"/>
              <a:t> </a:t>
            </a:r>
            <a:r>
              <a:rPr lang="en-US" baseline="0" dirty="0" err="1" smtClean="0"/>
              <a:t>dan</a:t>
            </a:r>
            <a:r>
              <a:rPr lang="en-US" baseline="0" dirty="0" smtClean="0"/>
              <a:t> </a:t>
            </a:r>
            <a:r>
              <a:rPr lang="en-US" baseline="0" dirty="0" err="1" smtClean="0"/>
              <a:t>sapuan</a:t>
            </a:r>
            <a:r>
              <a:rPr lang="en-US" baseline="0" dirty="0" smtClean="0"/>
              <a:t> yang </a:t>
            </a:r>
            <a:r>
              <a:rPr lang="en-US" baseline="0" dirty="0" err="1" smtClean="0"/>
              <a:t>pendek</a:t>
            </a:r>
            <a:r>
              <a:rPr lang="en-US" baseline="0" dirty="0" smtClean="0"/>
              <a:t>. </a:t>
            </a:r>
            <a:r>
              <a:rPr lang="en-US" baseline="0" dirty="0" err="1" smtClean="0"/>
              <a:t>Ilusi</a:t>
            </a:r>
            <a:r>
              <a:rPr lang="en-US" baseline="0" dirty="0" smtClean="0"/>
              <a:t> </a:t>
            </a:r>
            <a:r>
              <a:rPr lang="en-US" baseline="0" dirty="0" err="1" smtClean="0"/>
              <a:t>tentang</a:t>
            </a:r>
            <a:r>
              <a:rPr lang="en-US" baseline="0" dirty="0" smtClean="0"/>
              <a:t> </a:t>
            </a:r>
            <a:r>
              <a:rPr lang="en-US" baseline="0" dirty="0" err="1" smtClean="0"/>
              <a:t>ruang</a:t>
            </a:r>
            <a:r>
              <a:rPr lang="en-US" baseline="0" dirty="0" smtClean="0"/>
              <a:t> </a:t>
            </a:r>
            <a:r>
              <a:rPr lang="en-US" baseline="0" dirty="0" err="1" smtClean="0"/>
              <a:t>disini</a:t>
            </a:r>
            <a:r>
              <a:rPr lang="en-US" baseline="0" dirty="0" smtClean="0"/>
              <a:t> </a:t>
            </a:r>
            <a:r>
              <a:rPr lang="en-US" baseline="0" dirty="0" err="1" smtClean="0"/>
              <a:t>didapatkan</a:t>
            </a:r>
            <a:r>
              <a:rPr lang="en-US" baseline="0" dirty="0" smtClean="0"/>
              <a:t> </a:t>
            </a:r>
            <a:r>
              <a:rPr lang="en-US" baseline="0" dirty="0" err="1" smtClean="0"/>
              <a:t>melalui</a:t>
            </a:r>
            <a:r>
              <a:rPr lang="en-US" baseline="0" dirty="0" smtClean="0"/>
              <a:t> </a:t>
            </a:r>
            <a:r>
              <a:rPr lang="en-US" baseline="0" dirty="0" err="1" smtClean="0"/>
              <a:t>warna</a:t>
            </a:r>
            <a:r>
              <a:rPr lang="en-US" baseline="0" dirty="0" smtClean="0"/>
              <a:t> yang </a:t>
            </a:r>
            <a:r>
              <a:rPr lang="en-US" baseline="0" dirty="0" err="1" smtClean="0"/>
              <a:t>semakin</a:t>
            </a:r>
            <a:r>
              <a:rPr lang="en-US" baseline="0" dirty="0" smtClean="0"/>
              <a:t> </a:t>
            </a:r>
            <a:r>
              <a:rPr lang="en-US" baseline="0" dirty="0" err="1" smtClean="0"/>
              <a:t>mirip</a:t>
            </a:r>
            <a:r>
              <a:rPr lang="en-US" baseline="0" dirty="0" smtClean="0"/>
              <a:t> </a:t>
            </a:r>
            <a:r>
              <a:rPr lang="en-US" baseline="0" dirty="0" err="1" smtClean="0"/>
              <a:t>warna</a:t>
            </a:r>
            <a:r>
              <a:rPr lang="en-US" baseline="0" dirty="0" smtClean="0"/>
              <a:t> </a:t>
            </a:r>
            <a:r>
              <a:rPr lang="en-US" baseline="0" dirty="0" err="1" smtClean="0"/>
              <a:t>susu</a:t>
            </a:r>
            <a:r>
              <a:rPr lang="en-US" baseline="0" dirty="0" smtClean="0"/>
              <a:t> </a:t>
            </a:r>
            <a:r>
              <a:rPr lang="en-US" baseline="0" dirty="0" err="1" smtClean="0"/>
              <a:t>didekat</a:t>
            </a:r>
            <a:r>
              <a:rPr lang="en-US" baseline="0" dirty="0" smtClean="0"/>
              <a:t> </a:t>
            </a:r>
            <a:r>
              <a:rPr lang="en-US" baseline="0" dirty="0" err="1" smtClean="0"/>
              <a:t>jembata</a:t>
            </a:r>
            <a:r>
              <a:rPr lang="en-US" baseline="0" dirty="0" smtClean="0"/>
              <a:t>. </a:t>
            </a:r>
            <a:r>
              <a:rPr lang="en-US" baseline="0" dirty="0" err="1" smtClean="0"/>
              <a:t>Kontraskan</a:t>
            </a:r>
            <a:r>
              <a:rPr lang="en-US" baseline="0" dirty="0" smtClean="0"/>
              <a:t> </a:t>
            </a:r>
            <a:r>
              <a:rPr lang="en-US" baseline="0" dirty="0" err="1" smtClean="0"/>
              <a:t>dengan</a:t>
            </a:r>
            <a:r>
              <a:rPr lang="en-US" baseline="0" dirty="0" smtClean="0"/>
              <a:t> </a:t>
            </a:r>
            <a:r>
              <a:rPr lang="en-US" baseline="0" dirty="0" err="1" smtClean="0"/>
              <a:t>garis</a:t>
            </a:r>
            <a:r>
              <a:rPr lang="en-US" baseline="0" dirty="0" smtClean="0"/>
              <a:t> </a:t>
            </a:r>
            <a:r>
              <a:rPr lang="en-US" baseline="0" dirty="0" err="1" smtClean="0"/>
              <a:t>dan</a:t>
            </a:r>
            <a:r>
              <a:rPr lang="en-US" baseline="0" dirty="0" smtClean="0"/>
              <a:t> </a:t>
            </a:r>
            <a:r>
              <a:rPr lang="en-US" baseline="0" dirty="0" err="1" smtClean="0"/>
              <a:t>warna</a:t>
            </a:r>
            <a:r>
              <a:rPr lang="en-US" baseline="0" dirty="0" smtClean="0"/>
              <a:t> yang </a:t>
            </a:r>
            <a:r>
              <a:rPr lang="en-US" baseline="0" dirty="0" err="1" smtClean="0"/>
              <a:t>lebih</a:t>
            </a:r>
            <a:r>
              <a:rPr lang="en-US" baseline="0" dirty="0" smtClean="0"/>
              <a:t> </a:t>
            </a:r>
            <a:r>
              <a:rPr lang="en-US" baseline="0" dirty="0" err="1" smtClean="0"/>
              <a:t>tegas</a:t>
            </a:r>
            <a:r>
              <a:rPr lang="en-US" baseline="0" dirty="0" smtClean="0"/>
              <a:t> </a:t>
            </a:r>
            <a:r>
              <a:rPr lang="en-US" baseline="0" dirty="0" err="1" smtClean="0"/>
              <a:t>pada</a:t>
            </a:r>
            <a:r>
              <a:rPr lang="en-US" baseline="0" dirty="0" smtClean="0"/>
              <a:t> </a:t>
            </a:r>
            <a:r>
              <a:rPr lang="en-US" baseline="0" dirty="0" err="1" smtClean="0"/>
              <a:t>foregound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48</a:t>
            </a:fld>
            <a:endParaRPr lang="en-US"/>
          </a:p>
        </p:txBody>
      </p:sp>
    </p:spTree>
    <p:extLst>
      <p:ext uri="{BB962C8B-B14F-4D97-AF65-F5344CB8AC3E}">
        <p14:creationId xmlns:p14="http://schemas.microsoft.com/office/powerpoint/2010/main" val="227779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Alegori</a:t>
            </a:r>
            <a:r>
              <a:rPr lang="en-US" baseline="0" dirty="0" smtClean="0"/>
              <a:t> yang </a:t>
            </a:r>
            <a:r>
              <a:rPr lang="en-US" baseline="0" dirty="0" err="1" smtClean="0"/>
              <a:t>realistis</a:t>
            </a:r>
            <a:r>
              <a:rPr lang="en-US" baseline="0" dirty="0" smtClean="0"/>
              <a:t>. </a:t>
            </a:r>
            <a:r>
              <a:rPr lang="en-US" baseline="0" dirty="0" err="1" smtClean="0"/>
              <a:t>Pencahayaan</a:t>
            </a:r>
            <a:r>
              <a:rPr lang="en-US" baseline="0" dirty="0" smtClean="0"/>
              <a:t> </a:t>
            </a:r>
            <a:r>
              <a:rPr lang="en-US" baseline="0" dirty="0" err="1" smtClean="0"/>
              <a:t>terfokus</a:t>
            </a:r>
            <a:r>
              <a:rPr lang="en-US" baseline="0" dirty="0" smtClean="0"/>
              <a:t> </a:t>
            </a:r>
            <a:r>
              <a:rPr lang="en-US" baseline="0" dirty="0" err="1" smtClean="0"/>
              <a:t>pada</a:t>
            </a:r>
            <a:r>
              <a:rPr lang="en-US" baseline="0" dirty="0" smtClean="0"/>
              <a:t> Liberty. </a:t>
            </a:r>
            <a:r>
              <a:rPr lang="en-US" baseline="0" dirty="0" err="1" smtClean="0"/>
              <a:t>Bajunya</a:t>
            </a:r>
            <a:r>
              <a:rPr lang="en-US" baseline="0" dirty="0" smtClean="0"/>
              <a:t> yang </a:t>
            </a:r>
            <a:r>
              <a:rPr lang="en-US" baseline="0" dirty="0" err="1" smtClean="0"/>
              <a:t>acak-acakan</a:t>
            </a:r>
            <a:r>
              <a:rPr lang="en-US" baseline="0" dirty="0" smtClean="0"/>
              <a:t> </a:t>
            </a:r>
            <a:r>
              <a:rPr lang="en-US" baseline="0" dirty="0" err="1" smtClean="0"/>
              <a:t>dan</a:t>
            </a:r>
            <a:r>
              <a:rPr lang="en-US" baseline="0" dirty="0" smtClean="0"/>
              <a:t> </a:t>
            </a:r>
            <a:r>
              <a:rPr lang="en-US" baseline="0" dirty="0" err="1" smtClean="0"/>
              <a:t>senapan</a:t>
            </a:r>
            <a:r>
              <a:rPr lang="en-US" baseline="0" dirty="0" smtClean="0"/>
              <a:t> yang </a:t>
            </a:r>
            <a:r>
              <a:rPr lang="en-US" baseline="0" dirty="0" err="1" smtClean="0"/>
              <a:t>dipegang</a:t>
            </a:r>
            <a:r>
              <a:rPr lang="en-US" baseline="0" dirty="0" smtClean="0"/>
              <a:t> </a:t>
            </a:r>
            <a:r>
              <a:rPr lang="en-US" baseline="0" dirty="0" err="1" smtClean="0"/>
              <a:t>membuatnya</a:t>
            </a:r>
            <a:r>
              <a:rPr lang="en-US" baseline="0" dirty="0" smtClean="0"/>
              <a:t> </a:t>
            </a:r>
            <a:r>
              <a:rPr lang="en-US" baseline="0" dirty="0" err="1" smtClean="0"/>
              <a:t>terlihat</a:t>
            </a:r>
            <a:r>
              <a:rPr lang="en-US" baseline="0" dirty="0" smtClean="0"/>
              <a:t> modern </a:t>
            </a:r>
            <a:r>
              <a:rPr lang="en-US" baseline="0" dirty="0" err="1" smtClean="0"/>
              <a:t>dan</a:t>
            </a:r>
            <a:r>
              <a:rPr lang="en-US" baseline="0" dirty="0" smtClean="0"/>
              <a:t> </a:t>
            </a:r>
            <a:r>
              <a:rPr lang="en-US" baseline="0" dirty="0" err="1" smtClean="0"/>
              <a:t>realistis</a:t>
            </a:r>
            <a:r>
              <a:rPr lang="en-US" baseline="0" dirty="0" smtClean="0"/>
              <a:t>. </a:t>
            </a:r>
          </a:p>
          <a:p>
            <a:endParaRPr lang="en-US" dirty="0" smtClean="0"/>
          </a:p>
          <a:p>
            <a:r>
              <a:rPr lang="en-US" dirty="0" err="1" smtClean="0"/>
              <a:t>Gedung</a:t>
            </a:r>
            <a:r>
              <a:rPr lang="en-US" dirty="0" smtClean="0"/>
              <a:t> </a:t>
            </a:r>
            <a:r>
              <a:rPr lang="en-US" dirty="0" err="1" smtClean="0"/>
              <a:t>dibelakang</a:t>
            </a:r>
            <a:r>
              <a:rPr lang="en-US" dirty="0" smtClean="0"/>
              <a:t> </a:t>
            </a:r>
            <a:r>
              <a:rPr lang="en-US" dirty="0" err="1" smtClean="0"/>
              <a:t>berfungsi</a:t>
            </a:r>
            <a:r>
              <a:rPr lang="en-US" baseline="0" dirty="0" smtClean="0"/>
              <a:t> </a:t>
            </a:r>
            <a:r>
              <a:rPr lang="en-US" baseline="0" dirty="0" err="1" smtClean="0"/>
              <a:t>sebagai</a:t>
            </a:r>
            <a:r>
              <a:rPr lang="en-US" baseline="0" dirty="0" smtClean="0"/>
              <a:t> </a:t>
            </a:r>
            <a:r>
              <a:rPr lang="en-US" baseline="0" dirty="0" err="1" smtClean="0"/>
              <a:t>penandaan</a:t>
            </a:r>
            <a:r>
              <a:rPr lang="en-US" baseline="0" dirty="0" smtClean="0"/>
              <a:t> </a:t>
            </a:r>
            <a:r>
              <a:rPr lang="en-US" baseline="0" dirty="0" err="1" smtClean="0"/>
              <a:t>akan</a:t>
            </a:r>
            <a:r>
              <a:rPr lang="en-US" baseline="0" dirty="0" smtClean="0"/>
              <a:t> </a:t>
            </a:r>
            <a:r>
              <a:rPr lang="en-US" baseline="0" dirty="0" err="1" smtClean="0"/>
              <a:t>lokasi</a:t>
            </a:r>
            <a:r>
              <a:rPr lang="en-US" baseline="0" dirty="0" smtClean="0"/>
              <a:t> </a:t>
            </a:r>
            <a:r>
              <a:rPr lang="en-US" baseline="0" dirty="0" err="1" smtClean="0"/>
              <a:t>atau</a:t>
            </a:r>
            <a:r>
              <a:rPr lang="en-US" baseline="0" dirty="0" smtClean="0"/>
              <a:t> </a:t>
            </a:r>
            <a:r>
              <a:rPr lang="en-US" baseline="0" dirty="0" err="1" smtClean="0"/>
              <a:t>tempat</a:t>
            </a:r>
            <a:r>
              <a:rPr lang="en-US" baseline="0" dirty="0" smtClean="0"/>
              <a:t> yang </a:t>
            </a:r>
            <a:r>
              <a:rPr lang="en-US" baseline="0" dirty="0" err="1" smtClean="0"/>
              <a:t>kuat</a:t>
            </a:r>
            <a:r>
              <a:rPr lang="en-US" baseline="0" dirty="0" smtClean="0"/>
              <a:t>. </a:t>
            </a:r>
            <a:r>
              <a:rPr lang="en-US" baseline="0" dirty="0" err="1" smtClean="0"/>
              <a:t>Menara</a:t>
            </a:r>
            <a:r>
              <a:rPr lang="en-US" baseline="0" dirty="0" smtClean="0"/>
              <a:t> </a:t>
            </a:r>
            <a:r>
              <a:rPr lang="en-US" baseline="0" dirty="0" err="1" smtClean="0"/>
              <a:t>gereja</a:t>
            </a:r>
            <a:r>
              <a:rPr lang="en-US" baseline="0" dirty="0" smtClean="0"/>
              <a:t> Notre Dame di Paris.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a:t>
            </a:fld>
            <a:endParaRPr lang="en-US"/>
          </a:p>
        </p:txBody>
      </p:sp>
    </p:spTree>
    <p:extLst>
      <p:ext uri="{BB962C8B-B14F-4D97-AF65-F5344CB8AC3E}">
        <p14:creationId xmlns:p14="http://schemas.microsoft.com/office/powerpoint/2010/main" val="765468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49</a:t>
            </a:fld>
            <a:endParaRPr lang="en-US"/>
          </a:p>
        </p:txBody>
      </p:sp>
    </p:spTree>
    <p:extLst>
      <p:ext uri="{BB962C8B-B14F-4D97-AF65-F5344CB8AC3E}">
        <p14:creationId xmlns:p14="http://schemas.microsoft.com/office/powerpoint/2010/main" val="2197125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50</a:t>
            </a:fld>
            <a:endParaRPr lang="en-US"/>
          </a:p>
        </p:txBody>
      </p:sp>
    </p:spTree>
    <p:extLst>
      <p:ext uri="{BB962C8B-B14F-4D97-AF65-F5344CB8AC3E}">
        <p14:creationId xmlns:p14="http://schemas.microsoft.com/office/powerpoint/2010/main" val="3291816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51</a:t>
            </a:fld>
            <a:endParaRPr lang="en-US"/>
          </a:p>
        </p:txBody>
      </p:sp>
    </p:spTree>
    <p:extLst>
      <p:ext uri="{BB962C8B-B14F-4D97-AF65-F5344CB8AC3E}">
        <p14:creationId xmlns:p14="http://schemas.microsoft.com/office/powerpoint/2010/main" val="60789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Warna</a:t>
            </a:r>
            <a:r>
              <a:rPr lang="en-US" dirty="0" smtClean="0"/>
              <a:t> </a:t>
            </a:r>
            <a:r>
              <a:rPr lang="en-US" dirty="0" err="1" smtClean="0"/>
              <a:t>hijau</a:t>
            </a:r>
            <a:r>
              <a:rPr lang="en-US" dirty="0" smtClean="0"/>
              <a:t> </a:t>
            </a:r>
            <a:r>
              <a:rPr lang="en-US" dirty="0" err="1" smtClean="0"/>
              <a:t>dan</a:t>
            </a:r>
            <a:r>
              <a:rPr lang="en-US" dirty="0" smtClean="0"/>
              <a:t> </a:t>
            </a:r>
            <a:r>
              <a:rPr lang="en-US" dirty="0" err="1" smtClean="0"/>
              <a:t>biru</a:t>
            </a:r>
            <a:r>
              <a:rPr lang="en-US" dirty="0" smtClean="0"/>
              <a:t> yang </a:t>
            </a:r>
            <a:r>
              <a:rPr lang="en-US" dirty="0" err="1" smtClean="0"/>
              <a:t>dingin</a:t>
            </a:r>
            <a:r>
              <a:rPr lang="en-US" dirty="0" smtClean="0"/>
              <a:t> </a:t>
            </a:r>
            <a:r>
              <a:rPr lang="en-US" dirty="0" err="1" smtClean="0"/>
              <a:t>menggambarka</a:t>
            </a:r>
            <a:r>
              <a:rPr lang="en-US" dirty="0" smtClean="0"/>
              <a:t> </a:t>
            </a:r>
            <a:r>
              <a:rPr lang="en-US" dirty="0" err="1" smtClean="0"/>
              <a:t>laut</a:t>
            </a:r>
            <a:r>
              <a:rPr lang="en-US" dirty="0" smtClean="0"/>
              <a:t>.</a:t>
            </a:r>
            <a:r>
              <a:rPr lang="en-US" baseline="0" dirty="0" smtClean="0"/>
              <a:t> </a:t>
            </a:r>
            <a:r>
              <a:rPr lang="en-US" baseline="0" dirty="0" err="1" smtClean="0"/>
              <a:t>Fauvisme</a:t>
            </a:r>
            <a:r>
              <a:rPr lang="en-US" baseline="0" dirty="0" smtClean="0"/>
              <a:t> </a:t>
            </a:r>
            <a:r>
              <a:rPr lang="en-US" baseline="0" dirty="0" err="1" smtClean="0"/>
              <a:t>adalah</a:t>
            </a:r>
            <a:r>
              <a:rPr lang="en-US" baseline="0" dirty="0" smtClean="0"/>
              <a:t> </a:t>
            </a:r>
            <a:r>
              <a:rPr lang="en-US" baseline="0" dirty="0" err="1" smtClean="0"/>
              <a:t>awal</a:t>
            </a:r>
            <a:r>
              <a:rPr lang="en-US" baseline="0" dirty="0" smtClean="0"/>
              <a:t> </a:t>
            </a:r>
            <a:r>
              <a:rPr lang="en-US" baseline="0" dirty="0" err="1" smtClean="0"/>
              <a:t>eksplorasi</a:t>
            </a:r>
            <a:r>
              <a:rPr lang="en-US" baseline="0" dirty="0" smtClean="0"/>
              <a:t> yang </a:t>
            </a:r>
            <a:r>
              <a:rPr lang="en-US" baseline="0" dirty="0" err="1" smtClean="0"/>
              <a:t>panjang</a:t>
            </a:r>
            <a:r>
              <a:rPr lang="en-US" baseline="0" dirty="0" smtClean="0"/>
              <a:t> </a:t>
            </a:r>
            <a:r>
              <a:rPr lang="en-US" baseline="0" dirty="0" err="1" smtClean="0"/>
              <a:t>tentang</a:t>
            </a:r>
            <a:r>
              <a:rPr lang="en-US" baseline="0" dirty="0" smtClean="0"/>
              <a:t> </a:t>
            </a:r>
            <a:r>
              <a:rPr lang="en-US" baseline="0" dirty="0" err="1" smtClean="0"/>
              <a:t>warna</a:t>
            </a:r>
            <a:r>
              <a:rPr lang="en-US" baseline="0" dirty="0" smtClean="0"/>
              <a:t> </a:t>
            </a:r>
            <a:r>
              <a:rPr lang="en-US" baseline="0" dirty="0" err="1" smtClean="0"/>
              <a:t>dan</a:t>
            </a:r>
            <a:r>
              <a:rPr lang="en-US" baseline="0" dirty="0" smtClean="0"/>
              <a:t> </a:t>
            </a:r>
            <a:r>
              <a:rPr lang="en-US" baseline="0" dirty="0" err="1" smtClean="0"/>
              <a:t>bentuk</a:t>
            </a:r>
            <a:r>
              <a:rPr lang="en-US" baseline="0" dirty="0" smtClean="0"/>
              <a:t> </a:t>
            </a:r>
            <a:r>
              <a:rPr lang="en-US" baseline="0" dirty="0" err="1" smtClean="0"/>
              <a:t>bagi</a:t>
            </a:r>
            <a:r>
              <a:rPr lang="en-US" baseline="0" dirty="0" smtClean="0"/>
              <a:t> Matisse.</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52</a:t>
            </a:fld>
            <a:endParaRPr lang="en-US"/>
          </a:p>
        </p:txBody>
      </p:sp>
    </p:spTree>
    <p:extLst>
      <p:ext uri="{BB962C8B-B14F-4D97-AF65-F5344CB8AC3E}">
        <p14:creationId xmlns:p14="http://schemas.microsoft.com/office/powerpoint/2010/main" val="2857582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Matisse </a:t>
            </a:r>
            <a:r>
              <a:rPr lang="en-US" dirty="0" err="1" smtClean="0"/>
              <a:t>mulai</a:t>
            </a:r>
            <a:r>
              <a:rPr lang="en-US" dirty="0" smtClean="0"/>
              <a:t> </a:t>
            </a:r>
            <a:r>
              <a:rPr lang="en-US" dirty="0" err="1" smtClean="0"/>
              <a:t>bereksperimentasi</a:t>
            </a:r>
            <a:r>
              <a:rPr lang="en-US" baseline="0" dirty="0" smtClean="0"/>
              <a:t> </a:t>
            </a:r>
            <a:r>
              <a:rPr lang="en-US" baseline="0" dirty="0" err="1" smtClean="0"/>
              <a:t>dengan</a:t>
            </a:r>
            <a:r>
              <a:rPr lang="en-US" baseline="0" dirty="0" smtClean="0"/>
              <a:t> </a:t>
            </a:r>
            <a:r>
              <a:rPr lang="en-US" baseline="0" dirty="0" err="1" smtClean="0"/>
              <a:t>teknik</a:t>
            </a:r>
            <a:r>
              <a:rPr lang="en-US" baseline="0" dirty="0" smtClean="0"/>
              <a:t> </a:t>
            </a:r>
            <a:r>
              <a:rPr lang="en-US" baseline="0" dirty="0" err="1" smtClean="0"/>
              <a:t>découpage</a:t>
            </a:r>
            <a:r>
              <a:rPr lang="en-US" baseline="0" dirty="0" smtClean="0"/>
              <a:t>, </a:t>
            </a:r>
            <a:r>
              <a:rPr lang="en-US" baseline="0" dirty="0" err="1" smtClean="0"/>
              <a:t>yaitu</a:t>
            </a:r>
            <a:r>
              <a:rPr lang="en-US" baseline="0" dirty="0" smtClean="0"/>
              <a:t> design </a:t>
            </a:r>
            <a:r>
              <a:rPr lang="en-US" baseline="0" dirty="0" err="1" smtClean="0"/>
              <a:t>menggunakan</a:t>
            </a:r>
            <a:r>
              <a:rPr lang="en-US" baseline="0" dirty="0" smtClean="0"/>
              <a:t> </a:t>
            </a:r>
            <a:r>
              <a:rPr lang="en-US" baseline="0" dirty="0" err="1" smtClean="0"/>
              <a:t>kertas</a:t>
            </a:r>
            <a:r>
              <a:rPr lang="en-US" baseline="0" dirty="0" smtClean="0"/>
              <a:t> yang </a:t>
            </a:r>
            <a:r>
              <a:rPr lang="en-US" baseline="0" dirty="0" err="1" smtClean="0"/>
              <a:t>dipotong-potong</a:t>
            </a:r>
            <a:r>
              <a:rPr lang="en-US" baseline="0" dirty="0" smtClean="0"/>
              <a:t>. </a:t>
            </a:r>
            <a:r>
              <a:rPr lang="en-US" baseline="0" dirty="0" err="1" smtClean="0"/>
              <a:t>Ini</a:t>
            </a:r>
            <a:r>
              <a:rPr lang="en-US" baseline="0" dirty="0" smtClean="0"/>
              <a:t> yang </a:t>
            </a:r>
            <a:r>
              <a:rPr lang="en-US" baseline="0" dirty="0" err="1" smtClean="0"/>
              <a:t>dia</a:t>
            </a:r>
            <a:r>
              <a:rPr lang="en-US" baseline="0" dirty="0" smtClean="0"/>
              <a:t> </a:t>
            </a:r>
            <a:r>
              <a:rPr lang="en-US" baseline="0" dirty="0" err="1" smtClean="0"/>
              <a:t>gunakan</a:t>
            </a:r>
            <a:r>
              <a:rPr lang="en-US" baseline="0" dirty="0" smtClean="0"/>
              <a:t> </a:t>
            </a:r>
            <a:r>
              <a:rPr lang="en-US" baseline="0" dirty="0" err="1" smtClean="0"/>
              <a:t>disini</a:t>
            </a:r>
            <a:r>
              <a:rPr lang="en-US" baseline="0" dirty="0" smtClean="0"/>
              <a:t>. </a:t>
            </a:r>
            <a:r>
              <a:rPr lang="en-US" baseline="0" dirty="0" err="1" smtClean="0"/>
              <a:t>Asistennya</a:t>
            </a:r>
            <a:r>
              <a:rPr lang="en-US" baseline="0" dirty="0" smtClean="0"/>
              <a:t> </a:t>
            </a:r>
            <a:r>
              <a:rPr lang="en-US" baseline="0" dirty="0" err="1" smtClean="0"/>
              <a:t>menyiapkan</a:t>
            </a:r>
            <a:r>
              <a:rPr lang="en-US" baseline="0" dirty="0" smtClean="0"/>
              <a:t> </a:t>
            </a:r>
            <a:r>
              <a:rPr lang="en-US" baseline="0" dirty="0" err="1" smtClean="0"/>
              <a:t>lembaran</a:t>
            </a:r>
            <a:r>
              <a:rPr lang="en-US" baseline="0" dirty="0" smtClean="0"/>
              <a:t> </a:t>
            </a:r>
            <a:r>
              <a:rPr lang="en-US" baseline="0" dirty="0" err="1" smtClean="0"/>
              <a:t>kertas</a:t>
            </a:r>
            <a:r>
              <a:rPr lang="en-US" baseline="0" dirty="0" smtClean="0"/>
              <a:t> </a:t>
            </a:r>
            <a:r>
              <a:rPr lang="en-US" baseline="0" dirty="0" err="1" smtClean="0"/>
              <a:t>dengan</a:t>
            </a:r>
            <a:r>
              <a:rPr lang="en-US" baseline="0" dirty="0" smtClean="0"/>
              <a:t> gouache. Matisse </a:t>
            </a:r>
            <a:r>
              <a:rPr lang="en-US" baseline="0" dirty="0" err="1" smtClean="0"/>
              <a:t>kemudian</a:t>
            </a:r>
            <a:r>
              <a:rPr lang="en-US" baseline="0" dirty="0" smtClean="0"/>
              <a:t> </a:t>
            </a:r>
            <a:r>
              <a:rPr lang="en-US" baseline="0" dirty="0" err="1" smtClean="0"/>
              <a:t>memotong</a:t>
            </a:r>
            <a:r>
              <a:rPr lang="en-US" baseline="0" dirty="0" smtClean="0"/>
              <a:t> </a:t>
            </a:r>
            <a:r>
              <a:rPr lang="en-US" baseline="0" dirty="0" err="1" smtClean="0"/>
              <a:t>bentuk-bentuk</a:t>
            </a:r>
            <a:r>
              <a:rPr lang="en-US" baseline="0" dirty="0" smtClean="0"/>
              <a:t> yang </a:t>
            </a:r>
            <a:r>
              <a:rPr lang="en-US" baseline="0" dirty="0" err="1" smtClean="0"/>
              <a:t>dia</a:t>
            </a:r>
            <a:r>
              <a:rPr lang="en-US" baseline="0" dirty="0" smtClean="0"/>
              <a:t> </a:t>
            </a:r>
            <a:r>
              <a:rPr lang="en-US" baseline="0" dirty="0" err="1" smtClean="0"/>
              <a:t>inginkan</a:t>
            </a:r>
            <a:r>
              <a:rPr lang="en-US" baseline="0" dirty="0" smtClean="0"/>
              <a:t> </a:t>
            </a:r>
            <a:r>
              <a:rPr lang="en-US" baseline="0" dirty="0" err="1" smtClean="0"/>
              <a:t>dari</a:t>
            </a:r>
            <a:r>
              <a:rPr lang="en-US" baseline="0" dirty="0" smtClean="0"/>
              <a:t> palette yang </a:t>
            </a:r>
            <a:r>
              <a:rPr lang="en-US" baseline="0" dirty="0" err="1" smtClean="0"/>
              <a:t>terdiri</a:t>
            </a:r>
            <a:r>
              <a:rPr lang="en-US" baseline="0" dirty="0" smtClean="0"/>
              <a:t> </a:t>
            </a:r>
            <a:r>
              <a:rPr lang="en-US" baseline="0" dirty="0" err="1" smtClean="0"/>
              <a:t>dari</a:t>
            </a:r>
            <a:r>
              <a:rPr lang="en-US" baseline="0" dirty="0" smtClean="0"/>
              <a:t> 11 </a:t>
            </a:r>
            <a:r>
              <a:rPr lang="en-US" baseline="0" dirty="0" err="1" smtClean="0"/>
              <a:t>warna</a:t>
            </a:r>
            <a:r>
              <a:rPr lang="en-US" baseline="0" dirty="0" smtClean="0"/>
              <a:t>, </a:t>
            </a:r>
            <a:r>
              <a:rPr lang="en-US" baseline="0" dirty="0" err="1" smtClean="0"/>
              <a:t>termasuk</a:t>
            </a:r>
            <a:r>
              <a:rPr lang="en-US" baseline="0" dirty="0" smtClean="0"/>
              <a:t> </a:t>
            </a:r>
            <a:r>
              <a:rPr lang="en-US" baseline="0" dirty="0" err="1" smtClean="0"/>
              <a:t>hitam</a:t>
            </a:r>
            <a:r>
              <a:rPr lang="en-US" baseline="0" dirty="0" smtClean="0"/>
              <a:t>, </a:t>
            </a:r>
            <a:r>
              <a:rPr lang="en-US" baseline="0" dirty="0" err="1" smtClean="0"/>
              <a:t>butih</a:t>
            </a:r>
            <a:r>
              <a:rPr lang="en-US" baseline="0" dirty="0" smtClean="0"/>
              <a:t>, </a:t>
            </a:r>
            <a:r>
              <a:rPr lang="en-US" baseline="0" dirty="0" err="1" smtClean="0"/>
              <a:t>biru</a:t>
            </a:r>
            <a:r>
              <a:rPr lang="en-US" baseline="0" dirty="0" smtClean="0"/>
              <a:t> cobalt, cadmium yellow, </a:t>
            </a:r>
            <a:r>
              <a:rPr lang="en-US" baseline="0" dirty="0" err="1" smtClean="0"/>
              <a:t>merah</a:t>
            </a:r>
            <a:r>
              <a:rPr lang="en-US" baseline="0" dirty="0" smtClean="0"/>
              <a:t>, </a:t>
            </a:r>
            <a:r>
              <a:rPr lang="en-US" baseline="0" dirty="0" err="1" smtClean="0"/>
              <a:t>dan</a:t>
            </a:r>
            <a:r>
              <a:rPr lang="en-US" baseline="0" dirty="0" smtClean="0"/>
              <a:t> 6 </a:t>
            </a:r>
            <a:r>
              <a:rPr lang="en-US" baseline="0" dirty="0" err="1" smtClean="0"/>
              <a:t>warna</a:t>
            </a:r>
            <a:r>
              <a:rPr lang="en-US" baseline="0" dirty="0" smtClean="0"/>
              <a:t> </a:t>
            </a:r>
            <a:r>
              <a:rPr lang="en-US" baseline="0" dirty="0" err="1" smtClean="0"/>
              <a:t>sekunder</a:t>
            </a:r>
            <a:r>
              <a:rPr lang="en-US" baseline="0" dirty="0" smtClean="0"/>
              <a:t>. </a:t>
            </a:r>
            <a:r>
              <a:rPr lang="en-US" baseline="0" dirty="0" err="1" smtClean="0"/>
              <a:t>Bentuk</a:t>
            </a:r>
            <a:r>
              <a:rPr lang="en-US" baseline="0" dirty="0" smtClean="0"/>
              <a:t> – motif </a:t>
            </a:r>
            <a:r>
              <a:rPr lang="en-US" baseline="0" dirty="0" err="1" smtClean="0"/>
              <a:t>pada</a:t>
            </a:r>
            <a:r>
              <a:rPr lang="en-US" baseline="0" dirty="0" smtClean="0"/>
              <a:t> </a:t>
            </a:r>
            <a:r>
              <a:rPr lang="en-US" baseline="0" dirty="0" err="1" smtClean="0"/>
              <a:t>jubah</a:t>
            </a:r>
            <a:r>
              <a:rPr lang="en-US" baseline="0" dirty="0" smtClean="0"/>
              <a:t> raja </a:t>
            </a:r>
            <a:r>
              <a:rPr lang="en-US" baseline="0" dirty="0" err="1" smtClean="0"/>
              <a:t>dan</a:t>
            </a:r>
            <a:r>
              <a:rPr lang="en-US" baseline="0" dirty="0" smtClean="0"/>
              <a:t> </a:t>
            </a:r>
            <a:r>
              <a:rPr lang="en-US" baseline="0" dirty="0" err="1" smtClean="0"/>
              <a:t>tangannya</a:t>
            </a:r>
            <a:r>
              <a:rPr lang="en-US" baseline="0" dirty="0" smtClean="0"/>
              <a:t> </a:t>
            </a:r>
            <a:r>
              <a:rPr lang="en-US" baseline="0" dirty="0" err="1" smtClean="0"/>
              <a:t>menyerupai</a:t>
            </a:r>
            <a:r>
              <a:rPr lang="en-US" baseline="0" dirty="0" smtClean="0"/>
              <a:t> motif </a:t>
            </a:r>
            <a:r>
              <a:rPr lang="en-US" baseline="0" dirty="0" err="1" smtClean="0"/>
              <a:t>pohon</a:t>
            </a:r>
            <a:r>
              <a:rPr lang="en-US" baseline="0" dirty="0" smtClean="0"/>
              <a:t> </a:t>
            </a:r>
            <a:r>
              <a:rPr lang="en-US" baseline="0" dirty="0" err="1" smtClean="0"/>
              <a:t>palem</a:t>
            </a:r>
            <a:r>
              <a:rPr lang="en-US" baseline="0" dirty="0" smtClean="0"/>
              <a:t> </a:t>
            </a:r>
            <a:r>
              <a:rPr lang="en-US" baseline="0" dirty="0" err="1" smtClean="0"/>
              <a:t>dari</a:t>
            </a:r>
            <a:r>
              <a:rPr lang="en-US" baseline="0" dirty="0" smtClean="0"/>
              <a:t> </a:t>
            </a:r>
            <a:r>
              <a:rPr lang="en-US" baseline="0" dirty="0" err="1" smtClean="0"/>
              <a:t>seri</a:t>
            </a:r>
            <a:r>
              <a:rPr lang="en-US" baseline="0" dirty="0" smtClean="0"/>
              <a:t> </a:t>
            </a:r>
            <a:r>
              <a:rPr lang="en-US" baseline="0" dirty="0" err="1" smtClean="0"/>
              <a:t>tentang</a:t>
            </a:r>
            <a:r>
              <a:rPr lang="en-US" baseline="0" dirty="0" smtClean="0"/>
              <a:t> </a:t>
            </a:r>
            <a:r>
              <a:rPr lang="en-US" baseline="0" dirty="0" err="1" smtClean="0"/>
              <a:t>Polinesia</a:t>
            </a:r>
            <a:r>
              <a:rPr lang="en-US" baseline="0" dirty="0" smtClean="0"/>
              <a:t>.</a:t>
            </a:r>
          </a:p>
          <a:p>
            <a:endParaRPr lang="en-US" baseline="0" dirty="0" smtClean="0"/>
          </a:p>
          <a:p>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dibuat</a:t>
            </a:r>
            <a:r>
              <a:rPr lang="en-US" baseline="0" dirty="0" smtClean="0"/>
              <a:t> </a:t>
            </a:r>
            <a:r>
              <a:rPr lang="en-US" baseline="0" dirty="0" err="1" smtClean="0"/>
              <a:t>saat</a:t>
            </a:r>
            <a:r>
              <a:rPr lang="en-US" baseline="0" dirty="0" smtClean="0"/>
              <a:t> </a:t>
            </a:r>
            <a:r>
              <a:rPr lang="en-US" baseline="0" dirty="0" err="1" smtClean="0"/>
              <a:t>dia</a:t>
            </a:r>
            <a:r>
              <a:rPr lang="en-US" baseline="0" dirty="0" smtClean="0"/>
              <a:t> </a:t>
            </a:r>
            <a:r>
              <a:rPr lang="en-US" baseline="0" dirty="0" err="1" smtClean="0"/>
              <a:t>divonis</a:t>
            </a:r>
            <a:r>
              <a:rPr lang="en-US" baseline="0" dirty="0" smtClean="0"/>
              <a:t> </a:t>
            </a:r>
            <a:r>
              <a:rPr lang="en-US" baseline="0" dirty="0" err="1" smtClean="0"/>
              <a:t>lumpuh</a:t>
            </a:r>
            <a:r>
              <a:rPr lang="en-US" baseline="0" dirty="0" smtClean="0"/>
              <a:t> </a:t>
            </a:r>
            <a:r>
              <a:rPr lang="en-US" baseline="0" dirty="0" err="1" smtClean="0"/>
              <a:t>dan</a:t>
            </a:r>
            <a:r>
              <a:rPr lang="en-US" baseline="0" dirty="0" smtClean="0"/>
              <a:t> </a:t>
            </a:r>
            <a:r>
              <a:rPr lang="en-US" baseline="0" dirty="0" err="1" smtClean="0"/>
              <a:t>harus</a:t>
            </a:r>
            <a:r>
              <a:rPr lang="en-US" baseline="0" dirty="0" smtClean="0"/>
              <a:t> </a:t>
            </a:r>
            <a:r>
              <a:rPr lang="en-US" baseline="0" dirty="0" err="1" smtClean="0"/>
              <a:t>menggunakan</a:t>
            </a:r>
            <a:r>
              <a:rPr lang="en-US" baseline="0" dirty="0" smtClean="0"/>
              <a:t> </a:t>
            </a:r>
            <a:r>
              <a:rPr lang="en-US" baseline="0" dirty="0" err="1" smtClean="0"/>
              <a:t>kursi</a:t>
            </a:r>
            <a:r>
              <a:rPr lang="en-US" baseline="0" dirty="0" smtClean="0"/>
              <a:t> </a:t>
            </a:r>
            <a:r>
              <a:rPr lang="en-US" baseline="0" dirty="0" err="1" smtClean="0"/>
              <a:t>dorong</a:t>
            </a:r>
            <a:r>
              <a:rPr lang="en-US" baseline="0" dirty="0" smtClean="0"/>
              <a:t> di </a:t>
            </a:r>
            <a:r>
              <a:rPr lang="en-US" baseline="0" dirty="0" err="1" smtClean="0"/>
              <a:t>tahun</a:t>
            </a:r>
            <a:r>
              <a:rPr lang="en-US" baseline="0" dirty="0" smtClean="0"/>
              <a:t> 1941. </a:t>
            </a:r>
            <a:r>
              <a:rPr lang="en-US" baseline="0" dirty="0" err="1" smtClean="0"/>
              <a:t>Disini</a:t>
            </a:r>
            <a:r>
              <a:rPr lang="en-US" baseline="0" dirty="0" smtClean="0"/>
              <a:t> </a:t>
            </a:r>
            <a:r>
              <a:rPr lang="en-US" baseline="0" dirty="0" err="1" smtClean="0"/>
              <a:t>dia</a:t>
            </a:r>
            <a:r>
              <a:rPr lang="en-US" baseline="0" dirty="0" smtClean="0"/>
              <a:t> </a:t>
            </a:r>
            <a:r>
              <a:rPr lang="en-US" baseline="0" dirty="0" err="1" smtClean="0"/>
              <a:t>menceritakan</a:t>
            </a:r>
            <a:r>
              <a:rPr lang="en-US" baseline="0" dirty="0" smtClean="0"/>
              <a:t> </a:t>
            </a:r>
            <a:r>
              <a:rPr lang="en-US" baseline="0" dirty="0" err="1" smtClean="0"/>
              <a:t>kesedihannya</a:t>
            </a:r>
            <a:r>
              <a:rPr lang="en-US" baseline="0" dirty="0" smtClean="0"/>
              <a:t> </a:t>
            </a:r>
            <a:r>
              <a:rPr lang="en-US" baseline="0" dirty="0" err="1" smtClean="0"/>
              <a:t>harus</a:t>
            </a:r>
            <a:r>
              <a:rPr lang="en-US" baseline="0" dirty="0" smtClean="0"/>
              <a:t> </a:t>
            </a:r>
            <a:r>
              <a:rPr lang="en-US" baseline="0" dirty="0" err="1" smtClean="0"/>
              <a:t>berpisah</a:t>
            </a:r>
            <a:r>
              <a:rPr lang="en-US" baseline="0" dirty="0" smtClean="0"/>
              <a:t> </a:t>
            </a:r>
            <a:r>
              <a:rPr lang="en-US" baseline="0" dirty="0" err="1" smtClean="0"/>
              <a:t>dengan</a:t>
            </a:r>
            <a:r>
              <a:rPr lang="en-US" baseline="0" dirty="0" smtClean="0"/>
              <a:t> </a:t>
            </a:r>
            <a:r>
              <a:rPr lang="en-US" baseline="0" dirty="0" err="1" smtClean="0"/>
              <a:t>hal-hal</a:t>
            </a:r>
            <a:r>
              <a:rPr lang="en-US" baseline="0" dirty="0" smtClean="0"/>
              <a:t> yang </a:t>
            </a:r>
            <a:r>
              <a:rPr lang="en-US" baseline="0" dirty="0" err="1" smtClean="0"/>
              <a:t>dia</a:t>
            </a:r>
            <a:r>
              <a:rPr lang="en-US" baseline="0" dirty="0" smtClean="0"/>
              <a:t> </a:t>
            </a:r>
            <a:r>
              <a:rPr lang="en-US" baseline="0" dirty="0" err="1" smtClean="0"/>
              <a:t>sengangi</a:t>
            </a:r>
            <a:r>
              <a:rPr lang="en-US" baseline="0" dirty="0" smtClean="0"/>
              <a:t>: </a:t>
            </a:r>
            <a:r>
              <a:rPr lang="en-US" baseline="0" dirty="0" err="1" smtClean="0"/>
              <a:t>perempuan</a:t>
            </a:r>
            <a:r>
              <a:rPr lang="en-US" baseline="0" dirty="0" smtClean="0"/>
              <a:t>, </a:t>
            </a:r>
            <a:r>
              <a:rPr lang="en-US" baseline="0" dirty="0" err="1" smtClean="0"/>
              <a:t>musik</a:t>
            </a:r>
            <a:r>
              <a:rPr lang="en-US" baseline="0" dirty="0" smtClean="0"/>
              <a:t>, </a:t>
            </a:r>
            <a:r>
              <a:rPr lang="en-US" baseline="0" dirty="0" err="1" smtClean="0"/>
              <a:t>berdansa</a:t>
            </a:r>
            <a:r>
              <a:rPr lang="en-US" baseline="0" dirty="0" smtClean="0"/>
              <a:t>. </a:t>
            </a:r>
          </a:p>
          <a:p>
            <a:endParaRPr lang="en-US" baseline="0" dirty="0" smtClean="0"/>
          </a:p>
          <a:p>
            <a:r>
              <a:rPr lang="en-US" baseline="0" dirty="0" err="1" smtClean="0"/>
              <a:t>Komposisi</a:t>
            </a:r>
            <a:r>
              <a:rPr lang="en-US" baseline="0" dirty="0" smtClean="0"/>
              <a:t>: </a:t>
            </a:r>
            <a:r>
              <a:rPr lang="en-US" baseline="0" dirty="0" err="1" smtClean="0"/>
              <a:t>lukisan</a:t>
            </a:r>
            <a:r>
              <a:rPr lang="en-US" baseline="0" dirty="0" smtClean="0"/>
              <a:t> </a:t>
            </a:r>
            <a:r>
              <a:rPr lang="en-US" baseline="0" dirty="0" err="1" smtClean="0"/>
              <a:t>ini</a:t>
            </a:r>
            <a:r>
              <a:rPr lang="en-US" baseline="0" dirty="0" smtClean="0"/>
              <a:t> </a:t>
            </a:r>
            <a:r>
              <a:rPr lang="en-US" baseline="0" dirty="0" err="1" smtClean="0"/>
              <a:t>dibagi</a:t>
            </a:r>
            <a:r>
              <a:rPr lang="en-US" baseline="0" dirty="0" smtClean="0"/>
              <a:t> </a:t>
            </a:r>
            <a:r>
              <a:rPr lang="en-US" baseline="0" dirty="0" err="1" smtClean="0"/>
              <a:t>menjadi</a:t>
            </a:r>
            <a:r>
              <a:rPr lang="en-US" baseline="0" dirty="0" smtClean="0"/>
              <a:t> </a:t>
            </a:r>
            <a:r>
              <a:rPr lang="en-US" baseline="0" dirty="0" err="1" smtClean="0"/>
              <a:t>tiga</a:t>
            </a:r>
            <a:r>
              <a:rPr lang="en-US" baseline="0" dirty="0" smtClean="0"/>
              <a:t> </a:t>
            </a:r>
            <a:r>
              <a:rPr lang="en-US" baseline="0" dirty="0" err="1" smtClean="0"/>
              <a:t>bagian</a:t>
            </a:r>
            <a:r>
              <a:rPr lang="en-US" baseline="0" dirty="0" smtClean="0"/>
              <a:t> </a:t>
            </a:r>
            <a:r>
              <a:rPr lang="en-US" baseline="0" dirty="0" err="1" smtClean="0"/>
              <a:t>persegi</a:t>
            </a:r>
            <a:r>
              <a:rPr lang="en-US" baseline="0" dirty="0" smtClean="0"/>
              <a:t> </a:t>
            </a:r>
            <a:r>
              <a:rPr lang="en-US" baseline="0" dirty="0" err="1" smtClean="0"/>
              <a:t>panjang</a:t>
            </a:r>
            <a:r>
              <a:rPr lang="en-US" baseline="0" dirty="0" smtClean="0"/>
              <a:t>. </a:t>
            </a:r>
            <a:r>
              <a:rPr lang="en-US" baseline="0" dirty="0" err="1" smtClean="0"/>
              <a:t>Masing-masing</a:t>
            </a:r>
            <a:r>
              <a:rPr lang="en-US" baseline="0" dirty="0" smtClean="0"/>
              <a:t> </a:t>
            </a:r>
            <a:r>
              <a:rPr lang="en-US" baseline="0" dirty="0" err="1" smtClean="0"/>
              <a:t>dipenuhi</a:t>
            </a:r>
            <a:r>
              <a:rPr lang="en-US" baseline="0" dirty="0" smtClean="0"/>
              <a:t> </a:t>
            </a:r>
            <a:r>
              <a:rPr lang="en-US" baseline="0" dirty="0" err="1" smtClean="0"/>
              <a:t>oleh</a:t>
            </a:r>
            <a:r>
              <a:rPr lang="en-US" baseline="0" dirty="0" smtClean="0"/>
              <a:t> </a:t>
            </a:r>
            <a:r>
              <a:rPr lang="en-US" baseline="0" dirty="0" err="1" smtClean="0"/>
              <a:t>figur</a:t>
            </a:r>
            <a:r>
              <a:rPr lang="en-US" baseline="0" dirty="0" smtClean="0"/>
              <a:t> yang </a:t>
            </a:r>
            <a:r>
              <a:rPr lang="en-US" baseline="0" dirty="0" err="1" smtClean="0"/>
              <a:t>berbeda</a:t>
            </a:r>
            <a:r>
              <a:rPr lang="en-US" baseline="0" dirty="0" smtClean="0"/>
              <a:t>. </a:t>
            </a:r>
          </a:p>
          <a:p>
            <a:endParaRPr lang="en-US" baseline="0" dirty="0" smtClean="0"/>
          </a:p>
          <a:p>
            <a:r>
              <a:rPr lang="en-US" baseline="0" dirty="0" err="1" smtClean="0"/>
              <a:t>Perhatikan</a:t>
            </a:r>
            <a:r>
              <a:rPr lang="en-US" baseline="0" dirty="0" smtClean="0"/>
              <a:t> </a:t>
            </a:r>
            <a:r>
              <a:rPr lang="en-US" baseline="0" dirty="0" err="1" smtClean="0"/>
              <a:t>bagaimana</a:t>
            </a:r>
            <a:r>
              <a:rPr lang="en-US" baseline="0" dirty="0" smtClean="0"/>
              <a:t> </a:t>
            </a:r>
            <a:r>
              <a:rPr lang="en-US" baseline="0" dirty="0" err="1" smtClean="0"/>
              <a:t>kesan</a:t>
            </a:r>
            <a:r>
              <a:rPr lang="en-US" baseline="0" dirty="0" smtClean="0"/>
              <a:t> </a:t>
            </a:r>
            <a:r>
              <a:rPr lang="en-US" baseline="0" dirty="0" err="1" smtClean="0"/>
              <a:t>gerakan</a:t>
            </a:r>
            <a:r>
              <a:rPr lang="en-US" baseline="0" dirty="0" smtClean="0"/>
              <a:t> </a:t>
            </a:r>
            <a:r>
              <a:rPr lang="en-US" baseline="0" dirty="0" err="1" smtClean="0"/>
              <a:t>dihasilkan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53</a:t>
            </a:fld>
            <a:endParaRPr lang="en-US"/>
          </a:p>
        </p:txBody>
      </p:sp>
    </p:spTree>
    <p:extLst>
      <p:ext uri="{BB962C8B-B14F-4D97-AF65-F5344CB8AC3E}">
        <p14:creationId xmlns:p14="http://schemas.microsoft.com/office/powerpoint/2010/main" val="1645399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 </a:t>
            </a:r>
            <a:r>
              <a:rPr lang="en-US" dirty="0" err="1" smtClean="0"/>
              <a:t>perubahan</a:t>
            </a:r>
            <a:r>
              <a:rPr lang="en-US" dirty="0" smtClean="0"/>
              <a:t> </a:t>
            </a:r>
            <a:r>
              <a:rPr lang="en-US" dirty="0" err="1" smtClean="0"/>
              <a:t>abad</a:t>
            </a:r>
            <a:r>
              <a:rPr lang="en-US" dirty="0" smtClean="0"/>
              <a:t> 19 – 20, Vienna </a:t>
            </a:r>
            <a:r>
              <a:rPr lang="en-US" dirty="0" err="1" smtClean="0"/>
              <a:t>menjadi</a:t>
            </a:r>
            <a:r>
              <a:rPr lang="en-US" dirty="0" smtClean="0"/>
              <a:t> </a:t>
            </a:r>
            <a:r>
              <a:rPr lang="en-US" dirty="0" err="1" smtClean="0"/>
              <a:t>pusat</a:t>
            </a:r>
            <a:r>
              <a:rPr lang="en-US" dirty="0" smtClean="0"/>
              <a:t> </a:t>
            </a:r>
            <a:r>
              <a:rPr lang="en-US" dirty="0" err="1" smtClean="0"/>
              <a:t>untuk</a:t>
            </a:r>
            <a:r>
              <a:rPr lang="en-US" dirty="0" smtClean="0"/>
              <a:t> </a:t>
            </a:r>
            <a:r>
              <a:rPr lang="en-US" dirty="0" err="1" smtClean="0"/>
              <a:t>musik</a:t>
            </a:r>
            <a:r>
              <a:rPr lang="en-US" dirty="0" smtClean="0"/>
              <a:t>,</a:t>
            </a:r>
            <a:r>
              <a:rPr lang="en-US" baseline="0" dirty="0" smtClean="0"/>
              <a:t> </a:t>
            </a:r>
            <a:r>
              <a:rPr lang="en-US" baseline="0" dirty="0" err="1" smtClean="0"/>
              <a:t>sastra</a:t>
            </a:r>
            <a:r>
              <a:rPr lang="en-US" baseline="0" dirty="0" smtClean="0"/>
              <a:t>, </a:t>
            </a:r>
            <a:r>
              <a:rPr lang="en-US" baseline="0" dirty="0" err="1" smtClean="0"/>
              <a:t>dan</a:t>
            </a:r>
            <a:r>
              <a:rPr lang="en-US" baseline="0" dirty="0" smtClean="0"/>
              <a:t> </a:t>
            </a:r>
            <a:r>
              <a:rPr lang="en-US" baseline="0" dirty="0" err="1" smtClean="0"/>
              <a:t>seni</a:t>
            </a:r>
            <a:r>
              <a:rPr lang="en-US" baseline="0" dirty="0" smtClean="0"/>
              <a:t> visual. Kota </a:t>
            </a:r>
            <a:r>
              <a:rPr lang="en-US" baseline="0" dirty="0" err="1" smtClean="0"/>
              <a:t>ini</a:t>
            </a:r>
            <a:r>
              <a:rPr lang="en-US" baseline="0" dirty="0" smtClean="0"/>
              <a:t> </a:t>
            </a:r>
            <a:r>
              <a:rPr lang="en-US" baseline="0" dirty="0" err="1" smtClean="0"/>
              <a:t>menjadi</a:t>
            </a:r>
            <a:r>
              <a:rPr lang="en-US" baseline="0" dirty="0" smtClean="0"/>
              <a:t> magnet </a:t>
            </a:r>
            <a:r>
              <a:rPr lang="en-US" baseline="0" dirty="0" err="1" smtClean="0"/>
              <a:t>bagi</a:t>
            </a:r>
            <a:r>
              <a:rPr lang="en-US" baseline="0" dirty="0" smtClean="0"/>
              <a:t> </a:t>
            </a:r>
            <a:r>
              <a:rPr lang="en-US" baseline="0" dirty="0" err="1" smtClean="0"/>
              <a:t>seniman-seniman</a:t>
            </a:r>
            <a:r>
              <a:rPr lang="en-US" baseline="0" dirty="0" smtClean="0"/>
              <a:t> </a:t>
            </a:r>
            <a:r>
              <a:rPr lang="en-US" baseline="0" dirty="0" err="1" smtClean="0"/>
              <a:t>dari</a:t>
            </a:r>
            <a:r>
              <a:rPr lang="en-US" baseline="0" dirty="0" smtClean="0"/>
              <a:t> </a:t>
            </a:r>
            <a:r>
              <a:rPr lang="en-US" baseline="0" dirty="0" err="1" smtClean="0"/>
              <a:t>seluruh</a:t>
            </a:r>
            <a:r>
              <a:rPr lang="en-US" baseline="0" dirty="0" smtClean="0"/>
              <a:t> </a:t>
            </a:r>
            <a:r>
              <a:rPr lang="en-US" baseline="0" dirty="0" err="1" smtClean="0"/>
              <a:t>Eropa</a:t>
            </a:r>
            <a:r>
              <a:rPr lang="en-US" baseline="0" dirty="0" smtClean="0"/>
              <a:t>. Vienna </a:t>
            </a:r>
            <a:r>
              <a:rPr lang="en-US" baseline="0" dirty="0" err="1" smtClean="0"/>
              <a:t>telah</a:t>
            </a:r>
            <a:r>
              <a:rPr lang="en-US" baseline="0" dirty="0" smtClean="0"/>
              <a:t> </a:t>
            </a:r>
            <a:r>
              <a:rPr lang="en-US" baseline="0" dirty="0" err="1" smtClean="0"/>
              <a:t>menjadi</a:t>
            </a:r>
            <a:r>
              <a:rPr lang="en-US" baseline="0" dirty="0" smtClean="0"/>
              <a:t> </a:t>
            </a:r>
            <a:r>
              <a:rPr lang="en-US" baseline="0" dirty="0" err="1" smtClean="0"/>
              <a:t>kota</a:t>
            </a:r>
            <a:r>
              <a:rPr lang="en-US" baseline="0" dirty="0" smtClean="0"/>
              <a:t> metropolis </a:t>
            </a:r>
            <a:r>
              <a:rPr lang="en-US" baseline="0" dirty="0" err="1" smtClean="0"/>
              <a:t>dengan</a:t>
            </a:r>
            <a:r>
              <a:rPr lang="en-US" baseline="0" dirty="0" smtClean="0"/>
              <a:t> </a:t>
            </a:r>
            <a:r>
              <a:rPr lang="en-US" baseline="0" dirty="0" err="1" smtClean="0"/>
              <a:t>lebih</a:t>
            </a:r>
            <a:r>
              <a:rPr lang="en-US" baseline="0" dirty="0" smtClean="0"/>
              <a:t> 2 </a:t>
            </a:r>
            <a:r>
              <a:rPr lang="en-US" baseline="0" dirty="0" err="1" smtClean="0"/>
              <a:t>juta</a:t>
            </a:r>
            <a:r>
              <a:rPr lang="en-US" baseline="0" dirty="0" smtClean="0"/>
              <a:t> </a:t>
            </a:r>
            <a:r>
              <a:rPr lang="en-US" baseline="0" dirty="0" err="1" smtClean="0"/>
              <a:t>penduduk</a:t>
            </a:r>
            <a:r>
              <a:rPr lang="en-US" baseline="0" dirty="0" smtClean="0"/>
              <a:t>, </a:t>
            </a:r>
            <a:r>
              <a:rPr lang="en-US" baseline="0" dirty="0" err="1" smtClean="0"/>
              <a:t>dimana</a:t>
            </a:r>
            <a:r>
              <a:rPr lang="en-US" baseline="0" dirty="0" smtClean="0"/>
              <a:t> </a:t>
            </a:r>
            <a:r>
              <a:rPr lang="en-US" baseline="0" dirty="0" err="1" smtClean="0"/>
              <a:t>banyak</a:t>
            </a:r>
            <a:r>
              <a:rPr lang="en-US" baseline="0" dirty="0" smtClean="0"/>
              <a:t> </a:t>
            </a:r>
            <a:r>
              <a:rPr lang="en-US" baseline="0" dirty="0" err="1" smtClean="0"/>
              <a:t>pendatang</a:t>
            </a:r>
            <a:r>
              <a:rPr lang="en-US" baseline="0" dirty="0" smtClean="0"/>
              <a:t> </a:t>
            </a:r>
            <a:r>
              <a:rPr lang="en-US" baseline="0" dirty="0" err="1" smtClean="0"/>
              <a:t>untuk</a:t>
            </a:r>
            <a:r>
              <a:rPr lang="en-US" baseline="0" dirty="0" smtClean="0"/>
              <a:t> </a:t>
            </a:r>
            <a:r>
              <a:rPr lang="en-US" baseline="0" dirty="0" err="1" smtClean="0"/>
              <a:t>bekerja</a:t>
            </a:r>
            <a:r>
              <a:rPr lang="en-US" baseline="0" dirty="0" smtClean="0"/>
              <a:t> di </a:t>
            </a:r>
            <a:r>
              <a:rPr lang="en-US" baseline="0" dirty="0" err="1" smtClean="0"/>
              <a:t>sektor</a:t>
            </a:r>
            <a:r>
              <a:rPr lang="en-US" baseline="0" dirty="0" smtClean="0"/>
              <a:t> </a:t>
            </a:r>
            <a:r>
              <a:rPr lang="en-US" baseline="0" dirty="0" err="1" smtClean="0"/>
              <a:t>industrinya</a:t>
            </a:r>
            <a:r>
              <a:rPr lang="en-US" baseline="0" dirty="0" smtClean="0"/>
              <a:t> yang </a:t>
            </a:r>
            <a:r>
              <a:rPr lang="en-US" baseline="0" dirty="0" err="1" smtClean="0"/>
              <a:t>sedang</a:t>
            </a:r>
            <a:r>
              <a:rPr lang="en-US" baseline="0" dirty="0" smtClean="0"/>
              <a:t> </a:t>
            </a:r>
            <a:r>
              <a:rPr lang="en-US" baseline="0" dirty="0" err="1" smtClean="0"/>
              <a:t>berkembang</a:t>
            </a:r>
            <a:r>
              <a:rPr lang="en-US" baseline="0" dirty="0" smtClean="0"/>
              <a:t> </a:t>
            </a:r>
            <a:r>
              <a:rPr lang="en-US" baseline="0" dirty="0" err="1" smtClean="0"/>
              <a:t>pesat</a:t>
            </a:r>
            <a:r>
              <a:rPr lang="en-US" baseline="0" dirty="0" smtClean="0"/>
              <a:t>. Vienna </a:t>
            </a:r>
            <a:r>
              <a:rPr lang="en-US" baseline="0" dirty="0" err="1" smtClean="0"/>
              <a:t>juga</a:t>
            </a:r>
            <a:r>
              <a:rPr lang="en-US" baseline="0" dirty="0" smtClean="0"/>
              <a:t> </a:t>
            </a:r>
            <a:r>
              <a:rPr lang="en-US" baseline="0" dirty="0" err="1" smtClean="0"/>
              <a:t>merupakan</a:t>
            </a:r>
            <a:r>
              <a:rPr lang="en-US" baseline="0" dirty="0" smtClean="0"/>
              <a:t> </a:t>
            </a:r>
            <a:r>
              <a:rPr lang="en-US" baseline="0" dirty="0" err="1" smtClean="0"/>
              <a:t>kota</a:t>
            </a:r>
            <a:r>
              <a:rPr lang="en-US" baseline="0" dirty="0" smtClean="0"/>
              <a:t> yang </a:t>
            </a:r>
            <a:r>
              <a:rPr lang="en-US" baseline="0" dirty="0" err="1" smtClean="0"/>
              <a:t>terpecah</a:t>
            </a:r>
            <a:r>
              <a:rPr lang="en-US" baseline="0" dirty="0" smtClean="0"/>
              <a:t>. Yang </a:t>
            </a:r>
            <a:r>
              <a:rPr lang="en-US" baseline="0" dirty="0" err="1" smtClean="0"/>
              <a:t>miskin</a:t>
            </a:r>
            <a:r>
              <a:rPr lang="en-US" baseline="0" dirty="0" smtClean="0"/>
              <a:t> </a:t>
            </a:r>
            <a:r>
              <a:rPr lang="en-US" baseline="0" dirty="0" err="1" smtClean="0"/>
              <a:t>tinggal</a:t>
            </a:r>
            <a:r>
              <a:rPr lang="en-US" baseline="0" dirty="0" smtClean="0"/>
              <a:t> di </a:t>
            </a:r>
            <a:r>
              <a:rPr lang="en-US" baseline="0" dirty="0" err="1" smtClean="0"/>
              <a:t>rumah</a:t>
            </a:r>
            <a:r>
              <a:rPr lang="en-US" baseline="0" dirty="0" smtClean="0"/>
              <a:t> </a:t>
            </a:r>
            <a:r>
              <a:rPr lang="en-US" baseline="0" dirty="0" err="1" smtClean="0"/>
              <a:t>petak</a:t>
            </a:r>
            <a:r>
              <a:rPr lang="en-US" baseline="0" dirty="0" smtClean="0"/>
              <a:t> </a:t>
            </a:r>
            <a:r>
              <a:rPr lang="en-US" baseline="0" dirty="0" err="1" smtClean="0"/>
              <a:t>dan</a:t>
            </a:r>
            <a:r>
              <a:rPr lang="en-US" baseline="0" dirty="0" smtClean="0"/>
              <a:t> </a:t>
            </a:r>
            <a:r>
              <a:rPr lang="en-US" baseline="0" dirty="0" err="1" smtClean="0"/>
              <a:t>para</a:t>
            </a:r>
            <a:r>
              <a:rPr lang="en-US" baseline="0" dirty="0" smtClean="0"/>
              <a:t> </a:t>
            </a:r>
            <a:r>
              <a:rPr lang="en-US" baseline="0" dirty="0" err="1" smtClean="0"/>
              <a:t>aristokrat</a:t>
            </a:r>
            <a:r>
              <a:rPr lang="en-US" baseline="0" dirty="0" smtClean="0"/>
              <a:t> </a:t>
            </a:r>
            <a:r>
              <a:rPr lang="en-US" baseline="0" dirty="0" err="1" smtClean="0"/>
              <a:t>dan</a:t>
            </a:r>
            <a:r>
              <a:rPr lang="en-US" baseline="0" dirty="0" smtClean="0"/>
              <a:t> </a:t>
            </a:r>
            <a:r>
              <a:rPr lang="en-US" baseline="0" dirty="0" err="1" smtClean="0"/>
              <a:t>kaum</a:t>
            </a:r>
            <a:r>
              <a:rPr lang="en-US" baseline="0" dirty="0" smtClean="0"/>
              <a:t> </a:t>
            </a:r>
            <a:r>
              <a:rPr lang="en-US" baseline="0" dirty="0" err="1" smtClean="0"/>
              <a:t>elit</a:t>
            </a:r>
            <a:r>
              <a:rPr lang="en-US" baseline="0" dirty="0" smtClean="0"/>
              <a:t> di apartment2 </a:t>
            </a:r>
            <a:r>
              <a:rPr lang="en-US" baseline="0" dirty="0" err="1" smtClean="0"/>
              <a:t>mewah</a:t>
            </a:r>
            <a:r>
              <a:rPr lang="en-US" baseline="0" dirty="0" smtClean="0"/>
              <a:t>.</a:t>
            </a:r>
          </a:p>
          <a:p>
            <a:endParaRPr lang="en-US" baseline="0" dirty="0" smtClean="0"/>
          </a:p>
          <a:p>
            <a:r>
              <a:rPr lang="en-US" baseline="0" dirty="0" smtClean="0"/>
              <a:t>Gaya </a:t>
            </a:r>
            <a:r>
              <a:rPr lang="en-US" baseline="0" dirty="0" err="1" smtClean="0"/>
              <a:t>Jugendstil</a:t>
            </a:r>
            <a:r>
              <a:rPr lang="en-US" baseline="0" dirty="0" smtClean="0"/>
              <a:t>, </a:t>
            </a:r>
            <a:r>
              <a:rPr lang="en-US" baseline="0" dirty="0" err="1" smtClean="0"/>
              <a:t>bahasa</a:t>
            </a:r>
            <a:r>
              <a:rPr lang="en-US" baseline="0" dirty="0" smtClean="0"/>
              <a:t> </a:t>
            </a:r>
            <a:r>
              <a:rPr lang="en-US" baseline="0" dirty="0" err="1" smtClean="0"/>
              <a:t>Jerman</a:t>
            </a:r>
            <a:r>
              <a:rPr lang="en-US" baseline="0" dirty="0" smtClean="0"/>
              <a:t> </a:t>
            </a:r>
            <a:r>
              <a:rPr lang="en-US" baseline="0" dirty="0" err="1" smtClean="0"/>
              <a:t>untuk</a:t>
            </a:r>
            <a:r>
              <a:rPr lang="en-US" baseline="0" dirty="0" smtClean="0"/>
              <a:t> Art Nouveau. Di </a:t>
            </a:r>
            <a:r>
              <a:rPr lang="en-US" baseline="0" dirty="0" err="1" smtClean="0"/>
              <a:t>tahun</a:t>
            </a:r>
            <a:r>
              <a:rPr lang="en-US" baseline="0" dirty="0" smtClean="0"/>
              <a:t> 1900, program </a:t>
            </a:r>
            <a:r>
              <a:rPr lang="en-US" baseline="0" dirty="0" err="1" smtClean="0"/>
              <a:t>untuk</a:t>
            </a:r>
            <a:r>
              <a:rPr lang="en-US" baseline="0" dirty="0" smtClean="0"/>
              <a:t> </a:t>
            </a:r>
            <a:r>
              <a:rPr lang="en-US" baseline="0" dirty="0" err="1" smtClean="0"/>
              <a:t>sarana</a:t>
            </a:r>
            <a:r>
              <a:rPr lang="en-US" baseline="0" dirty="0" smtClean="0"/>
              <a:t> </a:t>
            </a:r>
            <a:r>
              <a:rPr lang="en-US" baseline="0" dirty="0" err="1" smtClean="0"/>
              <a:t>masyarakat</a:t>
            </a:r>
            <a:r>
              <a:rPr lang="en-US" baseline="0" dirty="0" smtClean="0"/>
              <a:t> </a:t>
            </a:r>
            <a:r>
              <a:rPr lang="en-US" baseline="0" dirty="0" err="1" smtClean="0"/>
              <a:t>telah</a:t>
            </a:r>
            <a:r>
              <a:rPr lang="en-US" baseline="0" dirty="0" smtClean="0"/>
              <a:t> </a:t>
            </a:r>
            <a:r>
              <a:rPr lang="en-US" baseline="0" dirty="0" err="1" smtClean="0"/>
              <a:t>diselesaikan</a:t>
            </a:r>
            <a:r>
              <a:rPr lang="en-US" baseline="0" dirty="0" smtClean="0"/>
              <a:t>, </a:t>
            </a:r>
            <a:r>
              <a:rPr lang="en-US" baseline="0" dirty="0" err="1" smtClean="0"/>
              <a:t>termasuk</a:t>
            </a:r>
            <a:r>
              <a:rPr lang="en-US" baseline="0" dirty="0" smtClean="0"/>
              <a:t> </a:t>
            </a:r>
            <a:r>
              <a:rPr lang="en-US" baseline="0" dirty="0" err="1" smtClean="0"/>
              <a:t>sistem</a:t>
            </a:r>
            <a:r>
              <a:rPr lang="en-US" baseline="0" dirty="0" smtClean="0"/>
              <a:t> </a:t>
            </a:r>
            <a:r>
              <a:rPr lang="en-US" baseline="0" dirty="0" err="1" smtClean="0"/>
              <a:t>kereta</a:t>
            </a:r>
            <a:r>
              <a:rPr lang="en-US" baseline="0" dirty="0" smtClean="0"/>
              <a:t> </a:t>
            </a:r>
            <a:r>
              <a:rPr lang="en-US" baseline="0" dirty="0" err="1" smtClean="0"/>
              <a:t>bawah</a:t>
            </a:r>
            <a:r>
              <a:rPr lang="en-US" baseline="0" dirty="0" smtClean="0"/>
              <a:t> </a:t>
            </a:r>
            <a:r>
              <a:rPr lang="en-US" baseline="0" dirty="0" err="1" smtClean="0"/>
              <a:t>tanah</a:t>
            </a:r>
            <a:r>
              <a:rPr lang="en-US" baseline="0" dirty="0" smtClean="0"/>
              <a:t>, tram, </a:t>
            </a:r>
            <a:r>
              <a:rPr lang="en-US" baseline="0" dirty="0" err="1" smtClean="0"/>
              <a:t>gedung</a:t>
            </a:r>
            <a:r>
              <a:rPr lang="en-US" baseline="0" dirty="0" smtClean="0"/>
              <a:t> </a:t>
            </a:r>
            <a:r>
              <a:rPr lang="en-US" baseline="0" dirty="0" err="1" smtClean="0"/>
              <a:t>publik</a:t>
            </a:r>
            <a:r>
              <a:rPr lang="en-US" baseline="0" dirty="0" smtClean="0"/>
              <a:t> </a:t>
            </a:r>
            <a:r>
              <a:rPr lang="en-US" baseline="0" dirty="0" err="1" smtClean="0"/>
              <a:t>dan</a:t>
            </a:r>
            <a:r>
              <a:rPr lang="en-US" baseline="0" dirty="0" smtClean="0"/>
              <a:t> </a:t>
            </a:r>
            <a:r>
              <a:rPr lang="en-US" baseline="0" dirty="0" err="1" smtClean="0"/>
              <a:t>lampu</a:t>
            </a:r>
            <a:r>
              <a:rPr lang="en-US" baseline="0" dirty="0" smtClean="0"/>
              <a:t> </a:t>
            </a:r>
            <a:r>
              <a:rPr lang="en-US" baseline="0" dirty="0" err="1" smtClean="0"/>
              <a:t>jalanan</a:t>
            </a:r>
            <a:r>
              <a:rPr lang="en-US" baseline="0" dirty="0" smtClean="0"/>
              <a:t> </a:t>
            </a:r>
            <a:r>
              <a:rPr lang="en-US" baseline="0" dirty="0" err="1" smtClean="0"/>
              <a:t>listrik</a:t>
            </a:r>
            <a:r>
              <a:rPr lang="en-US" baseline="0" dirty="0" smtClean="0"/>
              <a:t>. </a:t>
            </a:r>
            <a:r>
              <a:rPr lang="en-US" baseline="0" dirty="0" err="1" smtClean="0"/>
              <a:t>Banyak</a:t>
            </a:r>
            <a:r>
              <a:rPr lang="en-US" baseline="0" dirty="0" smtClean="0"/>
              <a:t> </a:t>
            </a:r>
            <a:r>
              <a:rPr lang="en-US" baseline="0" dirty="0" err="1" smtClean="0"/>
              <a:t>konstruksi</a:t>
            </a:r>
            <a:r>
              <a:rPr lang="en-US" baseline="0" dirty="0" smtClean="0"/>
              <a:t> </a:t>
            </a:r>
            <a:r>
              <a:rPr lang="en-US" baseline="0" dirty="0" err="1" smtClean="0"/>
              <a:t>baru</a:t>
            </a:r>
            <a:r>
              <a:rPr lang="en-US" baseline="0" dirty="0" smtClean="0"/>
              <a:t> </a:t>
            </a:r>
            <a:r>
              <a:rPr lang="en-US" baseline="0" dirty="0" err="1" smtClean="0"/>
              <a:t>ini</a:t>
            </a:r>
            <a:r>
              <a:rPr lang="en-US" baseline="0" dirty="0" smtClean="0"/>
              <a:t> yang </a:t>
            </a:r>
            <a:r>
              <a:rPr lang="en-US" baseline="0" dirty="0" err="1" smtClean="0"/>
              <a:t>didesign</a:t>
            </a:r>
            <a:r>
              <a:rPr lang="en-US" baseline="0" dirty="0" smtClean="0"/>
              <a:t> </a:t>
            </a:r>
            <a:r>
              <a:rPr lang="en-US" baseline="0" dirty="0" err="1" smtClean="0"/>
              <a:t>dalam</a:t>
            </a:r>
            <a:r>
              <a:rPr lang="en-US" baseline="0" dirty="0" smtClean="0"/>
              <a:t> </a:t>
            </a:r>
            <a:r>
              <a:rPr lang="en-US" baseline="0" dirty="0" err="1" smtClean="0"/>
              <a:t>gaya</a:t>
            </a:r>
            <a:r>
              <a:rPr lang="en-US" baseline="0" dirty="0" smtClean="0"/>
              <a:t> </a:t>
            </a:r>
            <a:r>
              <a:rPr lang="en-US" baseline="0" dirty="0" err="1" smtClean="0"/>
              <a:t>Jugendtil</a:t>
            </a:r>
            <a:r>
              <a:rPr lang="en-US" baseline="0" dirty="0" smtClean="0"/>
              <a:t>. </a:t>
            </a:r>
            <a:r>
              <a:rPr lang="en-US" baseline="0" dirty="0" err="1" smtClean="0"/>
              <a:t>Bangunan</a:t>
            </a:r>
            <a:r>
              <a:rPr lang="en-US" baseline="0" dirty="0" smtClean="0"/>
              <a:t> </a:t>
            </a:r>
            <a:r>
              <a:rPr lang="en-US" baseline="0" dirty="0" err="1" smtClean="0"/>
              <a:t>ini</a:t>
            </a:r>
            <a:r>
              <a:rPr lang="en-US" baseline="0" dirty="0" smtClean="0"/>
              <a:t> </a:t>
            </a:r>
            <a:r>
              <a:rPr lang="en-US" baseline="0" dirty="0" err="1" smtClean="0"/>
              <a:t>misalnya</a:t>
            </a:r>
            <a:r>
              <a:rPr lang="en-US" baseline="0" dirty="0" smtClean="0"/>
              <a:t>, </a:t>
            </a:r>
            <a:r>
              <a:rPr lang="en-US" baseline="0" dirty="0" err="1" smtClean="0"/>
              <a:t>didesign</a:t>
            </a:r>
            <a:r>
              <a:rPr lang="en-US" baseline="0" dirty="0" smtClean="0"/>
              <a:t> </a:t>
            </a:r>
            <a:r>
              <a:rPr lang="en-US" baseline="0" dirty="0" err="1" smtClean="0"/>
              <a:t>oleh</a:t>
            </a:r>
            <a:r>
              <a:rPr lang="en-US" baseline="0" dirty="0" smtClean="0"/>
              <a:t> Joseph Maria </a:t>
            </a:r>
            <a:r>
              <a:rPr lang="en-US" baseline="0" dirty="0" err="1" smtClean="0"/>
              <a:t>Olbrich</a:t>
            </a:r>
            <a:r>
              <a:rPr lang="en-US" baseline="0" dirty="0" smtClean="0"/>
              <a:t>, </a:t>
            </a:r>
            <a:r>
              <a:rPr lang="en-US" baseline="0" dirty="0" err="1" smtClean="0"/>
              <a:t>murid</a:t>
            </a:r>
            <a:r>
              <a:rPr lang="en-US" baseline="0" dirty="0" smtClean="0"/>
              <a:t> </a:t>
            </a:r>
            <a:r>
              <a:rPr lang="en-US" baseline="0" dirty="0" err="1" smtClean="0"/>
              <a:t>dari</a:t>
            </a:r>
            <a:r>
              <a:rPr lang="en-US" baseline="0" dirty="0" smtClean="0"/>
              <a:t> </a:t>
            </a:r>
            <a:r>
              <a:rPr lang="en-US" baseline="0" dirty="0" err="1" smtClean="0"/>
              <a:t>arsitek</a:t>
            </a:r>
            <a:r>
              <a:rPr lang="en-US" baseline="0" dirty="0" smtClean="0"/>
              <a:t> </a:t>
            </a:r>
            <a:r>
              <a:rPr lang="en-US" baseline="0" dirty="0" err="1" smtClean="0"/>
              <a:t>asal</a:t>
            </a:r>
            <a:r>
              <a:rPr lang="en-US" baseline="0" dirty="0" smtClean="0"/>
              <a:t> Austria Otto Wagner, </a:t>
            </a:r>
            <a:r>
              <a:rPr lang="en-US" baseline="0" dirty="0" err="1" smtClean="0"/>
              <a:t>dan</a:t>
            </a:r>
            <a:r>
              <a:rPr lang="en-US" baseline="0" dirty="0" smtClean="0"/>
              <a:t> </a:t>
            </a:r>
            <a:r>
              <a:rPr lang="en-US" baseline="0" dirty="0" err="1" smtClean="0"/>
              <a:t>contoh</a:t>
            </a:r>
            <a:r>
              <a:rPr lang="en-US" baseline="0" dirty="0" smtClean="0"/>
              <a:t> </a:t>
            </a:r>
            <a:r>
              <a:rPr lang="en-US" baseline="0" dirty="0" err="1" smtClean="0"/>
              <a:t>baik</a:t>
            </a:r>
            <a:r>
              <a:rPr lang="en-US" baseline="0" dirty="0" smtClean="0"/>
              <a:t> </a:t>
            </a:r>
            <a:r>
              <a:rPr lang="en-US" baseline="0" dirty="0" err="1" smtClean="0"/>
              <a:t>dari</a:t>
            </a:r>
            <a:r>
              <a:rPr lang="en-US" baseline="0" dirty="0" smtClean="0"/>
              <a:t> </a:t>
            </a:r>
            <a:r>
              <a:rPr lang="en-US" baseline="0" dirty="0" err="1" smtClean="0"/>
              <a:t>gaya</a:t>
            </a:r>
            <a:r>
              <a:rPr lang="en-US" baseline="0" dirty="0" smtClean="0"/>
              <a:t> </a:t>
            </a:r>
            <a:r>
              <a:rPr lang="en-US" baseline="0" dirty="0" err="1" smtClean="0"/>
              <a:t>ini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54</a:t>
            </a:fld>
            <a:endParaRPr lang="en-US"/>
          </a:p>
        </p:txBody>
      </p:sp>
    </p:spTree>
    <p:extLst>
      <p:ext uri="{BB962C8B-B14F-4D97-AF65-F5344CB8AC3E}">
        <p14:creationId xmlns:p14="http://schemas.microsoft.com/office/powerpoint/2010/main" val="1181462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Banyak</a:t>
            </a:r>
            <a:r>
              <a:rPr lang="en-US" dirty="0" smtClean="0"/>
              <a:t> motif-motif</a:t>
            </a:r>
            <a:r>
              <a:rPr lang="en-US" baseline="0" dirty="0" smtClean="0"/>
              <a:t> </a:t>
            </a:r>
            <a:r>
              <a:rPr lang="en-US" baseline="0" dirty="0" err="1" smtClean="0"/>
              <a:t>simbolik</a:t>
            </a:r>
            <a:r>
              <a:rPr lang="en-US" baseline="0" dirty="0" smtClean="0"/>
              <a:t> yang </a:t>
            </a:r>
            <a:r>
              <a:rPr lang="en-US" baseline="0" dirty="0" err="1" smtClean="0"/>
              <a:t>dipakai</a:t>
            </a:r>
            <a:r>
              <a:rPr lang="en-US" baseline="0" dirty="0" smtClean="0"/>
              <a:t>, </a:t>
            </a:r>
            <a:r>
              <a:rPr lang="en-US" baseline="0" dirty="0" err="1" smtClean="0"/>
              <a:t>seperti</a:t>
            </a:r>
            <a:r>
              <a:rPr lang="en-US" baseline="0" dirty="0" smtClean="0"/>
              <a:t> </a:t>
            </a:r>
            <a:r>
              <a:rPr lang="en-US" baseline="0" dirty="0" err="1" smtClean="0"/>
              <a:t>figur</a:t>
            </a:r>
            <a:r>
              <a:rPr lang="en-US" baseline="0" dirty="0" smtClean="0"/>
              <a:t> </a:t>
            </a:r>
            <a:r>
              <a:rPr lang="en-US" baseline="0" dirty="0" err="1" smtClean="0"/>
              <a:t>wanita</a:t>
            </a:r>
            <a:r>
              <a:rPr lang="en-US" baseline="0" dirty="0" smtClean="0"/>
              <a:t> </a:t>
            </a:r>
            <a:r>
              <a:rPr lang="en-US" baseline="0" dirty="0" err="1" smtClean="0"/>
              <a:t>dengan</a:t>
            </a:r>
            <a:r>
              <a:rPr lang="en-US" baseline="0" dirty="0" smtClean="0"/>
              <a:t> </a:t>
            </a:r>
            <a:r>
              <a:rPr lang="en-US" baseline="0" dirty="0" err="1" smtClean="0"/>
              <a:t>rambut</a:t>
            </a:r>
            <a:r>
              <a:rPr lang="en-US" baseline="0" dirty="0" smtClean="0"/>
              <a:t> yang </a:t>
            </a:r>
            <a:r>
              <a:rPr lang="en-US" baseline="0" dirty="0" err="1" smtClean="0"/>
              <a:t>panjang</a:t>
            </a:r>
            <a:r>
              <a:rPr lang="en-US" baseline="0" dirty="0" smtClean="0"/>
              <a:t> </a:t>
            </a:r>
            <a:r>
              <a:rPr lang="en-US" baseline="0" dirty="0" err="1" smtClean="0"/>
              <a:t>bergelombang</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menceritakan</a:t>
            </a:r>
            <a:r>
              <a:rPr lang="en-US" baseline="0" dirty="0" smtClean="0"/>
              <a:t> </a:t>
            </a:r>
            <a:r>
              <a:rPr lang="en-US" baseline="0" dirty="0" err="1" smtClean="0"/>
              <a:t>kisah</a:t>
            </a:r>
            <a:r>
              <a:rPr lang="en-US" baseline="0" dirty="0" smtClean="0"/>
              <a:t> </a:t>
            </a:r>
            <a:r>
              <a:rPr lang="en-US" baseline="0" dirty="0" err="1" smtClean="0"/>
              <a:t>mitologi</a:t>
            </a:r>
            <a:r>
              <a:rPr lang="en-US" baseline="0" dirty="0" smtClean="0"/>
              <a:t> </a:t>
            </a:r>
            <a:r>
              <a:rPr lang="en-US" baseline="0" dirty="0" err="1" smtClean="0"/>
              <a:t>Yunani</a:t>
            </a:r>
            <a:r>
              <a:rPr lang="en-US" baseline="0" dirty="0" smtClean="0"/>
              <a:t> </a:t>
            </a:r>
            <a:r>
              <a:rPr lang="en-US" baseline="0" dirty="0" err="1" smtClean="0"/>
              <a:t>tentang</a:t>
            </a:r>
            <a:r>
              <a:rPr lang="en-US" baseline="0" dirty="0" smtClean="0"/>
              <a:t> </a:t>
            </a:r>
            <a:r>
              <a:rPr lang="en-US" baseline="0" dirty="0" err="1" smtClean="0"/>
              <a:t>Danae</a:t>
            </a:r>
            <a:r>
              <a:rPr lang="en-US" baseline="0" dirty="0" smtClean="0"/>
              <a:t>, </a:t>
            </a:r>
            <a:r>
              <a:rPr lang="en-US" baseline="0" dirty="0" err="1" smtClean="0"/>
              <a:t>istri</a:t>
            </a:r>
            <a:r>
              <a:rPr lang="en-US" baseline="0" dirty="0" smtClean="0"/>
              <a:t> Jupiter. </a:t>
            </a:r>
            <a:r>
              <a:rPr lang="en-US" baseline="0" dirty="0" err="1" smtClean="0"/>
              <a:t>Saat</a:t>
            </a:r>
            <a:r>
              <a:rPr lang="en-US" baseline="0" dirty="0" smtClean="0"/>
              <a:t> </a:t>
            </a:r>
            <a:r>
              <a:rPr lang="en-US" baseline="0" dirty="0" err="1" smtClean="0"/>
              <a:t>ini</a:t>
            </a:r>
            <a:r>
              <a:rPr lang="en-US" baseline="0" dirty="0" smtClean="0"/>
              <a:t> </a:t>
            </a:r>
            <a:r>
              <a:rPr lang="en-US" baseline="0" dirty="0" err="1" smtClean="0"/>
              <a:t>pertama</a:t>
            </a:r>
            <a:r>
              <a:rPr lang="en-US" baseline="0" dirty="0" smtClean="0"/>
              <a:t> kali </a:t>
            </a:r>
            <a:r>
              <a:rPr lang="en-US" baseline="0" dirty="0" err="1" smtClean="0"/>
              <a:t>dipamerkan</a:t>
            </a:r>
            <a:r>
              <a:rPr lang="en-US" baseline="0" dirty="0" smtClean="0"/>
              <a:t> </a:t>
            </a:r>
            <a:r>
              <a:rPr lang="en-US" baseline="0" dirty="0" err="1" smtClean="0"/>
              <a:t>banyak</a:t>
            </a:r>
            <a:r>
              <a:rPr lang="en-US" baseline="0" dirty="0" smtClean="0"/>
              <a:t> orang yang </a:t>
            </a:r>
            <a:r>
              <a:rPr lang="en-US" baseline="0" dirty="0" err="1" smtClean="0"/>
              <a:t>tersinggung</a:t>
            </a:r>
            <a:r>
              <a:rPr lang="en-US" baseline="0" dirty="0" smtClean="0"/>
              <a:t> </a:t>
            </a:r>
            <a:r>
              <a:rPr lang="en-US" baseline="0" dirty="0" err="1" smtClean="0"/>
              <a:t>oleh</a:t>
            </a:r>
            <a:r>
              <a:rPr lang="en-US" baseline="0" dirty="0" smtClean="0"/>
              <a:t> pose </a:t>
            </a:r>
            <a:r>
              <a:rPr lang="en-US" baseline="0" dirty="0" err="1" smtClean="0"/>
              <a:t>dan</a:t>
            </a:r>
            <a:r>
              <a:rPr lang="en-US" baseline="0" dirty="0" smtClean="0"/>
              <a:t> </a:t>
            </a:r>
            <a:r>
              <a:rPr lang="en-US" baseline="0" dirty="0" err="1" smtClean="0"/>
              <a:t>ekspresi</a:t>
            </a:r>
            <a:r>
              <a:rPr lang="en-US" baseline="0" dirty="0" smtClean="0"/>
              <a:t> </a:t>
            </a:r>
            <a:r>
              <a:rPr lang="en-US" baseline="0" dirty="0" err="1" smtClean="0"/>
              <a:t>muka</a:t>
            </a:r>
            <a:r>
              <a:rPr lang="en-US" baseline="0" dirty="0" smtClean="0"/>
              <a:t> </a:t>
            </a:r>
            <a:r>
              <a:rPr lang="en-US" baseline="0" dirty="0" err="1" smtClean="0"/>
              <a:t>Danae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55</a:t>
            </a:fld>
            <a:endParaRPr lang="en-US"/>
          </a:p>
        </p:txBody>
      </p:sp>
    </p:spTree>
    <p:extLst>
      <p:ext uri="{BB962C8B-B14F-4D97-AF65-F5344CB8AC3E}">
        <p14:creationId xmlns:p14="http://schemas.microsoft.com/office/powerpoint/2010/main" val="1092750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56</a:t>
            </a:fld>
            <a:endParaRPr lang="en-US"/>
          </a:p>
        </p:txBody>
      </p:sp>
    </p:spTree>
    <p:extLst>
      <p:ext uri="{BB962C8B-B14F-4D97-AF65-F5344CB8AC3E}">
        <p14:creationId xmlns:p14="http://schemas.microsoft.com/office/powerpoint/2010/main" val="29252776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 </a:t>
            </a:r>
            <a:r>
              <a:rPr lang="en-US" dirty="0" err="1" smtClean="0"/>
              <a:t>awal</a:t>
            </a:r>
            <a:r>
              <a:rPr lang="en-US" dirty="0" smtClean="0"/>
              <a:t> </a:t>
            </a:r>
            <a:r>
              <a:rPr lang="en-US" dirty="0" err="1" smtClean="0"/>
              <a:t>abad</a:t>
            </a:r>
            <a:r>
              <a:rPr lang="en-US" dirty="0" smtClean="0"/>
              <a:t> 20, </a:t>
            </a:r>
            <a:r>
              <a:rPr lang="en-US" dirty="0" err="1" smtClean="0"/>
              <a:t>seniman</a:t>
            </a:r>
            <a:r>
              <a:rPr lang="en-US" dirty="0" smtClean="0"/>
              <a:t> paling advanced di </a:t>
            </a:r>
            <a:r>
              <a:rPr lang="en-US" dirty="0" err="1" smtClean="0"/>
              <a:t>Eropa</a:t>
            </a:r>
            <a:r>
              <a:rPr lang="en-US" dirty="0" smtClean="0"/>
              <a:t> </a:t>
            </a:r>
            <a:r>
              <a:rPr lang="en-US" dirty="0" err="1" smtClean="0"/>
              <a:t>mulai</a:t>
            </a:r>
            <a:r>
              <a:rPr lang="en-US" dirty="0" smtClean="0"/>
              <a:t> </a:t>
            </a:r>
            <a:r>
              <a:rPr lang="en-US" dirty="0" err="1" smtClean="0"/>
              <a:t>meninggalkan</a:t>
            </a:r>
            <a:r>
              <a:rPr lang="en-US" dirty="0" smtClean="0"/>
              <a:t> </a:t>
            </a:r>
            <a:r>
              <a:rPr lang="en-US" dirty="0" err="1" smtClean="0"/>
              <a:t>upaya</a:t>
            </a:r>
            <a:r>
              <a:rPr lang="en-US" dirty="0" smtClean="0"/>
              <a:t> </a:t>
            </a:r>
            <a:r>
              <a:rPr lang="en-US" dirty="0" err="1" smtClean="0"/>
              <a:t>untuk</a:t>
            </a:r>
            <a:r>
              <a:rPr lang="en-US" dirty="0" smtClean="0"/>
              <a:t> </a:t>
            </a:r>
            <a:r>
              <a:rPr lang="en-US" dirty="0" err="1" smtClean="0"/>
              <a:t>menghasilkan</a:t>
            </a:r>
            <a:r>
              <a:rPr lang="en-US" dirty="0" smtClean="0"/>
              <a:t> </a:t>
            </a:r>
            <a:r>
              <a:rPr lang="en-US" dirty="0" err="1" smtClean="0"/>
              <a:t>ilusi</a:t>
            </a:r>
            <a:r>
              <a:rPr lang="en-US" dirty="0" smtClean="0"/>
              <a:t> </a:t>
            </a:r>
            <a:r>
              <a:rPr lang="en-US" dirty="0" err="1" smtClean="0"/>
              <a:t>tentang</a:t>
            </a:r>
            <a:r>
              <a:rPr lang="en-US" dirty="0" smtClean="0"/>
              <a:t> </a:t>
            </a:r>
            <a:r>
              <a:rPr lang="en-US" dirty="0" err="1" smtClean="0"/>
              <a:t>ruang</a:t>
            </a:r>
            <a:r>
              <a:rPr lang="en-US" dirty="0" smtClean="0"/>
              <a:t> </a:t>
            </a:r>
            <a:r>
              <a:rPr lang="en-US" dirty="0" err="1" smtClean="0"/>
              <a:t>dan</a:t>
            </a:r>
            <a:r>
              <a:rPr lang="en-US" dirty="0" smtClean="0"/>
              <a:t> volume, </a:t>
            </a:r>
            <a:r>
              <a:rPr lang="en-US" dirty="0" err="1" smtClean="0"/>
              <a:t>karena</a:t>
            </a:r>
            <a:r>
              <a:rPr lang="en-US" dirty="0" smtClean="0"/>
              <a:t> </a:t>
            </a:r>
            <a:r>
              <a:rPr lang="en-US" dirty="0" err="1" smtClean="0"/>
              <a:t>sudah</a:t>
            </a:r>
            <a:r>
              <a:rPr lang="en-US" dirty="0" smtClean="0"/>
              <a:t> </a:t>
            </a:r>
            <a:r>
              <a:rPr lang="en-US" dirty="0" err="1" smtClean="0"/>
              <a:t>semakin</a:t>
            </a:r>
            <a:r>
              <a:rPr lang="en-US" dirty="0" smtClean="0"/>
              <a:t> </a:t>
            </a:r>
            <a:r>
              <a:rPr lang="en-US" dirty="0" err="1" smtClean="0"/>
              <a:t>sadar</a:t>
            </a:r>
            <a:r>
              <a:rPr lang="en-US" dirty="0" smtClean="0"/>
              <a:t> </a:t>
            </a:r>
            <a:r>
              <a:rPr lang="en-US" dirty="0" err="1" smtClean="0"/>
              <a:t>akan</a:t>
            </a:r>
            <a:r>
              <a:rPr lang="en-US" dirty="0" smtClean="0"/>
              <a:t> </a:t>
            </a:r>
            <a:r>
              <a:rPr lang="en-US" dirty="0" err="1" smtClean="0"/>
              <a:t>adanya</a:t>
            </a:r>
            <a:r>
              <a:rPr lang="en-US" dirty="0" smtClean="0"/>
              <a:t> </a:t>
            </a:r>
            <a:r>
              <a:rPr lang="en-US" dirty="0" err="1" smtClean="0"/>
              <a:t>alternatif</a:t>
            </a:r>
            <a:r>
              <a:rPr lang="en-US" dirty="0" smtClean="0"/>
              <a:t> lain </a:t>
            </a:r>
            <a:r>
              <a:rPr lang="en-US" dirty="0" err="1" smtClean="0"/>
              <a:t>dari</a:t>
            </a:r>
            <a:r>
              <a:rPr lang="en-US" dirty="0" smtClean="0"/>
              <a:t> </a:t>
            </a:r>
            <a:r>
              <a:rPr lang="en-US" dirty="0" err="1" smtClean="0"/>
              <a:t>tradisi</a:t>
            </a:r>
            <a:r>
              <a:rPr lang="en-US" dirty="0" smtClean="0"/>
              <a:t> Barat – </a:t>
            </a:r>
            <a:r>
              <a:rPr lang="en-US" dirty="0" err="1" smtClean="0"/>
              <a:t>seni</a:t>
            </a:r>
            <a:r>
              <a:rPr lang="en-US" dirty="0" smtClean="0"/>
              <a:t> </a:t>
            </a:r>
            <a:r>
              <a:rPr lang="en-US" dirty="0" err="1" smtClean="0"/>
              <a:t>dari</a:t>
            </a:r>
            <a:r>
              <a:rPr lang="en-US" dirty="0" smtClean="0"/>
              <a:t> </a:t>
            </a:r>
            <a:r>
              <a:rPr lang="en-US" dirty="0" err="1" smtClean="0"/>
              <a:t>Afrika</a:t>
            </a:r>
            <a:r>
              <a:rPr lang="en-US" dirty="0" smtClean="0"/>
              <a:t> </a:t>
            </a:r>
            <a:r>
              <a:rPr lang="en-US" dirty="0" err="1" smtClean="0"/>
              <a:t>dan</a:t>
            </a:r>
            <a:r>
              <a:rPr lang="en-US" dirty="0" smtClean="0"/>
              <a:t> </a:t>
            </a:r>
            <a:r>
              <a:rPr lang="en-US" dirty="0" err="1" smtClean="0"/>
              <a:t>Jepang</a:t>
            </a:r>
            <a:r>
              <a:rPr lang="en-US" dirty="0" smtClean="0"/>
              <a:t>,</a:t>
            </a:r>
            <a:r>
              <a:rPr lang="en-US" baseline="0" dirty="0" smtClean="0"/>
              <a:t> </a:t>
            </a:r>
            <a:r>
              <a:rPr lang="en-US" baseline="0" dirty="0" err="1" smtClean="0"/>
              <a:t>misalnya</a:t>
            </a:r>
            <a:r>
              <a:rPr lang="en-US" baseline="0" dirty="0" smtClean="0"/>
              <a:t>, </a:t>
            </a:r>
            <a:r>
              <a:rPr lang="en-US" baseline="0" dirty="0" err="1" smtClean="0"/>
              <a:t>menantang</a:t>
            </a:r>
            <a:r>
              <a:rPr lang="en-US" baseline="0" dirty="0" smtClean="0"/>
              <a:t> </a:t>
            </a:r>
            <a:r>
              <a:rPr lang="en-US" baseline="0" dirty="0" err="1" smtClean="0"/>
              <a:t>pengertian</a:t>
            </a:r>
            <a:r>
              <a:rPr lang="en-US" baseline="0" dirty="0" smtClean="0"/>
              <a:t> </a:t>
            </a:r>
            <a:r>
              <a:rPr lang="en-US" baseline="0" dirty="0" err="1" smtClean="0"/>
              <a:t>mereka</a:t>
            </a:r>
            <a:r>
              <a:rPr lang="en-US" baseline="0" dirty="0" smtClean="0"/>
              <a:t> </a:t>
            </a:r>
            <a:r>
              <a:rPr lang="en-US" baseline="0" dirty="0" err="1" smtClean="0"/>
              <a:t>akan</a:t>
            </a:r>
            <a:r>
              <a:rPr lang="en-US" baseline="0" dirty="0" smtClean="0"/>
              <a:t> </a:t>
            </a:r>
            <a:r>
              <a:rPr lang="en-US" baseline="0" dirty="0" err="1" smtClean="0"/>
              <a:t>naturalisme</a:t>
            </a:r>
            <a:r>
              <a:rPr lang="en-US" baseline="0" dirty="0" smtClean="0"/>
              <a:t> </a:t>
            </a:r>
            <a:r>
              <a:rPr lang="en-US" baseline="0" dirty="0" err="1" smtClean="0"/>
              <a:t>dan</a:t>
            </a:r>
            <a:r>
              <a:rPr lang="en-US" baseline="0" dirty="0" smtClean="0"/>
              <a:t> </a:t>
            </a:r>
            <a:r>
              <a:rPr lang="en-US" baseline="0" dirty="0" err="1" smtClean="0"/>
              <a:t>keindahan</a:t>
            </a:r>
            <a:r>
              <a:rPr lang="en-US" baseline="0" dirty="0" smtClean="0"/>
              <a:t>. </a:t>
            </a:r>
          </a:p>
          <a:p>
            <a:endParaRPr lang="en-US" baseline="0" dirty="0" smtClean="0"/>
          </a:p>
          <a:p>
            <a:r>
              <a:rPr lang="en-US" baseline="0" dirty="0" err="1" smtClean="0"/>
              <a:t>Seniman</a:t>
            </a:r>
            <a:r>
              <a:rPr lang="en-US" baseline="0" dirty="0" smtClean="0"/>
              <a:t> Cubist </a:t>
            </a:r>
            <a:r>
              <a:rPr lang="en-US" baseline="0" dirty="0" err="1" smtClean="0"/>
              <a:t>pada</a:t>
            </a:r>
            <a:r>
              <a:rPr lang="en-US" baseline="0" dirty="0" smtClean="0"/>
              <a:t> </a:t>
            </a:r>
            <a:r>
              <a:rPr lang="en-US" baseline="0" dirty="0" err="1" smtClean="0"/>
              <a:t>awalnya</a:t>
            </a:r>
            <a:r>
              <a:rPr lang="en-US" baseline="0" dirty="0" smtClean="0"/>
              <a:t> </a:t>
            </a:r>
            <a:r>
              <a:rPr lang="en-US" baseline="0" dirty="0" err="1" smtClean="0"/>
              <a:t>adalah</a:t>
            </a:r>
            <a:r>
              <a:rPr lang="en-US" baseline="0" dirty="0" smtClean="0"/>
              <a:t> Pablo Picasso </a:t>
            </a:r>
            <a:r>
              <a:rPr lang="en-US" baseline="0" dirty="0" err="1" smtClean="0"/>
              <a:t>dan</a:t>
            </a:r>
            <a:r>
              <a:rPr lang="en-US" baseline="0" dirty="0" smtClean="0"/>
              <a:t> Georges Braque.  </a:t>
            </a:r>
            <a:r>
              <a:rPr lang="en-US" baseline="0" dirty="0" err="1" smtClean="0"/>
              <a:t>Karya</a:t>
            </a:r>
            <a:r>
              <a:rPr lang="en-US" baseline="0" dirty="0" smtClean="0"/>
              <a:t> Cubism </a:t>
            </a:r>
            <a:r>
              <a:rPr lang="en-US" baseline="0" dirty="0" err="1" smtClean="0"/>
              <a:t>biasanya</a:t>
            </a:r>
            <a:r>
              <a:rPr lang="en-US" baseline="0" dirty="0" smtClean="0"/>
              <a:t> </a:t>
            </a:r>
            <a:r>
              <a:rPr lang="en-US" baseline="0" dirty="0" err="1" smtClean="0"/>
              <a:t>tidak</a:t>
            </a:r>
            <a:r>
              <a:rPr lang="en-US" baseline="0" dirty="0" smtClean="0"/>
              <a:t> </a:t>
            </a:r>
            <a:r>
              <a:rPr lang="en-US" baseline="0" dirty="0" err="1" smtClean="0"/>
              <a:t>punya</a:t>
            </a:r>
            <a:r>
              <a:rPr lang="en-US" baseline="0" dirty="0" smtClean="0"/>
              <a:t> palette </a:t>
            </a:r>
            <a:r>
              <a:rPr lang="en-US" baseline="0" dirty="0" err="1" smtClean="0"/>
              <a:t>warna</a:t>
            </a:r>
            <a:r>
              <a:rPr lang="en-US" baseline="0" dirty="0" smtClean="0"/>
              <a:t> yang </a:t>
            </a:r>
            <a:r>
              <a:rPr lang="en-US" baseline="0" dirty="0" err="1" smtClean="0"/>
              <a:t>besar</a:t>
            </a:r>
            <a:r>
              <a:rPr lang="en-US" baseline="0" dirty="0" smtClean="0"/>
              <a:t>, </a:t>
            </a:r>
            <a:r>
              <a:rPr lang="en-US" baseline="0" dirty="0" err="1" smtClean="0"/>
              <a:t>tapi</a:t>
            </a:r>
            <a:r>
              <a:rPr lang="en-US" baseline="0" dirty="0" smtClean="0"/>
              <a:t> </a:t>
            </a:r>
            <a:r>
              <a:rPr lang="en-US" baseline="0" dirty="0" err="1" smtClean="0"/>
              <a:t>terbatas</a:t>
            </a:r>
            <a:r>
              <a:rPr lang="en-US" baseline="0" dirty="0" smtClean="0"/>
              <a:t>, </a:t>
            </a:r>
            <a:r>
              <a:rPr lang="en-US" baseline="0" dirty="0" err="1" smtClean="0"/>
              <a:t>dan</a:t>
            </a:r>
            <a:r>
              <a:rPr lang="en-US" baseline="0" dirty="0" smtClean="0"/>
              <a:t> </a:t>
            </a:r>
            <a:r>
              <a:rPr lang="en-US" baseline="0" dirty="0" err="1" smtClean="0"/>
              <a:t>mereka</a:t>
            </a:r>
            <a:r>
              <a:rPr lang="en-US" baseline="0" dirty="0" smtClean="0"/>
              <a:t> </a:t>
            </a:r>
            <a:r>
              <a:rPr lang="en-US" baseline="0" dirty="0" err="1" smtClean="0"/>
              <a:t>lebih</a:t>
            </a:r>
            <a:r>
              <a:rPr lang="en-US" baseline="0" dirty="0" smtClean="0"/>
              <a:t> </a:t>
            </a:r>
            <a:r>
              <a:rPr lang="en-US" baseline="0" dirty="0" err="1" smtClean="0"/>
              <a:t>memilih</a:t>
            </a:r>
            <a:r>
              <a:rPr lang="en-US" baseline="0" dirty="0" smtClean="0"/>
              <a:t> </a:t>
            </a:r>
            <a:r>
              <a:rPr lang="en-US" baseline="0" dirty="0" err="1" smtClean="0"/>
              <a:t>untuk</a:t>
            </a:r>
            <a:r>
              <a:rPr lang="en-US" baseline="0" dirty="0" smtClean="0"/>
              <a:t> </a:t>
            </a:r>
            <a:r>
              <a:rPr lang="en-US" baseline="0" dirty="0" err="1" smtClean="0"/>
              <a:t>eksplorasi</a:t>
            </a:r>
            <a:r>
              <a:rPr lang="en-US" baseline="0" dirty="0" smtClean="0"/>
              <a:t> </a:t>
            </a:r>
            <a:r>
              <a:rPr lang="en-US" baseline="0" dirty="0" err="1" smtClean="0"/>
              <a:t>bentuk</a:t>
            </a:r>
            <a:r>
              <a:rPr lang="en-US" baseline="0" dirty="0" smtClean="0"/>
              <a:t>. </a:t>
            </a:r>
            <a:r>
              <a:rPr lang="en-US" baseline="0" dirty="0" err="1" smtClean="0"/>
              <a:t>Tidak</a:t>
            </a:r>
            <a:r>
              <a:rPr lang="en-US" baseline="0" dirty="0" smtClean="0"/>
              <a:t> </a:t>
            </a:r>
            <a:r>
              <a:rPr lang="en-US" baseline="0" dirty="0" err="1" smtClean="0"/>
              <a:t>hanya</a:t>
            </a:r>
            <a:r>
              <a:rPr lang="en-US" baseline="0" dirty="0" smtClean="0"/>
              <a:t> </a:t>
            </a:r>
            <a:r>
              <a:rPr lang="en-US" baseline="0" dirty="0" err="1" smtClean="0"/>
              <a:t>berusaha</a:t>
            </a:r>
            <a:r>
              <a:rPr lang="en-US" baseline="0" dirty="0" smtClean="0"/>
              <a:t> </a:t>
            </a:r>
            <a:r>
              <a:rPr lang="en-US" baseline="0" dirty="0" err="1" smtClean="0"/>
              <a:t>menggambarka</a:t>
            </a:r>
            <a:r>
              <a:rPr lang="en-US" baseline="0" dirty="0" smtClean="0"/>
              <a:t> </a:t>
            </a:r>
            <a:r>
              <a:rPr lang="en-US" baseline="0" dirty="0" err="1" smtClean="0"/>
              <a:t>suatu</a:t>
            </a:r>
            <a:r>
              <a:rPr lang="en-US" baseline="0" dirty="0" smtClean="0"/>
              <a:t> </a:t>
            </a:r>
            <a:r>
              <a:rPr lang="en-US" baseline="0" dirty="0" err="1" smtClean="0"/>
              <a:t>objek</a:t>
            </a:r>
            <a:r>
              <a:rPr lang="en-US" baseline="0" dirty="0" smtClean="0"/>
              <a:t> </a:t>
            </a:r>
            <a:r>
              <a:rPr lang="en-US" baseline="0" dirty="0" err="1" smtClean="0"/>
              <a:t>dari</a:t>
            </a:r>
            <a:r>
              <a:rPr lang="en-US" baseline="0" dirty="0" smtClean="0"/>
              <a:t> </a:t>
            </a:r>
            <a:r>
              <a:rPr lang="en-US" baseline="0" dirty="0" err="1" smtClean="0"/>
              <a:t>perspektif</a:t>
            </a:r>
            <a:r>
              <a:rPr lang="en-US" baseline="0" dirty="0" smtClean="0"/>
              <a:t> </a:t>
            </a:r>
            <a:r>
              <a:rPr lang="en-US" baseline="0" dirty="0" err="1" smtClean="0"/>
              <a:t>seorang</a:t>
            </a:r>
            <a:r>
              <a:rPr lang="en-US" baseline="0" dirty="0" smtClean="0"/>
              <a:t> </a:t>
            </a:r>
            <a:r>
              <a:rPr lang="en-US" baseline="0" dirty="0" err="1" smtClean="0"/>
              <a:t>diri</a:t>
            </a:r>
            <a:r>
              <a:rPr lang="en-US" baseline="0" dirty="0" smtClean="0"/>
              <a:t>, </a:t>
            </a:r>
            <a:r>
              <a:rPr lang="en-US" baseline="0" dirty="0" err="1" smtClean="0"/>
              <a:t>tapi</a:t>
            </a:r>
            <a:r>
              <a:rPr lang="en-US" baseline="0" dirty="0" smtClean="0"/>
              <a:t> </a:t>
            </a:r>
            <a:r>
              <a:rPr lang="en-US" baseline="0" dirty="0" err="1" smtClean="0"/>
              <a:t>dari</a:t>
            </a:r>
            <a:r>
              <a:rPr lang="en-US" baseline="0" dirty="0" smtClean="0"/>
              <a:t> </a:t>
            </a:r>
            <a:r>
              <a:rPr lang="en-US" baseline="0" dirty="0" err="1" smtClean="0"/>
              <a:t>beberapa</a:t>
            </a:r>
            <a:r>
              <a:rPr lang="en-US" baseline="0" dirty="0" smtClean="0"/>
              <a:t> </a:t>
            </a:r>
            <a:r>
              <a:rPr lang="en-US" baseline="0" dirty="0" err="1" smtClean="0"/>
              <a:t>arah</a:t>
            </a:r>
            <a:r>
              <a:rPr lang="en-US" baseline="0" dirty="0" smtClean="0"/>
              <a:t> </a:t>
            </a:r>
            <a:r>
              <a:rPr lang="en-US" baseline="0" dirty="0" err="1" smtClean="0"/>
              <a:t>dan</a:t>
            </a:r>
            <a:r>
              <a:rPr lang="en-US" baseline="0" dirty="0" smtClean="0"/>
              <a:t> </a:t>
            </a:r>
            <a:r>
              <a:rPr lang="en-US" baseline="0" dirty="0" err="1" smtClean="0"/>
              <a:t>sudut</a:t>
            </a:r>
            <a:r>
              <a:rPr lang="en-US" baseline="0" dirty="0" smtClean="0"/>
              <a:t> </a:t>
            </a:r>
            <a:r>
              <a:rPr lang="en-US" baseline="0" dirty="0" err="1" smtClean="0"/>
              <a:t>pandang</a:t>
            </a:r>
            <a:r>
              <a:rPr lang="en-US" baseline="0" dirty="0" smtClean="0"/>
              <a:t>. </a:t>
            </a:r>
            <a:r>
              <a:rPr lang="en-US" baseline="0" dirty="0" err="1" smtClean="0"/>
              <a:t>Bentuk-bentuk</a:t>
            </a:r>
            <a:r>
              <a:rPr lang="en-US" baseline="0" dirty="0" smtClean="0"/>
              <a:t> yang </a:t>
            </a:r>
            <a:r>
              <a:rPr lang="en-US" baseline="0" dirty="0" err="1" smtClean="0"/>
              <a:t>ada</a:t>
            </a:r>
            <a:r>
              <a:rPr lang="en-US" baseline="0" dirty="0" smtClean="0"/>
              <a:t> </a:t>
            </a:r>
            <a:r>
              <a:rPr lang="en-US" baseline="0" dirty="0" err="1" smtClean="0"/>
              <a:t>harus</a:t>
            </a:r>
            <a:r>
              <a:rPr lang="en-US" baseline="0" dirty="0" smtClean="0"/>
              <a:t> </a:t>
            </a:r>
            <a:r>
              <a:rPr lang="en-US" baseline="0" dirty="0" err="1" smtClean="0"/>
              <a:t>ditafsirkan</a:t>
            </a:r>
            <a:r>
              <a:rPr lang="en-US" baseline="0" dirty="0" smtClean="0"/>
              <a:t>, yang </a:t>
            </a:r>
            <a:r>
              <a:rPr lang="en-US" baseline="0" dirty="0" err="1" smtClean="0"/>
              <a:t>menuntut</a:t>
            </a:r>
            <a:r>
              <a:rPr lang="en-US" baseline="0" dirty="0" smtClean="0"/>
              <a:t> </a:t>
            </a:r>
            <a:r>
              <a:rPr lang="en-US" baseline="0" dirty="0" err="1" smtClean="0"/>
              <a:t>pemirsa</a:t>
            </a:r>
            <a:r>
              <a:rPr lang="en-US" baseline="0" dirty="0" smtClean="0"/>
              <a:t> </a:t>
            </a:r>
            <a:r>
              <a:rPr lang="en-US" baseline="0" dirty="0" err="1" smtClean="0"/>
              <a:t>untuk</a:t>
            </a:r>
            <a:r>
              <a:rPr lang="en-US" baseline="0" dirty="0" smtClean="0"/>
              <a:t> </a:t>
            </a:r>
            <a:r>
              <a:rPr lang="en-US" baseline="0" dirty="0" err="1" smtClean="0"/>
              <a:t>lebih</a:t>
            </a:r>
            <a:r>
              <a:rPr lang="en-US" baseline="0" dirty="0" smtClean="0"/>
              <a:t> </a:t>
            </a:r>
            <a:r>
              <a:rPr lang="en-US" baseline="0" dirty="0" err="1" smtClean="0"/>
              <a:t>aktif</a:t>
            </a:r>
            <a:r>
              <a:rPr lang="en-US" baseline="0" dirty="0" smtClean="0"/>
              <a:t>.</a:t>
            </a:r>
          </a:p>
          <a:p>
            <a:endParaRPr lang="en-US" dirty="0" smtClean="0"/>
          </a:p>
          <a:p>
            <a:r>
              <a:rPr lang="en-US" dirty="0" smtClean="0"/>
              <a:t>Di </a:t>
            </a:r>
            <a:r>
              <a:rPr lang="en-US" dirty="0" err="1" smtClean="0"/>
              <a:t>karya</a:t>
            </a:r>
            <a:r>
              <a:rPr lang="en-US" dirty="0" smtClean="0"/>
              <a:t> </a:t>
            </a:r>
            <a:r>
              <a:rPr lang="en-US" dirty="0" err="1" smtClean="0"/>
              <a:t>ini</a:t>
            </a:r>
            <a:r>
              <a:rPr lang="en-US" baseline="0" dirty="0" smtClean="0"/>
              <a:t> </a:t>
            </a:r>
            <a:r>
              <a:rPr lang="en-US" baseline="0" dirty="0" err="1" smtClean="0"/>
              <a:t>tercermin</a:t>
            </a:r>
            <a:r>
              <a:rPr lang="en-US" baseline="0" dirty="0" smtClean="0"/>
              <a:t> </a:t>
            </a:r>
            <a:r>
              <a:rPr lang="en-US" baseline="0" dirty="0" err="1" smtClean="0"/>
              <a:t>ketertarikan</a:t>
            </a:r>
            <a:r>
              <a:rPr lang="en-US" baseline="0" dirty="0" smtClean="0"/>
              <a:t> Braque </a:t>
            </a:r>
            <a:r>
              <a:rPr lang="en-US" baseline="0" dirty="0" err="1" smtClean="0"/>
              <a:t>pada</a:t>
            </a:r>
            <a:r>
              <a:rPr lang="en-US" baseline="0" dirty="0" smtClean="0"/>
              <a:t> </a:t>
            </a:r>
            <a:r>
              <a:rPr lang="en-US" baseline="0" dirty="0" err="1" smtClean="0"/>
              <a:t>geometri</a:t>
            </a:r>
            <a:r>
              <a:rPr lang="en-US" baseline="0" dirty="0" smtClean="0"/>
              <a:t> </a:t>
            </a:r>
            <a:r>
              <a:rPr lang="en-US" baseline="0" dirty="0" err="1" smtClean="0"/>
              <a:t>dan</a:t>
            </a:r>
            <a:r>
              <a:rPr lang="en-US" baseline="0" dirty="0" smtClean="0"/>
              <a:t> </a:t>
            </a:r>
            <a:r>
              <a:rPr lang="en-US" baseline="0" dirty="0" err="1" smtClean="0"/>
              <a:t>adanya</a:t>
            </a:r>
            <a:r>
              <a:rPr lang="en-US" baseline="0" dirty="0" smtClean="0"/>
              <a:t> </a:t>
            </a:r>
            <a:r>
              <a:rPr lang="en-US" baseline="0" dirty="0" err="1" smtClean="0"/>
              <a:t>beberapa</a:t>
            </a:r>
            <a:r>
              <a:rPr lang="en-US" baseline="0" dirty="0" smtClean="0"/>
              <a:t> </a:t>
            </a:r>
            <a:r>
              <a:rPr lang="en-US" baseline="0" dirty="0" err="1" smtClean="0"/>
              <a:t>perspektif</a:t>
            </a:r>
            <a:r>
              <a:rPr lang="en-US" baseline="0" dirty="0" smtClean="0"/>
              <a:t> </a:t>
            </a:r>
            <a:r>
              <a:rPr lang="en-US" baseline="0" dirty="0" err="1" smtClean="0"/>
              <a:t>dalam</a:t>
            </a:r>
            <a:r>
              <a:rPr lang="en-US" baseline="0" dirty="0" smtClean="0"/>
              <a:t> </a:t>
            </a:r>
            <a:r>
              <a:rPr lang="en-US" baseline="0" dirty="0" err="1" smtClean="0"/>
              <a:t>waktu</a:t>
            </a:r>
            <a:r>
              <a:rPr lang="en-US" baseline="0" dirty="0" smtClean="0"/>
              <a:t> </a:t>
            </a:r>
            <a:r>
              <a:rPr lang="en-US" baseline="0" dirty="0" err="1" smtClean="0"/>
              <a:t>bersamaan</a:t>
            </a:r>
            <a:r>
              <a:rPr lang="en-US" baseline="0" dirty="0" smtClean="0"/>
              <a:t>. </a:t>
            </a:r>
            <a:r>
              <a:rPr lang="en-US" baseline="0" dirty="0" err="1" smtClean="0"/>
              <a:t>Misalnya</a:t>
            </a:r>
            <a:r>
              <a:rPr lang="en-US" baseline="0" dirty="0" smtClean="0"/>
              <a:t> di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dia</a:t>
            </a:r>
            <a:r>
              <a:rPr lang="en-US" baseline="0" dirty="0" smtClean="0"/>
              <a:t> </a:t>
            </a:r>
            <a:r>
              <a:rPr lang="en-US" baseline="0" dirty="0" err="1" smtClean="0"/>
              <a:t>meringkas</a:t>
            </a:r>
            <a:r>
              <a:rPr lang="en-US" baseline="0" dirty="0" smtClean="0"/>
              <a:t> </a:t>
            </a:r>
            <a:r>
              <a:rPr lang="en-US" baseline="0" dirty="0" err="1" smtClean="0"/>
              <a:t>struktur</a:t>
            </a:r>
            <a:r>
              <a:rPr lang="en-US" baseline="0" dirty="0" smtClean="0"/>
              <a:t> </a:t>
            </a:r>
            <a:r>
              <a:rPr lang="en-US" baseline="0" dirty="0" err="1" smtClean="0"/>
              <a:t>arsitektur</a:t>
            </a:r>
            <a:r>
              <a:rPr lang="en-US" baseline="0" dirty="0" smtClean="0"/>
              <a:t> </a:t>
            </a:r>
            <a:r>
              <a:rPr lang="en-US" baseline="0" dirty="0" err="1" smtClean="0"/>
              <a:t>kedalam</a:t>
            </a:r>
            <a:r>
              <a:rPr lang="en-US" baseline="0" dirty="0" smtClean="0"/>
              <a:t> </a:t>
            </a:r>
            <a:r>
              <a:rPr lang="en-US" baseline="0" dirty="0" err="1" smtClean="0"/>
              <a:t>bentuk</a:t>
            </a:r>
            <a:r>
              <a:rPr lang="en-US" baseline="0" dirty="0" smtClean="0"/>
              <a:t> </a:t>
            </a:r>
            <a:r>
              <a:rPr lang="en-US" baseline="0" dirty="0" err="1" smtClean="0"/>
              <a:t>geometris</a:t>
            </a:r>
            <a:r>
              <a:rPr lang="en-US" baseline="0" dirty="0" smtClean="0"/>
              <a:t> </a:t>
            </a:r>
            <a:r>
              <a:rPr lang="en-US" baseline="0" dirty="0" err="1" smtClean="0"/>
              <a:t>yaitu</a:t>
            </a:r>
            <a:r>
              <a:rPr lang="en-US" baseline="0" dirty="0" smtClean="0"/>
              <a:t> </a:t>
            </a:r>
            <a:r>
              <a:rPr lang="en-US" baseline="0" dirty="0" err="1" smtClean="0"/>
              <a:t>kubus</a:t>
            </a:r>
            <a:r>
              <a:rPr lang="en-US" baseline="0" dirty="0" smtClean="0"/>
              <a:t>. Kita </a:t>
            </a:r>
            <a:r>
              <a:rPr lang="en-US" baseline="0" dirty="0" err="1" smtClean="0"/>
              <a:t>bisa</a:t>
            </a:r>
            <a:r>
              <a:rPr lang="en-US" baseline="0" dirty="0" smtClean="0"/>
              <a:t> </a:t>
            </a:r>
            <a:r>
              <a:rPr lang="en-US" baseline="0" dirty="0" err="1" smtClean="0"/>
              <a:t>melihat</a:t>
            </a:r>
            <a:r>
              <a:rPr lang="en-US" baseline="0" dirty="0" smtClean="0"/>
              <a:t> </a:t>
            </a:r>
            <a:r>
              <a:rPr lang="en-US" baseline="0" dirty="0" err="1" smtClean="0"/>
              <a:t>bahwa</a:t>
            </a:r>
            <a:r>
              <a:rPr lang="en-US" baseline="0" dirty="0" smtClean="0"/>
              <a:t> </a:t>
            </a:r>
            <a:r>
              <a:rPr lang="en-US" baseline="0" dirty="0" err="1" smtClean="0"/>
              <a:t>bentuk</a:t>
            </a:r>
            <a:r>
              <a:rPr lang="en-US" baseline="0" dirty="0" smtClean="0"/>
              <a:t> </a:t>
            </a:r>
            <a:r>
              <a:rPr lang="en-US" baseline="0" dirty="0" err="1" smtClean="0"/>
              <a:t>bentuk</a:t>
            </a:r>
            <a:r>
              <a:rPr lang="en-US" baseline="0" dirty="0" smtClean="0"/>
              <a:t> </a:t>
            </a:r>
            <a:r>
              <a:rPr lang="en-US" baseline="0" dirty="0" err="1" smtClean="0"/>
              <a:t>rumah</a:t>
            </a:r>
            <a:r>
              <a:rPr lang="en-US" baseline="0" dirty="0" smtClean="0"/>
              <a:t> </a:t>
            </a:r>
            <a:r>
              <a:rPr lang="en-US" baseline="0" dirty="0" err="1" smtClean="0"/>
              <a:t>dibuat</a:t>
            </a:r>
            <a:r>
              <a:rPr lang="en-US" baseline="0" dirty="0" smtClean="0"/>
              <a:t> </a:t>
            </a:r>
            <a:r>
              <a:rPr lang="en-US" baseline="0" dirty="0" err="1" smtClean="0"/>
              <a:t>seakan</a:t>
            </a:r>
            <a:r>
              <a:rPr lang="en-US" baseline="0" dirty="0" smtClean="0"/>
              <a:t> </a:t>
            </a:r>
            <a:r>
              <a:rPr lang="en-US" baseline="0" dirty="0" err="1" smtClean="0"/>
              <a:t>berlapis</a:t>
            </a:r>
            <a:r>
              <a:rPr lang="en-US" baseline="0" dirty="0" smtClean="0"/>
              <a:t>-lapis </a:t>
            </a:r>
            <a:r>
              <a:rPr lang="en-US" baseline="0" dirty="0" err="1" smtClean="0"/>
              <a:t>untuk</a:t>
            </a:r>
            <a:r>
              <a:rPr lang="en-US" baseline="0" dirty="0" smtClean="0"/>
              <a:t> </a:t>
            </a:r>
            <a:r>
              <a:rPr lang="en-US" baseline="0" dirty="0" err="1" smtClean="0"/>
              <a:t>menggambarkan</a:t>
            </a:r>
            <a:r>
              <a:rPr lang="en-US" baseline="0" dirty="0" smtClean="0"/>
              <a:t> </a:t>
            </a:r>
            <a:r>
              <a:rPr lang="en-US" baseline="0" dirty="0" err="1" smtClean="0"/>
              <a:t>bahwa</a:t>
            </a:r>
            <a:r>
              <a:rPr lang="en-US" baseline="0" dirty="0" smtClean="0"/>
              <a:t> </a:t>
            </a:r>
            <a:r>
              <a:rPr lang="en-US" baseline="0" dirty="0" err="1" smtClean="0"/>
              <a:t>pemandangan</a:t>
            </a:r>
            <a:r>
              <a:rPr lang="en-US" baseline="0" dirty="0" smtClean="0"/>
              <a:t> </a:t>
            </a:r>
            <a:r>
              <a:rPr lang="en-US" baseline="0" dirty="0" err="1" smtClean="0"/>
              <a:t>ini</a:t>
            </a:r>
            <a:r>
              <a:rPr lang="en-US" baseline="0" dirty="0" smtClean="0"/>
              <a:t> </a:t>
            </a:r>
            <a:r>
              <a:rPr lang="en-US" baseline="0" dirty="0" err="1" smtClean="0"/>
              <a:t>bisa</a:t>
            </a:r>
            <a:r>
              <a:rPr lang="en-US" baseline="0" dirty="0" smtClean="0"/>
              <a:t> </a:t>
            </a:r>
            <a:r>
              <a:rPr lang="en-US" baseline="0" dirty="0" err="1" smtClean="0"/>
              <a:t>dilihat</a:t>
            </a:r>
            <a:r>
              <a:rPr lang="en-US" baseline="0" dirty="0" smtClean="0"/>
              <a:t> </a:t>
            </a:r>
            <a:r>
              <a:rPr lang="en-US" baseline="0" dirty="0" err="1" smtClean="0"/>
              <a:t>menurut</a:t>
            </a:r>
            <a:r>
              <a:rPr lang="en-US" baseline="0" dirty="0" smtClean="0"/>
              <a:t> </a:t>
            </a:r>
            <a:r>
              <a:rPr lang="en-US" baseline="0" dirty="0" err="1" smtClean="0"/>
              <a:t>beberapa</a:t>
            </a:r>
            <a:r>
              <a:rPr lang="en-US" baseline="0" dirty="0" smtClean="0"/>
              <a:t> </a:t>
            </a:r>
            <a:r>
              <a:rPr lang="en-US" baseline="0" dirty="0" err="1" smtClean="0"/>
              <a:t>sudut</a:t>
            </a:r>
            <a:r>
              <a:rPr lang="en-US" baseline="0" dirty="0" smtClean="0"/>
              <a:t> </a:t>
            </a:r>
            <a:r>
              <a:rPr lang="en-US" baseline="0" dirty="0" err="1" smtClean="0"/>
              <a:t>pandang</a:t>
            </a:r>
            <a:r>
              <a:rPr lang="en-US" baseline="0" dirty="0" smtClean="0"/>
              <a:t>. Detail-detail </a:t>
            </a:r>
            <a:r>
              <a:rPr lang="en-US" baseline="0" dirty="0" err="1" smtClean="0"/>
              <a:t>juga</a:t>
            </a:r>
            <a:r>
              <a:rPr lang="en-US" baseline="0" dirty="0" smtClean="0"/>
              <a:t> </a:t>
            </a:r>
            <a:r>
              <a:rPr lang="en-US" baseline="0" dirty="0" err="1" smtClean="0"/>
              <a:t>dihilangkan</a:t>
            </a:r>
            <a:r>
              <a:rPr lang="en-US" baseline="0" dirty="0" smtClean="0"/>
              <a:t> </a:t>
            </a:r>
            <a:r>
              <a:rPr lang="en-US" baseline="0" dirty="0" err="1" smtClean="0"/>
              <a:t>untuk</a:t>
            </a:r>
            <a:r>
              <a:rPr lang="en-US" baseline="0" dirty="0" smtClean="0"/>
              <a:t> </a:t>
            </a:r>
            <a:r>
              <a:rPr lang="en-US" baseline="0" dirty="0" err="1" smtClean="0"/>
              <a:t>menekankan</a:t>
            </a:r>
            <a:r>
              <a:rPr lang="en-US" baseline="0" dirty="0" smtClean="0"/>
              <a:t> </a:t>
            </a:r>
            <a:r>
              <a:rPr lang="en-US" baseline="0" dirty="0" err="1" smtClean="0"/>
              <a:t>temuan</a:t>
            </a:r>
            <a:r>
              <a:rPr lang="en-US" baseline="0" dirty="0" smtClean="0"/>
              <a:t> </a:t>
            </a:r>
            <a:r>
              <a:rPr lang="en-US" baseline="0" dirty="0" err="1" smtClean="0"/>
              <a:t>ini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57</a:t>
            </a:fld>
            <a:endParaRPr lang="en-US"/>
          </a:p>
        </p:txBody>
      </p:sp>
    </p:spTree>
    <p:extLst>
      <p:ext uri="{BB962C8B-B14F-4D97-AF65-F5344CB8AC3E}">
        <p14:creationId xmlns:p14="http://schemas.microsoft.com/office/powerpoint/2010/main" val="700151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Braque </a:t>
            </a:r>
            <a:r>
              <a:rPr lang="en-US" dirty="0" err="1" smtClean="0"/>
              <a:t>terinspirasi</a:t>
            </a:r>
            <a:r>
              <a:rPr lang="en-US" dirty="0" smtClean="0"/>
              <a:t> </a:t>
            </a:r>
            <a:r>
              <a:rPr lang="en-US" dirty="0" err="1" smtClean="0"/>
              <a:t>oleh</a:t>
            </a:r>
            <a:r>
              <a:rPr lang="en-US" dirty="0" smtClean="0"/>
              <a:t> Cezanne </a:t>
            </a:r>
            <a:r>
              <a:rPr lang="en-US" dirty="0" err="1" smtClean="0"/>
              <a:t>tentang</a:t>
            </a:r>
            <a:r>
              <a:rPr lang="en-US" baseline="0" dirty="0" smtClean="0"/>
              <a:t> ide </a:t>
            </a:r>
            <a:r>
              <a:rPr lang="en-US" baseline="0" dirty="0" err="1" smtClean="0"/>
              <a:t>kelipatan</a:t>
            </a:r>
            <a:r>
              <a:rPr lang="en-US" baseline="0" dirty="0" smtClean="0"/>
              <a:t> </a:t>
            </a:r>
            <a:r>
              <a:rPr lang="en-US" baseline="0" dirty="0" err="1" smtClean="0"/>
              <a:t>perspektif</a:t>
            </a:r>
            <a:r>
              <a:rPr lang="en-US" baseline="0" dirty="0" smtClean="0"/>
              <a:t> </a:t>
            </a:r>
            <a:r>
              <a:rPr lang="en-US" baseline="0" dirty="0" err="1" smtClean="0"/>
              <a:t>ini</a:t>
            </a:r>
            <a:r>
              <a:rPr lang="en-US" baseline="0" dirty="0" smtClean="0"/>
              <a:t>. </a:t>
            </a:r>
            <a:r>
              <a:rPr lang="en-US" baseline="0" dirty="0" err="1" smtClean="0"/>
              <a:t>Disini</a:t>
            </a:r>
            <a:r>
              <a:rPr lang="en-US" baseline="0" dirty="0" smtClean="0"/>
              <a:t> </a:t>
            </a:r>
            <a:r>
              <a:rPr lang="en-US" baseline="0" dirty="0" err="1" smtClean="0"/>
              <a:t>terlihat</a:t>
            </a:r>
            <a:r>
              <a:rPr lang="en-US" baseline="0" dirty="0" smtClean="0"/>
              <a:t> </a:t>
            </a:r>
            <a:r>
              <a:rPr lang="en-US" baseline="0" dirty="0" err="1" smtClean="0"/>
              <a:t>dia</a:t>
            </a:r>
            <a:r>
              <a:rPr lang="en-US" baseline="0" dirty="0" smtClean="0"/>
              <a:t> </a:t>
            </a:r>
            <a:r>
              <a:rPr lang="en-US" baseline="0" dirty="0" err="1" smtClean="0"/>
              <a:t>ingin</a:t>
            </a:r>
            <a:r>
              <a:rPr lang="en-US" baseline="0" dirty="0" smtClean="0"/>
              <a:t> </a:t>
            </a:r>
            <a:r>
              <a:rPr lang="en-US" baseline="0" dirty="0" err="1" smtClean="0"/>
              <a:t>menggambarkan</a:t>
            </a:r>
            <a:r>
              <a:rPr lang="en-US" baseline="0" dirty="0" smtClean="0"/>
              <a:t> </a:t>
            </a:r>
            <a:r>
              <a:rPr lang="en-US" baseline="0" dirty="0" err="1" smtClean="0"/>
              <a:t>sifat</a:t>
            </a:r>
            <a:r>
              <a:rPr lang="en-US" baseline="0" dirty="0" smtClean="0"/>
              <a:t> 3 </a:t>
            </a:r>
            <a:r>
              <a:rPr lang="en-US" baseline="0" dirty="0" err="1" smtClean="0"/>
              <a:t>dimensi</a:t>
            </a:r>
            <a:r>
              <a:rPr lang="en-US" baseline="0" dirty="0" smtClean="0"/>
              <a:t> </a:t>
            </a:r>
            <a:r>
              <a:rPr lang="en-US" baseline="0" dirty="0" err="1" smtClean="0"/>
              <a:t>tanpa</a:t>
            </a:r>
            <a:r>
              <a:rPr lang="en-US" baseline="0" dirty="0" smtClean="0"/>
              <a:t> </a:t>
            </a:r>
            <a:r>
              <a:rPr lang="en-US" baseline="0" dirty="0" err="1" smtClean="0"/>
              <a:t>terkurung</a:t>
            </a:r>
            <a:r>
              <a:rPr lang="en-US" baseline="0" dirty="0" smtClean="0"/>
              <a:t> </a:t>
            </a:r>
            <a:r>
              <a:rPr lang="en-US" baseline="0" dirty="0" err="1" smtClean="0"/>
              <a:t>oleh</a:t>
            </a:r>
            <a:r>
              <a:rPr lang="en-US" baseline="0" dirty="0" smtClean="0"/>
              <a:t> </a:t>
            </a:r>
            <a:r>
              <a:rPr lang="en-US" baseline="0" dirty="0" err="1" smtClean="0"/>
              <a:t>ilmu</a:t>
            </a:r>
            <a:r>
              <a:rPr lang="en-US" baseline="0" dirty="0" smtClean="0"/>
              <a:t> </a:t>
            </a:r>
            <a:r>
              <a:rPr lang="en-US" baseline="0" dirty="0" err="1" smtClean="0"/>
              <a:t>perspektif</a:t>
            </a:r>
            <a:r>
              <a:rPr lang="en-US" baseline="0" dirty="0" smtClean="0"/>
              <a:t> </a:t>
            </a:r>
            <a:r>
              <a:rPr lang="en-US" baseline="0" dirty="0" err="1" smtClean="0"/>
              <a:t>masa</a:t>
            </a:r>
            <a:r>
              <a:rPr lang="en-US" baseline="0" dirty="0" smtClean="0"/>
              <a:t> Renaissance. </a:t>
            </a:r>
            <a:r>
              <a:rPr lang="en-US" baseline="0" dirty="0" err="1" smtClean="0"/>
              <a:t>Bentuk-bentuk</a:t>
            </a:r>
            <a:r>
              <a:rPr lang="en-US" baseline="0" dirty="0" smtClean="0"/>
              <a:t> yang </a:t>
            </a:r>
            <a:r>
              <a:rPr lang="en-US" baseline="0" dirty="0" err="1" smtClean="0"/>
              <a:t>dilihat</a:t>
            </a:r>
            <a:r>
              <a:rPr lang="en-US" baseline="0" dirty="0" smtClean="0"/>
              <a:t> </a:t>
            </a:r>
            <a:r>
              <a:rPr lang="en-US" baseline="0" dirty="0" err="1" smtClean="0"/>
              <a:t>dipecah-pecah</a:t>
            </a:r>
            <a:r>
              <a:rPr lang="en-US" baseline="0" dirty="0" smtClean="0"/>
              <a:t>, </a:t>
            </a:r>
            <a:r>
              <a:rPr lang="en-US" baseline="0" dirty="0" err="1" smtClean="0"/>
              <a:t>diretakkan</a:t>
            </a:r>
            <a:r>
              <a:rPr lang="en-US" baseline="0" dirty="0" smtClean="0"/>
              <a:t>, </a:t>
            </a:r>
            <a:r>
              <a:rPr lang="en-US" baseline="0" dirty="0" err="1" smtClean="0"/>
              <a:t>diratakan</a:t>
            </a:r>
            <a:r>
              <a:rPr lang="en-US" baseline="0" dirty="0" smtClean="0"/>
              <a:t>, </a:t>
            </a:r>
            <a:r>
              <a:rPr lang="en-US" baseline="0" dirty="0" err="1" smtClean="0"/>
              <a:t>dan</a:t>
            </a:r>
            <a:r>
              <a:rPr lang="en-US" baseline="0" dirty="0" smtClean="0"/>
              <a:t> </a:t>
            </a:r>
            <a:r>
              <a:rPr lang="en-US" baseline="0" dirty="0" err="1" smtClean="0"/>
              <a:t>direkonstruksi</a:t>
            </a:r>
            <a:r>
              <a:rPr lang="en-US" baseline="0" dirty="0" smtClean="0"/>
              <a:t> </a:t>
            </a:r>
            <a:r>
              <a:rPr lang="en-US" baseline="0" dirty="0" err="1" smtClean="0"/>
              <a:t>dalam</a:t>
            </a:r>
            <a:r>
              <a:rPr lang="en-US" baseline="0" dirty="0" smtClean="0"/>
              <a:t> </a:t>
            </a:r>
            <a:r>
              <a:rPr lang="en-US" baseline="0" dirty="0" err="1" smtClean="0"/>
              <a:t>perspektif</a:t>
            </a:r>
            <a:r>
              <a:rPr lang="en-US" baseline="0" dirty="0" smtClean="0"/>
              <a:t> </a:t>
            </a:r>
            <a:r>
              <a:rPr lang="en-US" baseline="0" dirty="0" err="1" smtClean="0"/>
              <a:t>ganda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59</a:t>
            </a:fld>
            <a:endParaRPr lang="en-US"/>
          </a:p>
        </p:txBody>
      </p:sp>
    </p:spTree>
    <p:extLst>
      <p:ext uri="{BB962C8B-B14F-4D97-AF65-F5344CB8AC3E}">
        <p14:creationId xmlns:p14="http://schemas.microsoft.com/office/powerpoint/2010/main" val="386483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Tentang</a:t>
            </a:r>
            <a:r>
              <a:rPr lang="en-US" dirty="0" smtClean="0"/>
              <a:t> </a:t>
            </a:r>
            <a:r>
              <a:rPr lang="en-US" dirty="0" err="1" smtClean="0"/>
              <a:t>seorang</a:t>
            </a:r>
            <a:r>
              <a:rPr lang="en-US" dirty="0" smtClean="0"/>
              <a:t> raja Assyria </a:t>
            </a:r>
            <a:r>
              <a:rPr lang="en-US" dirty="0" err="1" smtClean="0"/>
              <a:t>bernama</a:t>
            </a:r>
            <a:r>
              <a:rPr lang="en-US" dirty="0" smtClean="0"/>
              <a:t> </a:t>
            </a:r>
            <a:r>
              <a:rPr lang="en-US" dirty="0" err="1" smtClean="0"/>
              <a:t>Sardanapalus</a:t>
            </a:r>
            <a:r>
              <a:rPr lang="en-US" dirty="0" smtClean="0"/>
              <a:t>. </a:t>
            </a:r>
            <a:r>
              <a:rPr lang="en-US" sz="1200" kern="1200" dirty="0" err="1" smtClean="0">
                <a:solidFill>
                  <a:schemeClr val="tx1"/>
                </a:solidFill>
                <a:effectLst/>
                <a:latin typeface="+mn-lt"/>
                <a:ea typeface="+mn-ea"/>
                <a:cs typeface="+mn-cs"/>
              </a:rPr>
              <a:t>Karya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menggugah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secara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emosional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lewat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warna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kostum</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eksotik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kejadian-kejadian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tragis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Menggambarkan</a:t>
            </a:r>
            <a:r>
              <a:rPr lang="en-US" sz="1200" kern="1200" dirty="0" smtClean="0">
                <a:solidFill>
                  <a:schemeClr val="tx1"/>
                </a:solidFill>
                <a:effectLst/>
                <a:latin typeface="+mn-lt"/>
                <a:ea typeface="+mn-ea"/>
                <a:cs typeface="+mn-cs"/>
              </a:rPr>
              <a:t> raja yang </a:t>
            </a:r>
            <a:r>
              <a:rPr lang="en-US" sz="1200" kern="1200" dirty="0" err="1" smtClean="0">
                <a:solidFill>
                  <a:schemeClr val="tx1"/>
                </a:solidFill>
                <a:effectLst/>
                <a:latin typeface="+mn-lt"/>
                <a:ea typeface="+mn-ea"/>
                <a:cs typeface="+mn-cs"/>
              </a:rPr>
              <a:t>terkepung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dengan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pasukan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diutus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membunuh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pelayan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selir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hewannya</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sikap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Sardanapalus</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tenang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berjarak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sebuah</a:t>
            </a:r>
            <a:r>
              <a:rPr lang="en-US" sz="1200" kern="1200" dirty="0" smtClean="0">
                <a:solidFill>
                  <a:schemeClr val="tx1"/>
                </a:solidFill>
                <a:effectLst/>
                <a:latin typeface="+mn-lt"/>
                <a:ea typeface="+mn-ea"/>
                <a:cs typeface="+mn-cs"/>
              </a:rPr>
              <a:t> pose yang </a:t>
            </a:r>
            <a:r>
              <a:rPr lang="en-US" sz="1200" kern="1200" dirty="0" err="1" smtClean="0">
                <a:solidFill>
                  <a:schemeClr val="tx1"/>
                </a:solidFill>
                <a:effectLst/>
                <a:latin typeface="+mn-lt"/>
                <a:ea typeface="+mn-ea"/>
                <a:cs typeface="+mn-cs"/>
              </a:rPr>
              <a:t>umum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pencitraan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Romantik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periode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Eropa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Fantasi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menakutkan</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melibatkan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kematiaan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nafsu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badaniah</a:t>
            </a:r>
            <a:r>
              <a:rPr lang="en-US" sz="1200" kern="1200" dirty="0" smtClean="0">
                <a:solidFill>
                  <a:schemeClr val="tx1"/>
                </a:solidFill>
                <a:effectLst/>
                <a:latin typeface="+mn-lt"/>
                <a:ea typeface="+mn-ea"/>
                <a:cs typeface="+mn-cs"/>
              </a:rPr>
              <a:t>. Yang paling </a:t>
            </a:r>
            <a:r>
              <a:rPr lang="en-US" sz="1200" kern="1200" dirty="0" err="1" smtClean="0">
                <a:solidFill>
                  <a:schemeClr val="tx1"/>
                </a:solidFill>
                <a:effectLst/>
                <a:latin typeface="+mn-lt"/>
                <a:ea typeface="+mn-ea"/>
                <a:cs typeface="+mn-cs"/>
              </a:rPr>
              <a:t>mengejutkan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adalah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perlawanan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seorang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wanita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telanjang</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akan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dipotong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lehernya</a:t>
            </a:r>
            <a:r>
              <a:rPr lang="en-US" sz="1200" kern="1200" dirty="0" smtClean="0">
                <a:solidFill>
                  <a:schemeClr val="tx1"/>
                </a:solidFill>
                <a:effectLst/>
                <a:latin typeface="+mn-lt"/>
                <a:ea typeface="+mn-ea"/>
                <a:cs typeface="+mn-cs"/>
              </a:rPr>
              <a:t>, yang </a:t>
            </a:r>
            <a:r>
              <a:rPr lang="en-US" sz="1200" kern="1200" dirty="0" err="1" smtClean="0">
                <a:solidFill>
                  <a:schemeClr val="tx1"/>
                </a:solidFill>
                <a:effectLst/>
                <a:latin typeface="+mn-lt"/>
                <a:ea typeface="+mn-ea"/>
                <a:cs typeface="+mn-cs"/>
              </a:rPr>
              <a:t>diletakkan</a:t>
            </a:r>
            <a:r>
              <a:rPr lang="en-US" sz="1200" kern="1200" dirty="0" smtClean="0">
                <a:solidFill>
                  <a:schemeClr val="tx1"/>
                </a:solidFill>
                <a:effectLst/>
                <a:latin typeface="+mn-lt"/>
                <a:ea typeface="+mn-ea"/>
                <a:cs typeface="+mn-cs"/>
              </a:rPr>
              <a:t> di foreground </a:t>
            </a:r>
            <a:r>
              <a:rPr lang="en-US" sz="1200" kern="1200" dirty="0" err="1" smtClean="0">
                <a:solidFill>
                  <a:schemeClr val="tx1"/>
                </a:solidFill>
                <a:effectLst/>
                <a:latin typeface="+mn-lt"/>
                <a:ea typeface="+mn-ea"/>
                <a:cs typeface="+mn-cs"/>
              </a:rPr>
              <a:t>untuk</a:t>
            </a:r>
            <a:r>
              <a:rPr lang="en-US" sz="1200" kern="1200" dirty="0" smtClean="0">
                <a:solidFill>
                  <a:schemeClr val="tx1"/>
                </a:solidFill>
                <a:effectLst/>
                <a:latin typeface="+mn-lt"/>
                <a:ea typeface="+mn-ea"/>
                <a:cs typeface="+mn-cs"/>
              </a:rPr>
              <a:t> impact yang </a:t>
            </a:r>
            <a:r>
              <a:rPr lang="en-US" sz="1200" kern="1200" dirty="0" err="1" smtClean="0">
                <a:solidFill>
                  <a:schemeClr val="tx1"/>
                </a:solidFill>
                <a:effectLst/>
                <a:latin typeface="+mn-lt"/>
                <a:ea typeface="+mn-ea"/>
                <a:cs typeface="+mn-cs"/>
              </a:rPr>
              <a:t>maksimum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Keindahan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eksotisme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warna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komposisi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membuat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lukisan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terlihat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indah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mengerikan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bersamaan</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a:t>
            </a:fld>
            <a:endParaRPr lang="en-US"/>
          </a:p>
        </p:txBody>
      </p:sp>
    </p:spTree>
    <p:extLst>
      <p:ext uri="{BB962C8B-B14F-4D97-AF65-F5344CB8AC3E}">
        <p14:creationId xmlns:p14="http://schemas.microsoft.com/office/powerpoint/2010/main" val="51200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 4 </a:t>
            </a:r>
            <a:r>
              <a:rPr lang="en-US" dirty="0" err="1" smtClean="0"/>
              <a:t>periode</a:t>
            </a:r>
            <a:r>
              <a:rPr lang="en-US" dirty="0" smtClean="0"/>
              <a:t> yang </a:t>
            </a:r>
            <a:r>
              <a:rPr lang="en-US" dirty="0" err="1" smtClean="0"/>
              <a:t>biasanya</a:t>
            </a:r>
            <a:r>
              <a:rPr lang="en-US" dirty="0" smtClean="0"/>
              <a:t> </a:t>
            </a:r>
            <a:r>
              <a:rPr lang="en-US" dirty="0" err="1" smtClean="0"/>
              <a:t>digunakan</a:t>
            </a:r>
            <a:r>
              <a:rPr lang="en-US" dirty="0" smtClean="0"/>
              <a:t> </a:t>
            </a:r>
            <a:r>
              <a:rPr lang="en-US" dirty="0" err="1" smtClean="0"/>
              <a:t>untuk</a:t>
            </a:r>
            <a:r>
              <a:rPr lang="en-US" dirty="0" smtClean="0"/>
              <a:t> </a:t>
            </a:r>
            <a:r>
              <a:rPr lang="en-US" dirty="0" err="1" smtClean="0"/>
              <a:t>menjelaskan</a:t>
            </a:r>
            <a:r>
              <a:rPr lang="en-US" dirty="0" smtClean="0"/>
              <a:t> </a:t>
            </a:r>
            <a:r>
              <a:rPr lang="en-US" dirty="0" err="1" smtClean="0"/>
              <a:t>sejarah</a:t>
            </a:r>
            <a:r>
              <a:rPr lang="en-US" dirty="0" smtClean="0"/>
              <a:t> </a:t>
            </a:r>
            <a:r>
              <a:rPr lang="en-US" dirty="0" err="1" smtClean="0"/>
              <a:t>karya</a:t>
            </a:r>
            <a:r>
              <a:rPr lang="en-US" dirty="0" smtClean="0"/>
              <a:t> Picasso:</a:t>
            </a:r>
            <a:r>
              <a:rPr lang="en-US" baseline="0" dirty="0" smtClean="0"/>
              <a:t> </a:t>
            </a:r>
            <a:r>
              <a:rPr lang="en-US" baseline="0" dirty="0" err="1" smtClean="0"/>
              <a:t>Sebelum</a:t>
            </a:r>
            <a:r>
              <a:rPr lang="en-US" baseline="0" dirty="0" smtClean="0"/>
              <a:t> 1901, Blue Period, Rose Period, </a:t>
            </a:r>
            <a:r>
              <a:rPr lang="en-US" baseline="0" dirty="0" err="1" smtClean="0"/>
              <a:t>dan</a:t>
            </a:r>
            <a:r>
              <a:rPr lang="en-US" baseline="0" dirty="0" smtClean="0"/>
              <a:t> </a:t>
            </a:r>
            <a:r>
              <a:rPr lang="en-US" baseline="0" dirty="0" err="1" smtClean="0"/>
              <a:t>karya-karya</a:t>
            </a:r>
            <a:r>
              <a:rPr lang="en-US" baseline="0" dirty="0" smtClean="0"/>
              <a:t> </a:t>
            </a:r>
            <a:r>
              <a:rPr lang="en-US" baseline="0" dirty="0" err="1" smtClean="0"/>
              <a:t>akhir</a:t>
            </a:r>
            <a:r>
              <a:rPr lang="en-US" baseline="0" dirty="0" smtClean="0"/>
              <a:t>. </a:t>
            </a:r>
            <a:r>
              <a:rPr lang="en-US" baseline="0" dirty="0" err="1" smtClean="0"/>
              <a:t>Ini</a:t>
            </a:r>
            <a:r>
              <a:rPr lang="en-US" baseline="0" dirty="0" smtClean="0"/>
              <a:t> </a:t>
            </a:r>
            <a:r>
              <a:rPr lang="en-US" baseline="0" dirty="0" err="1" smtClean="0"/>
              <a:t>adalah</a:t>
            </a:r>
            <a:r>
              <a:rPr lang="en-US" baseline="0" dirty="0" smtClean="0"/>
              <a:t> </a:t>
            </a:r>
            <a:r>
              <a:rPr lang="en-US" baseline="0" dirty="0" err="1" smtClean="0"/>
              <a:t>contoh</a:t>
            </a:r>
            <a:r>
              <a:rPr lang="en-US" baseline="0" dirty="0" smtClean="0"/>
              <a:t> </a:t>
            </a:r>
            <a:r>
              <a:rPr lang="en-US" baseline="0" dirty="0" err="1" smtClean="0"/>
              <a:t>dari</a:t>
            </a:r>
            <a:r>
              <a:rPr lang="en-US" baseline="0" dirty="0" smtClean="0"/>
              <a:t> Rose Period. </a:t>
            </a:r>
            <a:r>
              <a:rPr lang="en-US" baseline="0" dirty="0" err="1" smtClean="0"/>
              <a:t>Terlihat</a:t>
            </a:r>
            <a:r>
              <a:rPr lang="en-US" baseline="0" dirty="0" smtClean="0"/>
              <a:t> </a:t>
            </a:r>
            <a:r>
              <a:rPr lang="en-US" baseline="0" dirty="0" err="1" smtClean="0"/>
              <a:t>bagaimana</a:t>
            </a:r>
            <a:r>
              <a:rPr lang="en-US" baseline="0" dirty="0" smtClean="0"/>
              <a:t>, </a:t>
            </a:r>
            <a:r>
              <a:rPr lang="en-US" baseline="0" dirty="0" err="1" smtClean="0"/>
              <a:t>seperti</a:t>
            </a:r>
            <a:r>
              <a:rPr lang="en-US" baseline="0" dirty="0" smtClean="0"/>
              <a:t> Braque, </a:t>
            </a:r>
            <a:r>
              <a:rPr lang="en-US" baseline="0" dirty="0" err="1" smtClean="0"/>
              <a:t>dia</a:t>
            </a:r>
            <a:r>
              <a:rPr lang="en-US" baseline="0" dirty="0" smtClean="0"/>
              <a:t> </a:t>
            </a:r>
            <a:r>
              <a:rPr lang="en-US" baseline="0" dirty="0" err="1" smtClean="0"/>
              <a:t>tertarik</a:t>
            </a:r>
            <a:r>
              <a:rPr lang="en-US" baseline="0" dirty="0" smtClean="0"/>
              <a:t> </a:t>
            </a:r>
            <a:r>
              <a:rPr lang="en-US" baseline="0" dirty="0" err="1" smtClean="0"/>
              <a:t>untuk</a:t>
            </a:r>
            <a:r>
              <a:rPr lang="en-US" baseline="0" dirty="0" smtClean="0"/>
              <a:t> </a:t>
            </a:r>
            <a:r>
              <a:rPr lang="en-US" baseline="0" dirty="0" err="1" smtClean="0"/>
              <a:t>membongkar</a:t>
            </a:r>
            <a:r>
              <a:rPr lang="en-US" baseline="0" dirty="0" smtClean="0"/>
              <a:t> </a:t>
            </a:r>
            <a:r>
              <a:rPr lang="en-US" baseline="0" dirty="0" err="1" smtClean="0"/>
              <a:t>benda-benda</a:t>
            </a:r>
            <a:r>
              <a:rPr lang="en-US" baseline="0" dirty="0" smtClean="0"/>
              <a:t> </a:t>
            </a:r>
            <a:r>
              <a:rPr lang="en-US" baseline="0" dirty="0" err="1" smtClean="0"/>
              <a:t>dan</a:t>
            </a:r>
            <a:r>
              <a:rPr lang="en-US" baseline="0" dirty="0" smtClean="0"/>
              <a:t> </a:t>
            </a:r>
            <a:r>
              <a:rPr lang="en-US" baseline="0" dirty="0" err="1" smtClean="0"/>
              <a:t>menganalisanya</a:t>
            </a:r>
            <a:r>
              <a:rPr lang="en-US" baseline="0" dirty="0" smtClean="0"/>
              <a:t> </a:t>
            </a:r>
            <a:r>
              <a:rPr lang="en-US" baseline="0" dirty="0" err="1" smtClean="0"/>
              <a:t>berdasarkan</a:t>
            </a:r>
            <a:r>
              <a:rPr lang="en-US" baseline="0" dirty="0" smtClean="0"/>
              <a:t> </a:t>
            </a:r>
            <a:r>
              <a:rPr lang="en-US" baseline="0" dirty="0" err="1" smtClean="0"/>
              <a:t>bentuk-bentuk</a:t>
            </a:r>
            <a:r>
              <a:rPr lang="en-US" baseline="0" dirty="0" smtClean="0"/>
              <a:t> </a:t>
            </a:r>
            <a:r>
              <a:rPr lang="en-US" baseline="0" dirty="0" err="1" smtClean="0"/>
              <a:t>mereka</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menggambarkan</a:t>
            </a:r>
            <a:r>
              <a:rPr lang="en-US" baseline="0" dirty="0" smtClean="0"/>
              <a:t> 5 orang </a:t>
            </a:r>
            <a:r>
              <a:rPr lang="en-US" baseline="0" dirty="0" err="1" smtClean="0"/>
              <a:t>pelacur</a:t>
            </a:r>
            <a:r>
              <a:rPr lang="en-US" baseline="0" dirty="0" smtClean="0"/>
              <a:t> </a:t>
            </a:r>
            <a:r>
              <a:rPr lang="en-US" baseline="0" dirty="0" err="1" smtClean="0"/>
              <a:t>dari</a:t>
            </a:r>
            <a:r>
              <a:rPr lang="en-US" baseline="0" dirty="0" smtClean="0"/>
              <a:t> </a:t>
            </a:r>
            <a:r>
              <a:rPr lang="en-US" baseline="0" dirty="0" err="1" smtClean="0"/>
              <a:t>sebuah</a:t>
            </a:r>
            <a:r>
              <a:rPr lang="en-US" baseline="0" dirty="0" smtClean="0"/>
              <a:t> area di </a:t>
            </a:r>
            <a:r>
              <a:rPr lang="en-US" baseline="0" dirty="0" err="1" smtClean="0"/>
              <a:t>daerah</a:t>
            </a:r>
            <a:r>
              <a:rPr lang="en-US" baseline="0" dirty="0" smtClean="0"/>
              <a:t> </a:t>
            </a:r>
            <a:r>
              <a:rPr lang="en-US" baseline="0" dirty="0" err="1" smtClean="0"/>
              <a:t>bernama</a:t>
            </a:r>
            <a:r>
              <a:rPr lang="en-US" baseline="0" dirty="0" smtClean="0"/>
              <a:t> Avignon di Barcelona. </a:t>
            </a:r>
            <a:r>
              <a:rPr lang="en-US" baseline="0" dirty="0" err="1" smtClean="0"/>
              <a:t>Mereka</a:t>
            </a:r>
            <a:r>
              <a:rPr lang="en-US" baseline="0" dirty="0" smtClean="0"/>
              <a:t> </a:t>
            </a:r>
            <a:r>
              <a:rPr lang="en-US" baseline="0" dirty="0" err="1" smtClean="0"/>
              <a:t>terlihat</a:t>
            </a:r>
            <a:r>
              <a:rPr lang="en-US" baseline="0" dirty="0" smtClean="0"/>
              <a:t> </a:t>
            </a:r>
            <a:r>
              <a:rPr lang="en-US" baseline="0" dirty="0" err="1" smtClean="0"/>
              <a:t>begitu</a:t>
            </a:r>
            <a:r>
              <a:rPr lang="en-US" baseline="0" dirty="0" smtClean="0"/>
              <a:t> </a:t>
            </a:r>
            <a:r>
              <a:rPr lang="en-US" baseline="0" dirty="0" err="1" smtClean="0"/>
              <a:t>konfrontasional</a:t>
            </a:r>
            <a:r>
              <a:rPr lang="en-US" baseline="0" dirty="0" smtClean="0"/>
              <a:t> </a:t>
            </a:r>
            <a:r>
              <a:rPr lang="en-US" baseline="0" dirty="0" err="1" smtClean="0"/>
              <a:t>dan</a:t>
            </a:r>
            <a:r>
              <a:rPr lang="en-US" baseline="0" dirty="0" smtClean="0"/>
              <a:t> </a:t>
            </a:r>
            <a:r>
              <a:rPr lang="en-US" baseline="0" dirty="0" err="1" smtClean="0"/>
              <a:t>sama</a:t>
            </a:r>
            <a:r>
              <a:rPr lang="en-US" baseline="0" dirty="0" smtClean="0"/>
              <a:t> </a:t>
            </a:r>
            <a:r>
              <a:rPr lang="en-US" baseline="0" dirty="0" err="1" smtClean="0"/>
              <a:t>sekali</a:t>
            </a:r>
            <a:r>
              <a:rPr lang="en-US" baseline="0" dirty="0" smtClean="0"/>
              <a:t> </a:t>
            </a:r>
            <a:r>
              <a:rPr lang="en-US" baseline="0" dirty="0" err="1" smtClean="0"/>
              <a:t>tidak</a:t>
            </a:r>
            <a:r>
              <a:rPr lang="en-US" baseline="0" dirty="0" smtClean="0"/>
              <a:t> </a:t>
            </a:r>
            <a:r>
              <a:rPr lang="en-US" baseline="0" dirty="0" err="1" smtClean="0"/>
              <a:t>feminin</a:t>
            </a:r>
            <a:r>
              <a:rPr lang="en-US" baseline="0" dirty="0" smtClean="0"/>
              <a:t>. </a:t>
            </a:r>
            <a:r>
              <a:rPr lang="en-US" baseline="0" dirty="0" err="1" smtClean="0"/>
              <a:t>Ini</a:t>
            </a:r>
            <a:r>
              <a:rPr lang="en-US" baseline="0" dirty="0" smtClean="0"/>
              <a:t> </a:t>
            </a:r>
            <a:r>
              <a:rPr lang="en-US" baseline="0" dirty="0" err="1" smtClean="0"/>
              <a:t>karya</a:t>
            </a:r>
            <a:r>
              <a:rPr lang="en-US" baseline="0" dirty="0" smtClean="0"/>
              <a:t> yang </a:t>
            </a:r>
            <a:r>
              <a:rPr lang="en-US" baseline="0" dirty="0" err="1" smtClean="0"/>
              <a:t>terkenal</a:t>
            </a:r>
            <a:r>
              <a:rPr lang="en-US" baseline="0" dirty="0" smtClean="0"/>
              <a:t> </a:t>
            </a:r>
            <a:r>
              <a:rPr lang="en-US" baseline="0" dirty="0" err="1" smtClean="0"/>
              <a:t>karena</a:t>
            </a:r>
            <a:r>
              <a:rPr lang="en-US" baseline="0" dirty="0" smtClean="0"/>
              <a:t> </a:t>
            </a:r>
            <a:r>
              <a:rPr lang="en-US" baseline="0" dirty="0" err="1" smtClean="0"/>
              <a:t>tidak</a:t>
            </a:r>
            <a:r>
              <a:rPr lang="en-US" baseline="0" dirty="0" smtClean="0"/>
              <a:t> </a:t>
            </a:r>
            <a:r>
              <a:rPr lang="en-US" baseline="0" dirty="0" err="1" smtClean="0"/>
              <a:t>ada</a:t>
            </a:r>
            <a:r>
              <a:rPr lang="en-US" baseline="0" dirty="0" smtClean="0"/>
              <a:t> </a:t>
            </a:r>
            <a:r>
              <a:rPr lang="en-US" baseline="0" dirty="0" err="1" smtClean="0"/>
              <a:t>perspektif</a:t>
            </a:r>
            <a:r>
              <a:rPr lang="en-US" baseline="0" dirty="0" smtClean="0"/>
              <a:t> </a:t>
            </a:r>
            <a:r>
              <a:rPr lang="en-US" baseline="0" dirty="0" err="1" smtClean="0"/>
              <a:t>tradisional</a:t>
            </a:r>
            <a:r>
              <a:rPr lang="en-US" baseline="0" dirty="0" smtClean="0"/>
              <a:t> </a:t>
            </a:r>
            <a:r>
              <a:rPr lang="en-US" baseline="0" dirty="0" err="1" smtClean="0"/>
              <a:t>disini</a:t>
            </a:r>
            <a:r>
              <a:rPr lang="en-US" baseline="0" dirty="0" smtClean="0"/>
              <a:t> </a:t>
            </a:r>
            <a:r>
              <a:rPr lang="en-US" baseline="0" dirty="0" err="1" smtClean="0"/>
              <a:t>dan</a:t>
            </a:r>
            <a:r>
              <a:rPr lang="en-US" baseline="0" dirty="0" smtClean="0"/>
              <a:t> </a:t>
            </a:r>
            <a:r>
              <a:rPr lang="en-US" baseline="0" dirty="0" err="1" smtClean="0"/>
              <a:t>juga</a:t>
            </a:r>
            <a:r>
              <a:rPr lang="en-US" baseline="0" dirty="0" smtClean="0"/>
              <a:t> </a:t>
            </a:r>
            <a:r>
              <a:rPr lang="en-US" baseline="0" dirty="0" err="1" smtClean="0"/>
              <a:t>terlihat</a:t>
            </a:r>
            <a:r>
              <a:rPr lang="en-US" baseline="0" dirty="0" smtClean="0"/>
              <a:t> </a:t>
            </a:r>
            <a:r>
              <a:rPr lang="en-US" baseline="0" dirty="0" err="1" smtClean="0"/>
              <a:t>jelas</a:t>
            </a:r>
            <a:r>
              <a:rPr lang="en-US" baseline="0" dirty="0" smtClean="0"/>
              <a:t> </a:t>
            </a:r>
            <a:r>
              <a:rPr lang="en-US" baseline="0" dirty="0" err="1" smtClean="0"/>
              <a:t>inspirasi</a:t>
            </a:r>
            <a:r>
              <a:rPr lang="en-US" baseline="0" dirty="0" smtClean="0"/>
              <a:t> </a:t>
            </a:r>
            <a:r>
              <a:rPr lang="en-US" baseline="0" dirty="0" err="1" smtClean="0"/>
              <a:t>dari</a:t>
            </a:r>
            <a:r>
              <a:rPr lang="en-US" baseline="0" dirty="0" smtClean="0"/>
              <a:t> </a:t>
            </a:r>
            <a:r>
              <a:rPr lang="en-US" baseline="0" dirty="0" err="1" smtClean="0"/>
              <a:t>gaya</a:t>
            </a:r>
            <a:r>
              <a:rPr lang="en-US" baseline="0" dirty="0" smtClean="0"/>
              <a:t> </a:t>
            </a:r>
            <a:r>
              <a:rPr lang="en-US" baseline="0" dirty="0" err="1" smtClean="0"/>
              <a:t>karya</a:t>
            </a:r>
            <a:r>
              <a:rPr lang="en-US" baseline="0" dirty="0" smtClean="0"/>
              <a:t> </a:t>
            </a:r>
            <a:r>
              <a:rPr lang="en-US" baseline="0" dirty="0" err="1" smtClean="0"/>
              <a:t>primitif</a:t>
            </a:r>
            <a:r>
              <a:rPr lang="en-US" baseline="0" dirty="0" smtClean="0"/>
              <a:t>, </a:t>
            </a:r>
            <a:r>
              <a:rPr lang="en-US" baseline="0" dirty="0" err="1" smtClean="0"/>
              <a:t>terutama</a:t>
            </a:r>
            <a:r>
              <a:rPr lang="en-US" baseline="0" dirty="0" smtClean="0"/>
              <a:t> </a:t>
            </a:r>
            <a:r>
              <a:rPr lang="en-US" baseline="0" dirty="0" err="1" smtClean="0"/>
              <a:t>dari</a:t>
            </a:r>
            <a:r>
              <a:rPr lang="en-US" baseline="0" dirty="0" smtClean="0"/>
              <a:t> </a:t>
            </a:r>
            <a:r>
              <a:rPr lang="en-US" baseline="0" dirty="0" err="1" smtClean="0"/>
              <a:t>seni</a:t>
            </a:r>
            <a:r>
              <a:rPr lang="en-US" baseline="0" dirty="0" smtClean="0"/>
              <a:t> </a:t>
            </a:r>
            <a:r>
              <a:rPr lang="en-US" baseline="0" dirty="0" err="1" smtClean="0"/>
              <a:t>Afrika</a:t>
            </a:r>
            <a:r>
              <a:rPr lang="en-US" baseline="0" dirty="0" smtClean="0"/>
              <a:t>. </a:t>
            </a:r>
            <a:r>
              <a:rPr lang="en-US" baseline="0" dirty="0" err="1" smtClean="0"/>
              <a:t>Merupakan</a:t>
            </a:r>
            <a:r>
              <a:rPr lang="en-US" baseline="0" dirty="0" smtClean="0"/>
              <a:t> </a:t>
            </a:r>
            <a:r>
              <a:rPr lang="en-US" baseline="0" dirty="0" err="1" smtClean="0"/>
              <a:t>terobosan</a:t>
            </a:r>
            <a:r>
              <a:rPr lang="en-US" baseline="0" dirty="0" smtClean="0"/>
              <a:t> </a:t>
            </a:r>
            <a:r>
              <a:rPr lang="en-US" baseline="0" dirty="0" err="1" smtClean="0"/>
              <a:t>baru</a:t>
            </a:r>
            <a:r>
              <a:rPr lang="en-US" baseline="0" dirty="0" smtClean="0"/>
              <a:t> </a:t>
            </a:r>
            <a:r>
              <a:rPr lang="en-US" baseline="0" dirty="0" err="1" smtClean="0"/>
              <a:t>dari</a:t>
            </a:r>
            <a:r>
              <a:rPr lang="en-US" baseline="0" dirty="0" smtClean="0"/>
              <a:t> Picasso,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60</a:t>
            </a:fld>
            <a:endParaRPr lang="en-US"/>
          </a:p>
        </p:txBody>
      </p:sp>
    </p:spTree>
    <p:extLst>
      <p:ext uri="{BB962C8B-B14F-4D97-AF65-F5344CB8AC3E}">
        <p14:creationId xmlns:p14="http://schemas.microsoft.com/office/powerpoint/2010/main" val="524133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Ini</a:t>
            </a:r>
            <a:r>
              <a:rPr lang="en-US" dirty="0" smtClean="0"/>
              <a:t> </a:t>
            </a:r>
            <a:r>
              <a:rPr lang="en-US" dirty="0" err="1" smtClean="0"/>
              <a:t>adalah</a:t>
            </a:r>
            <a:r>
              <a:rPr lang="en-US" dirty="0" smtClean="0"/>
              <a:t> </a:t>
            </a:r>
            <a:r>
              <a:rPr lang="en-US" dirty="0" err="1" smtClean="0"/>
              <a:t>karyanya</a:t>
            </a:r>
            <a:r>
              <a:rPr lang="en-US" dirty="0" smtClean="0"/>
              <a:t> yang </a:t>
            </a:r>
            <a:r>
              <a:rPr lang="en-US" dirty="0" err="1" smtClean="0"/>
              <a:t>menurut</a:t>
            </a:r>
            <a:r>
              <a:rPr lang="en-US" dirty="0" smtClean="0"/>
              <a:t> </a:t>
            </a:r>
            <a:r>
              <a:rPr lang="en-US" dirty="0" err="1" smtClean="0"/>
              <a:t>banyak</a:t>
            </a:r>
            <a:r>
              <a:rPr lang="en-US" dirty="0" smtClean="0"/>
              <a:t> </a:t>
            </a:r>
            <a:r>
              <a:rPr lang="en-US" dirty="0" err="1" smtClean="0"/>
              <a:t>kritikus</a:t>
            </a:r>
            <a:r>
              <a:rPr lang="en-US" dirty="0" smtClean="0"/>
              <a:t> </a:t>
            </a:r>
            <a:r>
              <a:rPr lang="en-US" dirty="0" err="1" smtClean="0"/>
              <a:t>merupakan</a:t>
            </a:r>
            <a:r>
              <a:rPr lang="en-US" dirty="0" smtClean="0"/>
              <a:t> </a:t>
            </a:r>
            <a:r>
              <a:rPr lang="en-US" dirty="0" err="1" smtClean="0"/>
              <a:t>karya</a:t>
            </a:r>
            <a:r>
              <a:rPr lang="en-US" dirty="0" smtClean="0"/>
              <a:t> </a:t>
            </a:r>
            <a:r>
              <a:rPr lang="en-US" dirty="0" err="1" smtClean="0"/>
              <a:t>terpenting</a:t>
            </a:r>
            <a:r>
              <a:rPr lang="en-US" baseline="0" dirty="0" smtClean="0"/>
              <a:t> </a:t>
            </a:r>
            <a:r>
              <a:rPr lang="en-US" baseline="0" dirty="0" err="1" smtClean="0"/>
              <a:t>diabad</a:t>
            </a:r>
            <a:r>
              <a:rPr lang="en-US" baseline="0" dirty="0" smtClean="0"/>
              <a:t> 20. </a:t>
            </a:r>
            <a:r>
              <a:rPr lang="en-US" baseline="0" dirty="0" err="1" smtClean="0"/>
              <a:t>Karya</a:t>
            </a:r>
            <a:r>
              <a:rPr lang="en-US" baseline="0" dirty="0" smtClean="0"/>
              <a:t> anti </a:t>
            </a:r>
            <a:r>
              <a:rPr lang="en-US" baseline="0" dirty="0" err="1" smtClean="0"/>
              <a:t>perang</a:t>
            </a:r>
            <a:r>
              <a:rPr lang="en-US" baseline="0" dirty="0" smtClean="0"/>
              <a:t> yang paling </a:t>
            </a:r>
            <a:r>
              <a:rPr lang="en-US" baseline="0" dirty="0" err="1" smtClean="0"/>
              <a:t>termasyur</a:t>
            </a:r>
            <a:r>
              <a:rPr lang="en-US" baseline="0" dirty="0" smtClean="0"/>
              <a:t>., yang </a:t>
            </a:r>
            <a:r>
              <a:rPr lang="en-US" baseline="0" dirty="0" err="1" smtClean="0"/>
              <a:t>menyimbolkan</a:t>
            </a:r>
            <a:r>
              <a:rPr lang="en-US" baseline="0" dirty="0" smtClean="0"/>
              <a:t> </a:t>
            </a:r>
            <a:r>
              <a:rPr lang="en-US" baseline="0" dirty="0" err="1" smtClean="0"/>
              <a:t>penderitaan</a:t>
            </a:r>
            <a:r>
              <a:rPr lang="en-US" baseline="0" dirty="0" smtClean="0"/>
              <a:t> </a:t>
            </a:r>
            <a:r>
              <a:rPr lang="en-US" baseline="0" dirty="0" err="1" smtClean="0"/>
              <a:t>perang</a:t>
            </a:r>
            <a:r>
              <a:rPr lang="en-US" baseline="0" dirty="0" smtClean="0"/>
              <a:t> modern </a:t>
            </a:r>
            <a:r>
              <a:rPr lang="en-US" baseline="0" dirty="0" err="1" smtClean="0"/>
              <a:t>secara</a:t>
            </a:r>
            <a:r>
              <a:rPr lang="en-US" baseline="0" dirty="0" smtClean="0"/>
              <a:t> universal, </a:t>
            </a:r>
            <a:r>
              <a:rPr lang="en-US" baseline="0" dirty="0" err="1" smtClean="0"/>
              <a:t>dan</a:t>
            </a:r>
            <a:r>
              <a:rPr lang="en-US" baseline="0" dirty="0" smtClean="0"/>
              <a:t> </a:t>
            </a:r>
            <a:r>
              <a:rPr lang="en-US" baseline="0" dirty="0" err="1" smtClean="0"/>
              <a:t>lebih</a:t>
            </a:r>
            <a:r>
              <a:rPr lang="en-US" baseline="0" dirty="0" smtClean="0"/>
              <a:t> </a:t>
            </a:r>
            <a:r>
              <a:rPr lang="en-US" baseline="0" dirty="0" err="1" smtClean="0"/>
              <a:t>spesifik</a:t>
            </a:r>
            <a:r>
              <a:rPr lang="en-US" baseline="0" dirty="0" smtClean="0"/>
              <a:t> </a:t>
            </a:r>
            <a:r>
              <a:rPr lang="en-US" baseline="0" dirty="0" err="1" smtClean="0"/>
              <a:t>adalah</a:t>
            </a:r>
            <a:r>
              <a:rPr lang="en-US" baseline="0" dirty="0" smtClean="0"/>
              <a:t> </a:t>
            </a:r>
            <a:r>
              <a:rPr lang="en-US" baseline="0" dirty="0" err="1" smtClean="0"/>
              <a:t>perang</a:t>
            </a:r>
            <a:r>
              <a:rPr lang="en-US" baseline="0" dirty="0" smtClean="0"/>
              <a:t> </a:t>
            </a:r>
            <a:r>
              <a:rPr lang="en-US" baseline="0" dirty="0" err="1" smtClean="0"/>
              <a:t>sipil</a:t>
            </a:r>
            <a:r>
              <a:rPr lang="en-US" baseline="0" dirty="0" smtClean="0"/>
              <a:t> </a:t>
            </a:r>
            <a:r>
              <a:rPr lang="en-US" baseline="0" dirty="0" err="1" smtClean="0"/>
              <a:t>Spanyol</a:t>
            </a:r>
            <a:r>
              <a:rPr lang="en-US" baseline="0" dirty="0" smtClean="0"/>
              <a:t> yang </a:t>
            </a:r>
            <a:r>
              <a:rPr lang="en-US" baseline="0" dirty="0" err="1" smtClean="0"/>
              <a:t>berlangsung</a:t>
            </a:r>
            <a:r>
              <a:rPr lang="en-US" baseline="0" dirty="0" smtClean="0"/>
              <a:t> </a:t>
            </a:r>
            <a:r>
              <a:rPr lang="en-US" baseline="0" dirty="0" err="1" smtClean="0"/>
              <a:t>dari</a:t>
            </a:r>
            <a:r>
              <a:rPr lang="en-US" baseline="0" dirty="0" smtClean="0"/>
              <a:t> </a:t>
            </a:r>
            <a:r>
              <a:rPr lang="en-US" baseline="0" dirty="0" err="1" smtClean="0"/>
              <a:t>tahun</a:t>
            </a:r>
            <a:r>
              <a:rPr lang="en-US" baseline="0" dirty="0" smtClean="0"/>
              <a:t> 1937 – 39.</a:t>
            </a:r>
          </a:p>
          <a:p>
            <a:endParaRPr lang="en-US" baseline="0" dirty="0" smtClean="0"/>
          </a:p>
          <a:p>
            <a:r>
              <a:rPr lang="en-US" baseline="0" dirty="0" err="1" smtClean="0"/>
              <a:t>Komposisi</a:t>
            </a:r>
            <a:r>
              <a:rPr lang="en-US" baseline="0" dirty="0" smtClean="0"/>
              <a:t>:</a:t>
            </a:r>
          </a:p>
          <a:p>
            <a:r>
              <a:rPr lang="en-US" baseline="0" dirty="0" err="1" smtClean="0"/>
              <a:t>Mempunyai</a:t>
            </a:r>
            <a:r>
              <a:rPr lang="en-US" baseline="0" dirty="0" smtClean="0"/>
              <a:t> </a:t>
            </a:r>
            <a:r>
              <a:rPr lang="en-US" baseline="0" dirty="0" err="1" smtClean="0"/>
              <a:t>struktur</a:t>
            </a:r>
            <a:r>
              <a:rPr lang="en-US" baseline="0" dirty="0" smtClean="0"/>
              <a:t> </a:t>
            </a:r>
            <a:r>
              <a:rPr lang="en-US" baseline="0" dirty="0" err="1" smtClean="0"/>
              <a:t>segitiga</a:t>
            </a:r>
            <a:r>
              <a:rPr lang="en-US" baseline="0" dirty="0" smtClean="0"/>
              <a:t>. </a:t>
            </a:r>
            <a:r>
              <a:rPr lang="en-US" baseline="0" dirty="0" err="1" smtClean="0"/>
              <a:t>Dua</a:t>
            </a:r>
            <a:r>
              <a:rPr lang="en-US" baseline="0" dirty="0" smtClean="0"/>
              <a:t> </a:t>
            </a:r>
            <a:r>
              <a:rPr lang="en-US" baseline="0" dirty="0" err="1" smtClean="0"/>
              <a:t>garis</a:t>
            </a:r>
            <a:r>
              <a:rPr lang="en-US" baseline="0" dirty="0" smtClean="0"/>
              <a:t> diagonal </a:t>
            </a:r>
            <a:r>
              <a:rPr lang="en-US" baseline="0" dirty="0" err="1" smtClean="0"/>
              <a:t>bertemu</a:t>
            </a:r>
            <a:r>
              <a:rPr lang="en-US" baseline="0" dirty="0" smtClean="0"/>
              <a:t> di </a:t>
            </a:r>
            <a:r>
              <a:rPr lang="en-US" baseline="0" dirty="0" err="1" smtClean="0"/>
              <a:t>lampu</a:t>
            </a:r>
            <a:r>
              <a:rPr lang="en-US" baseline="0" dirty="0" smtClean="0"/>
              <a:t>. </a:t>
            </a:r>
            <a:r>
              <a:rPr lang="en-US" baseline="0" dirty="0" err="1" smtClean="0"/>
              <a:t>Komposisi</a:t>
            </a:r>
            <a:r>
              <a:rPr lang="en-US" baseline="0" dirty="0" smtClean="0"/>
              <a:t> </a:t>
            </a:r>
            <a:r>
              <a:rPr lang="en-US" baseline="0" dirty="0" err="1" smtClean="0"/>
              <a:t>ini</a:t>
            </a:r>
            <a:r>
              <a:rPr lang="en-US" baseline="0" dirty="0" smtClean="0"/>
              <a:t> </a:t>
            </a:r>
            <a:r>
              <a:rPr lang="en-US" baseline="0" dirty="0" err="1" smtClean="0"/>
              <a:t>juga</a:t>
            </a:r>
            <a:r>
              <a:rPr lang="en-US" baseline="0" dirty="0" smtClean="0"/>
              <a:t> </a:t>
            </a:r>
            <a:r>
              <a:rPr lang="en-US" baseline="0" dirty="0" err="1" smtClean="0"/>
              <a:t>menarik</a:t>
            </a:r>
            <a:r>
              <a:rPr lang="en-US" baseline="0" dirty="0" smtClean="0"/>
              <a:t> </a:t>
            </a:r>
            <a:r>
              <a:rPr lang="en-US" baseline="0" dirty="0" err="1" smtClean="0"/>
              <a:t>perhatian</a:t>
            </a:r>
            <a:r>
              <a:rPr lang="en-US" baseline="0" dirty="0" smtClean="0"/>
              <a:t> </a:t>
            </a:r>
            <a:r>
              <a:rPr lang="en-US" baseline="0" dirty="0" err="1" smtClean="0"/>
              <a:t>kita</a:t>
            </a:r>
            <a:r>
              <a:rPr lang="en-US" baseline="0" dirty="0" smtClean="0"/>
              <a:t> </a:t>
            </a:r>
            <a:r>
              <a:rPr lang="en-US" baseline="0" dirty="0" err="1" smtClean="0"/>
              <a:t>kepada</a:t>
            </a:r>
            <a:r>
              <a:rPr lang="en-US" baseline="0" dirty="0" smtClean="0"/>
              <a:t> </a:t>
            </a:r>
            <a:r>
              <a:rPr lang="en-US" baseline="0" dirty="0" err="1" smtClean="0"/>
              <a:t>jeritan</a:t>
            </a:r>
            <a:r>
              <a:rPr lang="en-US" baseline="0" dirty="0" smtClean="0"/>
              <a:t> </a:t>
            </a:r>
            <a:r>
              <a:rPr lang="en-US" baseline="0" dirty="0" err="1" smtClean="0"/>
              <a:t>kuda</a:t>
            </a:r>
            <a:r>
              <a:rPr lang="en-US" baseline="0" dirty="0" smtClean="0"/>
              <a:t>. </a:t>
            </a:r>
          </a:p>
          <a:p>
            <a:endParaRPr lang="en-US" baseline="0" dirty="0" smtClean="0"/>
          </a:p>
          <a:p>
            <a:r>
              <a:rPr lang="en-US" baseline="0" dirty="0" err="1" smtClean="0"/>
              <a:t>Imbas</a:t>
            </a:r>
            <a:r>
              <a:rPr lang="en-US" baseline="0" dirty="0" smtClean="0"/>
              <a:t> </a:t>
            </a:r>
            <a:r>
              <a:rPr lang="en-US" baseline="0" dirty="0" err="1" smtClean="0"/>
              <a:t>tragedi</a:t>
            </a:r>
            <a:r>
              <a:rPr lang="en-US" baseline="0" dirty="0" smtClean="0"/>
              <a:t> </a:t>
            </a:r>
            <a:r>
              <a:rPr lang="en-US" baseline="0" dirty="0" err="1" smtClean="0"/>
              <a:t>perang</a:t>
            </a:r>
            <a:r>
              <a:rPr lang="en-US" baseline="0" dirty="0" smtClean="0"/>
              <a:t> </a:t>
            </a:r>
            <a:r>
              <a:rPr lang="en-US" baseline="0" dirty="0" err="1" smtClean="0"/>
              <a:t>digambarkan</a:t>
            </a:r>
            <a:r>
              <a:rPr lang="en-US" baseline="0" dirty="0" smtClean="0"/>
              <a:t> </a:t>
            </a:r>
            <a:r>
              <a:rPr lang="en-US" baseline="0" dirty="0" err="1" smtClean="0"/>
              <a:t>oleh</a:t>
            </a:r>
            <a:r>
              <a:rPr lang="en-US" baseline="0" dirty="0" smtClean="0"/>
              <a:t> </a:t>
            </a:r>
            <a:r>
              <a:rPr lang="en-US" baseline="0" dirty="0" err="1" smtClean="0"/>
              <a:t>bentuk-bentuk</a:t>
            </a:r>
            <a:r>
              <a:rPr lang="en-US" baseline="0" dirty="0" smtClean="0"/>
              <a:t> yang </a:t>
            </a:r>
            <a:r>
              <a:rPr lang="en-US" baseline="0" dirty="0" err="1" smtClean="0"/>
              <a:t>terdistorsi</a:t>
            </a:r>
            <a:r>
              <a:rPr lang="en-US" baseline="0" dirty="0" smtClean="0"/>
              <a:t>, </a:t>
            </a:r>
            <a:r>
              <a:rPr lang="en-US" baseline="0" dirty="0" err="1" smtClean="0"/>
              <a:t>namun</a:t>
            </a:r>
            <a:r>
              <a:rPr lang="en-US" baseline="0" dirty="0" smtClean="0"/>
              <a:t> </a:t>
            </a:r>
            <a:r>
              <a:rPr lang="en-US" baseline="0" dirty="0" err="1" smtClean="0"/>
              <a:t>mampu</a:t>
            </a:r>
            <a:r>
              <a:rPr lang="en-US" baseline="0" dirty="0" smtClean="0"/>
              <a:t> </a:t>
            </a:r>
            <a:r>
              <a:rPr lang="en-US" baseline="0" dirty="0" err="1" smtClean="0"/>
              <a:t>memperlihatkan</a:t>
            </a:r>
            <a:r>
              <a:rPr lang="en-US" baseline="0" dirty="0" smtClean="0"/>
              <a:t> </a:t>
            </a:r>
            <a:r>
              <a:rPr lang="en-US" baseline="0" dirty="0" err="1" smtClean="0"/>
              <a:t>bagaimana</a:t>
            </a:r>
            <a:r>
              <a:rPr lang="en-US" baseline="0" dirty="0" smtClean="0"/>
              <a:t> </a:t>
            </a:r>
            <a:r>
              <a:rPr lang="en-US" baseline="0" dirty="0" err="1" smtClean="0"/>
              <a:t>perang</a:t>
            </a:r>
            <a:r>
              <a:rPr lang="en-US" baseline="0" dirty="0" smtClean="0"/>
              <a:t> </a:t>
            </a:r>
            <a:r>
              <a:rPr lang="en-US" baseline="0" dirty="0" err="1" smtClean="0"/>
              <a:t>mengoncang</a:t>
            </a:r>
            <a:r>
              <a:rPr lang="en-US" baseline="0" dirty="0" smtClean="0"/>
              <a:t> </a:t>
            </a:r>
            <a:r>
              <a:rPr lang="en-US" baseline="0" dirty="0" err="1" smtClean="0"/>
              <a:t>semua</a:t>
            </a:r>
            <a:r>
              <a:rPr lang="en-US" baseline="0" dirty="0" smtClean="0"/>
              <a:t> </a:t>
            </a:r>
            <a:r>
              <a:rPr lang="en-US" baseline="0" dirty="0" err="1" smtClean="0"/>
              <a:t>mahluk</a:t>
            </a:r>
            <a:r>
              <a:rPr lang="en-US" baseline="0" dirty="0" smtClean="0"/>
              <a:t> di </a:t>
            </a:r>
            <a:r>
              <a:rPr lang="en-US" baseline="0" dirty="0" err="1" smtClean="0"/>
              <a:t>dunia</a:t>
            </a:r>
            <a:r>
              <a:rPr lang="en-US" baseline="0" smtClean="0"/>
              <a:t>. </a:t>
            </a:r>
          </a:p>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62</a:t>
            </a:fld>
            <a:endParaRPr lang="en-US"/>
          </a:p>
        </p:txBody>
      </p:sp>
    </p:spTree>
    <p:extLst>
      <p:ext uri="{BB962C8B-B14F-4D97-AF65-F5344CB8AC3E}">
        <p14:creationId xmlns:p14="http://schemas.microsoft.com/office/powerpoint/2010/main" val="963737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 </a:t>
            </a:r>
            <a:r>
              <a:rPr lang="en-US" dirty="0" err="1" smtClean="0"/>
              <a:t>periode</a:t>
            </a:r>
            <a:r>
              <a:rPr lang="en-US" dirty="0" smtClean="0"/>
              <a:t> </a:t>
            </a:r>
            <a:r>
              <a:rPr lang="en-US" dirty="0" err="1" smtClean="0"/>
              <a:t>akhirnya</a:t>
            </a:r>
            <a:r>
              <a:rPr lang="en-US" dirty="0" smtClean="0"/>
              <a:t> Picasso </a:t>
            </a:r>
            <a:r>
              <a:rPr lang="en-US" dirty="0" err="1" smtClean="0"/>
              <a:t>tidak</a:t>
            </a:r>
            <a:r>
              <a:rPr lang="en-US" dirty="0" smtClean="0"/>
              <a:t> </a:t>
            </a:r>
            <a:r>
              <a:rPr lang="en-US" dirty="0" err="1" smtClean="0"/>
              <a:t>enggan</a:t>
            </a:r>
            <a:r>
              <a:rPr lang="en-US" dirty="0" smtClean="0"/>
              <a:t> </a:t>
            </a:r>
            <a:r>
              <a:rPr lang="en-US" dirty="0" err="1" smtClean="0"/>
              <a:t>untuk</a:t>
            </a:r>
            <a:r>
              <a:rPr lang="en-US" dirty="0" smtClean="0"/>
              <a:t> </a:t>
            </a:r>
            <a:r>
              <a:rPr lang="en-US" dirty="0" err="1" smtClean="0"/>
              <a:t>menyamakan</a:t>
            </a:r>
            <a:r>
              <a:rPr lang="en-US" dirty="0" smtClean="0"/>
              <a:t> </a:t>
            </a:r>
            <a:r>
              <a:rPr lang="en-US" dirty="0" err="1" smtClean="0"/>
              <a:t>dirinya</a:t>
            </a:r>
            <a:r>
              <a:rPr lang="en-US" dirty="0" smtClean="0"/>
              <a:t> </a:t>
            </a:r>
            <a:r>
              <a:rPr lang="en-US" dirty="0" err="1" smtClean="0"/>
              <a:t>dengan</a:t>
            </a:r>
            <a:r>
              <a:rPr lang="en-US" dirty="0" smtClean="0"/>
              <a:t> </a:t>
            </a:r>
            <a:r>
              <a:rPr lang="en-US" dirty="0" err="1" smtClean="0"/>
              <a:t>seniman-seniman</a:t>
            </a:r>
            <a:r>
              <a:rPr lang="en-US" dirty="0" smtClean="0"/>
              <a:t> </a:t>
            </a:r>
            <a:r>
              <a:rPr lang="en-US" dirty="0" err="1" smtClean="0"/>
              <a:t>hebat</a:t>
            </a:r>
            <a:r>
              <a:rPr lang="en-US" dirty="0" smtClean="0"/>
              <a:t> </a:t>
            </a:r>
            <a:r>
              <a:rPr lang="en-US" dirty="0" err="1" smtClean="0"/>
              <a:t>sebelumnya</a:t>
            </a:r>
            <a:r>
              <a:rPr lang="en-US" dirty="0" smtClean="0"/>
              <a:t>, </a:t>
            </a:r>
            <a:r>
              <a:rPr lang="en-US" dirty="0" err="1" smtClean="0"/>
              <a:t>seperti</a:t>
            </a:r>
            <a:r>
              <a:rPr lang="en-US" dirty="0" smtClean="0"/>
              <a:t> </a:t>
            </a:r>
            <a:r>
              <a:rPr lang="en-US" dirty="0" err="1" smtClean="0"/>
              <a:t>Manet</a:t>
            </a:r>
            <a:r>
              <a:rPr lang="en-US" dirty="0" smtClean="0"/>
              <a:t>.</a:t>
            </a:r>
            <a:r>
              <a:rPr lang="en-US" baseline="0" dirty="0" smtClean="0"/>
              <a:t> </a:t>
            </a:r>
            <a:r>
              <a:rPr lang="en-US" baseline="0" dirty="0" err="1" smtClean="0"/>
              <a:t>Dengan</a:t>
            </a:r>
            <a:r>
              <a:rPr lang="en-US" baseline="0" dirty="0" smtClean="0"/>
              <a:t> </a:t>
            </a:r>
            <a:r>
              <a:rPr lang="en-US" baseline="0" dirty="0" err="1" smtClean="0"/>
              <a:t>melakukan</a:t>
            </a:r>
            <a:r>
              <a:rPr lang="en-US" baseline="0" dirty="0" smtClean="0"/>
              <a:t> </a:t>
            </a:r>
            <a:r>
              <a:rPr lang="en-US" baseline="0" dirty="0" err="1" smtClean="0"/>
              <a:t>interpretasi</a:t>
            </a:r>
            <a:r>
              <a:rPr lang="en-US" baseline="0" dirty="0" smtClean="0"/>
              <a:t> </a:t>
            </a:r>
            <a:r>
              <a:rPr lang="en-US" baseline="0" dirty="0" err="1" smtClean="0"/>
              <a:t>akan</a:t>
            </a:r>
            <a:r>
              <a:rPr lang="en-US" baseline="0" dirty="0" smtClean="0"/>
              <a:t> </a:t>
            </a:r>
            <a:r>
              <a:rPr lang="en-US" baseline="0" dirty="0" err="1" smtClean="0"/>
              <a:t>karya</a:t>
            </a:r>
            <a:r>
              <a:rPr lang="en-US" baseline="0" dirty="0" smtClean="0"/>
              <a:t> </a:t>
            </a:r>
            <a:r>
              <a:rPr lang="en-US" baseline="0" dirty="0" err="1" smtClean="0"/>
              <a:t>Manet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63</a:t>
            </a:fld>
            <a:endParaRPr lang="en-US"/>
          </a:p>
        </p:txBody>
      </p:sp>
    </p:spTree>
    <p:extLst>
      <p:ext uri="{BB962C8B-B14F-4D97-AF65-F5344CB8AC3E}">
        <p14:creationId xmlns:p14="http://schemas.microsoft.com/office/powerpoint/2010/main" val="2783016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 </a:t>
            </a:r>
            <a:r>
              <a:rPr lang="en-US" dirty="0" err="1" smtClean="0"/>
              <a:t>tahun</a:t>
            </a:r>
            <a:r>
              <a:rPr lang="en-US" dirty="0" smtClean="0"/>
              <a:t> 1909, F. T. Marinetti </a:t>
            </a:r>
            <a:r>
              <a:rPr lang="en-US" dirty="0" err="1" smtClean="0"/>
              <a:t>menulis</a:t>
            </a:r>
            <a:r>
              <a:rPr lang="en-US" dirty="0" smtClean="0"/>
              <a:t> ‘The Futurist Manifesto”, yang </a:t>
            </a:r>
            <a:r>
              <a:rPr lang="en-US" dirty="0" err="1" smtClean="0"/>
              <a:t>begitu</a:t>
            </a:r>
            <a:r>
              <a:rPr lang="en-US" dirty="0" smtClean="0"/>
              <a:t> </a:t>
            </a:r>
            <a:r>
              <a:rPr lang="en-US" dirty="0" err="1" smtClean="0"/>
              <a:t>mengelu-elukan</a:t>
            </a:r>
            <a:r>
              <a:rPr lang="en-US" dirty="0" smtClean="0"/>
              <a:t> </a:t>
            </a:r>
            <a:r>
              <a:rPr lang="en-US" dirty="0" err="1" smtClean="0"/>
              <a:t>perkembangan</a:t>
            </a:r>
            <a:r>
              <a:rPr lang="en-US" dirty="0" smtClean="0"/>
              <a:t> </a:t>
            </a:r>
            <a:r>
              <a:rPr lang="en-US" dirty="0" err="1" smtClean="0"/>
              <a:t>teknologi</a:t>
            </a:r>
            <a:r>
              <a:rPr lang="en-US" dirty="0" smtClean="0"/>
              <a:t>, speed, </a:t>
            </a:r>
            <a:r>
              <a:rPr lang="en-US" dirty="0" err="1" smtClean="0"/>
              <a:t>dan</a:t>
            </a:r>
            <a:r>
              <a:rPr lang="en-US" dirty="0" smtClean="0"/>
              <a:t> </a:t>
            </a:r>
            <a:r>
              <a:rPr lang="en-US" dirty="0" err="1" smtClean="0"/>
              <a:t>dinamisme</a:t>
            </a:r>
            <a:r>
              <a:rPr lang="en-US" dirty="0" smtClean="0"/>
              <a:t> </a:t>
            </a:r>
            <a:r>
              <a:rPr lang="en-US" dirty="0" err="1" smtClean="0"/>
              <a:t>kehidupan</a:t>
            </a:r>
            <a:r>
              <a:rPr lang="en-US" dirty="0" smtClean="0"/>
              <a:t> yang </a:t>
            </a:r>
            <a:r>
              <a:rPr lang="en-US" dirty="0" err="1" smtClean="0"/>
              <a:t>cepat</a:t>
            </a:r>
            <a:r>
              <a:rPr lang="en-US" dirty="0" smtClean="0"/>
              <a:t> </a:t>
            </a:r>
            <a:r>
              <a:rPr lang="en-US" dirty="0" err="1" smtClean="0"/>
              <a:t>dan</a:t>
            </a:r>
            <a:r>
              <a:rPr lang="en-US" dirty="0" smtClean="0"/>
              <a:t> </a:t>
            </a:r>
            <a:r>
              <a:rPr lang="en-US" dirty="0" err="1" smtClean="0"/>
              <a:t>keras</a:t>
            </a:r>
            <a:r>
              <a:rPr lang="en-US" baseline="0" dirty="0" smtClean="0"/>
              <a:t> </a:t>
            </a:r>
            <a:r>
              <a:rPr lang="en-US" baseline="0" dirty="0" err="1" smtClean="0"/>
              <a:t>karena</a:t>
            </a:r>
            <a:r>
              <a:rPr lang="en-US" baseline="0" dirty="0" smtClean="0"/>
              <a:t> </a:t>
            </a:r>
            <a:r>
              <a:rPr lang="en-US" baseline="0" dirty="0" err="1" smtClean="0"/>
              <a:t>teknologi</a:t>
            </a:r>
            <a:r>
              <a:rPr lang="en-US" baseline="0" dirty="0" smtClean="0"/>
              <a:t>.</a:t>
            </a:r>
            <a:r>
              <a:rPr lang="en-US" dirty="0" smtClean="0"/>
              <a:t> </a:t>
            </a:r>
            <a:r>
              <a:rPr lang="en-US" dirty="0" err="1" smtClean="0"/>
              <a:t>Dinamisme</a:t>
            </a:r>
            <a:r>
              <a:rPr lang="en-US" baseline="0" dirty="0" smtClean="0"/>
              <a:t> </a:t>
            </a:r>
            <a:r>
              <a:rPr lang="en-US" baseline="0" dirty="0" err="1" smtClean="0"/>
              <a:t>inilah</a:t>
            </a:r>
            <a:r>
              <a:rPr lang="en-US" baseline="0" dirty="0" smtClean="0"/>
              <a:t> yang </a:t>
            </a:r>
            <a:r>
              <a:rPr lang="en-US" baseline="0" dirty="0" err="1" smtClean="0"/>
              <a:t>menurut</a:t>
            </a:r>
            <a:r>
              <a:rPr lang="en-US" baseline="0" dirty="0" smtClean="0"/>
              <a:t> </a:t>
            </a:r>
            <a:r>
              <a:rPr lang="en-US" baseline="0" dirty="0" err="1" smtClean="0"/>
              <a:t>mereka</a:t>
            </a:r>
            <a:r>
              <a:rPr lang="en-US" baseline="0" dirty="0" smtClean="0"/>
              <a:t> </a:t>
            </a:r>
            <a:r>
              <a:rPr lang="en-US" baseline="0" dirty="0" err="1" smtClean="0"/>
              <a:t>merupakan</a:t>
            </a:r>
            <a:r>
              <a:rPr lang="en-US" baseline="0" dirty="0" smtClean="0"/>
              <a:t> </a:t>
            </a:r>
            <a:r>
              <a:rPr lang="en-US" baseline="0" dirty="0" err="1" smtClean="0"/>
              <a:t>kekuatan</a:t>
            </a:r>
            <a:r>
              <a:rPr lang="en-US" baseline="0" dirty="0" smtClean="0"/>
              <a:t> </a:t>
            </a:r>
            <a:r>
              <a:rPr lang="en-US" baseline="0" dirty="0" err="1" smtClean="0"/>
              <a:t>dibalik</a:t>
            </a:r>
            <a:r>
              <a:rPr lang="en-US" baseline="0" dirty="0" smtClean="0"/>
              <a:t> </a:t>
            </a:r>
            <a:r>
              <a:rPr lang="en-US" baseline="0" dirty="0" err="1" smtClean="0"/>
              <a:t>segalanya</a:t>
            </a:r>
            <a:r>
              <a:rPr lang="en-US" baseline="0" dirty="0" smtClean="0"/>
              <a:t>. Para </a:t>
            </a:r>
            <a:r>
              <a:rPr lang="en-US" baseline="0" dirty="0" err="1" smtClean="0"/>
              <a:t>Futuris</a:t>
            </a:r>
            <a:r>
              <a:rPr lang="en-US" baseline="0" dirty="0" smtClean="0"/>
              <a:t> </a:t>
            </a:r>
            <a:r>
              <a:rPr lang="en-US" baseline="0" dirty="0" err="1" smtClean="0"/>
              <a:t>ingin</a:t>
            </a:r>
            <a:r>
              <a:rPr lang="en-US" baseline="0" dirty="0" smtClean="0"/>
              <a:t> </a:t>
            </a:r>
            <a:r>
              <a:rPr lang="en-US" baseline="0" dirty="0" err="1" smtClean="0"/>
              <a:t>menangkap</a:t>
            </a:r>
            <a:r>
              <a:rPr lang="en-US" baseline="0" dirty="0" smtClean="0"/>
              <a:t> </a:t>
            </a:r>
            <a:r>
              <a:rPr lang="en-US" baseline="0" dirty="0" err="1" smtClean="0"/>
              <a:t>esensi</a:t>
            </a:r>
            <a:r>
              <a:rPr lang="en-US" baseline="0" dirty="0" smtClean="0"/>
              <a:t> </a:t>
            </a:r>
            <a:r>
              <a:rPr lang="en-US" baseline="0" dirty="0" err="1" smtClean="0"/>
              <a:t>dinamisme</a:t>
            </a:r>
            <a:r>
              <a:rPr lang="en-US" baseline="0" dirty="0" smtClean="0"/>
              <a:t> </a:t>
            </a:r>
            <a:r>
              <a:rPr lang="en-US" baseline="0" dirty="0" err="1" smtClean="0"/>
              <a:t>dan</a:t>
            </a:r>
            <a:r>
              <a:rPr lang="en-US" baseline="0" dirty="0" smtClean="0"/>
              <a:t> </a:t>
            </a:r>
            <a:r>
              <a:rPr lang="en-US" baseline="0" dirty="0" err="1" smtClean="0"/>
              <a:t>energi</a:t>
            </a:r>
            <a:r>
              <a:rPr lang="en-US" baseline="0" dirty="0" smtClean="0"/>
              <a:t> yang </a:t>
            </a:r>
            <a:r>
              <a:rPr lang="en-US" baseline="0" dirty="0" err="1" smtClean="0"/>
              <a:t>tidak</a:t>
            </a:r>
            <a:r>
              <a:rPr lang="en-US" baseline="0" dirty="0" smtClean="0"/>
              <a:t> </a:t>
            </a:r>
            <a:r>
              <a:rPr lang="en-US" baseline="0" dirty="0" err="1" smtClean="0"/>
              <a:t>terlihat</a:t>
            </a:r>
            <a:r>
              <a:rPr lang="en-US" baseline="0" dirty="0" smtClean="0"/>
              <a:t> </a:t>
            </a:r>
            <a:r>
              <a:rPr lang="en-US" baseline="0" dirty="0" err="1" smtClean="0"/>
              <a:t>ini</a:t>
            </a:r>
            <a:r>
              <a:rPr lang="en-US" baseline="0" dirty="0" smtClean="0"/>
              <a:t> </a:t>
            </a:r>
            <a:r>
              <a:rPr lang="en-US" baseline="0" dirty="0" err="1" smtClean="0"/>
              <a:t>dan</a:t>
            </a:r>
            <a:r>
              <a:rPr lang="en-US" baseline="0" dirty="0" smtClean="0"/>
              <a:t> </a:t>
            </a:r>
            <a:r>
              <a:rPr lang="en-US" baseline="0" dirty="0" err="1" smtClean="0"/>
              <a:t>menggambarkannya</a:t>
            </a:r>
            <a:r>
              <a:rPr lang="en-US" baseline="0" dirty="0" smtClean="0"/>
              <a:t> di </a:t>
            </a:r>
            <a:r>
              <a:rPr lang="en-US" baseline="0" dirty="0" err="1" smtClean="0"/>
              <a:t>karya-karya</a:t>
            </a:r>
            <a:r>
              <a:rPr lang="en-US" baseline="0" dirty="0" smtClean="0"/>
              <a:t> </a:t>
            </a:r>
            <a:r>
              <a:rPr lang="en-US" baseline="0" dirty="0" err="1" smtClean="0"/>
              <a:t>mereka</a:t>
            </a:r>
            <a:r>
              <a:rPr lang="en-US" baseline="0" dirty="0" smtClean="0"/>
              <a:t>. </a:t>
            </a:r>
          </a:p>
          <a:p>
            <a:endParaRPr lang="en-US" baseline="0" dirty="0" smtClean="0"/>
          </a:p>
          <a:p>
            <a:r>
              <a:rPr lang="en-US" baseline="0" dirty="0" err="1" smtClean="0"/>
              <a:t>Karya</a:t>
            </a:r>
            <a:r>
              <a:rPr lang="en-US" baseline="0" dirty="0" smtClean="0"/>
              <a:t> </a:t>
            </a:r>
            <a:r>
              <a:rPr lang="en-US" baseline="0" dirty="0" err="1" smtClean="0"/>
              <a:t>Balla</a:t>
            </a:r>
            <a:r>
              <a:rPr lang="en-US" baseline="0" dirty="0" smtClean="0"/>
              <a:t> </a:t>
            </a:r>
            <a:r>
              <a:rPr lang="en-US" baseline="0" dirty="0" err="1" smtClean="0"/>
              <a:t>disini</a:t>
            </a:r>
            <a:r>
              <a:rPr lang="en-US" baseline="0" dirty="0" smtClean="0"/>
              <a:t>, </a:t>
            </a:r>
            <a:r>
              <a:rPr lang="en-US" baseline="0" dirty="0" err="1" smtClean="0"/>
              <a:t>misalnya</a:t>
            </a:r>
            <a:r>
              <a:rPr lang="en-US" baseline="0" dirty="0" smtClean="0"/>
              <a:t>,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lampu</a:t>
            </a:r>
            <a:r>
              <a:rPr lang="en-US" baseline="0" dirty="0" smtClean="0"/>
              <a:t> </a:t>
            </a:r>
            <a:r>
              <a:rPr lang="en-US" baseline="0" dirty="0" err="1" smtClean="0"/>
              <a:t>jalan</a:t>
            </a:r>
            <a:r>
              <a:rPr lang="en-US" baseline="0" dirty="0" smtClean="0"/>
              <a:t> </a:t>
            </a:r>
            <a:r>
              <a:rPr lang="en-US" baseline="0" dirty="0" err="1" smtClean="0"/>
              <a:t>listrik</a:t>
            </a:r>
            <a:r>
              <a:rPr lang="en-US" baseline="0" dirty="0" smtClean="0"/>
              <a:t> yang </a:t>
            </a:r>
            <a:r>
              <a:rPr lang="en-US" baseline="0" dirty="0" err="1" smtClean="0"/>
              <a:t>tertama</a:t>
            </a:r>
            <a:r>
              <a:rPr lang="en-US" baseline="0" dirty="0" smtClean="0"/>
              <a:t> yang </a:t>
            </a:r>
            <a:r>
              <a:rPr lang="en-US" baseline="0" dirty="0" err="1" smtClean="0"/>
              <a:t>ada</a:t>
            </a:r>
            <a:r>
              <a:rPr lang="en-US" baseline="0" dirty="0" smtClean="0"/>
              <a:t> di Roma, yang </a:t>
            </a:r>
            <a:r>
              <a:rPr lang="en-US" baseline="0" dirty="0" err="1" smtClean="0"/>
              <a:t>menurut</a:t>
            </a:r>
            <a:r>
              <a:rPr lang="en-US" baseline="0" dirty="0" smtClean="0"/>
              <a:t> Marinetti </a:t>
            </a:r>
            <a:r>
              <a:rPr lang="en-US" baseline="0" dirty="0" err="1" smtClean="0"/>
              <a:t>telah</a:t>
            </a:r>
            <a:r>
              <a:rPr lang="en-US" baseline="0" dirty="0" smtClean="0"/>
              <a:t> </a:t>
            </a:r>
            <a:r>
              <a:rPr lang="en-US" baseline="0" dirty="0" err="1" smtClean="0"/>
              <a:t>membunuh</a:t>
            </a:r>
            <a:r>
              <a:rPr lang="en-US" baseline="0" dirty="0" smtClean="0"/>
              <a:t> </a:t>
            </a:r>
            <a:r>
              <a:rPr lang="en-US" baseline="0" dirty="0" err="1" smtClean="0"/>
              <a:t>bulan</a:t>
            </a:r>
            <a:r>
              <a:rPr lang="en-US" baseline="0" dirty="0" smtClean="0"/>
              <a:t>. </a:t>
            </a:r>
            <a:r>
              <a:rPr lang="en-US" baseline="0" dirty="0" err="1" smtClean="0"/>
              <a:t>Disini</a:t>
            </a:r>
            <a:r>
              <a:rPr lang="en-US" baseline="0" dirty="0" smtClean="0"/>
              <a:t> </a:t>
            </a:r>
            <a:r>
              <a:rPr lang="en-US" baseline="0" dirty="0" err="1" smtClean="0"/>
              <a:t>dia</a:t>
            </a:r>
            <a:r>
              <a:rPr lang="en-US" baseline="0" dirty="0" smtClean="0"/>
              <a:t> </a:t>
            </a:r>
            <a:r>
              <a:rPr lang="en-US" baseline="0" dirty="0" err="1" smtClean="0"/>
              <a:t>menggantikan</a:t>
            </a:r>
            <a:r>
              <a:rPr lang="en-US" baseline="0" dirty="0" smtClean="0"/>
              <a:t> </a:t>
            </a:r>
            <a:r>
              <a:rPr lang="en-US" baseline="0" dirty="0" err="1" smtClean="0"/>
              <a:t>titik</a:t>
            </a:r>
            <a:r>
              <a:rPr lang="en-US" baseline="0" dirty="0" smtClean="0"/>
              <a:t> </a:t>
            </a:r>
            <a:r>
              <a:rPr lang="en-US" baseline="0" dirty="0" err="1" smtClean="0"/>
              <a:t>dengan</a:t>
            </a:r>
            <a:r>
              <a:rPr lang="en-US" baseline="0" dirty="0" smtClean="0"/>
              <a:t> </a:t>
            </a:r>
            <a:r>
              <a:rPr lang="en-US" baseline="0" dirty="0" err="1" smtClean="0"/>
              <a:t>centangan</a:t>
            </a:r>
            <a:r>
              <a:rPr lang="en-US" baseline="0" dirty="0" smtClean="0"/>
              <a:t> </a:t>
            </a:r>
            <a:r>
              <a:rPr lang="en-US" baseline="0" dirty="0" err="1" smtClean="0"/>
              <a:t>centangan</a:t>
            </a:r>
            <a:r>
              <a:rPr lang="en-US" baseline="0" dirty="0" smtClean="0"/>
              <a:t> </a:t>
            </a:r>
            <a:r>
              <a:rPr lang="en-US" baseline="0" dirty="0" err="1" smtClean="0"/>
              <a:t>untuk</a:t>
            </a:r>
            <a:r>
              <a:rPr lang="en-US" baseline="0" dirty="0" smtClean="0"/>
              <a:t> </a:t>
            </a:r>
            <a:r>
              <a:rPr lang="en-US" baseline="0" dirty="0" err="1" smtClean="0"/>
              <a:t>menekankan</a:t>
            </a:r>
            <a:r>
              <a:rPr lang="en-US" baseline="0" dirty="0" smtClean="0"/>
              <a:t> </a:t>
            </a:r>
            <a:r>
              <a:rPr lang="en-US" baseline="0" dirty="0" err="1" smtClean="0"/>
              <a:t>sorot</a:t>
            </a:r>
            <a:r>
              <a:rPr lang="en-US" baseline="0" dirty="0" smtClean="0"/>
              <a:t> </a:t>
            </a:r>
            <a:r>
              <a:rPr lang="en-US" baseline="0" dirty="0" err="1" smtClean="0"/>
              <a:t>cahaya</a:t>
            </a:r>
            <a:r>
              <a:rPr lang="en-US" baseline="0" dirty="0" smtClean="0"/>
              <a:t> yang </a:t>
            </a:r>
            <a:r>
              <a:rPr lang="en-US" baseline="0" dirty="0" err="1" smtClean="0"/>
              <a:t>kuat</a:t>
            </a:r>
            <a:r>
              <a:rPr lang="en-US" baseline="0" dirty="0" smtClean="0"/>
              <a:t> </a:t>
            </a:r>
            <a:r>
              <a:rPr lang="en-US" baseline="0" dirty="0" err="1" smtClean="0"/>
              <a:t>dengan</a:t>
            </a:r>
            <a:r>
              <a:rPr lang="en-US" baseline="0" dirty="0" smtClean="0"/>
              <a:t> </a:t>
            </a:r>
            <a:r>
              <a:rPr lang="en-US" baseline="0" dirty="0" err="1" smtClean="0"/>
              <a:t>sinar</a:t>
            </a:r>
            <a:r>
              <a:rPr lang="en-US" baseline="0" dirty="0" smtClean="0"/>
              <a:t> </a:t>
            </a:r>
            <a:r>
              <a:rPr lang="en-US" baseline="0" dirty="0" err="1" smtClean="0"/>
              <a:t>bulan</a:t>
            </a:r>
            <a:r>
              <a:rPr lang="en-US" baseline="0" dirty="0" smtClean="0"/>
              <a:t> yang </a:t>
            </a:r>
            <a:r>
              <a:rPr lang="en-US" baseline="0" dirty="0" err="1" smtClean="0"/>
              <a:t>lebih</a:t>
            </a:r>
            <a:r>
              <a:rPr lang="en-US" baseline="0" dirty="0" smtClean="0"/>
              <a:t> </a:t>
            </a:r>
            <a:r>
              <a:rPr lang="en-US" baseline="0" dirty="0" err="1" smtClean="0"/>
              <a:t>halus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64</a:t>
            </a:fld>
            <a:endParaRPr lang="en-US"/>
          </a:p>
        </p:txBody>
      </p:sp>
    </p:spTree>
    <p:extLst>
      <p:ext uri="{BB962C8B-B14F-4D97-AF65-F5344CB8AC3E}">
        <p14:creationId xmlns:p14="http://schemas.microsoft.com/office/powerpoint/2010/main" val="40036052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t>
            </a:r>
            <a:r>
              <a:rPr lang="en-US" baseline="0" dirty="0" smtClean="0"/>
              <a:t> </a:t>
            </a:r>
            <a:r>
              <a:rPr lang="en-US" baseline="0" dirty="0" err="1" smtClean="0"/>
              <a:t>awal</a:t>
            </a:r>
            <a:r>
              <a:rPr lang="en-US" baseline="0" dirty="0" smtClean="0"/>
              <a:t> </a:t>
            </a:r>
            <a:r>
              <a:rPr lang="en-US" baseline="0" dirty="0" err="1" smtClean="0"/>
              <a:t>abad</a:t>
            </a:r>
            <a:r>
              <a:rPr lang="en-US" baseline="0" dirty="0" smtClean="0"/>
              <a:t> 20, </a:t>
            </a:r>
            <a:r>
              <a:rPr lang="en-US" baseline="0" dirty="0" err="1" smtClean="0"/>
              <a:t>para</a:t>
            </a:r>
            <a:r>
              <a:rPr lang="en-US" baseline="0" dirty="0" smtClean="0"/>
              <a:t> </a:t>
            </a:r>
            <a:r>
              <a:rPr lang="en-US" baseline="0" dirty="0" err="1" smtClean="0"/>
              <a:t>Fauvis</a:t>
            </a:r>
            <a:r>
              <a:rPr lang="en-US" baseline="0" dirty="0" smtClean="0"/>
              <a:t> </a:t>
            </a:r>
            <a:r>
              <a:rPr lang="en-US" baseline="0" dirty="0" err="1" smtClean="0"/>
              <a:t>dan</a:t>
            </a:r>
            <a:r>
              <a:rPr lang="en-US" baseline="0" dirty="0" smtClean="0"/>
              <a:t> </a:t>
            </a:r>
            <a:r>
              <a:rPr lang="en-US" baseline="0" dirty="0" err="1" smtClean="0"/>
              <a:t>Cubis</a:t>
            </a:r>
            <a:r>
              <a:rPr lang="en-US" baseline="0" dirty="0" smtClean="0"/>
              <a:t> </a:t>
            </a:r>
            <a:r>
              <a:rPr lang="en-US" baseline="0" dirty="0" err="1" smtClean="0"/>
              <a:t>telah</a:t>
            </a:r>
            <a:r>
              <a:rPr lang="en-US" baseline="0" dirty="0" smtClean="0"/>
              <a:t> </a:t>
            </a:r>
            <a:r>
              <a:rPr lang="en-US" baseline="0" dirty="0" err="1" smtClean="0"/>
              <a:t>memotong</a:t>
            </a:r>
            <a:r>
              <a:rPr lang="en-US" baseline="0" dirty="0" smtClean="0"/>
              <a:t> </a:t>
            </a:r>
            <a:r>
              <a:rPr lang="en-US" baseline="0" dirty="0" err="1" smtClean="0"/>
              <a:t>hubungan</a:t>
            </a:r>
            <a:r>
              <a:rPr lang="en-US" baseline="0" dirty="0" smtClean="0"/>
              <a:t> </a:t>
            </a:r>
            <a:r>
              <a:rPr lang="en-US" baseline="0" dirty="0" err="1" smtClean="0"/>
              <a:t>antara</a:t>
            </a:r>
            <a:r>
              <a:rPr lang="en-US" baseline="0" dirty="0" smtClean="0"/>
              <a:t> </a:t>
            </a:r>
            <a:r>
              <a:rPr lang="en-US" baseline="0" dirty="0" err="1" smtClean="0"/>
              <a:t>warna</a:t>
            </a:r>
            <a:r>
              <a:rPr lang="en-US" baseline="0" dirty="0" smtClean="0"/>
              <a:t> </a:t>
            </a:r>
            <a:r>
              <a:rPr lang="en-US" baseline="0" dirty="0" err="1" smtClean="0"/>
              <a:t>dan</a:t>
            </a:r>
            <a:r>
              <a:rPr lang="en-US" baseline="0" dirty="0" smtClean="0"/>
              <a:t> </a:t>
            </a:r>
            <a:r>
              <a:rPr lang="en-US" baseline="0" dirty="0" err="1" smtClean="0"/>
              <a:t>bentuk</a:t>
            </a:r>
            <a:r>
              <a:rPr lang="en-US" baseline="0" dirty="0" smtClean="0"/>
              <a:t> yang </a:t>
            </a:r>
            <a:r>
              <a:rPr lang="en-US" baseline="0" dirty="0" err="1" smtClean="0"/>
              <a:t>mereka</a:t>
            </a:r>
            <a:r>
              <a:rPr lang="en-US" baseline="0" dirty="0" smtClean="0"/>
              <a:t> </a:t>
            </a:r>
            <a:r>
              <a:rPr lang="en-US" baseline="0" dirty="0" err="1" smtClean="0"/>
              <a:t>gunakan</a:t>
            </a:r>
            <a:r>
              <a:rPr lang="en-US" baseline="0" dirty="0" smtClean="0"/>
              <a:t> </a:t>
            </a:r>
            <a:r>
              <a:rPr lang="en-US" baseline="0" dirty="0" err="1" smtClean="0"/>
              <a:t>untuk</a:t>
            </a:r>
            <a:r>
              <a:rPr lang="en-US" baseline="0" dirty="0" smtClean="0"/>
              <a:t> </a:t>
            </a:r>
            <a:r>
              <a:rPr lang="en-US" baseline="0" dirty="0" err="1" smtClean="0"/>
              <a:t>merepresentasikan</a:t>
            </a:r>
            <a:r>
              <a:rPr lang="en-US" baseline="0" dirty="0" smtClean="0"/>
              <a:t> </a:t>
            </a:r>
            <a:r>
              <a:rPr lang="en-US" baseline="0" dirty="0" err="1" smtClean="0"/>
              <a:t>alam</a:t>
            </a:r>
            <a:r>
              <a:rPr lang="en-US" baseline="0" dirty="0" smtClean="0"/>
              <a:t> </a:t>
            </a:r>
            <a:r>
              <a:rPr lang="en-US" baseline="0" dirty="0" err="1" smtClean="0"/>
              <a:t>dan</a:t>
            </a:r>
            <a:r>
              <a:rPr lang="en-US" baseline="0" dirty="0" smtClean="0"/>
              <a:t> </a:t>
            </a:r>
            <a:r>
              <a:rPr lang="en-US" baseline="0" dirty="0" err="1" smtClean="0"/>
              <a:t>alam</a:t>
            </a:r>
            <a:r>
              <a:rPr lang="en-US" baseline="0" dirty="0" smtClean="0"/>
              <a:t> </a:t>
            </a:r>
            <a:r>
              <a:rPr lang="en-US" baseline="0" dirty="0" err="1" smtClean="0"/>
              <a:t>itu</a:t>
            </a:r>
            <a:r>
              <a:rPr lang="en-US" baseline="0" dirty="0" smtClean="0"/>
              <a:t> </a:t>
            </a:r>
            <a:r>
              <a:rPr lang="en-US" baseline="0" dirty="0" err="1" smtClean="0"/>
              <a:t>sendiri</a:t>
            </a:r>
            <a:r>
              <a:rPr lang="en-US" baseline="0" dirty="0" smtClean="0"/>
              <a:t>. Para Cubist </a:t>
            </a:r>
            <a:r>
              <a:rPr lang="en-US" baseline="0" dirty="0" err="1" smtClean="0"/>
              <a:t>telah</a:t>
            </a:r>
            <a:r>
              <a:rPr lang="en-US" baseline="0" dirty="0" smtClean="0"/>
              <a:t> </a:t>
            </a:r>
            <a:r>
              <a:rPr lang="en-US" baseline="0" dirty="0" err="1" smtClean="0"/>
              <a:t>memecah</a:t>
            </a:r>
            <a:r>
              <a:rPr lang="en-US" baseline="0" dirty="0" smtClean="0"/>
              <a:t> </a:t>
            </a:r>
            <a:r>
              <a:rPr lang="en-US" baseline="0" dirty="0" err="1" smtClean="0"/>
              <a:t>belah</a:t>
            </a:r>
            <a:r>
              <a:rPr lang="en-US" baseline="0" dirty="0" smtClean="0"/>
              <a:t> </a:t>
            </a:r>
            <a:r>
              <a:rPr lang="en-US" baseline="0" dirty="0" err="1" smtClean="0"/>
              <a:t>benda</a:t>
            </a:r>
            <a:r>
              <a:rPr lang="en-US" baseline="0" dirty="0" smtClean="0"/>
              <a:t> </a:t>
            </a:r>
            <a:r>
              <a:rPr lang="en-US" baseline="0" dirty="0" err="1" smtClean="0"/>
              <a:t>dan</a:t>
            </a:r>
            <a:r>
              <a:rPr lang="en-US" baseline="0" dirty="0" smtClean="0"/>
              <a:t> </a:t>
            </a:r>
            <a:r>
              <a:rPr lang="en-US" baseline="0" dirty="0" err="1" smtClean="0"/>
              <a:t>mahluk</a:t>
            </a:r>
            <a:r>
              <a:rPr lang="en-US" baseline="0" dirty="0" smtClean="0"/>
              <a:t> </a:t>
            </a:r>
            <a:r>
              <a:rPr lang="en-US" baseline="0" dirty="0" err="1" smtClean="0"/>
              <a:t>hidup</a:t>
            </a:r>
            <a:r>
              <a:rPr lang="en-US" baseline="0" dirty="0" smtClean="0"/>
              <a:t> </a:t>
            </a:r>
            <a:r>
              <a:rPr lang="en-US" baseline="0" dirty="0" err="1" smtClean="0"/>
              <a:t>ke</a:t>
            </a:r>
            <a:r>
              <a:rPr lang="en-US" baseline="0" dirty="0" smtClean="0"/>
              <a:t> </a:t>
            </a:r>
            <a:r>
              <a:rPr lang="en-US" baseline="0" dirty="0" err="1" smtClean="0"/>
              <a:t>bagian</a:t>
            </a:r>
            <a:r>
              <a:rPr lang="en-US" baseline="0" dirty="0" smtClean="0"/>
              <a:t> </a:t>
            </a:r>
            <a:r>
              <a:rPr lang="en-US" baseline="0" dirty="0" err="1" smtClean="0"/>
              <a:t>bagian</a:t>
            </a:r>
            <a:r>
              <a:rPr lang="en-US" baseline="0" dirty="0" smtClean="0"/>
              <a:t> </a:t>
            </a:r>
            <a:r>
              <a:rPr lang="en-US" baseline="0" dirty="0" err="1" smtClean="0"/>
              <a:t>geometris</a:t>
            </a:r>
            <a:r>
              <a:rPr lang="en-US" baseline="0" dirty="0" smtClean="0"/>
              <a:t>, </a:t>
            </a:r>
            <a:r>
              <a:rPr lang="en-US" baseline="0" dirty="0" err="1" smtClean="0"/>
              <a:t>dan</a:t>
            </a:r>
            <a:r>
              <a:rPr lang="en-US" baseline="0" dirty="0" smtClean="0"/>
              <a:t> </a:t>
            </a:r>
            <a:r>
              <a:rPr lang="en-US" baseline="0" dirty="0" err="1" smtClean="0"/>
              <a:t>para</a:t>
            </a:r>
            <a:r>
              <a:rPr lang="en-US" baseline="0" dirty="0" smtClean="0"/>
              <a:t> </a:t>
            </a:r>
            <a:r>
              <a:rPr lang="en-US" baseline="0" dirty="0" err="1" smtClean="0"/>
              <a:t>Futuris</a:t>
            </a:r>
            <a:r>
              <a:rPr lang="en-US" baseline="0" dirty="0" smtClean="0"/>
              <a:t> </a:t>
            </a:r>
            <a:r>
              <a:rPr lang="en-US" baseline="0" dirty="0" err="1" smtClean="0"/>
              <a:t>telah</a:t>
            </a:r>
            <a:r>
              <a:rPr lang="en-US" baseline="0" dirty="0" smtClean="0"/>
              <a:t> </a:t>
            </a:r>
            <a:r>
              <a:rPr lang="en-US" baseline="0" dirty="0" err="1" smtClean="0"/>
              <a:t>mempertanyakan</a:t>
            </a:r>
            <a:r>
              <a:rPr lang="en-US" baseline="0" dirty="0" smtClean="0"/>
              <a:t> </a:t>
            </a:r>
            <a:r>
              <a:rPr lang="en-US" baseline="0" dirty="0" err="1" smtClean="0"/>
              <a:t>konsep</a:t>
            </a:r>
            <a:r>
              <a:rPr lang="en-US" baseline="0" dirty="0" smtClean="0"/>
              <a:t> </a:t>
            </a:r>
            <a:r>
              <a:rPr lang="en-US" baseline="0" dirty="0" err="1" smtClean="0"/>
              <a:t>tentang</a:t>
            </a:r>
            <a:r>
              <a:rPr lang="en-US" baseline="0" dirty="0" smtClean="0"/>
              <a:t> </a:t>
            </a:r>
            <a:r>
              <a:rPr lang="en-US" baseline="0" dirty="0" err="1" smtClean="0"/>
              <a:t>waktu</a:t>
            </a:r>
            <a:r>
              <a:rPr lang="en-US" baseline="0" dirty="0" smtClean="0"/>
              <a:t>. </a:t>
            </a:r>
            <a:r>
              <a:rPr lang="en-US" baseline="0" dirty="0" err="1" smtClean="0"/>
              <a:t>Sampai</a:t>
            </a:r>
            <a:r>
              <a:rPr lang="en-US" baseline="0" dirty="0" smtClean="0"/>
              <a:t> </a:t>
            </a:r>
            <a:r>
              <a:rPr lang="en-US" baseline="0" dirty="0" err="1" smtClean="0"/>
              <a:t>sekitar</a:t>
            </a:r>
            <a:r>
              <a:rPr lang="en-US" baseline="0" dirty="0" smtClean="0"/>
              <a:t> 1910, </a:t>
            </a:r>
            <a:r>
              <a:rPr lang="en-US" baseline="0" dirty="0" err="1" smtClean="0"/>
              <a:t>mereka</a:t>
            </a:r>
            <a:r>
              <a:rPr lang="en-US" baseline="0" dirty="0" smtClean="0"/>
              <a:t> </a:t>
            </a:r>
            <a:r>
              <a:rPr lang="en-US" baseline="0" dirty="0" err="1" smtClean="0"/>
              <a:t>masih</a:t>
            </a:r>
            <a:r>
              <a:rPr lang="en-US" baseline="0" dirty="0" smtClean="0"/>
              <a:t> </a:t>
            </a:r>
            <a:r>
              <a:rPr lang="en-US" baseline="0" dirty="0" err="1" smtClean="0"/>
              <a:t>tetap</a:t>
            </a:r>
            <a:r>
              <a:rPr lang="en-US" baseline="0" dirty="0" smtClean="0"/>
              <a:t> </a:t>
            </a:r>
            <a:r>
              <a:rPr lang="en-US" baseline="0" dirty="0" err="1" smtClean="0"/>
              <a:t>dalam</a:t>
            </a:r>
            <a:r>
              <a:rPr lang="en-US" baseline="0" dirty="0" smtClean="0"/>
              <a:t> </a:t>
            </a:r>
            <a:r>
              <a:rPr lang="en-US" baseline="0" dirty="0" err="1" smtClean="0"/>
              <a:t>batasan</a:t>
            </a:r>
            <a:r>
              <a:rPr lang="en-US" baseline="0" dirty="0" smtClean="0"/>
              <a:t> </a:t>
            </a:r>
            <a:r>
              <a:rPr lang="en-US" baseline="0" dirty="0" err="1" smtClean="0"/>
              <a:t>realita</a:t>
            </a:r>
            <a:r>
              <a:rPr lang="en-US" baseline="0" dirty="0" smtClean="0"/>
              <a:t> – </a:t>
            </a:r>
            <a:r>
              <a:rPr lang="en-US" baseline="0" dirty="0" err="1" smtClean="0"/>
              <a:t>mereka</a:t>
            </a:r>
            <a:r>
              <a:rPr lang="en-US" baseline="0" dirty="0" smtClean="0"/>
              <a:t> </a:t>
            </a:r>
            <a:r>
              <a:rPr lang="en-US" baseline="0" dirty="0" err="1" smtClean="0"/>
              <a:t>masih</a:t>
            </a:r>
            <a:r>
              <a:rPr lang="en-US" baseline="0" dirty="0" smtClean="0"/>
              <a:t> </a:t>
            </a:r>
            <a:r>
              <a:rPr lang="en-US" baseline="0" dirty="0" err="1" smtClean="0"/>
              <a:t>menggambarkan</a:t>
            </a:r>
            <a:r>
              <a:rPr lang="en-US" baseline="0" dirty="0" smtClean="0"/>
              <a:t> </a:t>
            </a:r>
            <a:r>
              <a:rPr lang="en-US" baseline="0" dirty="0" err="1" smtClean="0"/>
              <a:t>bentuk-bentuk</a:t>
            </a:r>
            <a:r>
              <a:rPr lang="en-US" baseline="0" dirty="0" smtClean="0"/>
              <a:t> yang </a:t>
            </a:r>
            <a:r>
              <a:rPr lang="en-US" baseline="0" dirty="0" err="1" smtClean="0"/>
              <a:t>bisa</a:t>
            </a:r>
            <a:r>
              <a:rPr lang="en-US" baseline="0" dirty="0" smtClean="0"/>
              <a:t> </a:t>
            </a:r>
            <a:r>
              <a:rPr lang="en-US" baseline="0" dirty="0" err="1" smtClean="0"/>
              <a:t>kita</a:t>
            </a:r>
            <a:r>
              <a:rPr lang="en-US" baseline="0" dirty="0" smtClean="0"/>
              <a:t> </a:t>
            </a:r>
            <a:r>
              <a:rPr lang="en-US" baseline="0" dirty="0" err="1" smtClean="0"/>
              <a:t>kenali</a:t>
            </a:r>
            <a:r>
              <a:rPr lang="en-US" baseline="0" dirty="0" smtClean="0"/>
              <a:t>. </a:t>
            </a:r>
            <a:r>
              <a:rPr lang="en-US" baseline="0" dirty="0" err="1" smtClean="0"/>
              <a:t>Abstrak</a:t>
            </a:r>
            <a:r>
              <a:rPr lang="en-US" baseline="0" dirty="0" smtClean="0"/>
              <a:t> Art </a:t>
            </a:r>
            <a:r>
              <a:rPr lang="en-US" baseline="0" dirty="0" err="1" smtClean="0"/>
              <a:t>atau</a:t>
            </a:r>
            <a:r>
              <a:rPr lang="en-US" baseline="0" dirty="0" smtClean="0"/>
              <a:t> </a:t>
            </a:r>
            <a:r>
              <a:rPr lang="en-US" baseline="0" dirty="0" err="1" smtClean="0"/>
              <a:t>Seni</a:t>
            </a:r>
            <a:r>
              <a:rPr lang="en-US" baseline="0" dirty="0" smtClean="0"/>
              <a:t> </a:t>
            </a:r>
            <a:r>
              <a:rPr lang="en-US" baseline="0" dirty="0" err="1" smtClean="0"/>
              <a:t>Abstrak</a:t>
            </a:r>
            <a:r>
              <a:rPr lang="en-US" baseline="0" dirty="0" smtClean="0"/>
              <a:t>, </a:t>
            </a:r>
            <a:r>
              <a:rPr lang="en-US" baseline="0" dirty="0" err="1" smtClean="0"/>
              <a:t>menyugguhkan</a:t>
            </a:r>
            <a:r>
              <a:rPr lang="en-US" baseline="0" dirty="0" smtClean="0"/>
              <a:t> </a:t>
            </a:r>
            <a:r>
              <a:rPr lang="en-US" baseline="0" dirty="0" err="1" smtClean="0"/>
              <a:t>temuan</a:t>
            </a:r>
            <a:r>
              <a:rPr lang="en-US" baseline="0" dirty="0" smtClean="0"/>
              <a:t> </a:t>
            </a:r>
            <a:r>
              <a:rPr lang="en-US" baseline="0" dirty="0" err="1" smtClean="0"/>
              <a:t>berbeda</a:t>
            </a:r>
            <a:r>
              <a:rPr lang="en-US" baseline="0" dirty="0" smtClean="0"/>
              <a:t> </a:t>
            </a:r>
            <a:r>
              <a:rPr lang="en-US" baseline="0" dirty="0" err="1" smtClean="0"/>
              <a:t>yaitu</a:t>
            </a:r>
            <a:r>
              <a:rPr lang="en-US" baseline="0" dirty="0" smtClean="0"/>
              <a:t> </a:t>
            </a:r>
            <a:r>
              <a:rPr lang="en-US" baseline="0" dirty="0" err="1" smtClean="0"/>
              <a:t>seni</a:t>
            </a:r>
            <a:r>
              <a:rPr lang="en-US" baseline="0" dirty="0" smtClean="0"/>
              <a:t> yang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harus</a:t>
            </a:r>
            <a:r>
              <a:rPr lang="en-US" baseline="0" dirty="0" smtClean="0"/>
              <a:t> </a:t>
            </a:r>
            <a:r>
              <a:rPr lang="en-US" baseline="0" dirty="0" err="1" smtClean="0"/>
              <a:t>menggambarkan</a:t>
            </a:r>
            <a:r>
              <a:rPr lang="en-US" baseline="0" dirty="0" smtClean="0"/>
              <a:t> </a:t>
            </a:r>
            <a:r>
              <a:rPr lang="en-US" baseline="0" dirty="0" err="1" smtClean="0"/>
              <a:t>tema</a:t>
            </a:r>
            <a:r>
              <a:rPr lang="en-US" baseline="0" dirty="0" smtClean="0"/>
              <a:t> </a:t>
            </a:r>
            <a:r>
              <a:rPr lang="en-US" baseline="0" dirty="0" err="1" smtClean="0"/>
              <a:t>dengan</a:t>
            </a:r>
            <a:r>
              <a:rPr lang="en-US" baseline="0" dirty="0" smtClean="0"/>
              <a:t> </a:t>
            </a:r>
            <a:r>
              <a:rPr lang="en-US" baseline="0" dirty="0" err="1" smtClean="0"/>
              <a:t>bentuk-bentuk</a:t>
            </a:r>
            <a:r>
              <a:rPr lang="en-US" baseline="0" dirty="0" smtClean="0"/>
              <a:t> yang </a:t>
            </a:r>
            <a:r>
              <a:rPr lang="en-US" baseline="0" dirty="0" err="1" smtClean="0"/>
              <a:t>bisa</a:t>
            </a:r>
            <a:r>
              <a:rPr lang="en-US" baseline="0" dirty="0" smtClean="0"/>
              <a:t> </a:t>
            </a:r>
            <a:r>
              <a:rPr lang="en-US" baseline="0" dirty="0" err="1" smtClean="0"/>
              <a:t>dikenali</a:t>
            </a:r>
            <a:r>
              <a:rPr lang="en-US" baseline="0" dirty="0" smtClean="0"/>
              <a:t>. </a:t>
            </a:r>
            <a:r>
              <a:rPr lang="en-US" baseline="0" dirty="0" err="1" smtClean="0"/>
              <a:t>Pada</a:t>
            </a:r>
            <a:r>
              <a:rPr lang="en-US" baseline="0" dirty="0" smtClean="0"/>
              <a:t> </a:t>
            </a:r>
            <a:r>
              <a:rPr lang="en-US" baseline="0" dirty="0" err="1" smtClean="0"/>
              <a:t>masa</a:t>
            </a:r>
            <a:r>
              <a:rPr lang="en-US" baseline="0" dirty="0" smtClean="0"/>
              <a:t> </a:t>
            </a:r>
            <a:r>
              <a:rPr lang="en-US" baseline="0" dirty="0" err="1" smtClean="0"/>
              <a:t>ini</a:t>
            </a:r>
            <a:r>
              <a:rPr lang="en-US" baseline="0" dirty="0" smtClean="0"/>
              <a:t>, </a:t>
            </a:r>
            <a:r>
              <a:rPr lang="en-US" baseline="0" dirty="0" err="1" smtClean="0"/>
              <a:t>mereka</a:t>
            </a:r>
            <a:r>
              <a:rPr lang="en-US" baseline="0" dirty="0" smtClean="0"/>
              <a:t> </a:t>
            </a:r>
            <a:r>
              <a:rPr lang="en-US" baseline="0" dirty="0" err="1" smtClean="0"/>
              <a:t>menghilangkan</a:t>
            </a:r>
            <a:r>
              <a:rPr lang="en-US" baseline="0" dirty="0" smtClean="0"/>
              <a:t> </a:t>
            </a:r>
            <a:r>
              <a:rPr lang="en-US" baseline="0" dirty="0" err="1" smtClean="0"/>
              <a:t>referensei</a:t>
            </a:r>
            <a:r>
              <a:rPr lang="en-US" baseline="0" dirty="0" smtClean="0"/>
              <a:t> </a:t>
            </a:r>
            <a:r>
              <a:rPr lang="en-US" baseline="0" dirty="0" err="1" smtClean="0"/>
              <a:t>langsung</a:t>
            </a:r>
            <a:r>
              <a:rPr lang="en-US" baseline="0" dirty="0" smtClean="0"/>
              <a:t> </a:t>
            </a:r>
            <a:r>
              <a:rPr lang="en-US" baseline="0" dirty="0" err="1" smtClean="0"/>
              <a:t>terhadap</a:t>
            </a:r>
            <a:r>
              <a:rPr lang="en-US" baseline="0" dirty="0" smtClean="0"/>
              <a:t> </a:t>
            </a:r>
            <a:r>
              <a:rPr lang="en-US" baseline="0" dirty="0" err="1" smtClean="0"/>
              <a:t>benda-benda</a:t>
            </a:r>
            <a:r>
              <a:rPr lang="en-US" baseline="0" dirty="0" smtClean="0"/>
              <a:t> yang </a:t>
            </a:r>
            <a:r>
              <a:rPr lang="en-US" baseline="0" dirty="0" err="1" smtClean="0"/>
              <a:t>ada</a:t>
            </a:r>
            <a:r>
              <a:rPr lang="en-US" baseline="0" dirty="0" smtClean="0"/>
              <a:t> di </a:t>
            </a:r>
            <a:r>
              <a:rPr lang="en-US" baseline="0" dirty="0" err="1" smtClean="0"/>
              <a:t>dunia</a:t>
            </a:r>
            <a:r>
              <a:rPr lang="en-US" baseline="0" dirty="0" smtClean="0"/>
              <a:t>. </a:t>
            </a:r>
            <a:r>
              <a:rPr lang="en-US" baseline="0" dirty="0" err="1" smtClean="0"/>
              <a:t>Senimansepertinya</a:t>
            </a:r>
            <a:r>
              <a:rPr lang="en-US" baseline="0" dirty="0" smtClean="0"/>
              <a:t> </a:t>
            </a:r>
            <a:r>
              <a:rPr lang="en-US" baseline="0" dirty="0" err="1" smtClean="0"/>
              <a:t>tahu</a:t>
            </a:r>
            <a:r>
              <a:rPr lang="en-US" baseline="0" dirty="0" smtClean="0"/>
              <a:t> </a:t>
            </a:r>
            <a:r>
              <a:rPr lang="en-US" baseline="0" dirty="0" err="1" smtClean="0"/>
              <a:t>bahwa</a:t>
            </a:r>
            <a:r>
              <a:rPr lang="en-US" baseline="0" dirty="0" smtClean="0"/>
              <a:t> </a:t>
            </a:r>
            <a:r>
              <a:rPr lang="en-US" baseline="0" dirty="0" err="1" smtClean="0"/>
              <a:t>landasan</a:t>
            </a:r>
            <a:r>
              <a:rPr lang="en-US" baseline="0" dirty="0" smtClean="0"/>
              <a:t> </a:t>
            </a:r>
            <a:r>
              <a:rPr lang="en-US" baseline="0" dirty="0" err="1" smtClean="0"/>
              <a:t>dari</a:t>
            </a:r>
            <a:r>
              <a:rPr lang="en-US" baseline="0" dirty="0" smtClean="0"/>
              <a:t> </a:t>
            </a:r>
            <a:r>
              <a:rPr lang="en-US" baseline="0" dirty="0" err="1" smtClean="0"/>
              <a:t>seni</a:t>
            </a:r>
            <a:r>
              <a:rPr lang="en-US" baseline="0" dirty="0" smtClean="0"/>
              <a:t> </a:t>
            </a:r>
            <a:r>
              <a:rPr lang="en-US" baseline="0" dirty="0" err="1" smtClean="0"/>
              <a:t>adalah</a:t>
            </a:r>
            <a:r>
              <a:rPr lang="en-US" baseline="0" dirty="0" smtClean="0"/>
              <a:t> </a:t>
            </a:r>
            <a:r>
              <a:rPr lang="en-US" baseline="0" dirty="0" err="1" smtClean="0"/>
              <a:t>untuk</a:t>
            </a:r>
            <a:r>
              <a:rPr lang="en-US" baseline="0" dirty="0" smtClean="0"/>
              <a:t> </a:t>
            </a:r>
            <a:r>
              <a:rPr lang="en-US" baseline="0" dirty="0" err="1" smtClean="0"/>
              <a:t>menggambarkan</a:t>
            </a:r>
            <a:r>
              <a:rPr lang="en-US" baseline="0" dirty="0" smtClean="0"/>
              <a:t> </a:t>
            </a:r>
            <a:r>
              <a:rPr lang="en-US" baseline="0" dirty="0" err="1" smtClean="0"/>
              <a:t>suatu</a:t>
            </a:r>
            <a:r>
              <a:rPr lang="en-US" baseline="0" dirty="0" smtClean="0"/>
              <a:t> </a:t>
            </a:r>
            <a:r>
              <a:rPr lang="en-US" baseline="0" dirty="0" err="1" smtClean="0"/>
              <a:t>aspek</a:t>
            </a:r>
            <a:r>
              <a:rPr lang="en-US" baseline="0" dirty="0" smtClean="0"/>
              <a:t> </a:t>
            </a:r>
            <a:r>
              <a:rPr lang="en-US" baseline="0" dirty="0" err="1" smtClean="0"/>
              <a:t>hidup</a:t>
            </a:r>
            <a:r>
              <a:rPr lang="en-US" baseline="0" dirty="0" smtClean="0"/>
              <a:t> </a:t>
            </a:r>
            <a:r>
              <a:rPr lang="en-US" baseline="0" dirty="0" err="1" smtClean="0"/>
              <a:t>menurut</a:t>
            </a:r>
            <a:r>
              <a:rPr lang="en-US" baseline="0" dirty="0" smtClean="0"/>
              <a:t> </a:t>
            </a:r>
            <a:r>
              <a:rPr lang="en-US" baseline="0" dirty="0" err="1" smtClean="0"/>
              <a:t>pengelihatan</a:t>
            </a:r>
            <a:r>
              <a:rPr lang="en-US" baseline="0" dirty="0" smtClean="0"/>
              <a:t> </a:t>
            </a:r>
            <a:r>
              <a:rPr lang="en-US" baseline="0" dirty="0" err="1" smtClean="0"/>
              <a:t>seniman</a:t>
            </a:r>
            <a:r>
              <a:rPr lang="en-US" baseline="0" dirty="0" smtClean="0"/>
              <a:t> </a:t>
            </a:r>
            <a:r>
              <a:rPr lang="en-US" baseline="0" dirty="0" err="1" smtClean="0"/>
              <a:t>itu</a:t>
            </a:r>
            <a:r>
              <a:rPr lang="en-US" baseline="0" dirty="0" smtClean="0"/>
              <a:t> </a:t>
            </a:r>
            <a:r>
              <a:rPr lang="en-US" baseline="0" dirty="0" err="1" smtClean="0"/>
              <a:t>sendiri</a:t>
            </a:r>
            <a:r>
              <a:rPr lang="en-US" baseline="0" dirty="0" smtClean="0"/>
              <a:t>. </a:t>
            </a:r>
          </a:p>
          <a:p>
            <a:endParaRPr lang="en-US" baseline="0" dirty="0" smtClean="0"/>
          </a:p>
          <a:p>
            <a:r>
              <a:rPr lang="en-US" baseline="0" dirty="0" smtClean="0"/>
              <a:t>Di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ada</a:t>
            </a:r>
            <a:r>
              <a:rPr lang="en-US" baseline="0" dirty="0" smtClean="0"/>
              <a:t> </a:t>
            </a:r>
            <a:r>
              <a:rPr lang="en-US" baseline="0" dirty="0" err="1" smtClean="0"/>
              <a:t>naratif</a:t>
            </a:r>
            <a:r>
              <a:rPr lang="en-US" baseline="0" dirty="0" smtClean="0"/>
              <a:t> </a:t>
            </a:r>
            <a:r>
              <a:rPr lang="en-US" baseline="0" dirty="0" err="1" smtClean="0"/>
              <a:t>atau</a:t>
            </a:r>
            <a:r>
              <a:rPr lang="en-US" baseline="0" dirty="0" smtClean="0"/>
              <a:t> </a:t>
            </a:r>
            <a:r>
              <a:rPr lang="en-US" baseline="0" dirty="0" err="1" smtClean="0"/>
              <a:t>jalan</a:t>
            </a:r>
            <a:r>
              <a:rPr lang="en-US" baseline="0" dirty="0" smtClean="0"/>
              <a:t> </a:t>
            </a:r>
            <a:r>
              <a:rPr lang="en-US" baseline="0" dirty="0" err="1" smtClean="0"/>
              <a:t>cerita</a:t>
            </a:r>
            <a:r>
              <a:rPr lang="en-US" baseline="0" dirty="0" smtClean="0"/>
              <a:t> yang </a:t>
            </a:r>
            <a:r>
              <a:rPr lang="en-US" baseline="0" dirty="0" err="1" smtClean="0"/>
              <a:t>bisa</a:t>
            </a:r>
            <a:r>
              <a:rPr lang="en-US" baseline="0" dirty="0" smtClean="0"/>
              <a:t> </a:t>
            </a:r>
            <a:r>
              <a:rPr lang="en-US" baseline="0" dirty="0" err="1" smtClean="0"/>
              <a:t>langsung</a:t>
            </a:r>
            <a:r>
              <a:rPr lang="en-US" baseline="0" dirty="0" smtClean="0"/>
              <a:t> </a:t>
            </a:r>
            <a:r>
              <a:rPr lang="en-US" baseline="0" dirty="0" err="1" smtClean="0"/>
              <a:t>kita</a:t>
            </a:r>
            <a:r>
              <a:rPr lang="en-US" baseline="0" dirty="0" smtClean="0"/>
              <a:t> </a:t>
            </a:r>
            <a:r>
              <a:rPr lang="en-US" baseline="0" dirty="0" err="1" smtClean="0"/>
              <a:t>lihat</a:t>
            </a:r>
            <a:r>
              <a:rPr lang="en-US" baseline="0" dirty="0" smtClean="0"/>
              <a:t>. </a:t>
            </a:r>
            <a:r>
              <a:rPr lang="en-US" baseline="0" dirty="0" err="1" smtClean="0"/>
              <a:t>Tidak</a:t>
            </a:r>
            <a:r>
              <a:rPr lang="en-US" baseline="0" dirty="0" smtClean="0"/>
              <a:t> </a:t>
            </a:r>
            <a:r>
              <a:rPr lang="en-US" baseline="0" dirty="0" err="1" smtClean="0"/>
              <a:t>ada</a:t>
            </a:r>
            <a:r>
              <a:rPr lang="en-US" baseline="0" dirty="0" smtClean="0"/>
              <a:t> </a:t>
            </a:r>
            <a:r>
              <a:rPr lang="en-US" baseline="0" dirty="0" err="1" smtClean="0"/>
              <a:t>penunggang</a:t>
            </a:r>
            <a:r>
              <a:rPr lang="en-US" baseline="0" dirty="0" smtClean="0"/>
              <a:t> </a:t>
            </a:r>
            <a:r>
              <a:rPr lang="en-US" baseline="0" dirty="0" err="1" smtClean="0"/>
              <a:t>ataupun</a:t>
            </a:r>
            <a:r>
              <a:rPr lang="en-US" baseline="0" dirty="0" smtClean="0"/>
              <a:t> </a:t>
            </a:r>
            <a:r>
              <a:rPr lang="en-US" baseline="0" dirty="0" err="1" smtClean="0"/>
              <a:t>kuda</a:t>
            </a:r>
            <a:r>
              <a:rPr lang="en-US" baseline="0" dirty="0" smtClean="0"/>
              <a:t>. </a:t>
            </a:r>
            <a:r>
              <a:rPr lang="en-US" baseline="0" dirty="0" err="1" smtClean="0"/>
              <a:t>Judulnya</a:t>
            </a:r>
            <a:r>
              <a:rPr lang="en-US" baseline="0" dirty="0" smtClean="0"/>
              <a:t> </a:t>
            </a:r>
            <a:r>
              <a:rPr lang="en-US" baseline="0" dirty="0" err="1" smtClean="0"/>
              <a:t>malah</a:t>
            </a:r>
            <a:r>
              <a:rPr lang="en-US" baseline="0" dirty="0" smtClean="0"/>
              <a:t> </a:t>
            </a:r>
            <a:r>
              <a:rPr lang="en-US" baseline="0" dirty="0" err="1" smtClean="0"/>
              <a:t>didipkai</a:t>
            </a:r>
            <a:r>
              <a:rPr lang="en-US" baseline="0" dirty="0" smtClean="0"/>
              <a:t> </a:t>
            </a:r>
            <a:r>
              <a:rPr lang="en-US" baseline="0" dirty="0" err="1" smtClean="0"/>
              <a:t>oleh</a:t>
            </a:r>
            <a:r>
              <a:rPr lang="en-US" baseline="0" dirty="0" smtClean="0"/>
              <a:t> </a:t>
            </a:r>
            <a:r>
              <a:rPr lang="en-US" baseline="0" dirty="0" err="1" smtClean="0"/>
              <a:t>ambil</a:t>
            </a:r>
            <a:r>
              <a:rPr lang="en-US" baseline="0" dirty="0" smtClean="0"/>
              <a:t> </a:t>
            </a:r>
            <a:r>
              <a:rPr lang="en-US" baseline="0" dirty="0" err="1" smtClean="0"/>
              <a:t>seuatu</a:t>
            </a:r>
            <a:r>
              <a:rPr lang="en-US" baseline="0" dirty="0" smtClean="0"/>
              <a:t> </a:t>
            </a:r>
            <a:r>
              <a:rPr lang="en-US" baseline="0" dirty="0" err="1" smtClean="0"/>
              <a:t>asosiasi</a:t>
            </a:r>
            <a:r>
              <a:rPr lang="en-US" baseline="0" dirty="0" smtClean="0"/>
              <a:t> </a:t>
            </a:r>
            <a:r>
              <a:rPr lang="en-US" baseline="0" dirty="0" err="1" smtClean="0"/>
              <a:t>seniman</a:t>
            </a:r>
            <a:r>
              <a:rPr lang="en-US" baseline="0" dirty="0" smtClean="0"/>
              <a:t> yang Kandinsky </a:t>
            </a:r>
            <a:r>
              <a:rPr lang="en-US" baseline="0" dirty="0" err="1" smtClean="0"/>
              <a:t>buat</a:t>
            </a:r>
            <a:r>
              <a:rPr lang="en-US" baseline="0" dirty="0" smtClean="0"/>
              <a:t> di </a:t>
            </a:r>
            <a:r>
              <a:rPr lang="en-US" baseline="0" dirty="0" err="1" smtClean="0"/>
              <a:t>tahun</a:t>
            </a:r>
            <a:r>
              <a:rPr lang="en-US" baseline="0" dirty="0" smtClean="0"/>
              <a:t> 1911.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66</a:t>
            </a:fld>
            <a:endParaRPr lang="en-US"/>
          </a:p>
        </p:txBody>
      </p:sp>
    </p:spTree>
    <p:extLst>
      <p:ext uri="{BB962C8B-B14F-4D97-AF65-F5344CB8AC3E}">
        <p14:creationId xmlns:p14="http://schemas.microsoft.com/office/powerpoint/2010/main" val="1456576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Disini</a:t>
            </a:r>
            <a:r>
              <a:rPr lang="en-US" dirty="0" smtClean="0"/>
              <a:t>,</a:t>
            </a:r>
            <a:r>
              <a:rPr lang="en-US" baseline="0" dirty="0" smtClean="0"/>
              <a:t> Brancusi </a:t>
            </a:r>
            <a:r>
              <a:rPr lang="en-US" baseline="0" dirty="0" err="1" smtClean="0"/>
              <a:t>tidak</a:t>
            </a:r>
            <a:r>
              <a:rPr lang="en-US" baseline="0" dirty="0" smtClean="0"/>
              <a:t> </a:t>
            </a:r>
            <a:r>
              <a:rPr lang="en-US" baseline="0" dirty="0" err="1" smtClean="0"/>
              <a:t>ingin</a:t>
            </a:r>
            <a:r>
              <a:rPr lang="en-US" baseline="0" dirty="0" smtClean="0"/>
              <a:t> </a:t>
            </a:r>
            <a:r>
              <a:rPr lang="en-US" baseline="0" dirty="0" err="1" smtClean="0"/>
              <a:t>hanya</a:t>
            </a:r>
            <a:r>
              <a:rPr lang="en-US" baseline="0" dirty="0" smtClean="0"/>
              <a:t> </a:t>
            </a:r>
            <a:r>
              <a:rPr lang="en-US" baseline="0" dirty="0" err="1" smtClean="0"/>
              <a:t>menggambarkan</a:t>
            </a:r>
            <a:r>
              <a:rPr lang="en-US" baseline="0" dirty="0" smtClean="0"/>
              <a:t> </a:t>
            </a:r>
            <a:r>
              <a:rPr lang="en-US" baseline="0" dirty="0" err="1" smtClean="0"/>
              <a:t>bentuk</a:t>
            </a:r>
            <a:r>
              <a:rPr lang="en-US" baseline="0" dirty="0" smtClean="0"/>
              <a:t> </a:t>
            </a:r>
            <a:r>
              <a:rPr lang="en-US" baseline="0" dirty="0" err="1" smtClean="0"/>
              <a:t>burung</a:t>
            </a:r>
            <a:r>
              <a:rPr lang="en-US" baseline="0" dirty="0" smtClean="0"/>
              <a:t> yang </a:t>
            </a:r>
            <a:r>
              <a:rPr lang="en-US" baseline="0" dirty="0" err="1" smtClean="0"/>
              <a:t>sedang</a:t>
            </a:r>
            <a:r>
              <a:rPr lang="en-US" baseline="0" dirty="0" smtClean="0"/>
              <a:t> </a:t>
            </a:r>
            <a:r>
              <a:rPr lang="en-US" baseline="0" dirty="0" err="1" smtClean="0"/>
              <a:t>terbang</a:t>
            </a:r>
            <a:r>
              <a:rPr lang="en-US" baseline="0" dirty="0" smtClean="0"/>
              <a:t> </a:t>
            </a:r>
            <a:r>
              <a:rPr lang="en-US" baseline="0" dirty="0" err="1" smtClean="0"/>
              <a:t>tapi</a:t>
            </a:r>
            <a:r>
              <a:rPr lang="en-US" baseline="0" dirty="0" smtClean="0"/>
              <a:t> </a:t>
            </a:r>
            <a:r>
              <a:rPr lang="en-US" baseline="0" dirty="0" err="1" smtClean="0"/>
              <a:t>esensi</a:t>
            </a:r>
            <a:r>
              <a:rPr lang="en-US" baseline="0" dirty="0" smtClean="0"/>
              <a:t> </a:t>
            </a:r>
            <a:r>
              <a:rPr lang="en-US" baseline="0" dirty="0" err="1" smtClean="0"/>
              <a:t>dari</a:t>
            </a:r>
            <a:r>
              <a:rPr lang="en-US" baseline="0" dirty="0" smtClean="0"/>
              <a:t> ‘</a:t>
            </a:r>
            <a:r>
              <a:rPr lang="en-US" baseline="0" dirty="0" err="1" smtClean="0"/>
              <a:t>terbang</a:t>
            </a:r>
            <a:r>
              <a:rPr lang="en-US" baseline="0" dirty="0" smtClean="0"/>
              <a:t>’ </a:t>
            </a:r>
            <a:r>
              <a:rPr lang="en-US" baseline="0" dirty="0" err="1" smtClean="0"/>
              <a:t>itu</a:t>
            </a:r>
            <a:r>
              <a:rPr lang="en-US" baseline="0" dirty="0" smtClean="0"/>
              <a:t> </a:t>
            </a:r>
            <a:r>
              <a:rPr lang="en-US" baseline="0" dirty="0" err="1" smtClean="0"/>
              <a:t>sendiri</a:t>
            </a:r>
            <a:r>
              <a:rPr lang="en-US" baseline="0" dirty="0" smtClean="0"/>
              <a:t>. </a:t>
            </a:r>
            <a:r>
              <a:rPr lang="en-US" baseline="0" dirty="0" err="1" smtClean="0"/>
              <a:t>Tema</a:t>
            </a:r>
            <a:r>
              <a:rPr lang="en-US" baseline="0" dirty="0" smtClean="0"/>
              <a:t> yang </a:t>
            </a:r>
            <a:r>
              <a:rPr lang="en-US" baseline="0" dirty="0" err="1" smtClean="0"/>
              <a:t>mendasari</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adalah</a:t>
            </a:r>
            <a:r>
              <a:rPr lang="en-US" baseline="0" dirty="0" smtClean="0"/>
              <a:t> </a:t>
            </a:r>
            <a:r>
              <a:rPr lang="en-US" baseline="0" dirty="0" err="1" smtClean="0"/>
              <a:t>penaklukan</a:t>
            </a:r>
            <a:r>
              <a:rPr lang="en-US" baseline="0" dirty="0" smtClean="0"/>
              <a:t> </a:t>
            </a:r>
            <a:r>
              <a:rPr lang="en-US" baseline="0" dirty="0" err="1" smtClean="0"/>
              <a:t>akan</a:t>
            </a:r>
            <a:r>
              <a:rPr lang="en-US" baseline="0" dirty="0" smtClean="0"/>
              <a:t> </a:t>
            </a:r>
            <a:r>
              <a:rPr lang="en-US" baseline="0" dirty="0" err="1" smtClean="0"/>
              <a:t>ruang</a:t>
            </a:r>
            <a:r>
              <a:rPr lang="en-US" baseline="0" dirty="0" smtClean="0"/>
              <a:t>. </a:t>
            </a:r>
            <a:r>
              <a:rPr lang="en-US" baseline="0" dirty="0" err="1" smtClean="0"/>
              <a:t>Karena</a:t>
            </a:r>
            <a:r>
              <a:rPr lang="en-US" baseline="0" dirty="0" smtClean="0"/>
              <a:t> </a:t>
            </a:r>
            <a:r>
              <a:rPr lang="en-US" baseline="0" dirty="0" err="1" smtClean="0"/>
              <a:t>patung</a:t>
            </a:r>
            <a:r>
              <a:rPr lang="en-US" baseline="0" dirty="0" smtClean="0"/>
              <a:t> </a:t>
            </a:r>
            <a:r>
              <a:rPr lang="en-US" baseline="0" dirty="0" err="1" smtClean="0"/>
              <a:t>ini</a:t>
            </a:r>
            <a:r>
              <a:rPr lang="en-US" baseline="0" dirty="0" smtClean="0"/>
              <a:t> dipoles </a:t>
            </a:r>
            <a:r>
              <a:rPr lang="en-US" baseline="0" dirty="0" err="1" smtClean="0"/>
              <a:t>sampain</a:t>
            </a:r>
            <a:r>
              <a:rPr lang="en-US" baseline="0" dirty="0" smtClean="0"/>
              <a:t> </a:t>
            </a:r>
            <a:r>
              <a:rPr lang="en-US" baseline="0" dirty="0" err="1" smtClean="0"/>
              <a:t>begitu</a:t>
            </a:r>
            <a:r>
              <a:rPr lang="en-US" baseline="0" dirty="0" smtClean="0"/>
              <a:t> </a:t>
            </a:r>
            <a:r>
              <a:rPr lang="en-US" baseline="0" dirty="0" err="1" smtClean="0"/>
              <a:t>mengkilat</a:t>
            </a:r>
            <a:r>
              <a:rPr lang="en-US" baseline="0" dirty="0" smtClean="0"/>
              <a:t> </a:t>
            </a:r>
            <a:r>
              <a:rPr lang="en-US" baseline="0" dirty="0" err="1" smtClean="0"/>
              <a:t>dan</a:t>
            </a:r>
            <a:r>
              <a:rPr lang="en-US" baseline="0" dirty="0" smtClean="0"/>
              <a:t> </a:t>
            </a:r>
            <a:r>
              <a:rPr lang="en-US" baseline="0" dirty="0" err="1" smtClean="0"/>
              <a:t>memantulkan</a:t>
            </a:r>
            <a:r>
              <a:rPr lang="en-US" baseline="0" dirty="0" smtClean="0"/>
              <a:t> </a:t>
            </a:r>
            <a:r>
              <a:rPr lang="en-US" baseline="0" dirty="0" err="1" smtClean="0"/>
              <a:t>cahaya</a:t>
            </a:r>
            <a:r>
              <a:rPr lang="en-US" baseline="0" dirty="0" smtClean="0"/>
              <a:t> </a:t>
            </a:r>
            <a:r>
              <a:rPr lang="en-US" baseline="0" dirty="0" err="1" smtClean="0"/>
              <a:t>saat</a:t>
            </a:r>
            <a:r>
              <a:rPr lang="en-US" baseline="0" dirty="0" smtClean="0"/>
              <a:t> </a:t>
            </a:r>
            <a:r>
              <a:rPr lang="en-US" baseline="0" dirty="0" err="1" smtClean="0"/>
              <a:t>pemirsanya</a:t>
            </a:r>
            <a:r>
              <a:rPr lang="en-US" baseline="0" dirty="0" smtClean="0"/>
              <a:t> </a:t>
            </a:r>
            <a:r>
              <a:rPr lang="en-US" baseline="0" dirty="0" err="1" smtClean="0"/>
              <a:t>bergerak</a:t>
            </a:r>
            <a:r>
              <a:rPr lang="en-US" baseline="0" dirty="0" smtClean="0"/>
              <a:t> </a:t>
            </a:r>
            <a:r>
              <a:rPr lang="en-US" baseline="0" dirty="0" err="1" smtClean="0"/>
              <a:t>memutarinya</a:t>
            </a:r>
            <a:r>
              <a:rPr lang="en-US" baseline="0" dirty="0" smtClean="0"/>
              <a:t>, </a:t>
            </a:r>
            <a:r>
              <a:rPr lang="en-US" baseline="0" dirty="0" err="1" smtClean="0"/>
              <a:t>mereka</a:t>
            </a:r>
            <a:r>
              <a:rPr lang="en-US" baseline="0" dirty="0" smtClean="0"/>
              <a:t> </a:t>
            </a:r>
            <a:r>
              <a:rPr lang="en-US" baseline="0" dirty="0" err="1" smtClean="0"/>
              <a:t>akan</a:t>
            </a:r>
            <a:r>
              <a:rPr lang="en-US" baseline="0" dirty="0" smtClean="0"/>
              <a:t> </a:t>
            </a:r>
            <a:r>
              <a:rPr lang="en-US" baseline="0" dirty="0" err="1" smtClean="0"/>
              <a:t>merasakan</a:t>
            </a:r>
            <a:r>
              <a:rPr lang="en-US" baseline="0" dirty="0" smtClean="0"/>
              <a:t> </a:t>
            </a:r>
            <a:r>
              <a:rPr lang="en-US" baseline="0" dirty="0" err="1" smtClean="0"/>
              <a:t>sensasi</a:t>
            </a:r>
            <a:r>
              <a:rPr lang="en-US" baseline="0" dirty="0" smtClean="0"/>
              <a:t> </a:t>
            </a:r>
            <a:r>
              <a:rPr lang="en-US" baseline="0" dirty="0" err="1" smtClean="0"/>
              <a:t>burung</a:t>
            </a:r>
            <a:r>
              <a:rPr lang="en-US" baseline="0" dirty="0" smtClean="0"/>
              <a:t> </a:t>
            </a:r>
            <a:r>
              <a:rPr lang="en-US" baseline="0" dirty="0" err="1" smtClean="0"/>
              <a:t>saat</a:t>
            </a:r>
            <a:r>
              <a:rPr lang="en-US" baseline="0" dirty="0" smtClean="0"/>
              <a:t> </a:t>
            </a:r>
            <a:r>
              <a:rPr lang="en-US" baseline="0" dirty="0" err="1" smtClean="0"/>
              <a:t>terbang</a:t>
            </a:r>
            <a:r>
              <a:rPr lang="en-US" baseline="0" dirty="0" smtClean="0"/>
              <a:t> </a:t>
            </a:r>
            <a:r>
              <a:rPr lang="en-US" baseline="0" dirty="0" err="1" smtClean="0"/>
              <a:t>menjulang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67</a:t>
            </a:fld>
            <a:endParaRPr lang="en-US"/>
          </a:p>
        </p:txBody>
      </p:sp>
    </p:spTree>
    <p:extLst>
      <p:ext uri="{BB962C8B-B14F-4D97-AF65-F5344CB8AC3E}">
        <p14:creationId xmlns:p14="http://schemas.microsoft.com/office/powerpoint/2010/main" val="17213678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Semaking</a:t>
            </a:r>
            <a:r>
              <a:rPr lang="en-US" dirty="0" smtClean="0"/>
              <a:t> </a:t>
            </a:r>
            <a:r>
              <a:rPr lang="en-US" dirty="0" err="1" smtClean="0"/>
              <a:t>lebih</a:t>
            </a:r>
            <a:r>
              <a:rPr lang="en-US" dirty="0" smtClean="0"/>
              <a:t> </a:t>
            </a:r>
            <a:r>
              <a:rPr lang="en-US" dirty="0" err="1" smtClean="0"/>
              <a:t>sederhana</a:t>
            </a:r>
            <a:r>
              <a:rPr lang="en-US" dirty="0" smtClean="0"/>
              <a:t>, </a:t>
            </a:r>
            <a:r>
              <a:rPr lang="en-US" dirty="0" err="1" smtClean="0"/>
              <a:t>bersih</a:t>
            </a:r>
            <a:r>
              <a:rPr lang="en-US" dirty="0" smtClean="0"/>
              <a:t>, area </a:t>
            </a:r>
            <a:r>
              <a:rPr lang="en-US" dirty="0" err="1" smtClean="0"/>
              <a:t>dengan</a:t>
            </a:r>
            <a:r>
              <a:rPr lang="en-US" dirty="0" smtClean="0"/>
              <a:t> </a:t>
            </a:r>
            <a:r>
              <a:rPr lang="en-US" dirty="0" err="1" smtClean="0"/>
              <a:t>warna-warna</a:t>
            </a:r>
            <a:r>
              <a:rPr lang="en-US" dirty="0" smtClean="0"/>
              <a:t> </a:t>
            </a:r>
            <a:r>
              <a:rPr lang="en-US" dirty="0" err="1" smtClean="0"/>
              <a:t>kuat</a:t>
            </a:r>
            <a:r>
              <a:rPr lang="en-US" dirty="0" smtClean="0"/>
              <a:t> </a:t>
            </a:r>
            <a:r>
              <a:rPr lang="en-US" dirty="0" err="1" smtClean="0"/>
              <a:t>mendominasi</a:t>
            </a:r>
            <a:r>
              <a:rPr lang="en-US" baseline="0" dirty="0" smtClean="0"/>
              <a:t> canvas, </a:t>
            </a:r>
            <a:r>
              <a:rPr lang="en-US" baseline="0" dirty="0" err="1" smtClean="0"/>
              <a:t>dipisahkan</a:t>
            </a:r>
            <a:r>
              <a:rPr lang="en-US" baseline="0" dirty="0" smtClean="0"/>
              <a:t> </a:t>
            </a:r>
            <a:r>
              <a:rPr lang="en-US" baseline="0" dirty="0" err="1" smtClean="0"/>
              <a:t>dengan</a:t>
            </a:r>
            <a:r>
              <a:rPr lang="en-US" baseline="0" dirty="0" smtClean="0"/>
              <a:t> </a:t>
            </a:r>
            <a:r>
              <a:rPr lang="en-US" baseline="0" dirty="0" err="1" smtClean="0"/>
              <a:t>garis</a:t>
            </a:r>
            <a:r>
              <a:rPr lang="en-US" baseline="0" dirty="0" smtClean="0"/>
              <a:t> </a:t>
            </a:r>
            <a:r>
              <a:rPr lang="en-US" baseline="0" dirty="0" err="1" smtClean="0"/>
              <a:t>hitam</a:t>
            </a:r>
            <a:r>
              <a:rPr lang="en-US" baseline="0" dirty="0" smtClean="0"/>
              <a:t> </a:t>
            </a:r>
            <a:r>
              <a:rPr lang="en-US" baseline="0" dirty="0" err="1" smtClean="0"/>
              <a:t>tegas</a:t>
            </a:r>
            <a:r>
              <a:rPr lang="en-US" baseline="0" dirty="0" smtClean="0"/>
              <a:t> </a:t>
            </a:r>
            <a:r>
              <a:rPr lang="en-US" baseline="0" dirty="0" err="1" smtClean="0"/>
              <a:t>dan</a:t>
            </a:r>
            <a:r>
              <a:rPr lang="en-US" baseline="0" dirty="0" smtClean="0"/>
              <a:t> area </a:t>
            </a:r>
            <a:r>
              <a:rPr lang="en-US" baseline="0" dirty="0" err="1" smtClean="0"/>
              <a:t>putih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68</a:t>
            </a:fld>
            <a:endParaRPr lang="en-US"/>
          </a:p>
        </p:txBody>
      </p:sp>
    </p:spTree>
    <p:extLst>
      <p:ext uri="{BB962C8B-B14F-4D97-AF65-F5344CB8AC3E}">
        <p14:creationId xmlns:p14="http://schemas.microsoft.com/office/powerpoint/2010/main" val="3365109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Berkembangnya</a:t>
            </a:r>
            <a:r>
              <a:rPr lang="en-US" dirty="0" smtClean="0"/>
              <a:t> </a:t>
            </a:r>
            <a:r>
              <a:rPr lang="en-US" dirty="0" err="1" smtClean="0"/>
              <a:t>pergerakan</a:t>
            </a:r>
            <a:r>
              <a:rPr lang="en-US" dirty="0" smtClean="0"/>
              <a:t> Cubism</a:t>
            </a:r>
            <a:r>
              <a:rPr lang="en-US" baseline="0" dirty="0" smtClean="0"/>
              <a:t> </a:t>
            </a:r>
            <a:r>
              <a:rPr lang="en-US" baseline="0" dirty="0" err="1" smtClean="0"/>
              <a:t>mempengaruhi</a:t>
            </a:r>
            <a:r>
              <a:rPr lang="en-US" baseline="0" dirty="0" smtClean="0"/>
              <a:t> Mondrian </a:t>
            </a:r>
            <a:r>
              <a:rPr lang="en-US" baseline="0" dirty="0" err="1" smtClean="0"/>
              <a:t>untuk</a:t>
            </a:r>
            <a:r>
              <a:rPr lang="en-US" baseline="0" dirty="0" smtClean="0"/>
              <a:t> </a:t>
            </a:r>
            <a:r>
              <a:rPr lang="en-US" baseline="0" dirty="0" err="1" smtClean="0"/>
              <a:t>mulai</a:t>
            </a:r>
            <a:r>
              <a:rPr lang="en-US" baseline="0" dirty="0" smtClean="0"/>
              <a:t> </a:t>
            </a:r>
            <a:r>
              <a:rPr lang="en-US" baseline="0" dirty="0" err="1" smtClean="0"/>
              <a:t>mengsegmentasi</a:t>
            </a:r>
            <a:r>
              <a:rPr lang="en-US" baseline="0" dirty="0" smtClean="0"/>
              <a:t> </a:t>
            </a:r>
            <a:r>
              <a:rPr lang="en-US" baseline="0" dirty="0" err="1" smtClean="0"/>
              <a:t>dan</a:t>
            </a:r>
            <a:r>
              <a:rPr lang="en-US" baseline="0" dirty="0" smtClean="0"/>
              <a:t> </a:t>
            </a:r>
            <a:r>
              <a:rPr lang="en-US" baseline="0" dirty="0" err="1" smtClean="0"/>
              <a:t>semaking</a:t>
            </a:r>
            <a:r>
              <a:rPr lang="en-US" baseline="0" dirty="0" smtClean="0"/>
              <a:t> </a:t>
            </a:r>
            <a:r>
              <a:rPr lang="en-US" baseline="0" dirty="0" err="1" smtClean="0"/>
              <a:t>menyederhanakan</a:t>
            </a:r>
            <a:r>
              <a:rPr lang="en-US" baseline="0" dirty="0" smtClean="0"/>
              <a:t> </a:t>
            </a:r>
            <a:r>
              <a:rPr lang="en-US" baseline="0" dirty="0" err="1" smtClean="0"/>
              <a:t>bentuk</a:t>
            </a:r>
            <a:r>
              <a:rPr lang="en-US" baseline="0" dirty="0" smtClean="0"/>
              <a:t> </a:t>
            </a:r>
            <a:r>
              <a:rPr lang="en-US" baseline="0" dirty="0" err="1" smtClean="0"/>
              <a:t>alam</a:t>
            </a:r>
            <a:r>
              <a:rPr lang="en-US" baseline="0" dirty="0" smtClean="0"/>
              <a:t> </a:t>
            </a:r>
            <a:r>
              <a:rPr lang="en-US" baseline="0" dirty="0" err="1" smtClean="0"/>
              <a:t>menjadi</a:t>
            </a:r>
            <a:r>
              <a:rPr lang="en-US" baseline="0" dirty="0" smtClean="0"/>
              <a:t> </a:t>
            </a:r>
            <a:r>
              <a:rPr lang="en-US" baseline="0" dirty="0" err="1" smtClean="0"/>
              <a:t>bentuk-bentuk</a:t>
            </a:r>
            <a:r>
              <a:rPr lang="en-US" baseline="0" dirty="0" smtClean="0"/>
              <a:t> </a:t>
            </a:r>
            <a:r>
              <a:rPr lang="en-US" baseline="0" dirty="0" err="1" smtClean="0"/>
              <a:t>dasar</a:t>
            </a:r>
            <a:r>
              <a:rPr lang="en-US" baseline="0" dirty="0" smtClean="0"/>
              <a:t>.</a:t>
            </a:r>
          </a:p>
          <a:p>
            <a:r>
              <a:rPr lang="en-US" baseline="0" dirty="0" smtClean="0"/>
              <a:t>Horizontal rectangles and lines at the bottom.</a:t>
            </a:r>
          </a:p>
          <a:p>
            <a:endParaRPr lang="en-US" baseline="0" dirty="0" smtClean="0"/>
          </a:p>
        </p:txBody>
      </p:sp>
      <p:sp>
        <p:nvSpPr>
          <p:cNvPr id="4" name="Slide Number Placeholder 3"/>
          <p:cNvSpPr>
            <a:spLocks noGrp="1"/>
          </p:cNvSpPr>
          <p:nvPr>
            <p:ph type="sldNum" sz="quarter" idx="10"/>
          </p:nvPr>
        </p:nvSpPr>
        <p:spPr/>
        <p:txBody>
          <a:bodyPr/>
          <a:lstStyle/>
          <a:p>
            <a:fld id="{84BB9684-0BC5-7B4E-8963-4B775DEECD7E}" type="slidenum">
              <a:rPr lang="en-US" smtClean="0"/>
              <a:t>69</a:t>
            </a:fld>
            <a:endParaRPr lang="en-US"/>
          </a:p>
        </p:txBody>
      </p:sp>
    </p:spTree>
    <p:extLst>
      <p:ext uri="{BB962C8B-B14F-4D97-AF65-F5344CB8AC3E}">
        <p14:creationId xmlns:p14="http://schemas.microsoft.com/office/powerpoint/2010/main" val="946683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horizontal</a:t>
            </a:r>
            <a:r>
              <a:rPr lang="en-US" baseline="0" dirty="0" smtClean="0"/>
              <a:t> and vertical lines appeared. </a:t>
            </a:r>
            <a:r>
              <a:rPr lang="en-US" baseline="0" dirty="0" err="1" smtClean="0"/>
              <a:t>Disini</a:t>
            </a:r>
            <a:r>
              <a:rPr lang="en-US" baseline="0" dirty="0" smtClean="0"/>
              <a:t>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membuat</a:t>
            </a:r>
            <a:r>
              <a:rPr lang="en-US" baseline="0" dirty="0" smtClean="0"/>
              <a:t> </a:t>
            </a:r>
            <a:r>
              <a:rPr lang="en-US" baseline="0" dirty="0" err="1" smtClean="0"/>
              <a:t>abstraksi</a:t>
            </a:r>
            <a:r>
              <a:rPr lang="en-US" baseline="0" dirty="0" smtClean="0"/>
              <a:t> </a:t>
            </a:r>
            <a:r>
              <a:rPr lang="en-US" baseline="0" dirty="0" err="1" smtClean="0"/>
              <a:t>dari</a:t>
            </a:r>
            <a:r>
              <a:rPr lang="en-US" baseline="0" dirty="0" smtClean="0"/>
              <a:t> </a:t>
            </a:r>
            <a:r>
              <a:rPr lang="en-US" baseline="0" dirty="0" err="1" smtClean="0"/>
              <a:t>alam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70</a:t>
            </a:fld>
            <a:endParaRPr lang="en-US"/>
          </a:p>
        </p:txBody>
      </p:sp>
    </p:spTree>
    <p:extLst>
      <p:ext uri="{BB962C8B-B14F-4D97-AF65-F5344CB8AC3E}">
        <p14:creationId xmlns:p14="http://schemas.microsoft.com/office/powerpoint/2010/main" val="858426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Dada </a:t>
            </a:r>
            <a:r>
              <a:rPr lang="en-US" dirty="0" err="1" smtClean="0"/>
              <a:t>adalah</a:t>
            </a:r>
            <a:r>
              <a:rPr lang="en-US" dirty="0" smtClean="0"/>
              <a:t> </a:t>
            </a:r>
            <a:r>
              <a:rPr lang="en-US" dirty="0" err="1" smtClean="0"/>
              <a:t>gabungan</a:t>
            </a:r>
            <a:r>
              <a:rPr lang="en-US" dirty="0" smtClean="0"/>
              <a:t> </a:t>
            </a:r>
            <a:r>
              <a:rPr lang="en-US" dirty="0" err="1" smtClean="0"/>
              <a:t>dari</a:t>
            </a:r>
            <a:r>
              <a:rPr lang="en-US" dirty="0" smtClean="0"/>
              <a:t> </a:t>
            </a:r>
            <a:r>
              <a:rPr lang="en-US" dirty="0" err="1" smtClean="0"/>
              <a:t>pergerakan</a:t>
            </a:r>
            <a:r>
              <a:rPr lang="en-US" dirty="0" smtClean="0"/>
              <a:t> </a:t>
            </a:r>
            <a:r>
              <a:rPr lang="en-US" dirty="0" err="1" smtClean="0"/>
              <a:t>seni</a:t>
            </a:r>
            <a:r>
              <a:rPr lang="en-US" dirty="0" smtClean="0"/>
              <a:t> yang </a:t>
            </a:r>
            <a:r>
              <a:rPr lang="en-US" dirty="0" err="1" smtClean="0"/>
              <a:t>berkembang</a:t>
            </a:r>
            <a:r>
              <a:rPr lang="en-US" dirty="0" smtClean="0"/>
              <a:t> </a:t>
            </a:r>
            <a:r>
              <a:rPr lang="en-US" dirty="0" err="1" smtClean="0"/>
              <a:t>pada</a:t>
            </a:r>
            <a:r>
              <a:rPr lang="en-US" dirty="0" smtClean="0"/>
              <a:t> </a:t>
            </a:r>
            <a:r>
              <a:rPr lang="en-US" dirty="0" err="1" smtClean="0"/>
              <a:t>masa</a:t>
            </a:r>
            <a:r>
              <a:rPr lang="en-US" dirty="0" smtClean="0"/>
              <a:t> PDI </a:t>
            </a:r>
            <a:r>
              <a:rPr lang="en-US" dirty="0" err="1" smtClean="0"/>
              <a:t>sebagai</a:t>
            </a:r>
            <a:r>
              <a:rPr lang="en-US" dirty="0" smtClean="0"/>
              <a:t> </a:t>
            </a:r>
            <a:r>
              <a:rPr lang="en-US" dirty="0" err="1" smtClean="0"/>
              <a:t>protes</a:t>
            </a:r>
            <a:r>
              <a:rPr lang="en-US" dirty="0" smtClean="0"/>
              <a:t> </a:t>
            </a:r>
            <a:r>
              <a:rPr lang="en-US" dirty="0" err="1" smtClean="0"/>
              <a:t>terhadap</a:t>
            </a:r>
            <a:r>
              <a:rPr lang="en-US" dirty="0" smtClean="0"/>
              <a:t> </a:t>
            </a:r>
            <a:r>
              <a:rPr lang="en-US" dirty="0" err="1" smtClean="0"/>
              <a:t>paham</a:t>
            </a:r>
            <a:r>
              <a:rPr lang="en-US" dirty="0" smtClean="0"/>
              <a:t> </a:t>
            </a:r>
            <a:r>
              <a:rPr lang="en-US" dirty="0" err="1" smtClean="0"/>
              <a:t>borjuis</a:t>
            </a:r>
            <a:r>
              <a:rPr lang="en-US" dirty="0" smtClean="0"/>
              <a:t> </a:t>
            </a:r>
            <a:r>
              <a:rPr lang="en-US" dirty="0" err="1" smtClean="0"/>
              <a:t>dan</a:t>
            </a:r>
            <a:r>
              <a:rPr lang="en-US" dirty="0" smtClean="0"/>
              <a:t> </a:t>
            </a:r>
            <a:r>
              <a:rPr lang="en-US" dirty="0" err="1" smtClean="0"/>
              <a:t>kekerasan</a:t>
            </a:r>
            <a:r>
              <a:rPr lang="en-US" dirty="0" smtClean="0"/>
              <a:t> </a:t>
            </a:r>
            <a:r>
              <a:rPr lang="en-US" dirty="0" err="1" smtClean="0"/>
              <a:t>perang</a:t>
            </a:r>
            <a:r>
              <a:rPr lang="en-US" dirty="0" smtClean="0"/>
              <a:t>. </a:t>
            </a:r>
            <a:r>
              <a:rPr lang="en-US" dirty="0" err="1" smtClean="0"/>
              <a:t>Tujuan</a:t>
            </a:r>
            <a:r>
              <a:rPr lang="en-US" dirty="0" smtClean="0"/>
              <a:t> </a:t>
            </a:r>
            <a:r>
              <a:rPr lang="en-US" dirty="0" err="1" smtClean="0"/>
              <a:t>Dadais</a:t>
            </a:r>
            <a:r>
              <a:rPr lang="en-US" dirty="0" smtClean="0"/>
              <a:t> </a:t>
            </a:r>
            <a:r>
              <a:rPr lang="en-US" dirty="0" err="1" smtClean="0"/>
              <a:t>adalah</a:t>
            </a:r>
            <a:r>
              <a:rPr lang="en-US" dirty="0" smtClean="0"/>
              <a:t> </a:t>
            </a:r>
            <a:r>
              <a:rPr lang="en-US" dirty="0" err="1" smtClean="0"/>
              <a:t>menghancurkan</a:t>
            </a:r>
            <a:r>
              <a:rPr lang="en-US" dirty="0" smtClean="0"/>
              <a:t> </a:t>
            </a:r>
            <a:r>
              <a:rPr lang="en-US" dirty="0" err="1" smtClean="0"/>
              <a:t>norma-norma</a:t>
            </a:r>
            <a:r>
              <a:rPr lang="en-US" dirty="0" smtClean="0"/>
              <a:t> </a:t>
            </a:r>
            <a:r>
              <a:rPr lang="en-US" dirty="0" err="1" smtClean="0"/>
              <a:t>tradisional</a:t>
            </a:r>
            <a:r>
              <a:rPr lang="en-US" dirty="0" smtClean="0"/>
              <a:t> </a:t>
            </a:r>
            <a:r>
              <a:rPr lang="en-US" dirty="0" err="1" smtClean="0"/>
              <a:t>dan</a:t>
            </a:r>
            <a:r>
              <a:rPr lang="en-US" dirty="0" smtClean="0"/>
              <a:t> </a:t>
            </a:r>
            <a:r>
              <a:rPr lang="en-US" dirty="0" err="1" smtClean="0"/>
              <a:t>membentuk</a:t>
            </a:r>
            <a:r>
              <a:rPr lang="en-US" dirty="0" smtClean="0"/>
              <a:t> </a:t>
            </a:r>
            <a:r>
              <a:rPr lang="en-US" dirty="0" err="1" smtClean="0"/>
              <a:t>dunia</a:t>
            </a:r>
            <a:r>
              <a:rPr lang="en-US" baseline="0" dirty="0" smtClean="0"/>
              <a:t> </a:t>
            </a:r>
            <a:r>
              <a:rPr lang="en-US" baseline="0" dirty="0" err="1" smtClean="0"/>
              <a:t>seni</a:t>
            </a:r>
            <a:r>
              <a:rPr lang="en-US" baseline="0" dirty="0" smtClean="0"/>
              <a:t> </a:t>
            </a:r>
            <a:r>
              <a:rPr lang="en-US" baseline="0" dirty="0" err="1" smtClean="0"/>
              <a:t>baru</a:t>
            </a:r>
            <a:r>
              <a:rPr lang="en-US" baseline="0" dirty="0" smtClean="0"/>
              <a:t> </a:t>
            </a:r>
            <a:r>
              <a:rPr lang="en-US" baseline="0" dirty="0" err="1" smtClean="0"/>
              <a:t>untuk</a:t>
            </a:r>
            <a:r>
              <a:rPr lang="en-US" baseline="0" dirty="0" smtClean="0"/>
              <a:t> </a:t>
            </a:r>
            <a:r>
              <a:rPr lang="en-US" baseline="0" dirty="0" err="1" smtClean="0"/>
              <a:t>menggantikan</a:t>
            </a:r>
            <a:r>
              <a:rPr lang="en-US" baseline="0" dirty="0" smtClean="0"/>
              <a:t> yang lama. Dada </a:t>
            </a:r>
            <a:r>
              <a:rPr lang="en-US" baseline="0" dirty="0" err="1" smtClean="0"/>
              <a:t>dimulai</a:t>
            </a:r>
            <a:r>
              <a:rPr lang="en-US" baseline="0" dirty="0" smtClean="0"/>
              <a:t> </a:t>
            </a:r>
            <a:r>
              <a:rPr lang="en-US" baseline="0" dirty="0" err="1" smtClean="0"/>
              <a:t>ditahun</a:t>
            </a:r>
            <a:r>
              <a:rPr lang="en-US" baseline="0" dirty="0" smtClean="0"/>
              <a:t> 1916 di Zurich </a:t>
            </a:r>
            <a:r>
              <a:rPr lang="en-US" baseline="0" dirty="0" err="1" smtClean="0"/>
              <a:t>saat</a:t>
            </a:r>
            <a:r>
              <a:rPr lang="en-US" baseline="0" dirty="0" smtClean="0"/>
              <a:t> </a:t>
            </a:r>
            <a:r>
              <a:rPr lang="en-US" baseline="0" dirty="0" err="1" smtClean="0"/>
              <a:t>seorang</a:t>
            </a:r>
            <a:r>
              <a:rPr lang="en-US" baseline="0" dirty="0" smtClean="0"/>
              <a:t> </a:t>
            </a:r>
            <a:r>
              <a:rPr lang="en-US" baseline="0" dirty="0" err="1" smtClean="0"/>
              <a:t>aktor</a:t>
            </a:r>
            <a:r>
              <a:rPr lang="en-US" baseline="0" dirty="0" smtClean="0"/>
              <a:t>, </a:t>
            </a:r>
            <a:r>
              <a:rPr lang="en-US" baseline="0" dirty="0" err="1" smtClean="0"/>
              <a:t>musisi</a:t>
            </a:r>
            <a:r>
              <a:rPr lang="en-US" baseline="0" dirty="0" smtClean="0"/>
              <a:t> </a:t>
            </a:r>
            <a:r>
              <a:rPr lang="en-US" baseline="0" dirty="0" err="1" smtClean="0"/>
              <a:t>dan</a:t>
            </a:r>
            <a:r>
              <a:rPr lang="en-US" baseline="0" dirty="0" smtClean="0"/>
              <a:t> </a:t>
            </a:r>
            <a:r>
              <a:rPr lang="en-US" baseline="0" dirty="0" err="1" smtClean="0"/>
              <a:t>pelaku</a:t>
            </a:r>
            <a:r>
              <a:rPr lang="en-US" baseline="0" dirty="0" smtClean="0"/>
              <a:t> </a:t>
            </a:r>
            <a:r>
              <a:rPr lang="en-US" baseline="0" dirty="0" err="1" smtClean="0"/>
              <a:t>teater</a:t>
            </a:r>
            <a:r>
              <a:rPr lang="en-US" baseline="0" dirty="0" smtClean="0"/>
              <a:t> </a:t>
            </a:r>
            <a:r>
              <a:rPr lang="en-US" baseline="0" dirty="0" err="1" smtClean="0"/>
              <a:t>asal</a:t>
            </a:r>
            <a:r>
              <a:rPr lang="en-US" baseline="0" dirty="0" smtClean="0"/>
              <a:t> </a:t>
            </a:r>
            <a:r>
              <a:rPr lang="en-US" baseline="0" dirty="0" err="1" smtClean="0"/>
              <a:t>Jerman</a:t>
            </a:r>
            <a:r>
              <a:rPr lang="en-US" baseline="0" dirty="0" smtClean="0"/>
              <a:t>, Hugo Ball, </a:t>
            </a:r>
            <a:r>
              <a:rPr lang="en-US" baseline="0" dirty="0" err="1" smtClean="0"/>
              <a:t>mendirikan</a:t>
            </a:r>
            <a:r>
              <a:rPr lang="en-US" baseline="0" dirty="0" smtClean="0"/>
              <a:t> </a:t>
            </a:r>
            <a:r>
              <a:rPr lang="en-US" baseline="0" dirty="0" err="1" smtClean="0"/>
              <a:t>sebuah</a:t>
            </a:r>
            <a:r>
              <a:rPr lang="en-US" baseline="0" dirty="0" smtClean="0"/>
              <a:t> music hall </a:t>
            </a:r>
            <a:r>
              <a:rPr lang="en-US" baseline="0" dirty="0" err="1" smtClean="0"/>
              <a:t>bernama</a:t>
            </a:r>
            <a:r>
              <a:rPr lang="en-US" baseline="0" dirty="0" smtClean="0"/>
              <a:t> Cabaret Voltaire. </a:t>
            </a:r>
            <a:r>
              <a:rPr lang="en-US" baseline="0" dirty="0" err="1" smtClean="0"/>
              <a:t>Mereka</a:t>
            </a:r>
            <a:r>
              <a:rPr lang="en-US" baseline="0" dirty="0" smtClean="0"/>
              <a:t> </a:t>
            </a:r>
            <a:r>
              <a:rPr lang="en-US" baseline="0" dirty="0" err="1" smtClean="0"/>
              <a:t>memilih</a:t>
            </a:r>
            <a:r>
              <a:rPr lang="en-US" baseline="0" dirty="0" smtClean="0"/>
              <a:t> </a:t>
            </a:r>
            <a:r>
              <a:rPr lang="en-US" baseline="0" dirty="0" err="1" smtClean="0"/>
              <a:t>nama</a:t>
            </a:r>
            <a:r>
              <a:rPr lang="en-US" baseline="0" dirty="0" smtClean="0"/>
              <a:t> Dada – yang </a:t>
            </a:r>
            <a:r>
              <a:rPr lang="en-US" baseline="0" dirty="0" err="1" smtClean="0"/>
              <a:t>dalam</a:t>
            </a:r>
            <a:r>
              <a:rPr lang="en-US" baseline="0" dirty="0" smtClean="0"/>
              <a:t> </a:t>
            </a:r>
            <a:r>
              <a:rPr lang="en-US" baseline="0" dirty="0" err="1" smtClean="0"/>
              <a:t>bahasa</a:t>
            </a:r>
            <a:r>
              <a:rPr lang="en-US" baseline="0" dirty="0" smtClean="0"/>
              <a:t> </a:t>
            </a:r>
            <a:r>
              <a:rPr lang="en-US" baseline="0" dirty="0" err="1" smtClean="0"/>
              <a:t>Perancis</a:t>
            </a:r>
            <a:r>
              <a:rPr lang="en-US" baseline="0" dirty="0" smtClean="0"/>
              <a:t> </a:t>
            </a:r>
            <a:r>
              <a:rPr lang="en-US" baseline="0" dirty="0" err="1" smtClean="0"/>
              <a:t>berarti</a:t>
            </a:r>
            <a:r>
              <a:rPr lang="en-US" baseline="0" dirty="0" smtClean="0"/>
              <a:t> “hobby horse” – </a:t>
            </a:r>
            <a:r>
              <a:rPr lang="en-US" baseline="0" dirty="0" err="1" smtClean="0"/>
              <a:t>secara</a:t>
            </a:r>
            <a:r>
              <a:rPr lang="en-US" baseline="0" dirty="0" smtClean="0"/>
              <a:t> </a:t>
            </a:r>
            <a:r>
              <a:rPr lang="en-US" baseline="0" dirty="0" err="1" smtClean="0"/>
              <a:t>asal</a:t>
            </a:r>
            <a:r>
              <a:rPr lang="en-US" baseline="0" dirty="0" smtClean="0"/>
              <a:t> </a:t>
            </a:r>
            <a:r>
              <a:rPr lang="en-US" baseline="0" dirty="0" err="1" smtClean="0"/>
              <a:t>dari</a:t>
            </a:r>
            <a:r>
              <a:rPr lang="en-US" baseline="0" dirty="0" smtClean="0"/>
              <a:t> </a:t>
            </a:r>
            <a:r>
              <a:rPr lang="en-US" baseline="0" dirty="0" err="1" smtClean="0"/>
              <a:t>sebuah</a:t>
            </a:r>
            <a:r>
              <a:rPr lang="en-US" baseline="0" dirty="0" smtClean="0"/>
              <a:t> </a:t>
            </a:r>
            <a:r>
              <a:rPr lang="en-US" baseline="0" dirty="0" err="1" smtClean="0"/>
              <a:t>kamus</a:t>
            </a:r>
            <a:r>
              <a:rPr lang="en-US" baseline="0" dirty="0" smtClean="0"/>
              <a:t>. Para </a:t>
            </a:r>
            <a:r>
              <a:rPr lang="en-US" baseline="0" dirty="0" err="1" smtClean="0"/>
              <a:t>Dadais</a:t>
            </a:r>
            <a:r>
              <a:rPr lang="en-US" baseline="0" dirty="0" smtClean="0"/>
              <a:t> </a:t>
            </a:r>
            <a:r>
              <a:rPr lang="en-US" baseline="0" dirty="0" err="1" smtClean="0"/>
              <a:t>dengan</a:t>
            </a:r>
            <a:r>
              <a:rPr lang="en-US" baseline="0" dirty="0" smtClean="0"/>
              <a:t> </a:t>
            </a:r>
            <a:r>
              <a:rPr lang="en-US" baseline="0" dirty="0" err="1" smtClean="0"/>
              <a:t>gamblang</a:t>
            </a:r>
            <a:r>
              <a:rPr lang="en-US" baseline="0" dirty="0" smtClean="0"/>
              <a:t> </a:t>
            </a:r>
            <a:r>
              <a:rPr lang="en-US" baseline="0" dirty="0" err="1" smtClean="0"/>
              <a:t>menentang</a:t>
            </a:r>
            <a:r>
              <a:rPr lang="en-US" baseline="0" dirty="0" smtClean="0"/>
              <a:t> </a:t>
            </a:r>
            <a:r>
              <a:rPr lang="en-US" baseline="0" dirty="0" err="1" smtClean="0"/>
              <a:t>tradisi</a:t>
            </a:r>
            <a:r>
              <a:rPr lang="en-US" baseline="0" dirty="0" smtClean="0"/>
              <a:t> </a:t>
            </a:r>
            <a:r>
              <a:rPr lang="en-US" baseline="0" dirty="0" err="1" smtClean="0"/>
              <a:t>dan</a:t>
            </a:r>
            <a:r>
              <a:rPr lang="en-US" baseline="0" dirty="0" smtClean="0"/>
              <a:t> </a:t>
            </a:r>
            <a:r>
              <a:rPr lang="en-US" baseline="0" dirty="0" err="1" smtClean="0"/>
              <a:t>berupaya</a:t>
            </a:r>
            <a:r>
              <a:rPr lang="en-US" baseline="0" dirty="0" smtClean="0"/>
              <a:t> </a:t>
            </a:r>
            <a:r>
              <a:rPr lang="en-US" baseline="0" dirty="0" err="1" smtClean="0"/>
              <a:t>untuk</a:t>
            </a:r>
            <a:r>
              <a:rPr lang="en-US" baseline="0" dirty="0" smtClean="0"/>
              <a:t> </a:t>
            </a:r>
            <a:r>
              <a:rPr lang="en-US" baseline="0" dirty="0" err="1" smtClean="0"/>
              <a:t>mengguncang</a:t>
            </a:r>
            <a:r>
              <a:rPr lang="en-US" baseline="0" dirty="0" smtClean="0"/>
              <a:t> </a:t>
            </a:r>
            <a:r>
              <a:rPr lang="en-US" baseline="0" dirty="0" err="1" smtClean="0"/>
              <a:t>pemirsanya</a:t>
            </a:r>
            <a:r>
              <a:rPr lang="en-US" baseline="0" dirty="0" smtClean="0"/>
              <a:t>. </a:t>
            </a:r>
            <a:r>
              <a:rPr lang="en-US" baseline="0" dirty="0" err="1" smtClean="0"/>
              <a:t>Mereka</a:t>
            </a:r>
            <a:r>
              <a:rPr lang="en-US" baseline="0" dirty="0" smtClean="0"/>
              <a:t> </a:t>
            </a:r>
            <a:r>
              <a:rPr lang="en-US" baseline="0" dirty="0" err="1" smtClean="0"/>
              <a:t>membuat</a:t>
            </a:r>
            <a:r>
              <a:rPr lang="en-US" baseline="0" dirty="0" smtClean="0"/>
              <a:t>, </a:t>
            </a:r>
            <a:r>
              <a:rPr lang="en-US" baseline="0" dirty="0" err="1" smtClean="0"/>
              <a:t>mencetak</a:t>
            </a:r>
            <a:r>
              <a:rPr lang="en-US" baseline="0" dirty="0" smtClean="0"/>
              <a:t>, </a:t>
            </a:r>
            <a:r>
              <a:rPr lang="en-US" baseline="0" dirty="0" err="1" smtClean="0"/>
              <a:t>dan</a:t>
            </a:r>
            <a:r>
              <a:rPr lang="en-US" baseline="0" dirty="0" smtClean="0"/>
              <a:t> </a:t>
            </a:r>
            <a:r>
              <a:rPr lang="en-US" baseline="0" dirty="0" err="1" smtClean="0"/>
              <a:t>mempertontonkan</a:t>
            </a:r>
            <a:r>
              <a:rPr lang="en-US" baseline="0" dirty="0" smtClean="0"/>
              <a:t> </a:t>
            </a:r>
            <a:r>
              <a:rPr lang="en-US" baseline="0" dirty="0" err="1" smtClean="0"/>
              <a:t>karya</a:t>
            </a:r>
            <a:r>
              <a:rPr lang="en-US" baseline="0" dirty="0" smtClean="0"/>
              <a:t> </a:t>
            </a:r>
            <a:r>
              <a:rPr lang="en-US" baseline="0" dirty="0" err="1" smtClean="0"/>
              <a:t>mereka</a:t>
            </a:r>
            <a:r>
              <a:rPr lang="en-US" baseline="0" dirty="0" smtClean="0"/>
              <a:t> </a:t>
            </a:r>
            <a:r>
              <a:rPr lang="en-US" baseline="0" dirty="0" err="1" smtClean="0"/>
              <a:t>dengan</a:t>
            </a:r>
            <a:r>
              <a:rPr lang="en-US" baseline="0" dirty="0" smtClean="0"/>
              <a:t> </a:t>
            </a:r>
            <a:r>
              <a:rPr lang="en-US" baseline="0" dirty="0" err="1" smtClean="0"/>
              <a:t>tujuan</a:t>
            </a:r>
            <a:r>
              <a:rPr lang="en-US" baseline="0" dirty="0" smtClean="0"/>
              <a:t> </a:t>
            </a:r>
            <a:r>
              <a:rPr lang="en-US" baseline="0" dirty="0" err="1" smtClean="0"/>
              <a:t>mengejutkan</a:t>
            </a:r>
            <a:r>
              <a:rPr lang="en-US" baseline="0" dirty="0" smtClean="0"/>
              <a:t> </a:t>
            </a:r>
            <a:r>
              <a:rPr lang="en-US" baseline="0" dirty="0" err="1" smtClean="0"/>
              <a:t>pemirsa</a:t>
            </a:r>
            <a:r>
              <a:rPr lang="en-US" baseline="0" dirty="0" smtClean="0"/>
              <a:t>. Hugo Ball, </a:t>
            </a:r>
            <a:r>
              <a:rPr lang="en-US" baseline="0" dirty="0" err="1" smtClean="0"/>
              <a:t>misalnya</a:t>
            </a:r>
            <a:r>
              <a:rPr lang="en-US" baseline="0" dirty="0" smtClean="0"/>
              <a:t>, </a:t>
            </a:r>
            <a:r>
              <a:rPr lang="en-US" baseline="0" dirty="0" err="1" smtClean="0"/>
              <a:t>menggunakan</a:t>
            </a:r>
            <a:r>
              <a:rPr lang="en-US" baseline="0" dirty="0" smtClean="0"/>
              <a:t> </a:t>
            </a:r>
            <a:r>
              <a:rPr lang="en-US" baseline="0" dirty="0" err="1" smtClean="0"/>
              <a:t>puisi</a:t>
            </a:r>
            <a:r>
              <a:rPr lang="en-US" baseline="0" dirty="0" smtClean="0"/>
              <a:t> </a:t>
            </a:r>
            <a:r>
              <a:rPr lang="en-US" baseline="0" dirty="0" err="1" smtClean="0"/>
              <a:t>dalam</a:t>
            </a:r>
            <a:r>
              <a:rPr lang="en-US" baseline="0" dirty="0" smtClean="0"/>
              <a:t> </a:t>
            </a:r>
            <a:r>
              <a:rPr lang="en-US" baseline="0" dirty="0" err="1" smtClean="0"/>
              <a:t>pertunjukkannya</a:t>
            </a:r>
            <a:r>
              <a:rPr lang="en-US" baseline="0" dirty="0" smtClean="0"/>
              <a:t>. </a:t>
            </a:r>
            <a:r>
              <a:rPr lang="en-US" baseline="0" dirty="0" err="1" smtClean="0"/>
              <a:t>Dia</a:t>
            </a:r>
            <a:r>
              <a:rPr lang="en-US" baseline="0" dirty="0" smtClean="0"/>
              <a:t> </a:t>
            </a:r>
            <a:r>
              <a:rPr lang="en-US" baseline="0" dirty="0" err="1" smtClean="0"/>
              <a:t>akan</a:t>
            </a:r>
            <a:r>
              <a:rPr lang="en-US" baseline="0" dirty="0" smtClean="0"/>
              <a:t> </a:t>
            </a:r>
            <a:r>
              <a:rPr lang="en-US" baseline="0" dirty="0" err="1" smtClean="0"/>
              <a:t>mengepak-ngepakkan</a:t>
            </a:r>
            <a:r>
              <a:rPr lang="en-US" baseline="0" dirty="0" smtClean="0"/>
              <a:t> </a:t>
            </a:r>
            <a:r>
              <a:rPr lang="en-US" baseline="0" dirty="0" err="1" smtClean="0"/>
              <a:t>sayapnya</a:t>
            </a:r>
            <a:r>
              <a:rPr lang="en-US" baseline="0" dirty="0" smtClean="0"/>
              <a:t>  </a:t>
            </a:r>
            <a:r>
              <a:rPr lang="en-US" baseline="0" dirty="0" err="1" smtClean="0"/>
              <a:t>pada</a:t>
            </a:r>
            <a:r>
              <a:rPr lang="en-US" baseline="0" dirty="0" smtClean="0"/>
              <a:t> </a:t>
            </a:r>
            <a:r>
              <a:rPr lang="en-US" baseline="0" dirty="0" err="1" smtClean="0"/>
              <a:t>momen-momen</a:t>
            </a:r>
            <a:r>
              <a:rPr lang="en-US" baseline="0" dirty="0" smtClean="0"/>
              <a:t> </a:t>
            </a:r>
            <a:r>
              <a:rPr lang="en-US" baseline="0" dirty="0" err="1" smtClean="0"/>
              <a:t>tak</a:t>
            </a:r>
            <a:r>
              <a:rPr lang="en-US" baseline="0" dirty="0" smtClean="0"/>
              <a:t> </a:t>
            </a:r>
            <a:r>
              <a:rPr lang="en-US" baseline="0" dirty="0" err="1" smtClean="0"/>
              <a:t>tentu</a:t>
            </a:r>
            <a:r>
              <a:rPr lang="en-US" baseline="0" dirty="0" smtClean="0"/>
              <a:t> </a:t>
            </a:r>
            <a:r>
              <a:rPr lang="en-US" baseline="0" dirty="0" err="1" smtClean="0"/>
              <a:t>saat</a:t>
            </a:r>
            <a:r>
              <a:rPr lang="en-US" baseline="0" dirty="0" smtClean="0"/>
              <a:t> </a:t>
            </a:r>
            <a:r>
              <a:rPr lang="en-US" baseline="0" dirty="0" err="1" smtClean="0"/>
              <a:t>mendeklamasikan</a:t>
            </a:r>
            <a:r>
              <a:rPr lang="en-US" baseline="0" dirty="0" smtClean="0"/>
              <a:t> </a:t>
            </a:r>
            <a:r>
              <a:rPr lang="en-US" baseline="0" dirty="0" err="1" smtClean="0"/>
              <a:t>puisi</a:t>
            </a:r>
            <a:r>
              <a:rPr lang="en-US" baseline="0" dirty="0" smtClean="0"/>
              <a:t> </a:t>
            </a:r>
            <a:r>
              <a:rPr lang="en-US" baseline="0" dirty="0" err="1" smtClean="0"/>
              <a:t>dalam</a:t>
            </a:r>
            <a:r>
              <a:rPr lang="en-US" baseline="0" dirty="0" smtClean="0"/>
              <a:t> </a:t>
            </a:r>
            <a:r>
              <a:rPr lang="en-US" baseline="0" dirty="0" err="1" smtClean="0"/>
              <a:t>gaya</a:t>
            </a:r>
            <a:r>
              <a:rPr lang="en-US" baseline="0" dirty="0" smtClean="0"/>
              <a:t> </a:t>
            </a:r>
            <a:r>
              <a:rPr lang="en-US" baseline="0" dirty="0" err="1" smtClean="0"/>
              <a:t>tata</a:t>
            </a:r>
            <a:r>
              <a:rPr lang="en-US" baseline="0" dirty="0" smtClean="0"/>
              <a:t> </a:t>
            </a:r>
            <a:r>
              <a:rPr lang="en-US" baseline="0" dirty="0" err="1" smtClean="0"/>
              <a:t>kebaktian</a:t>
            </a:r>
            <a:r>
              <a:rPr lang="en-US" baseline="0" dirty="0" smtClean="0"/>
              <a:t> </a:t>
            </a:r>
            <a:r>
              <a:rPr lang="en-US" baseline="0" dirty="0" err="1" smtClean="0"/>
              <a:t>Katolik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71</a:t>
            </a:fld>
            <a:endParaRPr lang="en-US"/>
          </a:p>
        </p:txBody>
      </p:sp>
    </p:spTree>
    <p:extLst>
      <p:ext uri="{BB962C8B-B14F-4D97-AF65-F5344CB8AC3E}">
        <p14:creationId xmlns:p14="http://schemas.microsoft.com/office/powerpoint/2010/main" val="419942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 yang </a:t>
            </a:r>
            <a:r>
              <a:rPr lang="en-US" dirty="0" err="1" smtClean="0"/>
              <a:t>mengusulkan</a:t>
            </a:r>
            <a:r>
              <a:rPr lang="en-US" dirty="0" smtClean="0"/>
              <a:t> </a:t>
            </a:r>
            <a:r>
              <a:rPr lang="en-US" dirty="0" err="1" smtClean="0"/>
              <a:t>bahwa</a:t>
            </a:r>
            <a:r>
              <a:rPr lang="en-US" dirty="0" smtClean="0"/>
              <a:t> </a:t>
            </a:r>
            <a:r>
              <a:rPr lang="en-US" dirty="0" err="1" smtClean="0"/>
              <a:t>figur</a:t>
            </a:r>
            <a:r>
              <a:rPr lang="en-US" dirty="0" smtClean="0"/>
              <a:t> </a:t>
            </a:r>
            <a:r>
              <a:rPr lang="en-US" dirty="0" err="1" smtClean="0"/>
              <a:t>Collosus</a:t>
            </a:r>
            <a:r>
              <a:rPr lang="en-US" dirty="0" smtClean="0"/>
              <a:t> </a:t>
            </a:r>
            <a:r>
              <a:rPr lang="en-US" dirty="0" err="1" smtClean="0"/>
              <a:t>adalah</a:t>
            </a:r>
            <a:r>
              <a:rPr lang="en-US" dirty="0" smtClean="0"/>
              <a:t> </a:t>
            </a:r>
            <a:r>
              <a:rPr lang="en-US" dirty="0" err="1" smtClean="0"/>
              <a:t>penjaga</a:t>
            </a:r>
            <a:r>
              <a:rPr lang="en-US" dirty="0" smtClean="0"/>
              <a:t> </a:t>
            </a:r>
            <a:r>
              <a:rPr lang="en-US" dirty="0" err="1" smtClean="0"/>
              <a:t>Spanyol</a:t>
            </a:r>
            <a:r>
              <a:rPr lang="en-US" dirty="0" smtClean="0"/>
              <a:t>, </a:t>
            </a:r>
            <a:r>
              <a:rPr lang="en-US" dirty="0" err="1" smtClean="0"/>
              <a:t>terinspirasi</a:t>
            </a:r>
            <a:r>
              <a:rPr lang="en-US" dirty="0" smtClean="0"/>
              <a:t> </a:t>
            </a:r>
            <a:r>
              <a:rPr lang="en-US" dirty="0" err="1" smtClean="0"/>
              <a:t>oleh</a:t>
            </a:r>
            <a:r>
              <a:rPr lang="en-US" dirty="0" smtClean="0"/>
              <a:t> </a:t>
            </a:r>
            <a:r>
              <a:rPr lang="en-US" dirty="0" err="1" smtClean="0"/>
              <a:t>sebuah</a:t>
            </a:r>
            <a:r>
              <a:rPr lang="en-US" baseline="0" dirty="0" smtClean="0"/>
              <a:t> </a:t>
            </a:r>
            <a:r>
              <a:rPr lang="en-US" baseline="0" dirty="0" err="1" smtClean="0"/>
              <a:t>syair</a:t>
            </a:r>
            <a:r>
              <a:rPr lang="en-US" baseline="0" dirty="0" smtClean="0"/>
              <a:t> </a:t>
            </a:r>
            <a:r>
              <a:rPr lang="en-US" baseline="0" dirty="0" err="1" smtClean="0"/>
              <a:t>patriotis</a:t>
            </a:r>
            <a:r>
              <a:rPr lang="en-US" baseline="0" dirty="0" smtClean="0"/>
              <a:t> </a:t>
            </a:r>
            <a:r>
              <a:rPr lang="en-US" baseline="0" dirty="0" err="1" smtClean="0"/>
              <a:t>dari</a:t>
            </a:r>
            <a:r>
              <a:rPr lang="en-US" baseline="0" dirty="0" smtClean="0"/>
              <a:t> </a:t>
            </a:r>
            <a:r>
              <a:rPr lang="en-US" baseline="0" dirty="0" err="1" smtClean="0"/>
              <a:t>masanya</a:t>
            </a:r>
            <a:r>
              <a:rPr lang="en-US" baseline="0" dirty="0" smtClean="0"/>
              <a:t>.</a:t>
            </a:r>
          </a:p>
          <a:p>
            <a:endParaRPr lang="en-US" baseline="0" dirty="0" smtClean="0"/>
          </a:p>
          <a:p>
            <a:r>
              <a:rPr lang="en-US" baseline="0" dirty="0" err="1" smtClean="0"/>
              <a:t>Pencahayaan</a:t>
            </a:r>
            <a:r>
              <a:rPr lang="en-US" baseline="0" dirty="0" smtClean="0"/>
              <a:t> yang </a:t>
            </a:r>
            <a:r>
              <a:rPr lang="en-US" baseline="0" dirty="0" err="1" smtClean="0"/>
              <a:t>tidak</a:t>
            </a:r>
            <a:r>
              <a:rPr lang="en-US" baseline="0" dirty="0" smtClean="0"/>
              <a:t> </a:t>
            </a:r>
            <a:r>
              <a:rPr lang="en-US" baseline="0" dirty="0" err="1" smtClean="0"/>
              <a:t>sesuai</a:t>
            </a:r>
            <a:r>
              <a:rPr lang="en-US" baseline="0" dirty="0" smtClean="0"/>
              <a:t> </a:t>
            </a:r>
            <a:r>
              <a:rPr lang="en-US" baseline="0" dirty="0" err="1" smtClean="0"/>
              <a:t>kenyataan</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mempunyai</a:t>
            </a:r>
            <a:r>
              <a:rPr lang="en-US" baseline="0" dirty="0" smtClean="0"/>
              <a:t> setting </a:t>
            </a:r>
            <a:r>
              <a:rPr lang="en-US" baseline="0" dirty="0" err="1" smtClean="0"/>
              <a:t>suasana</a:t>
            </a:r>
            <a:r>
              <a:rPr lang="en-US" baseline="0" dirty="0" smtClean="0"/>
              <a:t> </a:t>
            </a:r>
            <a:r>
              <a:rPr lang="en-US" baseline="0" dirty="0" err="1" smtClean="0"/>
              <a:t>malam</a:t>
            </a:r>
            <a:r>
              <a:rPr lang="en-US" baseline="0" dirty="0" smtClean="0"/>
              <a:t> yang </a:t>
            </a:r>
            <a:r>
              <a:rPr lang="en-US" baseline="0" dirty="0" err="1" smtClean="0"/>
              <a:t>mencekam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a:t>
            </a:fld>
            <a:endParaRPr lang="en-US"/>
          </a:p>
        </p:txBody>
      </p:sp>
    </p:spTree>
    <p:extLst>
      <p:ext uri="{BB962C8B-B14F-4D97-AF65-F5344CB8AC3E}">
        <p14:creationId xmlns:p14="http://schemas.microsoft.com/office/powerpoint/2010/main" val="881721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semangat</a:t>
            </a:r>
            <a:r>
              <a:rPr lang="en-US" baseline="0" dirty="0" smtClean="0"/>
              <a:t> </a:t>
            </a:r>
            <a:r>
              <a:rPr lang="en-US" baseline="0" dirty="0" err="1" smtClean="0"/>
              <a:t>menentang</a:t>
            </a:r>
            <a:r>
              <a:rPr lang="en-US" baseline="0" dirty="0" smtClean="0"/>
              <a:t> </a:t>
            </a:r>
            <a:r>
              <a:rPr lang="en-US" baseline="0" dirty="0" err="1" smtClean="0"/>
              <a:t>otoritas</a:t>
            </a:r>
            <a:r>
              <a:rPr lang="en-US" baseline="0" dirty="0" smtClean="0"/>
              <a:t> </a:t>
            </a:r>
            <a:r>
              <a:rPr lang="en-US" baseline="0" dirty="0" err="1" smtClean="0"/>
              <a:t>pengertian-pengertian</a:t>
            </a:r>
            <a:r>
              <a:rPr lang="en-US" baseline="0" dirty="0" smtClean="0"/>
              <a:t> </a:t>
            </a:r>
            <a:r>
              <a:rPr lang="en-US" baseline="0" dirty="0" err="1" smtClean="0"/>
              <a:t>baku</a:t>
            </a:r>
            <a:r>
              <a:rPr lang="en-US" baseline="0" dirty="0" smtClean="0"/>
              <a:t> </a:t>
            </a:r>
            <a:r>
              <a:rPr lang="en-US" baseline="0" dirty="0" err="1" smtClean="0"/>
              <a:t>tentang</a:t>
            </a:r>
            <a:r>
              <a:rPr lang="en-US" baseline="0" dirty="0" smtClean="0"/>
              <a:t> </a:t>
            </a:r>
            <a:r>
              <a:rPr lang="en-US" baseline="0" dirty="0" err="1" smtClean="0"/>
              <a:t>seni</a:t>
            </a:r>
            <a:r>
              <a:rPr lang="en-US" baseline="0" dirty="0" smtClean="0"/>
              <a:t> </a:t>
            </a:r>
            <a:r>
              <a:rPr lang="en-US" baseline="0" dirty="0" err="1" smtClean="0"/>
              <a:t>terlihat</a:t>
            </a:r>
            <a:r>
              <a:rPr lang="en-US" baseline="0" dirty="0" smtClean="0"/>
              <a:t> di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Contoh</a:t>
            </a:r>
            <a:r>
              <a:rPr lang="en-US" baseline="0" dirty="0" smtClean="0"/>
              <a:t> </a:t>
            </a:r>
            <a:r>
              <a:rPr lang="en-US" baseline="0" dirty="0" err="1" smtClean="0"/>
              <a:t>pemakaian</a:t>
            </a:r>
            <a:r>
              <a:rPr lang="en-US" baseline="0" dirty="0" smtClean="0"/>
              <a:t> </a:t>
            </a:r>
            <a:r>
              <a:rPr lang="en-US" baseline="0" dirty="0" err="1" smtClean="0"/>
              <a:t>barang</a:t>
            </a:r>
            <a:r>
              <a:rPr lang="en-US" baseline="0" dirty="0" smtClean="0"/>
              <a:t> </a:t>
            </a:r>
            <a:r>
              <a:rPr lang="en-US" baseline="0" dirty="0" err="1" smtClean="0"/>
              <a:t>temuan</a:t>
            </a:r>
            <a:r>
              <a:rPr lang="en-US" baseline="0" dirty="0" smtClean="0"/>
              <a:t>. Status </a:t>
            </a:r>
            <a:r>
              <a:rPr lang="en-US" baseline="0" dirty="0" err="1" smtClean="0"/>
              <a:t>seniman</a:t>
            </a:r>
            <a:r>
              <a:rPr lang="en-US" baseline="0" dirty="0" smtClean="0"/>
              <a:t> </a:t>
            </a:r>
            <a:r>
              <a:rPr lang="en-US" baseline="0" dirty="0" err="1" smtClean="0"/>
              <a:t>dan</a:t>
            </a:r>
            <a:r>
              <a:rPr lang="en-US" baseline="0" dirty="0" smtClean="0"/>
              <a:t> status </a:t>
            </a:r>
            <a:r>
              <a:rPr lang="en-US" baseline="0" dirty="0" err="1" smtClean="0"/>
              <a:t>karya</a:t>
            </a:r>
            <a:r>
              <a:rPr lang="en-US" baseline="0" dirty="0" smtClean="0"/>
              <a:t> </a:t>
            </a:r>
            <a:r>
              <a:rPr lang="en-US" baseline="0" dirty="0" err="1" smtClean="0"/>
              <a:t>seni</a:t>
            </a:r>
            <a:r>
              <a:rPr lang="en-US" baseline="0" dirty="0" smtClean="0"/>
              <a:t>,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72</a:t>
            </a:fld>
            <a:endParaRPr lang="en-US"/>
          </a:p>
        </p:txBody>
      </p:sp>
    </p:spTree>
    <p:extLst>
      <p:ext uri="{BB962C8B-B14F-4D97-AF65-F5344CB8AC3E}">
        <p14:creationId xmlns:p14="http://schemas.microsoft.com/office/powerpoint/2010/main" val="3485099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Penggunaan</a:t>
            </a:r>
            <a:r>
              <a:rPr lang="en-US" dirty="0" smtClean="0"/>
              <a:t> </a:t>
            </a:r>
            <a:r>
              <a:rPr lang="en-US" dirty="0" err="1" smtClean="0"/>
              <a:t>benda-benda</a:t>
            </a:r>
            <a:r>
              <a:rPr lang="en-US" dirty="0" smtClean="0"/>
              <a:t> yang </a:t>
            </a:r>
            <a:r>
              <a:rPr lang="en-US" dirty="0" err="1" smtClean="0"/>
              <a:t>diproduksi</a:t>
            </a:r>
            <a:r>
              <a:rPr lang="en-US" dirty="0" smtClean="0"/>
              <a:t> </a:t>
            </a:r>
            <a:r>
              <a:rPr lang="en-US" dirty="0" err="1" smtClean="0"/>
              <a:t>oleh</a:t>
            </a:r>
            <a:r>
              <a:rPr lang="en-US" dirty="0" smtClean="0"/>
              <a:t> </a:t>
            </a:r>
            <a:r>
              <a:rPr lang="en-US" dirty="0" err="1" smtClean="0"/>
              <a:t>industri</a:t>
            </a:r>
            <a:r>
              <a:rPr lang="en-US" dirty="0" smtClean="0"/>
              <a:t> </a:t>
            </a:r>
            <a:r>
              <a:rPr lang="en-US" dirty="0" err="1" smtClean="0"/>
              <a:t>masinal</a:t>
            </a:r>
            <a:r>
              <a:rPr lang="en-US" dirty="0" smtClean="0"/>
              <a:t> </a:t>
            </a:r>
            <a:r>
              <a:rPr lang="en-US" dirty="0" err="1" smtClean="0"/>
              <a:t>dan</a:t>
            </a:r>
            <a:r>
              <a:rPr lang="en-US" dirty="0" smtClean="0"/>
              <a:t> </a:t>
            </a:r>
            <a:r>
              <a:rPr lang="en-US" dirty="0" err="1" smtClean="0"/>
              <a:t>hanya</a:t>
            </a:r>
            <a:r>
              <a:rPr lang="en-US" dirty="0" smtClean="0"/>
              <a:t> </a:t>
            </a:r>
            <a:r>
              <a:rPr lang="en-US" dirty="0" err="1" smtClean="0"/>
              <a:t>diubah</a:t>
            </a:r>
            <a:r>
              <a:rPr lang="en-US" dirty="0" smtClean="0"/>
              <a:t> </a:t>
            </a:r>
            <a:r>
              <a:rPr lang="en-US" dirty="0" err="1" smtClean="0"/>
              <a:t>sedikit</a:t>
            </a:r>
            <a:r>
              <a:rPr lang="en-US" baseline="0" dirty="0" smtClean="0"/>
              <a:t> – </a:t>
            </a:r>
            <a:r>
              <a:rPr lang="en-US" baseline="0" dirty="0" err="1" smtClean="0"/>
              <a:t>atau</a:t>
            </a:r>
            <a:r>
              <a:rPr lang="en-US" baseline="0" dirty="0" smtClean="0"/>
              <a:t> </a:t>
            </a:r>
            <a:r>
              <a:rPr lang="en-US" baseline="0" dirty="0" err="1" smtClean="0"/>
              <a:t>malah</a:t>
            </a:r>
            <a:r>
              <a:rPr lang="en-US" baseline="0" dirty="0" smtClean="0"/>
              <a:t> </a:t>
            </a:r>
            <a:r>
              <a:rPr lang="en-US" baseline="0" dirty="0" err="1" smtClean="0"/>
              <a:t>tidak</a:t>
            </a:r>
            <a:r>
              <a:rPr lang="en-US" baseline="0" dirty="0" smtClean="0"/>
              <a:t> </a:t>
            </a:r>
            <a:r>
              <a:rPr lang="en-US" baseline="0" dirty="0" err="1" smtClean="0"/>
              <a:t>sama</a:t>
            </a:r>
            <a:r>
              <a:rPr lang="en-US" baseline="0" dirty="0" smtClean="0"/>
              <a:t> </a:t>
            </a:r>
            <a:r>
              <a:rPr lang="en-US" baseline="0" dirty="0" err="1" smtClean="0"/>
              <a:t>sekali</a:t>
            </a:r>
            <a:r>
              <a:rPr lang="en-US" baseline="0" dirty="0" smtClean="0"/>
              <a:t> – </a:t>
            </a:r>
            <a:r>
              <a:rPr lang="en-US" baseline="0" dirty="0" err="1" smtClean="0"/>
              <a:t>dalam</a:t>
            </a:r>
            <a:r>
              <a:rPr lang="en-US" baseline="0" dirty="0" smtClean="0"/>
              <a:t> ‘</a:t>
            </a:r>
            <a:r>
              <a:rPr lang="en-US" baseline="0" dirty="0" err="1" smtClean="0"/>
              <a:t>karya</a:t>
            </a:r>
            <a:r>
              <a:rPr lang="en-US" baseline="0" dirty="0" smtClean="0"/>
              <a:t>’ </a:t>
            </a:r>
            <a:r>
              <a:rPr lang="en-US" baseline="0" dirty="0" err="1" smtClean="0"/>
              <a:t>seni</a:t>
            </a:r>
            <a:r>
              <a:rPr lang="en-US" baseline="0" dirty="0" smtClean="0"/>
              <a:t>.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terdiri</a:t>
            </a:r>
            <a:r>
              <a:rPr lang="en-US" baseline="0" dirty="0" smtClean="0"/>
              <a:t> </a:t>
            </a:r>
            <a:r>
              <a:rPr lang="en-US" baseline="0" dirty="0" err="1" smtClean="0"/>
              <a:t>dari</a:t>
            </a:r>
            <a:r>
              <a:rPr lang="en-US" baseline="0" dirty="0" smtClean="0"/>
              <a:t> metronome </a:t>
            </a:r>
            <a:r>
              <a:rPr lang="en-US" baseline="0" dirty="0" err="1" smtClean="0"/>
              <a:t>dan</a:t>
            </a:r>
            <a:r>
              <a:rPr lang="en-US" baseline="0" dirty="0" smtClean="0"/>
              <a:t> </a:t>
            </a:r>
            <a:r>
              <a:rPr lang="en-US" baseline="0" dirty="0" err="1" smtClean="0"/>
              <a:t>guntingan</a:t>
            </a:r>
            <a:r>
              <a:rPr lang="en-US" baseline="0" dirty="0" smtClean="0"/>
              <a:t> </a:t>
            </a:r>
            <a:r>
              <a:rPr lang="en-US" baseline="0" dirty="0" err="1" smtClean="0"/>
              <a:t>foto</a:t>
            </a:r>
            <a:r>
              <a:rPr lang="en-US" baseline="0" dirty="0" smtClean="0"/>
              <a:t> </a:t>
            </a:r>
            <a:r>
              <a:rPr lang="en-US" baseline="0" dirty="0" err="1" smtClean="0"/>
              <a:t>mata</a:t>
            </a:r>
            <a:r>
              <a:rPr lang="en-US" baseline="0" dirty="0" smtClean="0"/>
              <a:t> </a:t>
            </a:r>
            <a:r>
              <a:rPr lang="en-US" baseline="0" dirty="0" err="1" smtClean="0"/>
              <a:t>wanita</a:t>
            </a:r>
            <a:r>
              <a:rPr lang="en-US" baseline="0" dirty="0" smtClean="0"/>
              <a:t>. </a:t>
            </a:r>
            <a:r>
              <a:rPr lang="en-US" baseline="0" dirty="0" err="1" smtClean="0"/>
              <a:t>Menurut</a:t>
            </a:r>
            <a:r>
              <a:rPr lang="en-US" baseline="0" dirty="0" smtClean="0"/>
              <a:t> Ray, </a:t>
            </a:r>
            <a:r>
              <a:rPr lang="en-US" baseline="0" dirty="0" err="1" smtClean="0"/>
              <a:t>objek</a:t>
            </a:r>
            <a:r>
              <a:rPr lang="en-US" baseline="0" dirty="0" smtClean="0"/>
              <a:t> </a:t>
            </a:r>
            <a:r>
              <a:rPr lang="en-US" baseline="0" dirty="0" err="1" smtClean="0"/>
              <a:t>ini</a:t>
            </a:r>
            <a:r>
              <a:rPr lang="en-US" baseline="0" dirty="0" smtClean="0"/>
              <a:t> </a:t>
            </a:r>
            <a:r>
              <a:rPr lang="en-US" baseline="0" dirty="0" err="1" smtClean="0"/>
              <a:t>adalah</a:t>
            </a:r>
            <a:r>
              <a:rPr lang="en-US" baseline="0" dirty="0" smtClean="0"/>
              <a:t> </a:t>
            </a:r>
            <a:r>
              <a:rPr lang="en-US" baseline="0" dirty="0" err="1" smtClean="0"/>
              <a:t>saksinya</a:t>
            </a:r>
            <a:r>
              <a:rPr lang="en-US" baseline="0" dirty="0" smtClean="0"/>
              <a:t> di studio </a:t>
            </a:r>
            <a:r>
              <a:rPr lang="en-US" baseline="0" dirty="0" err="1" smtClean="0"/>
              <a:t>saat</a:t>
            </a:r>
            <a:r>
              <a:rPr lang="en-US" baseline="0" dirty="0" smtClean="0"/>
              <a:t> </a:t>
            </a:r>
            <a:r>
              <a:rPr lang="en-US" baseline="0" dirty="0" err="1" smtClean="0"/>
              <a:t>dia</a:t>
            </a:r>
            <a:r>
              <a:rPr lang="en-US" baseline="0" dirty="0" smtClean="0"/>
              <a:t> </a:t>
            </a:r>
            <a:r>
              <a:rPr lang="en-US" baseline="0" dirty="0" err="1" smtClean="0"/>
              <a:t>melukis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73</a:t>
            </a:fld>
            <a:endParaRPr lang="en-US"/>
          </a:p>
        </p:txBody>
      </p:sp>
    </p:spTree>
    <p:extLst>
      <p:ext uri="{BB962C8B-B14F-4D97-AF65-F5344CB8AC3E}">
        <p14:creationId xmlns:p14="http://schemas.microsoft.com/office/powerpoint/2010/main" val="1681556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74</a:t>
            </a:fld>
            <a:endParaRPr lang="en-US"/>
          </a:p>
        </p:txBody>
      </p:sp>
    </p:spTree>
    <p:extLst>
      <p:ext uri="{BB962C8B-B14F-4D97-AF65-F5344CB8AC3E}">
        <p14:creationId xmlns:p14="http://schemas.microsoft.com/office/powerpoint/2010/main" val="37167433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Dimulai</a:t>
            </a:r>
            <a:r>
              <a:rPr lang="en-US" dirty="0" smtClean="0"/>
              <a:t> di Paris </a:t>
            </a:r>
            <a:r>
              <a:rPr lang="en-US" dirty="0" err="1" smtClean="0"/>
              <a:t>oleh</a:t>
            </a:r>
            <a:r>
              <a:rPr lang="en-US" dirty="0" smtClean="0"/>
              <a:t> </a:t>
            </a:r>
            <a:r>
              <a:rPr lang="en-US" dirty="0" err="1" smtClean="0"/>
              <a:t>penyair</a:t>
            </a:r>
            <a:r>
              <a:rPr lang="en-US" dirty="0" smtClean="0"/>
              <a:t> </a:t>
            </a:r>
            <a:r>
              <a:rPr lang="en-US" dirty="0" err="1" smtClean="0"/>
              <a:t>bernama</a:t>
            </a:r>
            <a:r>
              <a:rPr lang="en-US" dirty="0" smtClean="0"/>
              <a:t> Andre Breton,</a:t>
            </a:r>
            <a:r>
              <a:rPr lang="en-US" baseline="0" dirty="0" smtClean="0"/>
              <a:t> yang </a:t>
            </a:r>
            <a:r>
              <a:rPr lang="en-US" baseline="0" dirty="0" err="1" smtClean="0"/>
              <a:t>menerbitkan</a:t>
            </a:r>
            <a:r>
              <a:rPr lang="en-US" baseline="0" dirty="0" smtClean="0"/>
              <a:t> Surrealist Manifesto. </a:t>
            </a:r>
            <a:r>
              <a:rPr lang="en-US" baseline="0" dirty="0" err="1" smtClean="0"/>
              <a:t>Terinspirasi</a:t>
            </a:r>
            <a:r>
              <a:rPr lang="en-US" baseline="0" dirty="0" smtClean="0"/>
              <a:t> </a:t>
            </a:r>
            <a:r>
              <a:rPr lang="en-US" baseline="0" dirty="0" err="1" smtClean="0"/>
              <a:t>oleh</a:t>
            </a:r>
            <a:r>
              <a:rPr lang="en-US" baseline="0" dirty="0" smtClean="0"/>
              <a:t> </a:t>
            </a:r>
            <a:r>
              <a:rPr lang="en-US" baseline="0" dirty="0" err="1" smtClean="0"/>
              <a:t>karya</a:t>
            </a:r>
            <a:r>
              <a:rPr lang="en-US" baseline="0" dirty="0" smtClean="0"/>
              <a:t> Sigmund Freud </a:t>
            </a:r>
            <a:r>
              <a:rPr lang="en-US" baseline="0" dirty="0" err="1" smtClean="0"/>
              <a:t>tentang</a:t>
            </a:r>
            <a:r>
              <a:rPr lang="en-US" baseline="0" dirty="0" smtClean="0"/>
              <a:t> </a:t>
            </a:r>
            <a:r>
              <a:rPr lang="en-US" baseline="0" dirty="0" err="1" smtClean="0"/>
              <a:t>psikologi</a:t>
            </a:r>
            <a:r>
              <a:rPr lang="en-US" baseline="0" dirty="0" smtClean="0"/>
              <a:t> </a:t>
            </a:r>
            <a:r>
              <a:rPr lang="en-US" baseline="0" dirty="0" err="1" smtClean="0"/>
              <a:t>dan</a:t>
            </a:r>
            <a:r>
              <a:rPr lang="en-US" baseline="0" dirty="0" smtClean="0"/>
              <a:t> </a:t>
            </a:r>
            <a:r>
              <a:rPr lang="en-US" baseline="0" dirty="0" err="1" smtClean="0"/>
              <a:t>mimpi</a:t>
            </a:r>
            <a:r>
              <a:rPr lang="en-US" baseline="0" dirty="0" smtClean="0"/>
              <a:t>, </a:t>
            </a:r>
            <a:r>
              <a:rPr lang="en-US" baseline="0" dirty="0" err="1" smtClean="0"/>
              <a:t>dan</a:t>
            </a:r>
            <a:r>
              <a:rPr lang="en-US" baseline="0" dirty="0" smtClean="0"/>
              <a:t> </a:t>
            </a:r>
            <a:r>
              <a:rPr lang="en-US" baseline="0" dirty="0" err="1" smtClean="0"/>
              <a:t>juga</a:t>
            </a:r>
            <a:r>
              <a:rPr lang="en-US" baseline="0" dirty="0" smtClean="0"/>
              <a:t> </a:t>
            </a:r>
            <a:r>
              <a:rPr lang="en-US" baseline="0" dirty="0" err="1" smtClean="0"/>
              <a:t>tulisan</a:t>
            </a:r>
            <a:r>
              <a:rPr lang="en-US" baseline="0" dirty="0" smtClean="0"/>
              <a:t> </a:t>
            </a:r>
            <a:r>
              <a:rPr lang="en-US" baseline="0" dirty="0" err="1" smtClean="0"/>
              <a:t>politik</a:t>
            </a:r>
            <a:r>
              <a:rPr lang="en-US" baseline="0" dirty="0" smtClean="0"/>
              <a:t> Karl Marx. Para </a:t>
            </a:r>
            <a:r>
              <a:rPr lang="en-US" baseline="0" dirty="0" err="1" smtClean="0"/>
              <a:t>Surealis</a:t>
            </a:r>
            <a:r>
              <a:rPr lang="en-US" baseline="0" dirty="0" smtClean="0"/>
              <a:t> </a:t>
            </a:r>
            <a:r>
              <a:rPr lang="en-US" baseline="0" dirty="0" err="1" smtClean="0"/>
              <a:t>mengajak</a:t>
            </a:r>
            <a:r>
              <a:rPr lang="en-US" baseline="0" dirty="0" smtClean="0"/>
              <a:t> </a:t>
            </a:r>
            <a:r>
              <a:rPr lang="en-US" baseline="0" dirty="0" err="1" smtClean="0"/>
              <a:t>kita</a:t>
            </a:r>
            <a:r>
              <a:rPr lang="en-US" baseline="0" dirty="0" smtClean="0"/>
              <a:t> </a:t>
            </a:r>
            <a:r>
              <a:rPr lang="en-US" baseline="0" dirty="0" err="1" smtClean="0"/>
              <a:t>untuk</a:t>
            </a:r>
            <a:r>
              <a:rPr lang="en-US" baseline="0" dirty="0" smtClean="0"/>
              <a:t> </a:t>
            </a:r>
            <a:r>
              <a:rPr lang="en-US" baseline="0" dirty="0" err="1" smtClean="0"/>
              <a:t>membebaskan</a:t>
            </a:r>
            <a:r>
              <a:rPr lang="en-US" baseline="0" dirty="0" smtClean="0"/>
              <a:t> </a:t>
            </a:r>
            <a:r>
              <a:rPr lang="en-US" baseline="0" dirty="0" err="1" smtClean="0"/>
              <a:t>imajinasi</a:t>
            </a:r>
            <a:r>
              <a:rPr lang="en-US" baseline="0" dirty="0" smtClean="0"/>
              <a:t> </a:t>
            </a:r>
            <a:r>
              <a:rPr lang="en-US" baseline="0" dirty="0" err="1" smtClean="0"/>
              <a:t>kita</a:t>
            </a:r>
            <a:r>
              <a:rPr lang="en-US" baseline="0" dirty="0" smtClean="0"/>
              <a:t> </a:t>
            </a:r>
            <a:r>
              <a:rPr lang="en-US" baseline="0" dirty="0" err="1" smtClean="0"/>
              <a:t>dengan</a:t>
            </a:r>
            <a:r>
              <a:rPr lang="en-US" baseline="0" dirty="0" smtClean="0"/>
              <a:t> </a:t>
            </a:r>
            <a:r>
              <a:rPr lang="en-US" baseline="0" dirty="0" err="1" smtClean="0"/>
              <a:t>memanfaatkan</a:t>
            </a:r>
            <a:r>
              <a:rPr lang="en-US" baseline="0" dirty="0" smtClean="0"/>
              <a:t> </a:t>
            </a:r>
            <a:r>
              <a:rPr lang="en-US" baseline="0" dirty="0" err="1" smtClean="0"/>
              <a:t>alam</a:t>
            </a:r>
            <a:r>
              <a:rPr lang="en-US" baseline="0" dirty="0" smtClean="0"/>
              <a:t> </a:t>
            </a:r>
            <a:r>
              <a:rPr lang="en-US" baseline="0" dirty="0" err="1" smtClean="0"/>
              <a:t>bawah</a:t>
            </a:r>
            <a:r>
              <a:rPr lang="en-US" baseline="0" dirty="0" smtClean="0"/>
              <a:t> </a:t>
            </a:r>
            <a:r>
              <a:rPr lang="en-US" baseline="0" dirty="0" err="1" smtClean="0"/>
              <a:t>sadar</a:t>
            </a:r>
            <a:r>
              <a:rPr lang="en-US" baseline="0" dirty="0" smtClean="0"/>
              <a:t>. </a:t>
            </a:r>
          </a:p>
          <a:p>
            <a:endParaRPr lang="en-US" baseline="0" dirty="0" smtClean="0"/>
          </a:p>
          <a:p>
            <a:r>
              <a:rPr lang="en-US" baseline="0" dirty="0" smtClean="0"/>
              <a:t>De Chirico, </a:t>
            </a:r>
            <a:r>
              <a:rPr lang="en-US" baseline="0" dirty="0" err="1" smtClean="0"/>
              <a:t>misalnya</a:t>
            </a:r>
            <a:r>
              <a:rPr lang="en-US" baseline="0" dirty="0" smtClean="0"/>
              <a:t>, </a:t>
            </a:r>
            <a:r>
              <a:rPr lang="en-US" baseline="0" dirty="0" err="1" smtClean="0"/>
              <a:t>sangat</a:t>
            </a:r>
            <a:r>
              <a:rPr lang="en-US" baseline="0" dirty="0" smtClean="0"/>
              <a:t> </a:t>
            </a:r>
            <a:r>
              <a:rPr lang="en-US" baseline="0" dirty="0" err="1" smtClean="0"/>
              <a:t>mahir</a:t>
            </a:r>
            <a:r>
              <a:rPr lang="en-US" baseline="0" dirty="0" smtClean="0"/>
              <a:t> </a:t>
            </a:r>
            <a:r>
              <a:rPr lang="en-US" baseline="0" dirty="0" err="1" smtClean="0"/>
              <a:t>dalam</a:t>
            </a:r>
            <a:r>
              <a:rPr lang="en-US" baseline="0" dirty="0" smtClean="0"/>
              <a:t> </a:t>
            </a:r>
            <a:r>
              <a:rPr lang="en-US" baseline="0" dirty="0" err="1" smtClean="0"/>
              <a:t>menggambarkan</a:t>
            </a:r>
            <a:r>
              <a:rPr lang="en-US" baseline="0" dirty="0" smtClean="0"/>
              <a:t> </a:t>
            </a:r>
            <a:r>
              <a:rPr lang="en-US" baseline="0" dirty="0" err="1" smtClean="0"/>
              <a:t>hal-hal</a:t>
            </a:r>
            <a:r>
              <a:rPr lang="en-US" baseline="0" dirty="0" smtClean="0"/>
              <a:t> yang </a:t>
            </a:r>
            <a:r>
              <a:rPr lang="en-US" baseline="0" dirty="0" err="1" smtClean="0"/>
              <a:t>biasa</a:t>
            </a:r>
            <a:r>
              <a:rPr lang="en-US" baseline="0" dirty="0" smtClean="0"/>
              <a:t> </a:t>
            </a:r>
            <a:r>
              <a:rPr lang="en-US" baseline="0" dirty="0" err="1" smtClean="0"/>
              <a:t>dan</a:t>
            </a:r>
            <a:r>
              <a:rPr lang="en-US" baseline="0" dirty="0" smtClean="0"/>
              <a:t> </a:t>
            </a:r>
            <a:r>
              <a:rPr lang="en-US" baseline="0" dirty="0" err="1" smtClean="0"/>
              <a:t>awam</a:t>
            </a:r>
            <a:r>
              <a:rPr lang="en-US" baseline="0" dirty="0" smtClean="0"/>
              <a:t> </a:t>
            </a:r>
            <a:r>
              <a:rPr lang="en-US" baseline="0" dirty="0" err="1" smtClean="0"/>
              <a:t>tampak</a:t>
            </a:r>
            <a:r>
              <a:rPr lang="en-US" baseline="0" dirty="0" smtClean="0"/>
              <a:t> </a:t>
            </a:r>
            <a:r>
              <a:rPr lang="en-US" baseline="0" dirty="0" err="1" smtClean="0"/>
              <a:t>aneh</a:t>
            </a:r>
            <a:r>
              <a:rPr lang="en-US" baseline="0" dirty="0" smtClean="0"/>
              <a:t>, </a:t>
            </a:r>
            <a:r>
              <a:rPr lang="en-US" baseline="0" dirty="0" err="1" smtClean="0"/>
              <a:t>asing</a:t>
            </a:r>
            <a:r>
              <a:rPr lang="en-US" baseline="0" dirty="0" smtClean="0"/>
              <a:t>, </a:t>
            </a:r>
            <a:r>
              <a:rPr lang="en-US" baseline="0" dirty="0" err="1" smtClean="0"/>
              <a:t>ganjil</a:t>
            </a:r>
            <a:r>
              <a:rPr lang="en-US" baseline="0" dirty="0" smtClean="0"/>
              <a:t> </a:t>
            </a:r>
            <a:r>
              <a:rPr lang="en-US" baseline="0" dirty="0" err="1" smtClean="0"/>
              <a:t>Ini</a:t>
            </a:r>
            <a:r>
              <a:rPr lang="en-US" baseline="0" dirty="0" smtClean="0"/>
              <a:t> </a:t>
            </a:r>
            <a:r>
              <a:rPr lang="en-US" baseline="0" dirty="0" err="1" smtClean="0"/>
              <a:t>bisa</a:t>
            </a:r>
            <a:r>
              <a:rPr lang="en-US" baseline="0" dirty="0" smtClean="0"/>
              <a:t> </a:t>
            </a:r>
            <a:r>
              <a:rPr lang="en-US" baseline="0" dirty="0" err="1" smtClean="0"/>
              <a:t>diterjemahkan</a:t>
            </a:r>
            <a:r>
              <a:rPr lang="en-US" baseline="0" dirty="0" smtClean="0"/>
              <a:t> </a:t>
            </a:r>
            <a:r>
              <a:rPr lang="en-US" baseline="0" dirty="0" err="1" smtClean="0"/>
              <a:t>sesuai</a:t>
            </a:r>
            <a:r>
              <a:rPr lang="en-US" baseline="0" dirty="0" smtClean="0"/>
              <a:t> </a:t>
            </a:r>
            <a:r>
              <a:rPr lang="en-US" baseline="0" dirty="0" err="1" smtClean="0"/>
              <a:t>dengan</a:t>
            </a:r>
            <a:r>
              <a:rPr lang="en-US" baseline="0" dirty="0" smtClean="0"/>
              <a:t> </a:t>
            </a:r>
            <a:r>
              <a:rPr lang="en-US" baseline="0" dirty="0" err="1" smtClean="0"/>
              <a:t>sebuah</a:t>
            </a:r>
            <a:r>
              <a:rPr lang="en-US" baseline="0" dirty="0" smtClean="0"/>
              <a:t> </a:t>
            </a:r>
            <a:r>
              <a:rPr lang="en-US" baseline="0" dirty="0" err="1" smtClean="0"/>
              <a:t>teori</a:t>
            </a:r>
            <a:r>
              <a:rPr lang="en-US" baseline="0" dirty="0" smtClean="0"/>
              <a:t> Freud </a:t>
            </a:r>
            <a:r>
              <a:rPr lang="en-US" baseline="0" dirty="0" err="1" smtClean="0"/>
              <a:t>tentang</a:t>
            </a:r>
            <a:r>
              <a:rPr lang="en-US" baseline="0" dirty="0" smtClean="0"/>
              <a:t> The Uncanny. </a:t>
            </a:r>
            <a:r>
              <a:rPr lang="en-US" baseline="0" dirty="0" err="1" smtClean="0"/>
              <a:t>Disini</a:t>
            </a:r>
            <a:r>
              <a:rPr lang="en-US" baseline="0" dirty="0" smtClean="0"/>
              <a:t> </a:t>
            </a:r>
            <a:r>
              <a:rPr lang="en-US" baseline="0" dirty="0" err="1" smtClean="0"/>
              <a:t>kontras</a:t>
            </a:r>
            <a:r>
              <a:rPr lang="en-US" baseline="0" dirty="0" smtClean="0"/>
              <a:t> yang </a:t>
            </a:r>
            <a:r>
              <a:rPr lang="en-US" baseline="0" dirty="0" err="1" smtClean="0"/>
              <a:t>sangat</a:t>
            </a:r>
            <a:r>
              <a:rPr lang="en-US" baseline="0" dirty="0" smtClean="0"/>
              <a:t> </a:t>
            </a:r>
            <a:r>
              <a:rPr lang="en-US" baseline="0" dirty="0" err="1" smtClean="0"/>
              <a:t>dalam</a:t>
            </a:r>
            <a:r>
              <a:rPr lang="en-US" baseline="0" dirty="0" smtClean="0"/>
              <a:t> </a:t>
            </a:r>
            <a:r>
              <a:rPr lang="en-US" baseline="0" dirty="0" err="1" smtClean="0"/>
              <a:t>antara</a:t>
            </a:r>
            <a:r>
              <a:rPr lang="en-US" baseline="0" dirty="0" smtClean="0"/>
              <a:t> </a:t>
            </a:r>
            <a:r>
              <a:rPr lang="en-US" baseline="0" dirty="0" err="1" smtClean="0"/>
              <a:t>gelap</a:t>
            </a:r>
            <a:r>
              <a:rPr lang="en-US" baseline="0" dirty="0" smtClean="0"/>
              <a:t> </a:t>
            </a:r>
            <a:r>
              <a:rPr lang="en-US" baseline="0" dirty="0" err="1" smtClean="0"/>
              <a:t>dan</a:t>
            </a:r>
            <a:r>
              <a:rPr lang="en-US" baseline="0" dirty="0" smtClean="0"/>
              <a:t> </a:t>
            </a:r>
            <a:r>
              <a:rPr lang="en-US" baseline="0" dirty="0" err="1" smtClean="0"/>
              <a:t>terang</a:t>
            </a:r>
            <a:r>
              <a:rPr lang="en-US" baseline="0" dirty="0" smtClean="0"/>
              <a:t> </a:t>
            </a:r>
            <a:r>
              <a:rPr lang="en-US" baseline="0" dirty="0" err="1" smtClean="0"/>
              <a:t>menekankan</a:t>
            </a:r>
            <a:r>
              <a:rPr lang="en-US" baseline="0" dirty="0" smtClean="0"/>
              <a:t> </a:t>
            </a:r>
            <a:r>
              <a:rPr lang="en-US" baseline="0" dirty="0" err="1" smtClean="0"/>
              <a:t>keganjilan</a:t>
            </a:r>
            <a:r>
              <a:rPr lang="en-US" baseline="0" dirty="0" smtClean="0"/>
              <a:t> </a:t>
            </a:r>
            <a:r>
              <a:rPr lang="en-US" baseline="0" dirty="0" err="1" smtClean="0"/>
              <a:t>sebuah</a:t>
            </a:r>
            <a:r>
              <a:rPr lang="en-US" baseline="0" dirty="0" smtClean="0"/>
              <a:t> </a:t>
            </a:r>
            <a:r>
              <a:rPr lang="en-US" baseline="0" dirty="0" err="1" smtClean="0"/>
              <a:t>jalanan</a:t>
            </a:r>
            <a:r>
              <a:rPr lang="en-US" baseline="0" dirty="0" smtClean="0"/>
              <a:t> </a:t>
            </a:r>
            <a:r>
              <a:rPr lang="en-US" baseline="0" dirty="0" err="1" smtClean="0"/>
              <a:t>biasa</a:t>
            </a:r>
            <a:r>
              <a:rPr lang="en-US" baseline="0" dirty="0" smtClean="0"/>
              <a:t>. </a:t>
            </a:r>
            <a:r>
              <a:rPr lang="en-US" baseline="0" dirty="0" err="1" smtClean="0"/>
              <a:t>Juga</a:t>
            </a:r>
            <a:r>
              <a:rPr lang="en-US" baseline="0" dirty="0" smtClean="0"/>
              <a:t>, </a:t>
            </a:r>
            <a:r>
              <a:rPr lang="en-US" baseline="0" dirty="0" err="1" smtClean="0"/>
              <a:t>anak</a:t>
            </a:r>
            <a:r>
              <a:rPr lang="en-US" baseline="0" dirty="0" smtClean="0"/>
              <a:t> </a:t>
            </a:r>
            <a:r>
              <a:rPr lang="en-US" baseline="0" dirty="0" err="1" smtClean="0"/>
              <a:t>kecil</a:t>
            </a:r>
            <a:r>
              <a:rPr lang="en-US" baseline="0" dirty="0" smtClean="0"/>
              <a:t> yang </a:t>
            </a:r>
            <a:r>
              <a:rPr lang="en-US" baseline="0" dirty="0" err="1" smtClean="0"/>
              <a:t>tampaknya</a:t>
            </a:r>
            <a:r>
              <a:rPr lang="en-US" baseline="0" dirty="0" smtClean="0"/>
              <a:t> </a:t>
            </a:r>
            <a:r>
              <a:rPr lang="en-US" baseline="0" dirty="0" err="1" smtClean="0"/>
              <a:t>hanya</a:t>
            </a:r>
            <a:r>
              <a:rPr lang="en-US" baseline="0" dirty="0" smtClean="0"/>
              <a:t> </a:t>
            </a:r>
            <a:r>
              <a:rPr lang="en-US" baseline="0" dirty="0" err="1" smtClean="0"/>
              <a:t>sedang</a:t>
            </a:r>
            <a:r>
              <a:rPr lang="en-US" baseline="0" dirty="0" smtClean="0"/>
              <a:t> </a:t>
            </a:r>
            <a:r>
              <a:rPr lang="en-US" baseline="0" dirty="0" err="1" smtClean="0"/>
              <a:t>bermain</a:t>
            </a:r>
            <a:r>
              <a:rPr lang="en-US" baseline="0" dirty="0" smtClean="0"/>
              <a:t>, </a:t>
            </a:r>
            <a:r>
              <a:rPr lang="en-US" baseline="0" dirty="0" err="1" smtClean="0"/>
              <a:t>sebentar</a:t>
            </a:r>
            <a:r>
              <a:rPr lang="en-US" baseline="0" dirty="0" smtClean="0"/>
              <a:t> </a:t>
            </a:r>
            <a:r>
              <a:rPr lang="en-US" baseline="0" dirty="0" err="1" smtClean="0"/>
              <a:t>lagi</a:t>
            </a:r>
            <a:r>
              <a:rPr lang="en-US" baseline="0" dirty="0" smtClean="0"/>
              <a:t> </a:t>
            </a:r>
            <a:r>
              <a:rPr lang="en-US" baseline="0" dirty="0" err="1" smtClean="0"/>
              <a:t>dia</a:t>
            </a:r>
            <a:r>
              <a:rPr lang="en-US" baseline="0" dirty="0" smtClean="0"/>
              <a:t> </a:t>
            </a:r>
            <a:r>
              <a:rPr lang="en-US" baseline="0" dirty="0" err="1" smtClean="0"/>
              <a:t>akan</a:t>
            </a:r>
            <a:r>
              <a:rPr lang="en-US" baseline="0" dirty="0" smtClean="0"/>
              <a:t> </a:t>
            </a:r>
            <a:r>
              <a:rPr lang="en-US" baseline="0" dirty="0" err="1" smtClean="0"/>
              <a:t>berpapasan</a:t>
            </a:r>
            <a:r>
              <a:rPr lang="en-US" baseline="0" dirty="0" smtClean="0"/>
              <a:t> </a:t>
            </a:r>
            <a:r>
              <a:rPr lang="en-US" baseline="0" dirty="0" err="1" smtClean="0"/>
              <a:t>dengan</a:t>
            </a:r>
            <a:r>
              <a:rPr lang="en-US" baseline="0" dirty="0" smtClean="0"/>
              <a:t> </a:t>
            </a:r>
            <a:r>
              <a:rPr lang="en-US" baseline="0" dirty="0" err="1" smtClean="0"/>
              <a:t>figur</a:t>
            </a:r>
            <a:r>
              <a:rPr lang="en-US" baseline="0" dirty="0" smtClean="0"/>
              <a:t> yang </a:t>
            </a:r>
            <a:r>
              <a:rPr lang="en-US" baseline="0" dirty="0" err="1" smtClean="0"/>
              <a:t>hanya</a:t>
            </a:r>
            <a:r>
              <a:rPr lang="en-US" baseline="0" dirty="0" smtClean="0"/>
              <a:t> </a:t>
            </a:r>
            <a:r>
              <a:rPr lang="en-US" baseline="0" dirty="0" err="1" smtClean="0"/>
              <a:t>bisa</a:t>
            </a:r>
            <a:r>
              <a:rPr lang="en-US" baseline="0" dirty="0" smtClean="0"/>
              <a:t> </a:t>
            </a:r>
            <a:r>
              <a:rPr lang="en-US" baseline="0" dirty="0" err="1" smtClean="0"/>
              <a:t>kita</a:t>
            </a:r>
            <a:r>
              <a:rPr lang="en-US" baseline="0" dirty="0" smtClean="0"/>
              <a:t> </a:t>
            </a:r>
            <a:r>
              <a:rPr lang="en-US" baseline="0" dirty="0" err="1" smtClean="0"/>
              <a:t>lihat</a:t>
            </a:r>
            <a:r>
              <a:rPr lang="en-US" baseline="0" dirty="0" smtClean="0"/>
              <a:t> </a:t>
            </a:r>
            <a:r>
              <a:rPr lang="en-US" baseline="0" dirty="0" err="1" smtClean="0"/>
              <a:t>bayangannya</a:t>
            </a:r>
            <a:r>
              <a:rPr lang="en-US" baseline="0" dirty="0" smtClean="0"/>
              <a:t> </a:t>
            </a:r>
            <a:r>
              <a:rPr lang="en-US" baseline="0" dirty="0" err="1" smtClean="0"/>
              <a:t>juga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75</a:t>
            </a:fld>
            <a:endParaRPr lang="en-US"/>
          </a:p>
        </p:txBody>
      </p:sp>
    </p:spTree>
    <p:extLst>
      <p:ext uri="{BB962C8B-B14F-4D97-AF65-F5344CB8AC3E}">
        <p14:creationId xmlns:p14="http://schemas.microsoft.com/office/powerpoint/2010/main" val="2135425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Simbolisme</a:t>
            </a:r>
            <a:r>
              <a:rPr lang="en-US" dirty="0" smtClean="0"/>
              <a:t> yang </a:t>
            </a:r>
            <a:r>
              <a:rPr lang="en-US" dirty="0" err="1" smtClean="0"/>
              <a:t>mencirikan</a:t>
            </a:r>
            <a:r>
              <a:rPr lang="en-US" dirty="0" smtClean="0"/>
              <a:t> </a:t>
            </a:r>
            <a:r>
              <a:rPr lang="en-US" dirty="0" err="1" smtClean="0"/>
              <a:t>Surealisme</a:t>
            </a:r>
            <a:r>
              <a:rPr lang="en-US" dirty="0" smtClean="0"/>
              <a:t>.</a:t>
            </a:r>
            <a:r>
              <a:rPr lang="en-US" baseline="0" dirty="0" smtClean="0"/>
              <a:t> </a:t>
            </a:r>
            <a:r>
              <a:rPr lang="en-US" baseline="0" dirty="0" err="1" smtClean="0"/>
              <a:t>Perhatikan</a:t>
            </a:r>
            <a:r>
              <a:rPr lang="en-US" baseline="0" dirty="0" smtClean="0"/>
              <a:t> </a:t>
            </a:r>
            <a:r>
              <a:rPr lang="en-US" baseline="0" dirty="0" err="1" smtClean="0"/>
              <a:t>figur</a:t>
            </a:r>
            <a:r>
              <a:rPr lang="en-US" baseline="0" dirty="0" smtClean="0"/>
              <a:t> orang </a:t>
            </a:r>
            <a:r>
              <a:rPr lang="en-US" baseline="0" dirty="0" err="1" smtClean="0"/>
              <a:t>dan</a:t>
            </a:r>
            <a:r>
              <a:rPr lang="en-US" baseline="0" dirty="0" smtClean="0"/>
              <a:t> </a:t>
            </a:r>
            <a:r>
              <a:rPr lang="en-US" baseline="0" dirty="0" err="1" smtClean="0"/>
              <a:t>warna-warna</a:t>
            </a:r>
            <a:r>
              <a:rPr lang="en-US" baseline="0" dirty="0" smtClean="0"/>
              <a:t> primer.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77</a:t>
            </a:fld>
            <a:endParaRPr lang="en-US"/>
          </a:p>
        </p:txBody>
      </p:sp>
    </p:spTree>
    <p:extLst>
      <p:ext uri="{BB962C8B-B14F-4D97-AF65-F5344CB8AC3E}">
        <p14:creationId xmlns:p14="http://schemas.microsoft.com/office/powerpoint/2010/main" val="343800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Karya</a:t>
            </a:r>
            <a:r>
              <a:rPr lang="en-US" dirty="0" smtClean="0"/>
              <a:t> yang </a:t>
            </a:r>
            <a:r>
              <a:rPr lang="en-US" dirty="0" err="1" smtClean="0"/>
              <a:t>juga</a:t>
            </a:r>
            <a:r>
              <a:rPr lang="en-US" dirty="0" smtClean="0"/>
              <a:t> kaya</a:t>
            </a:r>
            <a:r>
              <a:rPr lang="en-US" baseline="0" dirty="0" smtClean="0"/>
              <a:t> </a:t>
            </a:r>
            <a:r>
              <a:rPr lang="en-US" baseline="0" dirty="0" err="1" smtClean="0"/>
              <a:t>akan</a:t>
            </a:r>
            <a:r>
              <a:rPr lang="en-US" baseline="0" dirty="0" smtClean="0"/>
              <a:t> </a:t>
            </a:r>
            <a:r>
              <a:rPr lang="en-US" baseline="0" dirty="0" err="1" smtClean="0"/>
              <a:t>simbolisme</a:t>
            </a:r>
            <a:r>
              <a:rPr lang="en-US" baseline="0" dirty="0" smtClean="0"/>
              <a:t> </a:t>
            </a:r>
            <a:r>
              <a:rPr lang="en-US" baseline="0" dirty="0" err="1" smtClean="0"/>
              <a:t>untuk</a:t>
            </a:r>
            <a:r>
              <a:rPr lang="en-US" baseline="0" dirty="0" smtClean="0"/>
              <a:t> </a:t>
            </a:r>
            <a:r>
              <a:rPr lang="en-US" baseline="0" dirty="0" err="1" smtClean="0"/>
              <a:t>menggambarkan</a:t>
            </a:r>
            <a:r>
              <a:rPr lang="en-US" baseline="0" dirty="0" smtClean="0"/>
              <a:t> </a:t>
            </a:r>
            <a:r>
              <a:rPr lang="en-US" baseline="0" dirty="0" err="1" smtClean="0"/>
              <a:t>alam</a:t>
            </a:r>
            <a:r>
              <a:rPr lang="en-US" baseline="0" dirty="0" smtClean="0"/>
              <a:t> </a:t>
            </a:r>
            <a:r>
              <a:rPr lang="en-US" baseline="0" dirty="0" err="1" smtClean="0"/>
              <a:t>bawah</a:t>
            </a:r>
            <a:r>
              <a:rPr lang="en-US" baseline="0" dirty="0" smtClean="0"/>
              <a:t> </a:t>
            </a:r>
            <a:r>
              <a:rPr lang="en-US" baseline="0" dirty="0" err="1" smtClean="0"/>
              <a:t>sadar</a:t>
            </a:r>
            <a:r>
              <a:rPr lang="en-US" baseline="0" dirty="0" smtClean="0"/>
              <a:t>, </a:t>
            </a:r>
            <a:r>
              <a:rPr lang="en-US" baseline="0" dirty="0" err="1" smtClean="0"/>
              <a:t>mengundang</a:t>
            </a:r>
            <a:r>
              <a:rPr lang="en-US" baseline="0" dirty="0" smtClean="0"/>
              <a:t> </a:t>
            </a:r>
            <a:r>
              <a:rPr lang="en-US" baseline="0" dirty="0" err="1" smtClean="0"/>
              <a:t>banyak</a:t>
            </a:r>
            <a:r>
              <a:rPr lang="en-US" baseline="0" dirty="0" smtClean="0"/>
              <a:t> </a:t>
            </a:r>
            <a:r>
              <a:rPr lang="en-US" baseline="0" dirty="0" err="1" smtClean="0"/>
              <a:t>interpretasi</a:t>
            </a:r>
            <a:r>
              <a:rPr lang="en-US" baseline="0" dirty="0" smtClean="0"/>
              <a:t>. </a:t>
            </a:r>
            <a:r>
              <a:rPr lang="en-US" baseline="0" dirty="0" err="1" smtClean="0"/>
              <a:t>Kepala</a:t>
            </a:r>
            <a:r>
              <a:rPr lang="en-US" baseline="0" dirty="0" smtClean="0"/>
              <a:t> yang </a:t>
            </a:r>
            <a:r>
              <a:rPr lang="en-US" baseline="0" dirty="0" err="1" smtClean="0"/>
              <a:t>lemas</a:t>
            </a:r>
            <a:r>
              <a:rPr lang="en-US" baseline="0" dirty="0" smtClean="0"/>
              <a:t> </a:t>
            </a:r>
            <a:r>
              <a:rPr lang="en-US" baseline="0" dirty="0" err="1" smtClean="0"/>
              <a:t>dikatakan</a:t>
            </a:r>
            <a:r>
              <a:rPr lang="en-US" baseline="0" dirty="0" smtClean="0"/>
              <a:t> </a:t>
            </a:r>
            <a:r>
              <a:rPr lang="en-US" baseline="0" dirty="0" err="1" smtClean="0"/>
              <a:t>menggambarkan</a:t>
            </a:r>
            <a:r>
              <a:rPr lang="en-US" baseline="0" dirty="0" smtClean="0"/>
              <a:t> Dali </a:t>
            </a:r>
            <a:r>
              <a:rPr lang="en-US" baseline="0" dirty="0" err="1" smtClean="0"/>
              <a:t>sendiri</a:t>
            </a:r>
            <a:r>
              <a:rPr lang="en-US" baseline="0" dirty="0" smtClean="0"/>
              <a:t> </a:t>
            </a:r>
            <a:r>
              <a:rPr lang="en-US" baseline="0" dirty="0" err="1" smtClean="0"/>
              <a:t>dari</a:t>
            </a:r>
            <a:r>
              <a:rPr lang="en-US" baseline="0" dirty="0" smtClean="0"/>
              <a:t> </a:t>
            </a:r>
            <a:r>
              <a:rPr lang="en-US" baseline="0" dirty="0" err="1" smtClean="0"/>
              <a:t>samping</a:t>
            </a:r>
            <a:r>
              <a:rPr lang="en-US" baseline="0" dirty="0" smtClean="0"/>
              <a:t>. </a:t>
            </a:r>
            <a:r>
              <a:rPr lang="en-US" baseline="0" dirty="0" err="1" smtClean="0"/>
              <a:t>Serangga</a:t>
            </a:r>
            <a:r>
              <a:rPr lang="en-US" baseline="0" dirty="0" smtClean="0"/>
              <a:t> </a:t>
            </a:r>
            <a:r>
              <a:rPr lang="en-US" baseline="0" dirty="0" err="1" smtClean="0"/>
              <a:t>sering</a:t>
            </a:r>
            <a:r>
              <a:rPr lang="en-US" baseline="0" dirty="0" smtClean="0"/>
              <a:t> </a:t>
            </a:r>
            <a:r>
              <a:rPr lang="en-US" baseline="0" dirty="0" err="1" smtClean="0"/>
              <a:t>muncul</a:t>
            </a:r>
            <a:r>
              <a:rPr lang="en-US" baseline="0" dirty="0" smtClean="0"/>
              <a:t> di </a:t>
            </a:r>
            <a:r>
              <a:rPr lang="en-US" baseline="0" dirty="0" err="1" smtClean="0"/>
              <a:t>karya-karya</a:t>
            </a:r>
            <a:r>
              <a:rPr lang="en-US" baseline="0" dirty="0" smtClean="0"/>
              <a:t> Dali, </a:t>
            </a:r>
            <a:r>
              <a:rPr lang="en-US" baseline="0" dirty="0" err="1" smtClean="0"/>
              <a:t>dan</a:t>
            </a:r>
            <a:r>
              <a:rPr lang="en-US" baseline="0" dirty="0" smtClean="0"/>
              <a:t> </a:t>
            </a:r>
            <a:r>
              <a:rPr lang="en-US" baseline="0" dirty="0" err="1" smtClean="0"/>
              <a:t>semut</a:t>
            </a:r>
            <a:r>
              <a:rPr lang="en-US" baseline="0" dirty="0" smtClean="0"/>
              <a:t> </a:t>
            </a:r>
            <a:r>
              <a:rPr lang="en-US" baseline="0" dirty="0" err="1" smtClean="0"/>
              <a:t>diasosiakan</a:t>
            </a:r>
            <a:r>
              <a:rPr lang="en-US" baseline="0" dirty="0" smtClean="0"/>
              <a:t> </a:t>
            </a:r>
            <a:r>
              <a:rPr lang="en-US" baseline="0" dirty="0" err="1" smtClean="0"/>
              <a:t>dengan</a:t>
            </a:r>
            <a:r>
              <a:rPr lang="en-US" baseline="0" dirty="0" smtClean="0"/>
              <a:t> </a:t>
            </a:r>
            <a:r>
              <a:rPr lang="en-US" baseline="0" dirty="0" err="1" smtClean="0"/>
              <a:t>kebusukan</a:t>
            </a:r>
            <a:r>
              <a:rPr lang="en-US" baseline="0" dirty="0" smtClean="0"/>
              <a:t>. </a:t>
            </a:r>
            <a:r>
              <a:rPr lang="en-US" baseline="0" dirty="0" err="1" smtClean="0"/>
              <a:t>Pohon</a:t>
            </a:r>
            <a:r>
              <a:rPr lang="en-US" baseline="0" dirty="0" smtClean="0"/>
              <a:t> yang </a:t>
            </a:r>
            <a:r>
              <a:rPr lang="en-US" baseline="0" dirty="0" err="1" smtClean="0"/>
              <a:t>sudah</a:t>
            </a:r>
            <a:r>
              <a:rPr lang="en-US" baseline="0" dirty="0" smtClean="0"/>
              <a:t> </a:t>
            </a:r>
            <a:r>
              <a:rPr lang="en-US" baseline="0" dirty="0" err="1" smtClean="0"/>
              <a:t>kering</a:t>
            </a:r>
            <a:r>
              <a:rPr lang="en-US" baseline="0" dirty="0" smtClean="0"/>
              <a:t>, yang </a:t>
            </a:r>
            <a:r>
              <a:rPr lang="en-US" baseline="0" dirty="0" err="1" smtClean="0"/>
              <a:t>berdiri</a:t>
            </a:r>
            <a:r>
              <a:rPr lang="en-US" baseline="0" dirty="0" smtClean="0"/>
              <a:t> </a:t>
            </a:r>
            <a:r>
              <a:rPr lang="en-US" baseline="0" dirty="0" err="1" smtClean="0"/>
              <a:t>sendiri</a:t>
            </a:r>
            <a:r>
              <a:rPr lang="en-US" baseline="0" dirty="0" smtClean="0"/>
              <a:t>, </a:t>
            </a:r>
            <a:r>
              <a:rPr lang="en-US" baseline="0" dirty="0" err="1" smtClean="0"/>
              <a:t>menambah</a:t>
            </a:r>
            <a:r>
              <a:rPr lang="en-US" baseline="0" dirty="0" smtClean="0"/>
              <a:t> </a:t>
            </a:r>
            <a:r>
              <a:rPr lang="en-US" baseline="0" dirty="0" err="1" smtClean="0"/>
              <a:t>kesan</a:t>
            </a:r>
            <a:r>
              <a:rPr lang="en-US" baseline="0" dirty="0" smtClean="0"/>
              <a:t> </a:t>
            </a:r>
            <a:r>
              <a:rPr lang="en-US" baseline="0" dirty="0" err="1" smtClean="0"/>
              <a:t>terpencil</a:t>
            </a:r>
            <a:r>
              <a:rPr lang="en-US" baseline="0" dirty="0" smtClean="0"/>
              <a:t> </a:t>
            </a:r>
            <a:r>
              <a:rPr lang="en-US" baseline="0" dirty="0" err="1" smtClean="0"/>
              <a:t>dari</a:t>
            </a:r>
            <a:r>
              <a:rPr lang="en-US" baseline="0" dirty="0" smtClean="0"/>
              <a:t> setting </a:t>
            </a:r>
            <a:r>
              <a:rPr lang="en-US" baseline="0" dirty="0" err="1" smtClean="0"/>
              <a:t>ini</a:t>
            </a:r>
            <a:r>
              <a:rPr lang="en-US" baseline="0" dirty="0" smtClean="0"/>
              <a:t>. Jam-jam yang </a:t>
            </a:r>
            <a:r>
              <a:rPr lang="en-US" baseline="0" dirty="0" err="1" smtClean="0"/>
              <a:t>meleleh</a:t>
            </a:r>
            <a:r>
              <a:rPr lang="en-US" baseline="0" dirty="0" smtClean="0"/>
              <a:t> </a:t>
            </a:r>
            <a:r>
              <a:rPr lang="en-US" baseline="0" dirty="0" err="1" smtClean="0"/>
              <a:t>tidak</a:t>
            </a:r>
            <a:r>
              <a:rPr lang="en-US" baseline="0" dirty="0" smtClean="0"/>
              <a:t> </a:t>
            </a:r>
            <a:r>
              <a:rPr lang="en-US" baseline="0" dirty="0" err="1" smtClean="0"/>
              <a:t>lagi</a:t>
            </a:r>
            <a:r>
              <a:rPr lang="en-US" baseline="0" dirty="0" smtClean="0"/>
              <a:t> </a:t>
            </a:r>
            <a:r>
              <a:rPr lang="en-US" baseline="0" dirty="0" err="1" smtClean="0"/>
              <a:t>rasional</a:t>
            </a:r>
            <a:r>
              <a:rPr lang="en-US" baseline="0" dirty="0" smtClean="0"/>
              <a:t> </a:t>
            </a:r>
            <a:r>
              <a:rPr lang="en-US" baseline="0" dirty="0" err="1" smtClean="0"/>
              <a:t>atau</a:t>
            </a:r>
            <a:r>
              <a:rPr lang="en-US" baseline="0" dirty="0" smtClean="0"/>
              <a:t> familiar, </a:t>
            </a:r>
            <a:r>
              <a:rPr lang="en-US" baseline="0" dirty="0" err="1" smtClean="0"/>
              <a:t>begitu</a:t>
            </a:r>
            <a:r>
              <a:rPr lang="en-US" baseline="0" dirty="0" smtClean="0"/>
              <a:t> </a:t>
            </a:r>
            <a:r>
              <a:rPr lang="en-US" baseline="0" dirty="0" err="1" smtClean="0"/>
              <a:t>juga</a:t>
            </a:r>
            <a:r>
              <a:rPr lang="en-US" baseline="0" dirty="0" smtClean="0"/>
              <a:t> </a:t>
            </a:r>
            <a:r>
              <a:rPr lang="en-US" baseline="0" dirty="0" err="1" smtClean="0"/>
              <a:t>dengan</a:t>
            </a:r>
            <a:r>
              <a:rPr lang="en-US" baseline="0" dirty="0" smtClean="0"/>
              <a:t> </a:t>
            </a:r>
            <a:r>
              <a:rPr lang="en-US" baseline="0" dirty="0" err="1" smtClean="0"/>
              <a:t>waktu</a:t>
            </a:r>
            <a:r>
              <a:rPr lang="en-US" baseline="0" dirty="0" smtClean="0"/>
              <a:t> yang </a:t>
            </a:r>
            <a:r>
              <a:rPr lang="en-US" baseline="0" dirty="0" err="1" smtClean="0"/>
              <a:t>ditandakannya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78</a:t>
            </a:fld>
            <a:endParaRPr lang="en-US"/>
          </a:p>
        </p:txBody>
      </p:sp>
    </p:spTree>
    <p:extLst>
      <p:ext uri="{BB962C8B-B14F-4D97-AF65-F5344CB8AC3E}">
        <p14:creationId xmlns:p14="http://schemas.microsoft.com/office/powerpoint/2010/main" val="3239784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Diselesaikan</a:t>
            </a:r>
            <a:r>
              <a:rPr lang="en-US" dirty="0" smtClean="0"/>
              <a:t> 6 </a:t>
            </a:r>
            <a:r>
              <a:rPr lang="en-US" dirty="0" err="1" smtClean="0"/>
              <a:t>bulan</a:t>
            </a:r>
            <a:r>
              <a:rPr lang="en-US" dirty="0" smtClean="0"/>
              <a:t> </a:t>
            </a:r>
            <a:r>
              <a:rPr lang="en-US" dirty="0" err="1" smtClean="0"/>
              <a:t>sebelum</a:t>
            </a:r>
            <a:r>
              <a:rPr lang="en-US" dirty="0" smtClean="0"/>
              <a:t> </a:t>
            </a:r>
            <a:r>
              <a:rPr lang="en-US" dirty="0" err="1" smtClean="0"/>
              <a:t>perang</a:t>
            </a:r>
            <a:r>
              <a:rPr lang="en-US" dirty="0" smtClean="0"/>
              <a:t> </a:t>
            </a:r>
            <a:r>
              <a:rPr lang="en-US" dirty="0" err="1" smtClean="0"/>
              <a:t>saudara</a:t>
            </a:r>
            <a:r>
              <a:rPr lang="en-US" dirty="0" smtClean="0"/>
              <a:t> di </a:t>
            </a:r>
            <a:r>
              <a:rPr lang="en-US" dirty="0" err="1" smtClean="0"/>
              <a:t>Spanyol</a:t>
            </a:r>
            <a:r>
              <a:rPr lang="en-US" dirty="0" smtClean="0"/>
              <a:t>, </a:t>
            </a:r>
            <a:r>
              <a:rPr lang="en-US" dirty="0" err="1" smtClean="0"/>
              <a:t>lukisan</a:t>
            </a:r>
            <a:r>
              <a:rPr lang="en-US" dirty="0" smtClean="0"/>
              <a:t> </a:t>
            </a:r>
            <a:r>
              <a:rPr lang="en-US" dirty="0" err="1" smtClean="0"/>
              <a:t>ini</a:t>
            </a:r>
            <a:r>
              <a:rPr lang="en-US" dirty="0" smtClean="0"/>
              <a:t> </a:t>
            </a:r>
            <a:r>
              <a:rPr lang="en-US" dirty="0" err="1" smtClean="0"/>
              <a:t>begitu</a:t>
            </a:r>
            <a:r>
              <a:rPr lang="en-US" dirty="0" smtClean="0"/>
              <a:t> </a:t>
            </a:r>
            <a:r>
              <a:rPr lang="en-US" dirty="0" err="1" smtClean="0"/>
              <a:t>lantang</a:t>
            </a:r>
            <a:r>
              <a:rPr lang="en-US" dirty="0" smtClean="0"/>
              <a:t> </a:t>
            </a:r>
            <a:r>
              <a:rPr lang="en-US" baseline="0" dirty="0" err="1" smtClean="0"/>
              <a:t>menggambarkan</a:t>
            </a:r>
            <a:r>
              <a:rPr lang="en-US" baseline="0" dirty="0" smtClean="0"/>
              <a:t> </a:t>
            </a:r>
            <a:r>
              <a:rPr lang="en-US" baseline="0" dirty="0" err="1" smtClean="0"/>
              <a:t>sebuah</a:t>
            </a:r>
            <a:r>
              <a:rPr lang="en-US" baseline="0" dirty="0" smtClean="0"/>
              <a:t> </a:t>
            </a:r>
            <a:r>
              <a:rPr lang="en-US" baseline="0" dirty="0" err="1" smtClean="0"/>
              <a:t>tubuh</a:t>
            </a:r>
            <a:r>
              <a:rPr lang="en-US" baseline="0" dirty="0" smtClean="0"/>
              <a:t> yang </a:t>
            </a:r>
            <a:r>
              <a:rPr lang="en-US" baseline="0" dirty="0" err="1" smtClean="0"/>
              <a:t>menderita</a:t>
            </a:r>
            <a:r>
              <a:rPr lang="en-US" baseline="0" dirty="0" smtClean="0"/>
              <a:t> </a:t>
            </a:r>
            <a:r>
              <a:rPr lang="en-US" baseline="0" dirty="0" err="1" smtClean="0"/>
              <a:t>dalam</a:t>
            </a:r>
            <a:r>
              <a:rPr lang="en-US" baseline="0" dirty="0" smtClean="0"/>
              <a:t> </a:t>
            </a:r>
            <a:r>
              <a:rPr lang="en-US" baseline="0" dirty="0" err="1" smtClean="0"/>
              <a:t>peperangan</a:t>
            </a:r>
            <a:r>
              <a:rPr lang="en-US" baseline="0" dirty="0" smtClean="0"/>
              <a:t> </a:t>
            </a:r>
            <a:r>
              <a:rPr lang="en-US" baseline="0" dirty="0" err="1" smtClean="0"/>
              <a:t>dengan</a:t>
            </a:r>
            <a:r>
              <a:rPr lang="en-US" baseline="0" dirty="0" smtClean="0"/>
              <a:t> </a:t>
            </a:r>
            <a:r>
              <a:rPr lang="en-US" baseline="0" dirty="0" err="1" smtClean="0"/>
              <a:t>dirinya</a:t>
            </a:r>
            <a:r>
              <a:rPr lang="en-US" baseline="0" dirty="0" smtClean="0"/>
              <a:t> </a:t>
            </a:r>
            <a:r>
              <a:rPr lang="en-US" baseline="0" dirty="0" err="1" smtClean="0"/>
              <a:t>sendiri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79</a:t>
            </a:fld>
            <a:endParaRPr lang="en-US"/>
          </a:p>
        </p:txBody>
      </p:sp>
    </p:spTree>
    <p:extLst>
      <p:ext uri="{BB962C8B-B14F-4D97-AF65-F5344CB8AC3E}">
        <p14:creationId xmlns:p14="http://schemas.microsoft.com/office/powerpoint/2010/main" val="1232329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Bagi</a:t>
            </a:r>
            <a:r>
              <a:rPr lang="en-US" dirty="0" smtClean="0"/>
              <a:t> Dali, lobster</a:t>
            </a:r>
            <a:r>
              <a:rPr lang="en-US" baseline="0" dirty="0" smtClean="0"/>
              <a:t> </a:t>
            </a:r>
            <a:r>
              <a:rPr lang="en-US" baseline="0" dirty="0" err="1" smtClean="0"/>
              <a:t>dan</a:t>
            </a:r>
            <a:r>
              <a:rPr lang="en-US" baseline="0" dirty="0" smtClean="0"/>
              <a:t> </a:t>
            </a:r>
            <a:r>
              <a:rPr lang="en-US" baseline="0" dirty="0" err="1" smtClean="0"/>
              <a:t>telepon</a:t>
            </a:r>
            <a:r>
              <a:rPr lang="en-US" baseline="0" dirty="0" smtClean="0"/>
              <a:t> </a:t>
            </a:r>
            <a:r>
              <a:rPr lang="en-US" baseline="0" dirty="0" err="1" smtClean="0"/>
              <a:t>mempunyai</a:t>
            </a:r>
            <a:r>
              <a:rPr lang="en-US" baseline="0" dirty="0" smtClean="0"/>
              <a:t> </a:t>
            </a:r>
            <a:r>
              <a:rPr lang="en-US" baseline="0" dirty="0" err="1" smtClean="0"/>
              <a:t>konotasi</a:t>
            </a:r>
            <a:r>
              <a:rPr lang="en-US" baseline="0" dirty="0" smtClean="0"/>
              <a:t> </a:t>
            </a:r>
            <a:r>
              <a:rPr lang="en-US" baseline="0" dirty="0" err="1" smtClean="0"/>
              <a:t>seksual</a:t>
            </a:r>
            <a:r>
              <a:rPr lang="en-US" baseline="0" dirty="0" smtClean="0"/>
              <a:t> yang </a:t>
            </a:r>
            <a:r>
              <a:rPr lang="en-US" baseline="0" dirty="0" err="1" smtClean="0"/>
              <a:t>kuat</a:t>
            </a:r>
            <a:r>
              <a:rPr lang="en-US" baseline="0" dirty="0" smtClean="0"/>
              <a:t>. </a:t>
            </a:r>
            <a:r>
              <a:rPr lang="en-US" baseline="0" dirty="0" err="1" smtClean="0"/>
              <a:t>Ini</a:t>
            </a:r>
            <a:r>
              <a:rPr lang="en-US" baseline="0" dirty="0" smtClean="0"/>
              <a:t> </a:t>
            </a:r>
            <a:r>
              <a:rPr lang="en-US" baseline="0" dirty="0" err="1" smtClean="0"/>
              <a:t>bisa</a:t>
            </a:r>
            <a:r>
              <a:rPr lang="en-US" baseline="0" dirty="0" smtClean="0"/>
              <a:t> </a:t>
            </a:r>
            <a:r>
              <a:rPr lang="en-US" baseline="0" dirty="0" err="1" smtClean="0"/>
              <a:t>dijelaskan</a:t>
            </a:r>
            <a:r>
              <a:rPr lang="en-US" baseline="0" dirty="0" smtClean="0"/>
              <a:t> </a:t>
            </a:r>
            <a:r>
              <a:rPr lang="en-US" baseline="0" dirty="0" err="1" smtClean="0"/>
              <a:t>oleh</a:t>
            </a:r>
            <a:r>
              <a:rPr lang="en-US" baseline="0" dirty="0" smtClean="0"/>
              <a:t> </a:t>
            </a:r>
            <a:r>
              <a:rPr lang="en-US" baseline="0" dirty="0" err="1" smtClean="0"/>
              <a:t>teori</a:t>
            </a:r>
            <a:r>
              <a:rPr lang="en-US" baseline="0" dirty="0" smtClean="0"/>
              <a:t> Freud, yang </a:t>
            </a:r>
            <a:r>
              <a:rPr lang="en-US" baseline="0" dirty="0" err="1" smtClean="0"/>
              <a:t>mengatakan</a:t>
            </a:r>
            <a:r>
              <a:rPr lang="en-US" baseline="0" dirty="0" smtClean="0"/>
              <a:t> </a:t>
            </a:r>
            <a:r>
              <a:rPr lang="en-US" baseline="0" dirty="0" err="1" smtClean="0"/>
              <a:t>bahwa</a:t>
            </a:r>
            <a:r>
              <a:rPr lang="en-US" baseline="0" dirty="0" smtClean="0"/>
              <a:t> </a:t>
            </a:r>
            <a:r>
              <a:rPr lang="en-US" baseline="0" dirty="0" err="1" smtClean="0"/>
              <a:t>insting</a:t>
            </a:r>
            <a:r>
              <a:rPr lang="en-US" baseline="0" dirty="0" smtClean="0"/>
              <a:t> </a:t>
            </a:r>
            <a:r>
              <a:rPr lang="en-US" baseline="0" dirty="0" err="1" smtClean="0"/>
              <a:t>seksual</a:t>
            </a:r>
            <a:r>
              <a:rPr lang="en-US" baseline="0" dirty="0" smtClean="0"/>
              <a:t> </a:t>
            </a:r>
            <a:r>
              <a:rPr lang="en-US" baseline="0" dirty="0" err="1" smtClean="0"/>
              <a:t>mempunyai</a:t>
            </a:r>
            <a:r>
              <a:rPr lang="en-US" baseline="0" dirty="0" smtClean="0"/>
              <a:t> </a:t>
            </a:r>
            <a:r>
              <a:rPr lang="en-US" baseline="0" dirty="0" err="1" smtClean="0"/>
              <a:t>peran</a:t>
            </a:r>
            <a:r>
              <a:rPr lang="en-US" baseline="0" dirty="0" smtClean="0"/>
              <a:t> </a:t>
            </a:r>
            <a:r>
              <a:rPr lang="en-US" baseline="0" dirty="0" err="1" smtClean="0"/>
              <a:t>penting</a:t>
            </a:r>
            <a:r>
              <a:rPr lang="en-US" baseline="0" dirty="0" smtClean="0"/>
              <a:t> </a:t>
            </a:r>
            <a:r>
              <a:rPr lang="en-US" baseline="0" dirty="0" err="1" smtClean="0"/>
              <a:t>dalam</a:t>
            </a:r>
            <a:r>
              <a:rPr lang="en-US" baseline="0" dirty="0" smtClean="0"/>
              <a:t> </a:t>
            </a:r>
            <a:r>
              <a:rPr lang="en-US" baseline="0" dirty="0" err="1" smtClean="0"/>
              <a:t>analisa</a:t>
            </a:r>
            <a:r>
              <a:rPr lang="en-US" baseline="0" dirty="0" smtClean="0"/>
              <a:t> </a:t>
            </a:r>
            <a:r>
              <a:rPr lang="en-US" baseline="0" dirty="0" err="1" smtClean="0"/>
              <a:t>tentang</a:t>
            </a:r>
            <a:r>
              <a:rPr lang="en-US" baseline="0" dirty="0" smtClean="0"/>
              <a:t> </a:t>
            </a:r>
            <a:r>
              <a:rPr lang="en-US" baseline="0" dirty="0" err="1" smtClean="0"/>
              <a:t>perilaku</a:t>
            </a:r>
            <a:r>
              <a:rPr lang="en-US" baseline="0" dirty="0" smtClean="0"/>
              <a:t> </a:t>
            </a:r>
            <a:r>
              <a:rPr lang="en-US" baseline="0" dirty="0" err="1" smtClean="0"/>
              <a:t>manusia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80</a:t>
            </a:fld>
            <a:endParaRPr lang="en-US"/>
          </a:p>
        </p:txBody>
      </p:sp>
    </p:spTree>
    <p:extLst>
      <p:ext uri="{BB962C8B-B14F-4D97-AF65-F5344CB8AC3E}">
        <p14:creationId xmlns:p14="http://schemas.microsoft.com/office/powerpoint/2010/main" val="28244262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82</a:t>
            </a:fld>
            <a:endParaRPr lang="en-US"/>
          </a:p>
        </p:txBody>
      </p:sp>
    </p:spTree>
    <p:extLst>
      <p:ext uri="{BB962C8B-B14F-4D97-AF65-F5344CB8AC3E}">
        <p14:creationId xmlns:p14="http://schemas.microsoft.com/office/powerpoint/2010/main" val="3405422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Expressionism </a:t>
            </a:r>
            <a:r>
              <a:rPr lang="en-US" dirty="0" err="1" smtClean="0"/>
              <a:t>berkembang</a:t>
            </a:r>
            <a:r>
              <a:rPr lang="en-US" baseline="0" dirty="0" smtClean="0"/>
              <a:t> di New York </a:t>
            </a:r>
            <a:r>
              <a:rPr lang="en-US" baseline="0" dirty="0" err="1" smtClean="0"/>
              <a:t>tahun</a:t>
            </a:r>
            <a:r>
              <a:rPr lang="en-US" baseline="0" dirty="0" smtClean="0"/>
              <a:t> 40 </a:t>
            </a:r>
            <a:r>
              <a:rPr lang="en-US" baseline="0" dirty="0" err="1" smtClean="0"/>
              <a:t>dan</a:t>
            </a:r>
            <a:r>
              <a:rPr lang="en-US" baseline="0" dirty="0" smtClean="0"/>
              <a:t> 50an. </a:t>
            </a:r>
            <a:r>
              <a:rPr lang="en-US" baseline="0" dirty="0" err="1" smtClean="0"/>
              <a:t>Menekankan</a:t>
            </a:r>
            <a:r>
              <a:rPr lang="en-US" baseline="0" dirty="0" smtClean="0"/>
              <a:t> </a:t>
            </a:r>
            <a:r>
              <a:rPr lang="en-US" baseline="0" dirty="0" err="1" smtClean="0"/>
              <a:t>bobot</a:t>
            </a:r>
            <a:r>
              <a:rPr lang="en-US" baseline="0" dirty="0" smtClean="0"/>
              <a:t> </a:t>
            </a:r>
            <a:r>
              <a:rPr lang="en-US" baseline="0" dirty="0" err="1" smtClean="0"/>
              <a:t>emosi</a:t>
            </a:r>
            <a:r>
              <a:rPr lang="en-US" baseline="0" dirty="0" smtClean="0"/>
              <a:t> </a:t>
            </a:r>
            <a:r>
              <a:rPr lang="en-US" baseline="0" dirty="0" err="1" smtClean="0"/>
              <a:t>dan</a:t>
            </a:r>
            <a:r>
              <a:rPr lang="en-US" baseline="0" dirty="0" smtClean="0"/>
              <a:t> </a:t>
            </a:r>
            <a:r>
              <a:rPr lang="en-US" baseline="0" dirty="0" err="1" smtClean="0"/>
              <a:t>juga</a:t>
            </a:r>
            <a:r>
              <a:rPr lang="en-US" baseline="0" dirty="0" smtClean="0"/>
              <a:t> </a:t>
            </a:r>
            <a:r>
              <a:rPr lang="en-US" baseline="0" dirty="0" err="1" smtClean="0"/>
              <a:t>karakter</a:t>
            </a:r>
            <a:r>
              <a:rPr lang="en-US" baseline="0" dirty="0" smtClean="0"/>
              <a:t> </a:t>
            </a:r>
            <a:r>
              <a:rPr lang="en-US" baseline="0" dirty="0" err="1" smtClean="0"/>
              <a:t>dari</a:t>
            </a:r>
            <a:r>
              <a:rPr lang="en-US" baseline="0" dirty="0" smtClean="0"/>
              <a:t> cat </a:t>
            </a:r>
            <a:r>
              <a:rPr lang="en-US" baseline="0" dirty="0" err="1" smtClean="0"/>
              <a:t>itu</a:t>
            </a:r>
            <a:r>
              <a:rPr lang="en-US" baseline="0" dirty="0" smtClean="0"/>
              <a:t> </a:t>
            </a:r>
            <a:r>
              <a:rPr lang="en-US" baseline="0" dirty="0" err="1" smtClean="0"/>
              <a:t>sendiri</a:t>
            </a:r>
            <a:r>
              <a:rPr lang="en-US" baseline="0" dirty="0" smtClean="0"/>
              <a:t>, yang </a:t>
            </a:r>
            <a:r>
              <a:rPr lang="en-US" baseline="0" dirty="0" err="1" smtClean="0"/>
              <a:t>biasanya</a:t>
            </a:r>
            <a:r>
              <a:rPr lang="en-US" baseline="0" dirty="0" smtClean="0"/>
              <a:t> </a:t>
            </a:r>
            <a:r>
              <a:rPr lang="en-US" baseline="0" dirty="0" err="1" smtClean="0"/>
              <a:t>dikerjakan</a:t>
            </a:r>
            <a:r>
              <a:rPr lang="en-US" baseline="0" dirty="0" smtClean="0"/>
              <a:t> di canvas </a:t>
            </a:r>
            <a:r>
              <a:rPr lang="en-US" baseline="0" dirty="0" err="1" smtClean="0"/>
              <a:t>ukuran</a:t>
            </a:r>
            <a:r>
              <a:rPr lang="en-US" baseline="0" dirty="0" smtClean="0"/>
              <a:t> </a:t>
            </a:r>
            <a:r>
              <a:rPr lang="en-US" baseline="0" dirty="0" err="1" smtClean="0"/>
              <a:t>besar</a:t>
            </a:r>
            <a:r>
              <a:rPr lang="en-US" baseline="0" dirty="0" smtClean="0"/>
              <a:t>. </a:t>
            </a:r>
            <a:r>
              <a:rPr lang="en-US" baseline="0" dirty="0" err="1" smtClean="0"/>
              <a:t>Surealisme</a:t>
            </a:r>
            <a:r>
              <a:rPr lang="en-US" baseline="0" dirty="0" smtClean="0"/>
              <a:t> </a:t>
            </a:r>
            <a:r>
              <a:rPr lang="en-US" baseline="0" dirty="0" err="1" smtClean="0"/>
              <a:t>mempengaruhi</a:t>
            </a:r>
            <a:r>
              <a:rPr lang="en-US" baseline="0" dirty="0" smtClean="0"/>
              <a:t> – </a:t>
            </a:r>
            <a:r>
              <a:rPr lang="en-US" baseline="0" dirty="0" err="1" smtClean="0"/>
              <a:t>kuasa</a:t>
            </a:r>
            <a:r>
              <a:rPr lang="en-US" baseline="0" dirty="0" smtClean="0"/>
              <a:t> </a:t>
            </a:r>
            <a:r>
              <a:rPr lang="en-US" baseline="0" dirty="0" err="1" smtClean="0"/>
              <a:t>bawah</a:t>
            </a:r>
            <a:r>
              <a:rPr lang="en-US" baseline="0" dirty="0" smtClean="0"/>
              <a:t> </a:t>
            </a:r>
            <a:r>
              <a:rPr lang="en-US" baseline="0" dirty="0" err="1" smtClean="0"/>
              <a:t>sadar</a:t>
            </a:r>
            <a:r>
              <a:rPr lang="en-US" baseline="0" dirty="0" smtClean="0"/>
              <a:t>. </a:t>
            </a:r>
            <a:r>
              <a:rPr lang="en-US" baseline="0" dirty="0" err="1" smtClean="0"/>
              <a:t>Juga</a:t>
            </a:r>
            <a:r>
              <a:rPr lang="en-US" baseline="0" dirty="0" smtClean="0"/>
              <a:t> </a:t>
            </a:r>
            <a:r>
              <a:rPr lang="en-US" baseline="0" dirty="0" err="1" smtClean="0"/>
              <a:t>Biomorfomologi</a:t>
            </a:r>
            <a:r>
              <a:rPr lang="en-US" baseline="0" dirty="0" smtClean="0"/>
              <a:t> – </a:t>
            </a:r>
            <a:r>
              <a:rPr lang="en-US" baseline="0" dirty="0" err="1" smtClean="0"/>
              <a:t>gaya</a:t>
            </a:r>
            <a:r>
              <a:rPr lang="en-US" baseline="0" dirty="0" smtClean="0"/>
              <a:t> </a:t>
            </a:r>
            <a:r>
              <a:rPr lang="en-US" baseline="0" dirty="0" err="1" smtClean="0"/>
              <a:t>melukis</a:t>
            </a:r>
            <a:r>
              <a:rPr lang="en-US" baseline="0" dirty="0" smtClean="0"/>
              <a:t> yang </a:t>
            </a:r>
            <a:r>
              <a:rPr lang="en-US" baseline="0" dirty="0" err="1" smtClean="0"/>
              <a:t>berdasarkan</a:t>
            </a:r>
            <a:r>
              <a:rPr lang="en-US" baseline="0" dirty="0" smtClean="0"/>
              <a:t> </a:t>
            </a:r>
            <a:r>
              <a:rPr lang="en-US" baseline="0" dirty="0" err="1" smtClean="0"/>
              <a:t>bentuk</a:t>
            </a:r>
            <a:r>
              <a:rPr lang="en-US" baseline="0" dirty="0" smtClean="0"/>
              <a:t> non-</a:t>
            </a:r>
            <a:r>
              <a:rPr lang="en-US" baseline="0" dirty="0" err="1" smtClean="0"/>
              <a:t>geometris</a:t>
            </a:r>
            <a:r>
              <a:rPr lang="en-US" baseline="0" dirty="0" smtClean="0"/>
              <a:t> </a:t>
            </a:r>
            <a:r>
              <a:rPr lang="en-US" baseline="0" dirty="0" err="1" smtClean="0"/>
              <a:t>dan</a:t>
            </a:r>
            <a:r>
              <a:rPr lang="en-US" baseline="0" dirty="0" smtClean="0"/>
              <a:t> </a:t>
            </a:r>
            <a:r>
              <a:rPr lang="en-US" baseline="0" dirty="0" err="1" smtClean="0"/>
              <a:t>pola</a:t>
            </a:r>
            <a:r>
              <a:rPr lang="en-US" baseline="0" dirty="0" smtClean="0"/>
              <a:t> yang </a:t>
            </a:r>
            <a:r>
              <a:rPr lang="en-US" baseline="0" dirty="0" err="1" smtClean="0"/>
              <a:t>didapatkan</a:t>
            </a:r>
            <a:r>
              <a:rPr lang="en-US" baseline="0" dirty="0" smtClean="0"/>
              <a:t> </a:t>
            </a:r>
            <a:r>
              <a:rPr lang="en-US" baseline="0" dirty="0" err="1" smtClean="0"/>
              <a:t>dalam</a:t>
            </a:r>
            <a:r>
              <a:rPr lang="en-US" baseline="0" dirty="0" smtClean="0"/>
              <a:t> </a:t>
            </a:r>
            <a:r>
              <a:rPr lang="en-US" baseline="0" dirty="0" err="1" smtClean="0"/>
              <a:t>mahluk</a:t>
            </a:r>
            <a:r>
              <a:rPr lang="en-US" baseline="0" dirty="0" smtClean="0"/>
              <a:t> </a:t>
            </a:r>
            <a:r>
              <a:rPr lang="en-US" baseline="0" dirty="0" err="1" smtClean="0"/>
              <a:t>hidup</a:t>
            </a:r>
            <a:r>
              <a:rPr lang="en-US" baseline="0" dirty="0" smtClean="0"/>
              <a:t>. </a:t>
            </a:r>
          </a:p>
          <a:p>
            <a:endParaRPr lang="en-US" baseline="0" dirty="0" smtClean="0"/>
          </a:p>
          <a:p>
            <a:r>
              <a:rPr lang="en-US" baseline="0" dirty="0" err="1" smtClean="0"/>
              <a:t>Teknik</a:t>
            </a:r>
            <a:r>
              <a:rPr lang="en-US" baseline="0" dirty="0" smtClean="0"/>
              <a:t> </a:t>
            </a:r>
            <a:r>
              <a:rPr lang="en-US" baseline="0" dirty="0" err="1" smtClean="0"/>
              <a:t>meneteskan</a:t>
            </a:r>
            <a:r>
              <a:rPr lang="en-US" baseline="0" dirty="0" smtClean="0"/>
              <a:t>. Layering of </a:t>
            </a:r>
            <a:r>
              <a:rPr lang="en-US" baseline="0" dirty="0" err="1" smtClean="0"/>
              <a:t>colour</a:t>
            </a:r>
            <a:r>
              <a:rPr lang="en-US" baseline="0" dirty="0" smtClean="0"/>
              <a:t>. Limited </a:t>
            </a:r>
            <a:r>
              <a:rPr lang="en-US" baseline="0" dirty="0" err="1" smtClean="0"/>
              <a:t>pallette</a:t>
            </a:r>
            <a:r>
              <a:rPr lang="en-US" baseline="0" dirty="0" smtClean="0"/>
              <a:t>. </a:t>
            </a:r>
          </a:p>
          <a:p>
            <a:endParaRPr lang="en-US" baseline="0" dirty="0" smtClean="0"/>
          </a:p>
          <a:p>
            <a:r>
              <a:rPr lang="en-US" baseline="0" dirty="0" err="1" smtClean="0"/>
              <a:t>Menurut</a:t>
            </a:r>
            <a:r>
              <a:rPr lang="en-US" baseline="0" dirty="0" smtClean="0"/>
              <a:t> Pollock “The modern painter cannot express his age, the airplane, the atom bomb, the radio, in the old forms of the Renaissance or of any past culture. Each age finds its own technique”.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83</a:t>
            </a:fld>
            <a:endParaRPr lang="en-US"/>
          </a:p>
        </p:txBody>
      </p:sp>
    </p:spTree>
    <p:extLst>
      <p:ext uri="{BB962C8B-B14F-4D97-AF65-F5344CB8AC3E}">
        <p14:creationId xmlns:p14="http://schemas.microsoft.com/office/powerpoint/2010/main" val="320897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Dewa</a:t>
            </a:r>
            <a:r>
              <a:rPr lang="en-US" baseline="0" dirty="0" smtClean="0"/>
              <a:t> Roma </a:t>
            </a:r>
            <a:r>
              <a:rPr lang="en-US" baseline="0" dirty="0" err="1" smtClean="0"/>
              <a:t>Saturnus</a:t>
            </a:r>
            <a:r>
              <a:rPr lang="en-US" baseline="0" dirty="0" smtClean="0"/>
              <a:t> </a:t>
            </a:r>
            <a:r>
              <a:rPr lang="en-US" baseline="0" dirty="0" err="1" smtClean="0"/>
              <a:t>memakan</a:t>
            </a:r>
            <a:r>
              <a:rPr lang="en-US" baseline="0" dirty="0" smtClean="0"/>
              <a:t> </a:t>
            </a:r>
            <a:r>
              <a:rPr lang="en-US" baseline="0" dirty="0" err="1" smtClean="0"/>
              <a:t>satu</a:t>
            </a:r>
            <a:r>
              <a:rPr lang="en-US" baseline="0" dirty="0" smtClean="0"/>
              <a:t> demi </a:t>
            </a:r>
            <a:r>
              <a:rPr lang="en-US" baseline="0" dirty="0" err="1" smtClean="0"/>
              <a:t>satu</a:t>
            </a:r>
            <a:r>
              <a:rPr lang="en-US" baseline="0" dirty="0" smtClean="0"/>
              <a:t> </a:t>
            </a:r>
            <a:r>
              <a:rPr lang="en-US" baseline="0" dirty="0" err="1" smtClean="0"/>
              <a:t>anaknya</a:t>
            </a:r>
            <a:r>
              <a:rPr lang="en-US" baseline="0" dirty="0" smtClean="0"/>
              <a:t> </a:t>
            </a:r>
            <a:r>
              <a:rPr lang="en-US" baseline="0" dirty="0" err="1" smtClean="0"/>
              <a:t>pada</a:t>
            </a:r>
            <a:r>
              <a:rPr lang="en-US" baseline="0" dirty="0" smtClean="0"/>
              <a:t> </a:t>
            </a:r>
            <a:r>
              <a:rPr lang="en-US" baseline="0" dirty="0" err="1" smtClean="0"/>
              <a:t>saat</a:t>
            </a:r>
            <a:r>
              <a:rPr lang="en-US" baseline="0" dirty="0" smtClean="0"/>
              <a:t> </a:t>
            </a:r>
            <a:r>
              <a:rPr lang="en-US" baseline="0" dirty="0" err="1" smtClean="0"/>
              <a:t>lahir</a:t>
            </a:r>
            <a:r>
              <a:rPr lang="en-US" baseline="0" dirty="0" smtClean="0"/>
              <a:t> </a:t>
            </a:r>
            <a:r>
              <a:rPr lang="en-US" baseline="0" dirty="0" err="1" smtClean="0"/>
              <a:t>karena</a:t>
            </a:r>
            <a:r>
              <a:rPr lang="en-US" baseline="0" dirty="0" smtClean="0"/>
              <a:t> </a:t>
            </a:r>
            <a:r>
              <a:rPr lang="en-US" baseline="0" dirty="0" err="1" smtClean="0"/>
              <a:t>adanya</a:t>
            </a:r>
            <a:r>
              <a:rPr lang="en-US" baseline="0" dirty="0" smtClean="0"/>
              <a:t> </a:t>
            </a:r>
            <a:r>
              <a:rPr lang="en-US" baseline="0" dirty="0" err="1" smtClean="0"/>
              <a:t>ramalan</a:t>
            </a:r>
            <a:r>
              <a:rPr lang="en-US" baseline="0" dirty="0" smtClean="0"/>
              <a:t> </a:t>
            </a:r>
            <a:r>
              <a:rPr lang="en-US" baseline="0" dirty="0" err="1" smtClean="0"/>
              <a:t>bahwa</a:t>
            </a:r>
            <a:r>
              <a:rPr lang="en-US" baseline="0" dirty="0" smtClean="0"/>
              <a:t> </a:t>
            </a:r>
            <a:r>
              <a:rPr lang="en-US" baseline="0" dirty="0" err="1" smtClean="0"/>
              <a:t>anaknya</a:t>
            </a:r>
            <a:r>
              <a:rPr lang="en-US" baseline="0" dirty="0" smtClean="0"/>
              <a:t> </a:t>
            </a:r>
            <a:r>
              <a:rPr lang="en-US" baseline="0" dirty="0" err="1" smtClean="0"/>
              <a:t>akan</a:t>
            </a:r>
            <a:r>
              <a:rPr lang="en-US" baseline="0" dirty="0" smtClean="0"/>
              <a:t> </a:t>
            </a:r>
            <a:r>
              <a:rPr lang="en-US" baseline="0" dirty="0" err="1" smtClean="0"/>
              <a:t>menggulingkan</a:t>
            </a:r>
            <a:r>
              <a:rPr lang="en-US" baseline="0" dirty="0" smtClean="0"/>
              <a:t> dia. Dari </a:t>
            </a:r>
            <a:r>
              <a:rPr lang="en-US" baseline="0" dirty="0" err="1" smtClean="0"/>
              <a:t>seri</a:t>
            </a:r>
            <a:r>
              <a:rPr lang="en-US" baseline="0" dirty="0" smtClean="0"/>
              <a:t> </a:t>
            </a:r>
            <a:r>
              <a:rPr lang="en-US" i="1" baseline="0" dirty="0" smtClean="0"/>
              <a:t>Black Paintings </a:t>
            </a:r>
            <a:r>
              <a:rPr lang="en-US" i="0" baseline="0" dirty="0" smtClean="0"/>
              <a:t>yang Goya </a:t>
            </a:r>
            <a:r>
              <a:rPr lang="en-US" i="0" baseline="0" dirty="0" err="1" smtClean="0"/>
              <a:t>lukis</a:t>
            </a:r>
            <a:r>
              <a:rPr lang="en-US" i="0" baseline="0" dirty="0" smtClean="0"/>
              <a:t> </a:t>
            </a:r>
            <a:r>
              <a:rPr lang="en-US" i="0" baseline="0" dirty="0" err="1" smtClean="0"/>
              <a:t>langsung</a:t>
            </a:r>
            <a:r>
              <a:rPr lang="en-US" i="0" baseline="0" dirty="0" smtClean="0"/>
              <a:t> </a:t>
            </a:r>
            <a:r>
              <a:rPr lang="en-US" i="0" baseline="0" dirty="0" err="1" smtClean="0"/>
              <a:t>ke</a:t>
            </a:r>
            <a:r>
              <a:rPr lang="en-US" i="0" baseline="0" dirty="0" smtClean="0"/>
              <a:t> </a:t>
            </a:r>
            <a:r>
              <a:rPr lang="en-US" i="0" baseline="0" dirty="0" err="1" smtClean="0"/>
              <a:t>tembok</a:t>
            </a:r>
            <a:r>
              <a:rPr lang="en-US" i="0" baseline="0" dirty="0" smtClean="0"/>
              <a:t> </a:t>
            </a:r>
            <a:r>
              <a:rPr lang="en-US" i="0" baseline="0" dirty="0" err="1" smtClean="0"/>
              <a:t>rumahnya</a:t>
            </a:r>
            <a:r>
              <a:rPr lang="en-US" i="0" baseline="0" dirty="0" smtClean="0"/>
              <a:t>. </a:t>
            </a:r>
            <a:r>
              <a:rPr lang="en-US" i="0" baseline="0" dirty="0" err="1" smtClean="0"/>
              <a:t>Kemudia</a:t>
            </a:r>
            <a:r>
              <a:rPr lang="en-US" i="0" baseline="0" dirty="0" smtClean="0"/>
              <a:t> </a:t>
            </a:r>
            <a:r>
              <a:rPr lang="en-US" i="0" baseline="0" dirty="0" err="1" smtClean="0"/>
              <a:t>dipindahkan</a:t>
            </a:r>
            <a:r>
              <a:rPr lang="en-US" i="0" baseline="0" dirty="0" smtClean="0"/>
              <a:t> </a:t>
            </a:r>
            <a:r>
              <a:rPr lang="en-US" i="0" baseline="0" dirty="0" err="1" smtClean="0"/>
              <a:t>ke</a:t>
            </a:r>
            <a:r>
              <a:rPr lang="en-US" i="0" baseline="0" dirty="0" smtClean="0"/>
              <a:t> </a:t>
            </a:r>
            <a:r>
              <a:rPr lang="en-US" i="0" baseline="0" dirty="0" err="1" smtClean="0"/>
              <a:t>kanvas</a:t>
            </a:r>
            <a:r>
              <a:rPr lang="en-US" i="0" baseline="0" dirty="0" smtClean="0"/>
              <a:t> </a:t>
            </a:r>
            <a:r>
              <a:rPr lang="en-US" i="0" baseline="0" dirty="0" err="1" smtClean="0"/>
              <a:t>setelah</a:t>
            </a:r>
            <a:r>
              <a:rPr lang="en-US" i="0" baseline="0" dirty="0" smtClean="0"/>
              <a:t> </a:t>
            </a:r>
            <a:r>
              <a:rPr lang="en-US" i="0" baseline="0" dirty="0" err="1" smtClean="0"/>
              <a:t>kematiannya</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9</a:t>
            </a:fld>
            <a:endParaRPr lang="en-US"/>
          </a:p>
        </p:txBody>
      </p:sp>
    </p:spTree>
    <p:extLst>
      <p:ext uri="{BB962C8B-B14F-4D97-AF65-F5344CB8AC3E}">
        <p14:creationId xmlns:p14="http://schemas.microsoft.com/office/powerpoint/2010/main" val="4042709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86</a:t>
            </a:fld>
            <a:endParaRPr lang="en-US"/>
          </a:p>
        </p:txBody>
      </p:sp>
    </p:spTree>
    <p:extLst>
      <p:ext uri="{BB962C8B-B14F-4D97-AF65-F5344CB8AC3E}">
        <p14:creationId xmlns:p14="http://schemas.microsoft.com/office/powerpoint/2010/main" val="2001865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Gaya </a:t>
            </a:r>
            <a:r>
              <a:rPr lang="en-US" dirty="0" err="1" smtClean="0"/>
              <a:t>ini</a:t>
            </a:r>
            <a:r>
              <a:rPr lang="en-US" dirty="0" smtClean="0"/>
              <a:t>, yang </a:t>
            </a:r>
            <a:r>
              <a:rPr lang="en-US" dirty="0" err="1" smtClean="0"/>
              <a:t>diasosiasikan</a:t>
            </a:r>
            <a:r>
              <a:rPr lang="en-US" dirty="0" smtClean="0"/>
              <a:t> </a:t>
            </a:r>
            <a:r>
              <a:rPr lang="en-US" dirty="0" err="1" smtClean="0"/>
              <a:t>dengan</a:t>
            </a:r>
            <a:r>
              <a:rPr lang="en-US" dirty="0" smtClean="0"/>
              <a:t> </a:t>
            </a:r>
            <a:r>
              <a:rPr lang="en-US" dirty="0" err="1" smtClean="0"/>
              <a:t>seniman-seniman</a:t>
            </a:r>
            <a:r>
              <a:rPr lang="en-US" dirty="0" smtClean="0"/>
              <a:t> </a:t>
            </a:r>
            <a:r>
              <a:rPr lang="en-US" dirty="0" err="1" smtClean="0"/>
              <a:t>Amerika</a:t>
            </a:r>
            <a:r>
              <a:rPr lang="en-US" baseline="0" dirty="0" smtClean="0"/>
              <a:t> </a:t>
            </a:r>
            <a:r>
              <a:rPr lang="en-US" baseline="0" dirty="0" err="1" smtClean="0"/>
              <a:t>sekitar</a:t>
            </a:r>
            <a:r>
              <a:rPr lang="en-US" baseline="0" dirty="0" smtClean="0"/>
              <a:t> </a:t>
            </a:r>
            <a:r>
              <a:rPr lang="en-US" baseline="0" dirty="0" err="1" smtClean="0"/>
              <a:t>tahun</a:t>
            </a:r>
            <a:r>
              <a:rPr lang="en-US" baseline="0" dirty="0" smtClean="0"/>
              <a:t> 60 </a:t>
            </a:r>
            <a:r>
              <a:rPr lang="en-US" baseline="0" dirty="0" err="1" smtClean="0"/>
              <a:t>dan</a:t>
            </a:r>
            <a:r>
              <a:rPr lang="en-US" baseline="0" dirty="0" smtClean="0"/>
              <a:t> 70an, </a:t>
            </a:r>
            <a:r>
              <a:rPr lang="en-US" baseline="0" dirty="0" err="1" smtClean="0"/>
              <a:t>menggunakan</a:t>
            </a:r>
            <a:r>
              <a:rPr lang="en-US" baseline="0" dirty="0" smtClean="0"/>
              <a:t> </a:t>
            </a:r>
            <a:r>
              <a:rPr lang="en-US" baseline="0" dirty="0" err="1" smtClean="0"/>
              <a:t>bentuk</a:t>
            </a:r>
            <a:r>
              <a:rPr lang="en-US" baseline="0" dirty="0" smtClean="0"/>
              <a:t> yang </a:t>
            </a:r>
            <a:r>
              <a:rPr lang="en-US" baseline="0" dirty="0" err="1" smtClean="0"/>
              <a:t>sederhana</a:t>
            </a:r>
            <a:r>
              <a:rPr lang="en-US" baseline="0" dirty="0" smtClean="0"/>
              <a:t> </a:t>
            </a:r>
            <a:r>
              <a:rPr lang="en-US" baseline="0" dirty="0" err="1" smtClean="0"/>
              <a:t>dan</a:t>
            </a:r>
            <a:r>
              <a:rPr lang="en-US" baseline="0" dirty="0" smtClean="0"/>
              <a:t> </a:t>
            </a:r>
            <a:r>
              <a:rPr lang="en-US" baseline="0" dirty="0" err="1" smtClean="0"/>
              <a:t>daku</a:t>
            </a:r>
            <a:r>
              <a:rPr lang="en-US" baseline="0" dirty="0" smtClean="0"/>
              <a:t>. </a:t>
            </a:r>
            <a:r>
              <a:rPr lang="en-US" baseline="0" dirty="0" err="1" smtClean="0"/>
              <a:t>Karya</a:t>
            </a:r>
            <a:r>
              <a:rPr lang="en-US" baseline="0" dirty="0" smtClean="0"/>
              <a:t> Minimal Art </a:t>
            </a:r>
            <a:r>
              <a:rPr lang="en-US" baseline="0" dirty="0" err="1" smtClean="0"/>
              <a:t>sering</a:t>
            </a:r>
            <a:r>
              <a:rPr lang="en-US" baseline="0" dirty="0" smtClean="0"/>
              <a:t> kali </a:t>
            </a:r>
            <a:r>
              <a:rPr lang="en-US" baseline="0" dirty="0" err="1" smtClean="0"/>
              <a:t>dalam</a:t>
            </a:r>
            <a:r>
              <a:rPr lang="en-US" baseline="0" dirty="0" smtClean="0"/>
              <a:t> </a:t>
            </a:r>
            <a:r>
              <a:rPr lang="en-US" baseline="0" dirty="0" err="1" smtClean="0"/>
              <a:t>skala</a:t>
            </a:r>
            <a:r>
              <a:rPr lang="en-US" baseline="0" dirty="0" smtClean="0"/>
              <a:t> </a:t>
            </a:r>
            <a:r>
              <a:rPr lang="en-US" baseline="0" dirty="0" err="1" smtClean="0"/>
              <a:t>besar</a:t>
            </a:r>
            <a:r>
              <a:rPr lang="en-US" baseline="0" dirty="0" smtClean="0"/>
              <a:t>. </a:t>
            </a:r>
            <a:r>
              <a:rPr lang="en-US" baseline="0" dirty="0" err="1" smtClean="0"/>
              <a:t>Ini</a:t>
            </a:r>
            <a:r>
              <a:rPr lang="en-US" baseline="0" dirty="0" smtClean="0"/>
              <a:t> </a:t>
            </a:r>
            <a:r>
              <a:rPr lang="en-US" baseline="0" dirty="0" err="1" smtClean="0"/>
              <a:t>bukan</a:t>
            </a:r>
            <a:r>
              <a:rPr lang="en-US" baseline="0" dirty="0" smtClean="0"/>
              <a:t> </a:t>
            </a:r>
            <a:r>
              <a:rPr lang="en-US" baseline="0" dirty="0" err="1" smtClean="0"/>
              <a:t>hanya</a:t>
            </a:r>
            <a:r>
              <a:rPr lang="en-US" baseline="0" dirty="0" smtClean="0"/>
              <a:t> </a:t>
            </a:r>
            <a:r>
              <a:rPr lang="en-US" baseline="0" dirty="0" err="1" smtClean="0"/>
              <a:t>untuk</a:t>
            </a:r>
            <a:r>
              <a:rPr lang="en-US" baseline="0" dirty="0" smtClean="0"/>
              <a:t> </a:t>
            </a:r>
            <a:r>
              <a:rPr lang="en-US" baseline="0" dirty="0" err="1" smtClean="0"/>
              <a:t>membuat</a:t>
            </a:r>
            <a:r>
              <a:rPr lang="en-US" baseline="0" dirty="0" smtClean="0"/>
              <a:t> </a:t>
            </a:r>
            <a:r>
              <a:rPr lang="en-US" baseline="0" dirty="0" err="1" smtClean="0"/>
              <a:t>kagum</a:t>
            </a:r>
            <a:r>
              <a:rPr lang="en-US" baseline="0" dirty="0" smtClean="0"/>
              <a:t>. </a:t>
            </a:r>
            <a:r>
              <a:rPr lang="en-US" baseline="0" dirty="0" err="1" smtClean="0"/>
              <a:t>Tapi</a:t>
            </a:r>
            <a:r>
              <a:rPr lang="en-US" baseline="0" dirty="0" smtClean="0"/>
              <a:t>, </a:t>
            </a:r>
            <a:r>
              <a:rPr lang="en-US" baseline="0" dirty="0" err="1" smtClean="0"/>
              <a:t>kombinasi</a:t>
            </a:r>
            <a:r>
              <a:rPr lang="en-US" baseline="0" dirty="0" smtClean="0"/>
              <a:t> </a:t>
            </a:r>
            <a:r>
              <a:rPr lang="en-US" baseline="0" dirty="0" err="1" smtClean="0"/>
              <a:t>antara</a:t>
            </a:r>
            <a:r>
              <a:rPr lang="en-US" baseline="0" dirty="0" smtClean="0"/>
              <a:t> </a:t>
            </a:r>
            <a:r>
              <a:rPr lang="en-US" baseline="0" dirty="0" err="1" smtClean="0"/>
              <a:t>kesederhaan</a:t>
            </a:r>
            <a:r>
              <a:rPr lang="en-US" baseline="0" dirty="0" smtClean="0"/>
              <a:t> </a:t>
            </a:r>
            <a:r>
              <a:rPr lang="en-US" baseline="0" dirty="0" err="1" smtClean="0"/>
              <a:t>dan</a:t>
            </a:r>
            <a:r>
              <a:rPr lang="en-US" baseline="0" dirty="0" smtClean="0"/>
              <a:t> </a:t>
            </a:r>
            <a:r>
              <a:rPr lang="en-US" baseline="0" dirty="0" err="1" smtClean="0"/>
              <a:t>skala</a:t>
            </a:r>
            <a:r>
              <a:rPr lang="en-US" baseline="0" dirty="0" smtClean="0"/>
              <a:t> </a:t>
            </a:r>
            <a:r>
              <a:rPr lang="en-US" baseline="0" dirty="0" err="1" smtClean="0"/>
              <a:t>objek</a:t>
            </a:r>
            <a:r>
              <a:rPr lang="en-US" baseline="0" dirty="0" smtClean="0"/>
              <a:t> </a:t>
            </a:r>
            <a:r>
              <a:rPr lang="en-US" baseline="0" dirty="0" err="1" smtClean="0"/>
              <a:t>dirancang</a:t>
            </a:r>
            <a:r>
              <a:rPr lang="en-US" baseline="0" dirty="0" smtClean="0"/>
              <a:t> </a:t>
            </a:r>
            <a:r>
              <a:rPr lang="en-US" baseline="0" dirty="0" err="1" smtClean="0"/>
              <a:t>untuk</a:t>
            </a:r>
            <a:r>
              <a:rPr lang="en-US" baseline="0" dirty="0" smtClean="0"/>
              <a:t> </a:t>
            </a:r>
            <a:r>
              <a:rPr lang="en-US" baseline="0" dirty="0" err="1" smtClean="0"/>
              <a:t>menaruh</a:t>
            </a:r>
            <a:r>
              <a:rPr lang="en-US" baseline="0" dirty="0" smtClean="0"/>
              <a:t> </a:t>
            </a:r>
            <a:r>
              <a:rPr lang="en-US" baseline="0" dirty="0" err="1" smtClean="0"/>
              <a:t>perhatian</a:t>
            </a:r>
            <a:r>
              <a:rPr lang="en-US" baseline="0" dirty="0" smtClean="0"/>
              <a:t> </a:t>
            </a:r>
            <a:r>
              <a:rPr lang="en-US" baseline="0" dirty="0" err="1" smtClean="0"/>
              <a:t>pemirsa</a:t>
            </a:r>
            <a:r>
              <a:rPr lang="en-US" baseline="0" dirty="0" smtClean="0"/>
              <a:t> </a:t>
            </a:r>
            <a:r>
              <a:rPr lang="en-US" baseline="0" dirty="0" err="1" smtClean="0"/>
              <a:t>pada</a:t>
            </a:r>
            <a:r>
              <a:rPr lang="en-US" baseline="0" dirty="0" smtClean="0"/>
              <a:t> </a:t>
            </a:r>
            <a:r>
              <a:rPr lang="en-US" baseline="0" dirty="0" err="1" smtClean="0"/>
              <a:t>ruang</a:t>
            </a:r>
            <a:r>
              <a:rPr lang="en-US" baseline="0" dirty="0" smtClean="0"/>
              <a:t> </a:t>
            </a:r>
            <a:r>
              <a:rPr lang="en-US" baseline="0" dirty="0" err="1" smtClean="0"/>
              <a:t>disekitar</a:t>
            </a:r>
            <a:r>
              <a:rPr lang="en-US" baseline="0" dirty="0" smtClean="0"/>
              <a:t> </a:t>
            </a:r>
            <a:r>
              <a:rPr lang="en-US" baseline="0" dirty="0" err="1" smtClean="0"/>
              <a:t>objek</a:t>
            </a:r>
            <a:r>
              <a:rPr lang="en-US" baseline="0" dirty="0" smtClean="0"/>
              <a:t> </a:t>
            </a:r>
            <a:r>
              <a:rPr lang="en-US" baseline="0" dirty="0" err="1" smtClean="0"/>
              <a:t>itu</a:t>
            </a:r>
            <a:r>
              <a:rPr lang="en-US" baseline="0" dirty="0" smtClean="0"/>
              <a:t> </a:t>
            </a:r>
            <a:r>
              <a:rPr lang="en-US" baseline="0" dirty="0" err="1" smtClean="0"/>
              <a:t>sendiri</a:t>
            </a:r>
            <a:r>
              <a:rPr lang="en-US" baseline="0" dirty="0" smtClean="0"/>
              <a:t>, </a:t>
            </a:r>
            <a:r>
              <a:rPr lang="en-US" baseline="0" dirty="0" err="1" smtClean="0"/>
              <a:t>dan</a:t>
            </a:r>
            <a:r>
              <a:rPr lang="en-US" baseline="0" dirty="0" smtClean="0"/>
              <a:t> </a:t>
            </a:r>
            <a:r>
              <a:rPr lang="en-US" baseline="0" dirty="0" err="1" smtClean="0"/>
              <a:t>membuat</a:t>
            </a:r>
            <a:r>
              <a:rPr lang="en-US" baseline="0" dirty="0" smtClean="0"/>
              <a:t> </a:t>
            </a:r>
            <a:r>
              <a:rPr lang="en-US" baseline="0" dirty="0" err="1" smtClean="0"/>
              <a:t>pemirsa</a:t>
            </a:r>
            <a:r>
              <a:rPr lang="en-US" baseline="0" dirty="0" smtClean="0"/>
              <a:t> </a:t>
            </a:r>
            <a:r>
              <a:rPr lang="en-US" baseline="0" dirty="0" err="1" smtClean="0"/>
              <a:t>berinteraksi</a:t>
            </a:r>
            <a:r>
              <a:rPr lang="en-US" baseline="0" dirty="0" smtClean="0"/>
              <a:t> </a:t>
            </a:r>
            <a:r>
              <a:rPr lang="en-US" baseline="0" dirty="0" err="1" smtClean="0"/>
              <a:t>dengan</a:t>
            </a:r>
            <a:r>
              <a:rPr lang="en-US" baseline="0" dirty="0" smtClean="0"/>
              <a:t> </a:t>
            </a:r>
            <a:r>
              <a:rPr lang="en-US" baseline="0" dirty="0" err="1" smtClean="0"/>
              <a:t>karya</a:t>
            </a:r>
            <a:r>
              <a:rPr lang="en-US" baseline="0" dirty="0" smtClean="0"/>
              <a:t> </a:t>
            </a:r>
            <a:r>
              <a:rPr lang="en-US" baseline="0" dirty="0" err="1" smtClean="0"/>
              <a:t>sebagai</a:t>
            </a:r>
            <a:r>
              <a:rPr lang="en-US" baseline="0" dirty="0" smtClean="0"/>
              <a:t> </a:t>
            </a:r>
            <a:r>
              <a:rPr lang="en-US" baseline="0" dirty="0" err="1" smtClean="0"/>
              <a:t>benda</a:t>
            </a:r>
            <a:r>
              <a:rPr lang="en-US" baseline="0" dirty="0" smtClean="0"/>
              <a:t>, </a:t>
            </a:r>
            <a:r>
              <a:rPr lang="en-US" baseline="0" dirty="0" err="1" smtClean="0"/>
              <a:t>dan</a:t>
            </a:r>
            <a:r>
              <a:rPr lang="en-US" baseline="0" dirty="0" smtClean="0"/>
              <a:t> </a:t>
            </a:r>
            <a:r>
              <a:rPr lang="en-US" baseline="0" dirty="0" err="1" smtClean="0"/>
              <a:t>bukan</a:t>
            </a:r>
            <a:r>
              <a:rPr lang="en-US" baseline="0" dirty="0" smtClean="0"/>
              <a:t> </a:t>
            </a:r>
            <a:r>
              <a:rPr lang="en-US" baseline="0" dirty="0" err="1" smtClean="0"/>
              <a:t>suatu</a:t>
            </a:r>
            <a:r>
              <a:rPr lang="en-US" baseline="0" dirty="0" smtClean="0"/>
              <a:t> </a:t>
            </a:r>
            <a:r>
              <a:rPr lang="en-US" baseline="0" dirty="0" err="1" smtClean="0"/>
              <a:t>pencitraan</a:t>
            </a:r>
            <a:r>
              <a:rPr lang="en-US" baseline="0" dirty="0" smtClean="0"/>
              <a:t> </a:t>
            </a:r>
            <a:r>
              <a:rPr lang="en-US" baseline="0" dirty="0" err="1" smtClean="0"/>
              <a:t>akan</a:t>
            </a:r>
            <a:r>
              <a:rPr lang="en-US" baseline="0" dirty="0" smtClean="0"/>
              <a:t> </a:t>
            </a:r>
            <a:r>
              <a:rPr lang="en-US" baseline="0" dirty="0" err="1" smtClean="0"/>
              <a:t>hal</a:t>
            </a:r>
            <a:r>
              <a:rPr lang="en-US" baseline="0" dirty="0" smtClean="0"/>
              <a:t> lain. Di Abstract Art yang </a:t>
            </a:r>
            <a:r>
              <a:rPr lang="en-US" baseline="0" dirty="0" err="1" smtClean="0"/>
              <a:t>lebih</a:t>
            </a:r>
            <a:r>
              <a:rPr lang="en-US" baseline="0" dirty="0" smtClean="0"/>
              <a:t> </a:t>
            </a:r>
            <a:r>
              <a:rPr lang="en-US" baseline="0" dirty="0" err="1" smtClean="0"/>
              <a:t>dini</a:t>
            </a:r>
            <a:r>
              <a:rPr lang="en-US" baseline="0" dirty="0" smtClean="0"/>
              <a:t>, </a:t>
            </a:r>
            <a:r>
              <a:rPr lang="en-US" baseline="0" dirty="0" err="1" smtClean="0"/>
              <a:t>selalu</a:t>
            </a:r>
            <a:r>
              <a:rPr lang="en-US" baseline="0" dirty="0" smtClean="0"/>
              <a:t> </a:t>
            </a:r>
            <a:r>
              <a:rPr lang="en-US" baseline="0" dirty="0" err="1" smtClean="0"/>
              <a:t>ada</a:t>
            </a:r>
            <a:r>
              <a:rPr lang="en-US" baseline="0" dirty="0" smtClean="0"/>
              <a:t> </a:t>
            </a:r>
            <a:r>
              <a:rPr lang="en-US" baseline="0" dirty="0" err="1" smtClean="0"/>
              <a:t>pengeritan</a:t>
            </a:r>
            <a:r>
              <a:rPr lang="en-US" baseline="0" dirty="0" smtClean="0"/>
              <a:t> </a:t>
            </a:r>
            <a:r>
              <a:rPr lang="en-US" baseline="0" dirty="0" err="1" smtClean="0"/>
              <a:t>bahwa</a:t>
            </a:r>
            <a:r>
              <a:rPr lang="en-US" baseline="0" dirty="0" smtClean="0"/>
              <a:t> </a:t>
            </a:r>
            <a:r>
              <a:rPr lang="en-US" baseline="0" dirty="0" err="1" smtClean="0"/>
              <a:t>ada</a:t>
            </a:r>
            <a:r>
              <a:rPr lang="en-US" baseline="0" dirty="0" smtClean="0"/>
              <a:t> </a:t>
            </a:r>
            <a:r>
              <a:rPr lang="en-US" baseline="0" dirty="0" err="1" smtClean="0"/>
              <a:t>dunia</a:t>
            </a:r>
            <a:r>
              <a:rPr lang="en-US" baseline="0" dirty="0" smtClean="0"/>
              <a:t> lain </a:t>
            </a:r>
            <a:r>
              <a:rPr lang="en-US" baseline="0" dirty="0" err="1" smtClean="0"/>
              <a:t>didalam</a:t>
            </a:r>
            <a:r>
              <a:rPr lang="en-US" baseline="0" dirty="0" smtClean="0"/>
              <a:t> </a:t>
            </a:r>
            <a:r>
              <a:rPr lang="en-US" baseline="0" dirty="0" err="1" smtClean="0"/>
              <a:t>bingkai</a:t>
            </a:r>
            <a:r>
              <a:rPr lang="en-US" baseline="0" dirty="0" smtClean="0"/>
              <a:t> </a:t>
            </a:r>
            <a:r>
              <a:rPr lang="en-US" baseline="0" dirty="0" err="1" smtClean="0"/>
              <a:t>lukisan</a:t>
            </a:r>
            <a:r>
              <a:rPr lang="en-US" baseline="0" dirty="0" smtClean="0"/>
              <a:t> </a:t>
            </a:r>
            <a:r>
              <a:rPr lang="en-US" baseline="0" dirty="0" err="1" smtClean="0"/>
              <a:t>atau</a:t>
            </a:r>
            <a:r>
              <a:rPr lang="en-US" baseline="0" dirty="0" smtClean="0"/>
              <a:t> di </a:t>
            </a:r>
            <a:r>
              <a:rPr lang="en-US" baseline="0" dirty="0" err="1" smtClean="0"/>
              <a:t>dudukan</a:t>
            </a:r>
            <a:r>
              <a:rPr lang="en-US" baseline="0" dirty="0" smtClean="0"/>
              <a:t> </a:t>
            </a:r>
            <a:r>
              <a:rPr lang="en-US" baseline="0" dirty="0" err="1" smtClean="0"/>
              <a:t>patung</a:t>
            </a:r>
            <a:r>
              <a:rPr lang="en-US" baseline="0" dirty="0" smtClean="0"/>
              <a:t>. Di Minimal Art, </a:t>
            </a:r>
            <a:r>
              <a:rPr lang="en-US" baseline="0" dirty="0" err="1" smtClean="0"/>
              <a:t>benda</a:t>
            </a:r>
            <a:r>
              <a:rPr lang="en-US" baseline="0" dirty="0" smtClean="0"/>
              <a:t> </a:t>
            </a:r>
            <a:r>
              <a:rPr lang="en-US" baseline="0" dirty="0" err="1" smtClean="0"/>
              <a:t>seni</a:t>
            </a:r>
            <a:r>
              <a:rPr lang="en-US" baseline="0" dirty="0" smtClean="0"/>
              <a:t> </a:t>
            </a:r>
            <a:r>
              <a:rPr lang="en-US" baseline="0" dirty="0" err="1" smtClean="0"/>
              <a:t>itu</a:t>
            </a:r>
            <a:r>
              <a:rPr lang="en-US" baseline="0" dirty="0" smtClean="0"/>
              <a:t> </a:t>
            </a:r>
            <a:r>
              <a:rPr lang="en-US" baseline="0" dirty="0" err="1" smtClean="0"/>
              <a:t>berdiri</a:t>
            </a:r>
            <a:r>
              <a:rPr lang="en-US" baseline="0" dirty="0" smtClean="0"/>
              <a:t> </a:t>
            </a:r>
            <a:r>
              <a:rPr lang="en-US" baseline="0" dirty="0" err="1" smtClean="0"/>
              <a:t>untuk</a:t>
            </a:r>
            <a:r>
              <a:rPr lang="en-US" baseline="0" dirty="0" smtClean="0"/>
              <a:t> </a:t>
            </a:r>
            <a:r>
              <a:rPr lang="en-US" baseline="0" dirty="0" err="1" smtClean="0"/>
              <a:t>dirinya</a:t>
            </a:r>
            <a:r>
              <a:rPr lang="en-US" baseline="0" dirty="0" smtClean="0"/>
              <a:t> </a:t>
            </a:r>
            <a:r>
              <a:rPr lang="en-US" baseline="0" dirty="0" err="1" smtClean="0"/>
              <a:t>sendiri</a:t>
            </a:r>
            <a:r>
              <a:rPr lang="en-US" baseline="0" dirty="0" smtClean="0"/>
              <a:t>. </a:t>
            </a:r>
          </a:p>
          <a:p>
            <a:endParaRPr lang="en-US" baseline="0" dirty="0" smtClean="0"/>
          </a:p>
          <a:p>
            <a:r>
              <a:rPr lang="en-US" baseline="0" dirty="0" smtClean="0"/>
              <a:t>Di </a:t>
            </a:r>
            <a:r>
              <a:rPr lang="en-US" baseline="0" dirty="0" err="1" smtClean="0"/>
              <a:t>karya</a:t>
            </a:r>
            <a:r>
              <a:rPr lang="en-US" baseline="0" dirty="0" smtClean="0"/>
              <a:t> </a:t>
            </a:r>
            <a:r>
              <a:rPr lang="en-US" baseline="0" dirty="0" err="1" smtClean="0"/>
              <a:t>ini</a:t>
            </a:r>
            <a:r>
              <a:rPr lang="en-US" baseline="0" dirty="0" smtClean="0"/>
              <a:t> </a:t>
            </a:r>
            <a:r>
              <a:rPr lang="en-US" baseline="0" dirty="0" err="1" smtClean="0"/>
              <a:t>misalnya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89</a:t>
            </a:fld>
            <a:endParaRPr lang="en-US"/>
          </a:p>
        </p:txBody>
      </p:sp>
    </p:spTree>
    <p:extLst>
      <p:ext uri="{BB962C8B-B14F-4D97-AF65-F5344CB8AC3E}">
        <p14:creationId xmlns:p14="http://schemas.microsoft.com/office/powerpoint/2010/main" val="3971420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Patung</a:t>
            </a:r>
            <a:r>
              <a:rPr lang="en-US" dirty="0" smtClean="0"/>
              <a:t> </a:t>
            </a:r>
            <a:r>
              <a:rPr lang="en-US" dirty="0" err="1" smtClean="0"/>
              <a:t>dan</a:t>
            </a:r>
            <a:r>
              <a:rPr lang="en-US" dirty="0" smtClean="0"/>
              <a:t> </a:t>
            </a:r>
            <a:r>
              <a:rPr lang="en-US" dirty="0" err="1" smtClean="0"/>
              <a:t>lukisan</a:t>
            </a:r>
            <a:r>
              <a:rPr lang="en-US" dirty="0" smtClean="0"/>
              <a:t> (combines)</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94</a:t>
            </a:fld>
            <a:endParaRPr lang="en-US"/>
          </a:p>
        </p:txBody>
      </p:sp>
    </p:spTree>
    <p:extLst>
      <p:ext uri="{BB962C8B-B14F-4D97-AF65-F5344CB8AC3E}">
        <p14:creationId xmlns:p14="http://schemas.microsoft.com/office/powerpoint/2010/main" val="273800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Salah </a:t>
            </a:r>
            <a:r>
              <a:rPr lang="en-US" dirty="0" err="1" smtClean="0"/>
              <a:t>satu</a:t>
            </a:r>
            <a:r>
              <a:rPr lang="en-US" dirty="0" smtClean="0"/>
              <a:t> </a:t>
            </a:r>
            <a:r>
              <a:rPr lang="en-US" dirty="0" err="1" smtClean="0"/>
              <a:t>seniman</a:t>
            </a:r>
            <a:r>
              <a:rPr lang="en-US" dirty="0" smtClean="0"/>
              <a:t> </a:t>
            </a:r>
            <a:r>
              <a:rPr lang="en-US" dirty="0" err="1" smtClean="0"/>
              <a:t>Romantik</a:t>
            </a:r>
            <a:r>
              <a:rPr lang="en-US" dirty="0" smtClean="0"/>
              <a:t> yang paling </a:t>
            </a:r>
            <a:r>
              <a:rPr lang="en-US" dirty="0" err="1" smtClean="0"/>
              <a:t>tersohor</a:t>
            </a:r>
            <a:r>
              <a:rPr lang="en-US" dirty="0" smtClean="0"/>
              <a:t>,</a:t>
            </a:r>
            <a:r>
              <a:rPr lang="en-US" baseline="0" dirty="0" smtClean="0"/>
              <a:t> </a:t>
            </a:r>
            <a:r>
              <a:rPr lang="en-US" baseline="0" dirty="0" err="1" smtClean="0"/>
              <a:t>mampu</a:t>
            </a:r>
            <a:r>
              <a:rPr lang="en-US" baseline="0" dirty="0" smtClean="0"/>
              <a:t> </a:t>
            </a:r>
            <a:r>
              <a:rPr lang="en-US" baseline="0" dirty="0" err="1" smtClean="0"/>
              <a:t>menggambarkan</a:t>
            </a:r>
            <a:r>
              <a:rPr lang="en-US" baseline="0" dirty="0" smtClean="0"/>
              <a:t> </a:t>
            </a:r>
            <a:r>
              <a:rPr lang="en-US" baseline="0" dirty="0" err="1" smtClean="0"/>
              <a:t>alam</a:t>
            </a:r>
            <a:r>
              <a:rPr lang="en-US" baseline="0" dirty="0" smtClean="0"/>
              <a:t> – </a:t>
            </a:r>
            <a:r>
              <a:rPr lang="en-US" baseline="0" dirty="0" err="1" smtClean="0"/>
              <a:t>dan</a:t>
            </a:r>
            <a:r>
              <a:rPr lang="en-US" baseline="0" dirty="0" smtClean="0"/>
              <a:t> </a:t>
            </a:r>
            <a:r>
              <a:rPr lang="en-US" baseline="0" dirty="0" err="1" smtClean="0"/>
              <a:t>hubungan</a:t>
            </a:r>
            <a:r>
              <a:rPr lang="en-US" baseline="0" dirty="0" smtClean="0"/>
              <a:t> </a:t>
            </a:r>
            <a:r>
              <a:rPr lang="en-US" baseline="0" dirty="0" err="1" smtClean="0"/>
              <a:t>antara</a:t>
            </a:r>
            <a:r>
              <a:rPr lang="en-US" baseline="0" dirty="0" smtClean="0"/>
              <a:t> </a:t>
            </a:r>
            <a:r>
              <a:rPr lang="en-US" baseline="0" dirty="0" err="1" smtClean="0"/>
              <a:t>manusia</a:t>
            </a:r>
            <a:r>
              <a:rPr lang="en-US" baseline="0" dirty="0" smtClean="0"/>
              <a:t> </a:t>
            </a:r>
            <a:r>
              <a:rPr lang="en-US" baseline="0" dirty="0" err="1" smtClean="0"/>
              <a:t>dan</a:t>
            </a:r>
            <a:r>
              <a:rPr lang="en-US" baseline="0" dirty="0" smtClean="0"/>
              <a:t> </a:t>
            </a:r>
            <a:r>
              <a:rPr lang="en-US" baseline="0" dirty="0" err="1" smtClean="0"/>
              <a:t>alam</a:t>
            </a:r>
            <a:r>
              <a:rPr lang="en-US" baseline="0" dirty="0" smtClean="0"/>
              <a:t> – </a:t>
            </a:r>
            <a:r>
              <a:rPr lang="en-US" baseline="0" dirty="0" err="1" smtClean="0"/>
              <a:t>secara</a:t>
            </a:r>
            <a:r>
              <a:rPr lang="en-US" baseline="0" dirty="0" smtClean="0"/>
              <a:t> spiritual. Panorama yang </a:t>
            </a:r>
            <a:r>
              <a:rPr lang="en-US" baseline="0" dirty="0" err="1" smtClean="0"/>
              <a:t>dingin</a:t>
            </a:r>
            <a:r>
              <a:rPr lang="en-US" baseline="0" dirty="0" smtClean="0"/>
              <a:t>, </a:t>
            </a:r>
            <a:r>
              <a:rPr lang="en-US" baseline="0" dirty="0" err="1" smtClean="0"/>
              <a:t>alegori</a:t>
            </a:r>
            <a:r>
              <a:rPr lang="en-US" baseline="0" dirty="0" smtClean="0"/>
              <a:t> </a:t>
            </a:r>
            <a:r>
              <a:rPr lang="en-US" baseline="0" dirty="0" err="1" smtClean="0"/>
              <a:t>mistis</a:t>
            </a:r>
            <a:r>
              <a:rPr lang="en-US" baseline="0" dirty="0" smtClean="0"/>
              <a:t>, </a:t>
            </a:r>
            <a:r>
              <a:rPr lang="en-US" baseline="0" dirty="0" err="1" smtClean="0"/>
              <a:t>mencerminkan</a:t>
            </a:r>
            <a:r>
              <a:rPr lang="en-US" baseline="0" dirty="0" smtClean="0"/>
              <a:t> </a:t>
            </a:r>
            <a:r>
              <a:rPr lang="en-US" baseline="0" dirty="0" err="1" smtClean="0"/>
              <a:t>keinginan</a:t>
            </a:r>
            <a:r>
              <a:rPr lang="en-US" baseline="0" dirty="0" smtClean="0"/>
              <a:t> </a:t>
            </a:r>
            <a:r>
              <a:rPr lang="en-US" baseline="0" dirty="0" err="1" smtClean="0"/>
              <a:t>manusia</a:t>
            </a:r>
            <a:r>
              <a:rPr lang="en-US" baseline="0" dirty="0" smtClean="0"/>
              <a:t> </a:t>
            </a:r>
            <a:r>
              <a:rPr lang="en-US" baseline="0" dirty="0" err="1" smtClean="0"/>
              <a:t>untuk</a:t>
            </a:r>
            <a:r>
              <a:rPr lang="en-US" baseline="0" dirty="0" smtClean="0"/>
              <a:t> </a:t>
            </a:r>
            <a:r>
              <a:rPr lang="en-US" baseline="0" dirty="0" err="1" smtClean="0"/>
              <a:t>menemukan</a:t>
            </a:r>
            <a:r>
              <a:rPr lang="en-US" baseline="0" dirty="0" smtClean="0"/>
              <a:t> </a:t>
            </a:r>
            <a:r>
              <a:rPr lang="en-US" baseline="0" dirty="0" err="1" smtClean="0"/>
              <a:t>ketenangan</a:t>
            </a:r>
            <a:r>
              <a:rPr lang="en-US" baseline="0" dirty="0" smtClean="0"/>
              <a:t> </a:t>
            </a:r>
            <a:r>
              <a:rPr lang="en-US" baseline="0" dirty="0" err="1" smtClean="0"/>
              <a:t>spriritual</a:t>
            </a:r>
            <a:r>
              <a:rPr lang="en-US" baseline="0" dirty="0" smtClean="0"/>
              <a:t>. </a:t>
            </a:r>
            <a:r>
              <a:rPr lang="en-US" baseline="0" dirty="0" err="1" smtClean="0"/>
              <a:t>Dia</a:t>
            </a:r>
            <a:r>
              <a:rPr lang="en-US" baseline="0" dirty="0" smtClean="0"/>
              <a:t> </a:t>
            </a:r>
            <a:r>
              <a:rPr lang="en-US" baseline="0" dirty="0" err="1" smtClean="0"/>
              <a:t>sering</a:t>
            </a:r>
            <a:r>
              <a:rPr lang="en-US" baseline="0" dirty="0" smtClean="0"/>
              <a:t> </a:t>
            </a:r>
            <a:r>
              <a:rPr lang="en-US" baseline="0" dirty="0" err="1" smtClean="0"/>
              <a:t>menggambarkan</a:t>
            </a:r>
            <a:r>
              <a:rPr lang="en-US" baseline="0" dirty="0" smtClean="0"/>
              <a:t> </a:t>
            </a:r>
            <a:r>
              <a:rPr lang="en-US" baseline="0" dirty="0" err="1" smtClean="0"/>
              <a:t>manusia</a:t>
            </a:r>
            <a:r>
              <a:rPr lang="en-US" baseline="0" dirty="0" smtClean="0"/>
              <a:t> </a:t>
            </a:r>
            <a:r>
              <a:rPr lang="en-US" baseline="0" dirty="0" err="1" smtClean="0"/>
              <a:t>dari</a:t>
            </a:r>
            <a:r>
              <a:rPr lang="en-US" baseline="0" dirty="0" smtClean="0"/>
              <a:t> </a:t>
            </a:r>
            <a:r>
              <a:rPr lang="en-US" baseline="0" dirty="0" err="1" smtClean="0"/>
              <a:t>belakang</a:t>
            </a:r>
            <a:r>
              <a:rPr lang="en-US" baseline="0" dirty="0" smtClean="0"/>
              <a:t> </a:t>
            </a:r>
            <a:r>
              <a:rPr lang="en-US" baseline="0" dirty="0" err="1" smtClean="0"/>
              <a:t>untuk</a:t>
            </a:r>
            <a:r>
              <a:rPr lang="en-US" baseline="0" dirty="0" smtClean="0"/>
              <a:t> </a:t>
            </a:r>
            <a:r>
              <a:rPr lang="en-US" baseline="0" dirty="0" err="1" smtClean="0"/>
              <a:t>menekankan</a:t>
            </a:r>
            <a:r>
              <a:rPr lang="en-US" baseline="0" dirty="0" smtClean="0"/>
              <a:t> </a:t>
            </a:r>
            <a:r>
              <a:rPr lang="en-US" baseline="0" dirty="0" err="1" smtClean="0"/>
              <a:t>bahwa</a:t>
            </a:r>
            <a:r>
              <a:rPr lang="en-US" baseline="0" dirty="0" smtClean="0"/>
              <a:t> </a:t>
            </a:r>
            <a:r>
              <a:rPr lang="en-US" baseline="0" dirty="0" err="1" smtClean="0"/>
              <a:t>ini</a:t>
            </a:r>
            <a:r>
              <a:rPr lang="en-US" baseline="0" dirty="0" smtClean="0"/>
              <a:t> </a:t>
            </a:r>
            <a:r>
              <a:rPr lang="en-US" baseline="0" dirty="0" err="1" smtClean="0"/>
              <a:t>bisa</a:t>
            </a:r>
            <a:r>
              <a:rPr lang="en-US" baseline="0" dirty="0" smtClean="0"/>
              <a:t> </a:t>
            </a:r>
            <a:r>
              <a:rPr lang="en-US" baseline="0" dirty="0" err="1" smtClean="0"/>
              <a:t>jadi</a:t>
            </a:r>
            <a:r>
              <a:rPr lang="en-US" baseline="0" dirty="0" smtClean="0"/>
              <a:t> </a:t>
            </a:r>
            <a:r>
              <a:rPr lang="en-US" baseline="0" dirty="0" err="1" smtClean="0"/>
              <a:t>siapa</a:t>
            </a:r>
            <a:r>
              <a:rPr lang="en-US" baseline="0" dirty="0" smtClean="0"/>
              <a:t> </a:t>
            </a:r>
            <a:r>
              <a:rPr lang="en-US" baseline="0" dirty="0" err="1" smtClean="0"/>
              <a:t>saja</a:t>
            </a:r>
            <a:r>
              <a:rPr lang="en-US" baseline="0" dirty="0" smtClean="0"/>
              <a:t>. </a:t>
            </a:r>
            <a:r>
              <a:rPr lang="en-US" baseline="0" dirty="0" err="1" smtClean="0"/>
              <a:t>Efeknya</a:t>
            </a:r>
            <a:r>
              <a:rPr lang="en-US" baseline="0" dirty="0" smtClean="0"/>
              <a:t> </a:t>
            </a:r>
            <a:r>
              <a:rPr lang="en-US" baseline="0" dirty="0" err="1" smtClean="0"/>
              <a:t>adalah</a:t>
            </a:r>
            <a:r>
              <a:rPr lang="en-US" baseline="0" dirty="0" smtClean="0"/>
              <a:t> </a:t>
            </a:r>
            <a:r>
              <a:rPr lang="en-US" baseline="0" dirty="0" err="1" smtClean="0"/>
              <a:t>karya</a:t>
            </a:r>
            <a:r>
              <a:rPr lang="en-US" baseline="0" dirty="0" smtClean="0"/>
              <a:t> yang </a:t>
            </a:r>
            <a:r>
              <a:rPr lang="en-US" baseline="0" dirty="0" err="1" smtClean="0"/>
              <a:t>semakin</a:t>
            </a:r>
            <a:r>
              <a:rPr lang="en-US" baseline="0" dirty="0" smtClean="0"/>
              <a:t> </a:t>
            </a:r>
            <a:r>
              <a:rPr lang="en-US" baseline="0" dirty="0" err="1" smtClean="0"/>
              <a:t>berjarak</a:t>
            </a:r>
            <a:r>
              <a:rPr lang="en-US" baseline="0" dirty="0" smtClean="0"/>
              <a:t> </a:t>
            </a:r>
            <a:r>
              <a:rPr lang="en-US" baseline="0" dirty="0" err="1" smtClean="0"/>
              <a:t>dan</a:t>
            </a:r>
            <a:r>
              <a:rPr lang="en-US" baseline="0" dirty="0" smtClean="0"/>
              <a:t> </a:t>
            </a:r>
            <a:r>
              <a:rPr lang="en-US" baseline="0" dirty="0" err="1" smtClean="0"/>
              <a:t>dingin</a:t>
            </a:r>
            <a:r>
              <a:rPr lang="en-US" baseline="0" dirty="0" smtClean="0"/>
              <a:t>. </a:t>
            </a:r>
            <a:r>
              <a:rPr lang="en-US" baseline="0" dirty="0" err="1" smtClean="0"/>
              <a:t>Juga</a:t>
            </a:r>
            <a:r>
              <a:rPr lang="en-US" baseline="0" dirty="0" smtClean="0"/>
              <a:t> </a:t>
            </a:r>
            <a:r>
              <a:rPr lang="en-US" baseline="0" dirty="0" err="1" smtClean="0"/>
              <a:t>alam</a:t>
            </a:r>
            <a:r>
              <a:rPr lang="en-US" baseline="0" dirty="0" smtClean="0"/>
              <a:t> </a:t>
            </a:r>
            <a:r>
              <a:rPr lang="en-US" baseline="0" dirty="0" err="1" smtClean="0"/>
              <a:t>sering</a:t>
            </a:r>
            <a:r>
              <a:rPr lang="en-US" baseline="0" dirty="0" smtClean="0"/>
              <a:t> </a:t>
            </a:r>
            <a:r>
              <a:rPr lang="en-US" baseline="0" dirty="0" err="1" smtClean="0"/>
              <a:t>ditutup</a:t>
            </a:r>
            <a:r>
              <a:rPr lang="en-US" baseline="0" dirty="0" smtClean="0"/>
              <a:t> </a:t>
            </a:r>
            <a:r>
              <a:rPr lang="en-US" baseline="0" dirty="0" err="1" smtClean="0"/>
              <a:t>oleh</a:t>
            </a:r>
            <a:r>
              <a:rPr lang="en-US" baseline="0" dirty="0" smtClean="0"/>
              <a:t> </a:t>
            </a:r>
            <a:r>
              <a:rPr lang="en-US" baseline="0" dirty="0" err="1" smtClean="0"/>
              <a:t>kabut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10</a:t>
            </a:fld>
            <a:endParaRPr lang="en-US"/>
          </a:p>
        </p:txBody>
      </p:sp>
    </p:spTree>
    <p:extLst>
      <p:ext uri="{BB962C8B-B14F-4D97-AF65-F5344CB8AC3E}">
        <p14:creationId xmlns:p14="http://schemas.microsoft.com/office/powerpoint/2010/main" val="59180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Untuk</a:t>
            </a:r>
            <a:r>
              <a:rPr lang="en-US" dirty="0" smtClean="0"/>
              <a:t> </a:t>
            </a:r>
            <a:r>
              <a:rPr lang="en-US" dirty="0" err="1" smtClean="0"/>
              <a:t>perupa</a:t>
            </a:r>
            <a:r>
              <a:rPr lang="en-US" dirty="0" smtClean="0"/>
              <a:t> </a:t>
            </a:r>
            <a:r>
              <a:rPr lang="en-US" dirty="0" err="1" smtClean="0"/>
              <a:t>Romantik</a:t>
            </a:r>
            <a:r>
              <a:rPr lang="en-US" dirty="0" smtClean="0"/>
              <a:t>, </a:t>
            </a:r>
            <a:r>
              <a:rPr lang="en-US" dirty="0" err="1" smtClean="0"/>
              <a:t>seluruh</a:t>
            </a:r>
            <a:r>
              <a:rPr lang="en-US" dirty="0" smtClean="0"/>
              <a:t> </a:t>
            </a:r>
            <a:r>
              <a:rPr lang="en-US" dirty="0" err="1" smtClean="0"/>
              <a:t>upaya</a:t>
            </a:r>
            <a:r>
              <a:rPr lang="en-US" dirty="0" smtClean="0"/>
              <a:t> </a:t>
            </a:r>
            <a:r>
              <a:rPr lang="en-US" dirty="0" err="1" smtClean="0"/>
              <a:t>manusia</a:t>
            </a:r>
            <a:r>
              <a:rPr lang="en-US" dirty="0" smtClean="0"/>
              <a:t> </a:t>
            </a:r>
            <a:r>
              <a:rPr lang="en-US" dirty="0" err="1" smtClean="0"/>
              <a:t>tampak</a:t>
            </a:r>
            <a:r>
              <a:rPr lang="en-US" dirty="0" smtClean="0"/>
              <a:t> </a:t>
            </a:r>
            <a:r>
              <a:rPr lang="en-US" dirty="0" err="1" smtClean="0"/>
              <a:t>lemah</a:t>
            </a:r>
            <a:r>
              <a:rPr lang="en-US" dirty="0" smtClean="0"/>
              <a:t> </a:t>
            </a:r>
            <a:r>
              <a:rPr lang="en-US" dirty="0" err="1" smtClean="0"/>
              <a:t>dan</a:t>
            </a:r>
            <a:r>
              <a:rPr lang="en-US" dirty="0" smtClean="0"/>
              <a:t> </a:t>
            </a:r>
            <a:r>
              <a:rPr lang="en-US" dirty="0" err="1" smtClean="0"/>
              <a:t>tak</a:t>
            </a:r>
            <a:r>
              <a:rPr lang="en-US" dirty="0" smtClean="0"/>
              <a:t> </a:t>
            </a:r>
            <a:r>
              <a:rPr lang="en-US" dirty="0" err="1" smtClean="0"/>
              <a:t>berdaya</a:t>
            </a:r>
            <a:r>
              <a:rPr lang="en-US" dirty="0" smtClean="0"/>
              <a:t> </a:t>
            </a:r>
            <a:r>
              <a:rPr lang="en-US" dirty="0" err="1" smtClean="0"/>
              <a:t>dihadapan</a:t>
            </a:r>
            <a:r>
              <a:rPr lang="en-US" baseline="0" dirty="0" smtClean="0"/>
              <a:t> </a:t>
            </a:r>
            <a:r>
              <a:rPr lang="en-US" baseline="0" dirty="0" err="1" smtClean="0"/>
              <a:t>kekuatan</a:t>
            </a:r>
            <a:r>
              <a:rPr lang="en-US" baseline="0" dirty="0" smtClean="0"/>
              <a:t> </a:t>
            </a:r>
            <a:r>
              <a:rPr lang="en-US" baseline="0" dirty="0" err="1" smtClean="0"/>
              <a:t>alam</a:t>
            </a:r>
            <a:r>
              <a:rPr lang="en-US" baseline="0" dirty="0" smtClean="0"/>
              <a:t> yang </a:t>
            </a:r>
            <a:r>
              <a:rPr lang="en-US" baseline="0" dirty="0" err="1" smtClean="0"/>
              <a:t>dashat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4BB9684-0BC5-7B4E-8963-4B775DEECD7E}" type="slidenum">
              <a:rPr lang="en-US" smtClean="0"/>
              <a:t>12</a:t>
            </a:fld>
            <a:endParaRPr lang="en-US"/>
          </a:p>
        </p:txBody>
      </p:sp>
    </p:spTree>
    <p:extLst>
      <p:ext uri="{BB962C8B-B14F-4D97-AF65-F5344CB8AC3E}">
        <p14:creationId xmlns:p14="http://schemas.microsoft.com/office/powerpoint/2010/main" val="15708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8DF8E-BDBB-0A45-A423-0810880CCD97}" type="datetimeFigureOut">
              <a:rPr lang="en-US" smtClean="0"/>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69439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DF8E-BDBB-0A45-A423-0810880CCD97}" type="datetimeFigureOut">
              <a:rPr lang="en-US" smtClean="0"/>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843724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DF8E-BDBB-0A45-A423-0810880CCD97}" type="datetimeFigureOut">
              <a:rPr lang="en-US" smtClean="0"/>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98085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8DF8E-BDBB-0A45-A423-0810880CCD97}" type="datetimeFigureOut">
              <a:rPr lang="en-US" smtClean="0"/>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5495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8DF8E-BDBB-0A45-A423-0810880CCD97}" type="datetimeFigureOut">
              <a:rPr lang="en-US" smtClean="0"/>
              <a:t>3/9/12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42402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8DF8E-BDBB-0A45-A423-0810880CCD97}" type="datetimeFigureOut">
              <a:rPr lang="en-US" smtClean="0"/>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009568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8DF8E-BDBB-0A45-A423-0810880CCD97}" type="datetimeFigureOut">
              <a:rPr lang="en-US" smtClean="0"/>
              <a:t>3/9/12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36933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8DF8E-BDBB-0A45-A423-0810880CCD97}" type="datetimeFigureOut">
              <a:rPr lang="en-US" smtClean="0"/>
              <a:t>3/9/12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2802589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8DF8E-BDBB-0A45-A423-0810880CCD97}" type="datetimeFigureOut">
              <a:rPr lang="en-US" smtClean="0"/>
              <a:t>3/9/12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50790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8DF8E-BDBB-0A45-A423-0810880CCD97}" type="datetimeFigureOut">
              <a:rPr lang="en-US" smtClean="0"/>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161562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8DF8E-BDBB-0A45-A423-0810880CCD97}" type="datetimeFigureOut">
              <a:rPr lang="en-US" smtClean="0"/>
              <a:t>3/9/12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C4A88-EAEA-7744-9736-23717FC1E809}" type="slidenum">
              <a:rPr lang="en-US" smtClean="0"/>
              <a:t>‹#›</a:t>
            </a:fld>
            <a:endParaRPr lang="en-US"/>
          </a:p>
        </p:txBody>
      </p:sp>
    </p:spTree>
    <p:extLst>
      <p:ext uri="{BB962C8B-B14F-4D97-AF65-F5344CB8AC3E}">
        <p14:creationId xmlns:p14="http://schemas.microsoft.com/office/powerpoint/2010/main" val="33127619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8DF8E-BDBB-0A45-A423-0810880CCD97}" type="datetimeFigureOut">
              <a:rPr lang="en-US" smtClean="0"/>
              <a:t>3/9/12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C4A88-EAEA-7744-9736-23717FC1E809}" type="slidenum">
              <a:rPr lang="en-US" smtClean="0"/>
              <a:t>‹#›</a:t>
            </a:fld>
            <a:endParaRPr lang="en-US"/>
          </a:p>
        </p:txBody>
      </p:sp>
    </p:spTree>
    <p:extLst>
      <p:ext uri="{BB962C8B-B14F-4D97-AF65-F5344CB8AC3E}">
        <p14:creationId xmlns:p14="http://schemas.microsoft.com/office/powerpoint/2010/main" val="350796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7.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2.jpg"/></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0.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0373" y="1246263"/>
            <a:ext cx="4723627" cy="3734356"/>
          </a:xfrm>
          <a:prstGeom prst="rect">
            <a:avLst/>
          </a:prstGeom>
          <a:noFill/>
        </p:spPr>
        <p:txBody>
          <a:bodyPr wrap="square" rtlCol="0">
            <a:spAutoFit/>
          </a:bodyPr>
          <a:lstStyle/>
          <a:p>
            <a:pPr algn="ctr">
              <a:lnSpc>
                <a:spcPct val="150000"/>
              </a:lnSpc>
            </a:pPr>
            <a:r>
              <a:rPr lang="en-US" sz="4000" dirty="0" smtClean="0">
                <a:solidFill>
                  <a:schemeClr val="tx1">
                    <a:lumMod val="95000"/>
                    <a:lumOff val="5000"/>
                  </a:schemeClr>
                </a:solidFill>
              </a:rPr>
              <a:t>SEJARAH SENI II:</a:t>
            </a:r>
            <a:endParaRPr lang="en-US" sz="4000" dirty="0">
              <a:solidFill>
                <a:schemeClr val="tx1">
                  <a:lumMod val="95000"/>
                  <a:lumOff val="5000"/>
                </a:schemeClr>
              </a:solidFill>
            </a:endParaRPr>
          </a:p>
          <a:p>
            <a:pPr algn="ctr">
              <a:lnSpc>
                <a:spcPct val="150000"/>
              </a:lnSpc>
            </a:pPr>
            <a:r>
              <a:rPr lang="en-US" sz="4000" dirty="0" smtClean="0">
                <a:solidFill>
                  <a:schemeClr val="tx1">
                    <a:lumMod val="95000"/>
                    <a:lumOff val="5000"/>
                  </a:schemeClr>
                </a:solidFill>
              </a:rPr>
              <a:t>ABAD 19</a:t>
            </a:r>
          </a:p>
          <a:p>
            <a:pPr algn="ctr">
              <a:lnSpc>
                <a:spcPct val="150000"/>
              </a:lnSpc>
            </a:pPr>
            <a:r>
              <a:rPr lang="en-US" sz="4000" dirty="0" smtClean="0">
                <a:solidFill>
                  <a:schemeClr val="tx1">
                    <a:lumMod val="95000"/>
                    <a:lumOff val="5000"/>
                  </a:schemeClr>
                </a:solidFill>
              </a:rPr>
              <a:t>HINGGA </a:t>
            </a:r>
          </a:p>
          <a:p>
            <a:pPr algn="ctr">
              <a:lnSpc>
                <a:spcPct val="150000"/>
              </a:lnSpc>
            </a:pPr>
            <a:r>
              <a:rPr lang="en-US" sz="4000" dirty="0" smtClean="0">
                <a:solidFill>
                  <a:schemeClr val="tx1">
                    <a:lumMod val="95000"/>
                    <a:lumOff val="5000"/>
                  </a:schemeClr>
                </a:solidFill>
              </a:rPr>
              <a:t>POP ART</a:t>
            </a:r>
          </a:p>
        </p:txBody>
      </p:sp>
      <p:pic>
        <p:nvPicPr>
          <p:cNvPr id="6" name="Picture 5" descr="100_Ca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20" y="408818"/>
            <a:ext cx="4211464" cy="5876742"/>
          </a:xfrm>
          <a:prstGeom prst="rect">
            <a:avLst/>
          </a:prstGeom>
        </p:spPr>
      </p:pic>
      <p:sp>
        <p:nvSpPr>
          <p:cNvPr id="7" name="TextBox 6"/>
          <p:cNvSpPr txBox="1"/>
          <p:nvPr/>
        </p:nvSpPr>
        <p:spPr>
          <a:xfrm>
            <a:off x="428220" y="6285560"/>
            <a:ext cx="4211464" cy="369332"/>
          </a:xfrm>
          <a:prstGeom prst="rect">
            <a:avLst/>
          </a:prstGeom>
          <a:noFill/>
        </p:spPr>
        <p:txBody>
          <a:bodyPr wrap="square" rtlCol="0">
            <a:spAutoFit/>
          </a:bodyPr>
          <a:lstStyle/>
          <a:p>
            <a:pPr algn="ctr"/>
            <a:r>
              <a:rPr lang="en-US" dirty="0" smtClean="0"/>
              <a:t>Andy Warhol, </a:t>
            </a:r>
            <a:r>
              <a:rPr lang="en-US" i="1" dirty="0" smtClean="0"/>
              <a:t>100 Soup Cans, </a:t>
            </a:r>
            <a:r>
              <a:rPr lang="en-US" dirty="0" smtClean="0"/>
              <a:t>1962.</a:t>
            </a:r>
            <a:endParaRPr lang="en-US" dirty="0"/>
          </a:p>
        </p:txBody>
      </p:sp>
    </p:spTree>
    <p:extLst>
      <p:ext uri="{BB962C8B-B14F-4D97-AF65-F5344CB8AC3E}">
        <p14:creationId xmlns:p14="http://schemas.microsoft.com/office/powerpoint/2010/main" val="27599224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spar_David_Friedrich_der-wanderer-ueber-dem-nebelmeer.jpg"/>
          <p:cNvPicPr>
            <a:picLocks noGrp="1" noChangeAspect="1"/>
          </p:cNvPicPr>
          <p:nvPr>
            <p:ph idx="1"/>
          </p:nvPr>
        </p:nvPicPr>
        <p:blipFill>
          <a:blip r:embed="rId3">
            <a:extLst>
              <a:ext uri="{28A0092B-C50C-407E-A947-70E740481C1C}">
                <a14:useLocalDpi xmlns:a14="http://schemas.microsoft.com/office/drawing/2010/main" val="0"/>
              </a:ext>
            </a:extLst>
          </a:blip>
          <a:srcRect l="-65540" r="-65540"/>
          <a:stretch>
            <a:fillRect/>
          </a:stretch>
        </p:blipFill>
        <p:spPr>
          <a:xfrm>
            <a:off x="-1669145" y="956018"/>
            <a:ext cx="8440948" cy="4642196"/>
          </a:xfrm>
        </p:spPr>
      </p:pic>
      <p:pic>
        <p:nvPicPr>
          <p:cNvPr id="6" name="Picture 5" descr="the cross in the mountai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835" y="956018"/>
            <a:ext cx="3930145" cy="4642195"/>
          </a:xfrm>
          <a:prstGeom prst="rect">
            <a:avLst/>
          </a:prstGeom>
        </p:spPr>
      </p:pic>
      <p:sp>
        <p:nvSpPr>
          <p:cNvPr id="2" name="TextBox 1"/>
          <p:cNvSpPr txBox="1"/>
          <p:nvPr/>
        </p:nvSpPr>
        <p:spPr>
          <a:xfrm>
            <a:off x="708780" y="5598214"/>
            <a:ext cx="3647264" cy="646331"/>
          </a:xfrm>
          <a:prstGeom prst="rect">
            <a:avLst/>
          </a:prstGeom>
          <a:noFill/>
        </p:spPr>
        <p:txBody>
          <a:bodyPr wrap="square" rtlCol="0">
            <a:spAutoFit/>
          </a:bodyPr>
          <a:lstStyle/>
          <a:p>
            <a:pPr algn="ctr"/>
            <a:r>
              <a:rPr lang="en-US" dirty="0" smtClean="0"/>
              <a:t>Caspar David Friedrich, </a:t>
            </a:r>
            <a:r>
              <a:rPr lang="en-US" i="1" dirty="0" smtClean="0"/>
              <a:t>Wanderer Above the Sea of Fog</a:t>
            </a:r>
            <a:r>
              <a:rPr lang="en-US" dirty="0" smtClean="0"/>
              <a:t>, 1818.</a:t>
            </a:r>
            <a:endParaRPr lang="en-US" dirty="0"/>
          </a:p>
        </p:txBody>
      </p:sp>
      <p:sp>
        <p:nvSpPr>
          <p:cNvPr id="3" name="TextBox 2"/>
          <p:cNvSpPr txBox="1"/>
          <p:nvPr/>
        </p:nvSpPr>
        <p:spPr>
          <a:xfrm>
            <a:off x="4649835" y="5598214"/>
            <a:ext cx="3930145" cy="646331"/>
          </a:xfrm>
          <a:prstGeom prst="rect">
            <a:avLst/>
          </a:prstGeom>
          <a:noFill/>
        </p:spPr>
        <p:txBody>
          <a:bodyPr wrap="square" rtlCol="0">
            <a:spAutoFit/>
          </a:bodyPr>
          <a:lstStyle/>
          <a:p>
            <a:pPr algn="ctr"/>
            <a:r>
              <a:rPr lang="en-US" dirty="0" smtClean="0"/>
              <a:t>Caspar David Friedrich, </a:t>
            </a:r>
            <a:r>
              <a:rPr lang="en-US" i="1" dirty="0" smtClean="0"/>
              <a:t>The Cross on the Mountain, </a:t>
            </a:r>
            <a:r>
              <a:rPr lang="en-US" dirty="0" smtClean="0"/>
              <a:t>1807.</a:t>
            </a:r>
            <a:endParaRPr lang="en-US" dirty="0"/>
          </a:p>
        </p:txBody>
      </p:sp>
    </p:spTree>
    <p:extLst>
      <p:ext uri="{BB962C8B-B14F-4D97-AF65-F5344CB8AC3E}">
        <p14:creationId xmlns:p14="http://schemas.microsoft.com/office/powerpoint/2010/main" val="7444199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enner_mondaufgang_me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
        <p:nvSpPr>
          <p:cNvPr id="2" name="TextBox 1"/>
          <p:cNvSpPr txBox="1"/>
          <p:nvPr/>
        </p:nvSpPr>
        <p:spPr>
          <a:xfrm>
            <a:off x="762000" y="5969000"/>
            <a:ext cx="7620000" cy="369332"/>
          </a:xfrm>
          <a:prstGeom prst="rect">
            <a:avLst/>
          </a:prstGeom>
          <a:noFill/>
        </p:spPr>
        <p:txBody>
          <a:bodyPr wrap="square" rtlCol="0">
            <a:spAutoFit/>
          </a:bodyPr>
          <a:lstStyle/>
          <a:p>
            <a:pPr algn="ctr"/>
            <a:r>
              <a:rPr lang="en-US" dirty="0" smtClean="0"/>
              <a:t>Caspar David Friedrich, </a:t>
            </a:r>
            <a:r>
              <a:rPr lang="en-US" i="1" dirty="0" smtClean="0"/>
              <a:t>Two Men at Moonrise by the Sea,</a:t>
            </a:r>
            <a:r>
              <a:rPr lang="en-US" dirty="0" smtClean="0"/>
              <a:t> 1824.</a:t>
            </a:r>
            <a:r>
              <a:rPr lang="en-US" i="1" dirty="0" smtClean="0"/>
              <a:t> </a:t>
            </a:r>
            <a:endParaRPr lang="en-US" dirty="0"/>
          </a:p>
        </p:txBody>
      </p:sp>
    </p:spTree>
    <p:extLst>
      <p:ext uri="{BB962C8B-B14F-4D97-AF65-F5344CB8AC3E}">
        <p14:creationId xmlns:p14="http://schemas.microsoft.com/office/powerpoint/2010/main" val="750266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riedrich, Caspar David Wreck In The Sea Of Ice, 182324, Hamburg, Kunsthalle  (1).jpg"/>
          <p:cNvPicPr>
            <a:picLocks noGrp="1" noChangeAspect="1"/>
          </p:cNvPicPr>
          <p:nvPr>
            <p:ph idx="1"/>
          </p:nvPr>
        </p:nvPicPr>
        <p:blipFill>
          <a:blip r:embed="rId3">
            <a:extLst>
              <a:ext uri="{28A0092B-C50C-407E-A947-70E740481C1C}">
                <a14:useLocalDpi xmlns:a14="http://schemas.microsoft.com/office/drawing/2010/main" val="0"/>
              </a:ext>
            </a:extLst>
          </a:blip>
          <a:srcRect l="-6822" r="-6822"/>
          <a:stretch>
            <a:fillRect/>
          </a:stretch>
        </p:blipFill>
        <p:spPr>
          <a:xfrm>
            <a:off x="-75306" y="716230"/>
            <a:ext cx="9219306" cy="5070263"/>
          </a:xfrm>
        </p:spPr>
      </p:pic>
      <p:sp>
        <p:nvSpPr>
          <p:cNvPr id="2" name="TextBox 1"/>
          <p:cNvSpPr txBox="1"/>
          <p:nvPr/>
        </p:nvSpPr>
        <p:spPr>
          <a:xfrm>
            <a:off x="502052" y="5786493"/>
            <a:ext cx="8150970" cy="369332"/>
          </a:xfrm>
          <a:prstGeom prst="rect">
            <a:avLst/>
          </a:prstGeom>
          <a:noFill/>
        </p:spPr>
        <p:txBody>
          <a:bodyPr wrap="square" rtlCol="0">
            <a:spAutoFit/>
          </a:bodyPr>
          <a:lstStyle/>
          <a:p>
            <a:pPr algn="ctr"/>
            <a:r>
              <a:rPr lang="en-US" dirty="0" smtClean="0"/>
              <a:t>Caspar David Friedrich, </a:t>
            </a:r>
            <a:r>
              <a:rPr lang="en-US" i="1" dirty="0" smtClean="0"/>
              <a:t>The Sea of Ice, </a:t>
            </a:r>
            <a:r>
              <a:rPr lang="en-US" dirty="0" smtClean="0"/>
              <a:t>1824. </a:t>
            </a:r>
            <a:endParaRPr lang="en-US" dirty="0"/>
          </a:p>
        </p:txBody>
      </p:sp>
    </p:spTree>
    <p:extLst>
      <p:ext uri="{BB962C8B-B14F-4D97-AF65-F5344CB8AC3E}">
        <p14:creationId xmlns:p14="http://schemas.microsoft.com/office/powerpoint/2010/main" val="25432903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bion_rose.jpg"/>
          <p:cNvPicPr>
            <a:picLocks noGrp="1" noChangeAspect="1"/>
          </p:cNvPicPr>
          <p:nvPr>
            <p:ph idx="1"/>
          </p:nvPr>
        </p:nvPicPr>
        <p:blipFill>
          <a:blip r:embed="rId3">
            <a:extLst>
              <a:ext uri="{28A0092B-C50C-407E-A947-70E740481C1C}">
                <a14:useLocalDpi xmlns:a14="http://schemas.microsoft.com/office/drawing/2010/main" val="0"/>
              </a:ext>
            </a:extLst>
          </a:blip>
          <a:srcRect l="-75391" r="-75391"/>
          <a:stretch>
            <a:fillRect/>
          </a:stretch>
        </p:blipFill>
        <p:spPr>
          <a:xfrm>
            <a:off x="-2819984" y="338960"/>
            <a:ext cx="10334953" cy="5683826"/>
          </a:xfrm>
        </p:spPr>
      </p:pic>
      <p:sp>
        <p:nvSpPr>
          <p:cNvPr id="5" name="TextBox 4"/>
          <p:cNvSpPr txBox="1"/>
          <p:nvPr/>
        </p:nvSpPr>
        <p:spPr>
          <a:xfrm>
            <a:off x="207158" y="6022786"/>
            <a:ext cx="4124255" cy="369332"/>
          </a:xfrm>
          <a:prstGeom prst="rect">
            <a:avLst/>
          </a:prstGeom>
          <a:noFill/>
        </p:spPr>
        <p:txBody>
          <a:bodyPr wrap="square" rtlCol="0">
            <a:spAutoFit/>
          </a:bodyPr>
          <a:lstStyle/>
          <a:p>
            <a:pPr algn="ctr"/>
            <a:r>
              <a:rPr lang="en-US" dirty="0" smtClean="0"/>
              <a:t>William Blake, </a:t>
            </a:r>
            <a:r>
              <a:rPr lang="en-US" i="1" dirty="0" smtClean="0"/>
              <a:t>Albion Rose</a:t>
            </a:r>
            <a:r>
              <a:rPr lang="en-US" dirty="0" smtClean="0"/>
              <a:t>, 1795.</a:t>
            </a:r>
            <a:endParaRPr lang="en-US" dirty="0"/>
          </a:p>
        </p:txBody>
      </p:sp>
      <p:pic>
        <p:nvPicPr>
          <p:cNvPr id="6" name="Picture 5" descr="567px-Europe_a_Prophecy_copy_K_plate_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326" y="338960"/>
            <a:ext cx="4196262" cy="5683826"/>
          </a:xfrm>
          <a:prstGeom prst="rect">
            <a:avLst/>
          </a:prstGeom>
        </p:spPr>
      </p:pic>
      <p:sp>
        <p:nvSpPr>
          <p:cNvPr id="7" name="TextBox 6"/>
          <p:cNvSpPr txBox="1"/>
          <p:nvPr/>
        </p:nvSpPr>
        <p:spPr>
          <a:xfrm>
            <a:off x="4683326" y="6022786"/>
            <a:ext cx="4196262" cy="369332"/>
          </a:xfrm>
          <a:prstGeom prst="rect">
            <a:avLst/>
          </a:prstGeom>
          <a:noFill/>
        </p:spPr>
        <p:txBody>
          <a:bodyPr wrap="square" rtlCol="0">
            <a:spAutoFit/>
          </a:bodyPr>
          <a:lstStyle/>
          <a:p>
            <a:pPr algn="ctr"/>
            <a:r>
              <a:rPr lang="en-US" dirty="0" smtClean="0"/>
              <a:t>William Blake, </a:t>
            </a:r>
            <a:r>
              <a:rPr lang="en-US" i="1" dirty="0" smtClean="0"/>
              <a:t>The Ancient of Days</a:t>
            </a:r>
            <a:r>
              <a:rPr lang="en-US" dirty="0" smtClean="0"/>
              <a:t>, 1794.</a:t>
            </a:r>
            <a:endParaRPr lang="en-US" dirty="0"/>
          </a:p>
        </p:txBody>
      </p:sp>
    </p:spTree>
    <p:extLst>
      <p:ext uri="{BB962C8B-B14F-4D97-AF65-F5344CB8AC3E}">
        <p14:creationId xmlns:p14="http://schemas.microsoft.com/office/powerpoint/2010/main" val="39856191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94px-Reddragon.jpg"/>
          <p:cNvPicPr>
            <a:picLocks noGrp="1" noChangeAspect="1"/>
          </p:cNvPicPr>
          <p:nvPr>
            <p:ph idx="1"/>
          </p:nvPr>
        </p:nvPicPr>
        <p:blipFill>
          <a:blip r:embed="rId3">
            <a:extLst>
              <a:ext uri="{28A0092B-C50C-407E-A947-70E740481C1C}">
                <a14:useLocalDpi xmlns:a14="http://schemas.microsoft.com/office/drawing/2010/main" val="0"/>
              </a:ext>
            </a:extLst>
          </a:blip>
          <a:srcRect l="-67394" r="-67394"/>
          <a:stretch>
            <a:fillRect/>
          </a:stretch>
        </p:blipFill>
        <p:spPr>
          <a:xfrm>
            <a:off x="-513213" y="585026"/>
            <a:ext cx="10075500" cy="5541137"/>
          </a:xfrm>
        </p:spPr>
      </p:pic>
      <p:sp>
        <p:nvSpPr>
          <p:cNvPr id="5" name="TextBox 4"/>
          <p:cNvSpPr txBox="1"/>
          <p:nvPr/>
        </p:nvSpPr>
        <p:spPr>
          <a:xfrm>
            <a:off x="2397490" y="6126163"/>
            <a:ext cx="4266963" cy="646331"/>
          </a:xfrm>
          <a:prstGeom prst="rect">
            <a:avLst/>
          </a:prstGeom>
          <a:noFill/>
        </p:spPr>
        <p:txBody>
          <a:bodyPr wrap="square" rtlCol="0">
            <a:spAutoFit/>
          </a:bodyPr>
          <a:lstStyle/>
          <a:p>
            <a:pPr algn="ctr"/>
            <a:r>
              <a:rPr lang="en-US" dirty="0" smtClean="0"/>
              <a:t>William Blake, </a:t>
            </a:r>
            <a:r>
              <a:rPr lang="en-US" i="1" dirty="0" smtClean="0"/>
              <a:t>The Red Dragon and the Woman Clothed with the Sun</a:t>
            </a:r>
            <a:r>
              <a:rPr lang="en-US" dirty="0" smtClean="0"/>
              <a:t>, 1803-05. </a:t>
            </a:r>
            <a:endParaRPr lang="en-US" dirty="0"/>
          </a:p>
        </p:txBody>
      </p:sp>
    </p:spTree>
    <p:extLst>
      <p:ext uri="{BB962C8B-B14F-4D97-AF65-F5344CB8AC3E}">
        <p14:creationId xmlns:p14="http://schemas.microsoft.com/office/powerpoint/2010/main" val="32036239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rner,_J._M._W._-_The_Fighting_Téméraire_tugged_to_her_last_Berth_to_be_broken.jpg"/>
          <p:cNvPicPr>
            <a:picLocks noGrp="1" noChangeAspect="1"/>
          </p:cNvPicPr>
          <p:nvPr>
            <p:ph idx="1"/>
          </p:nvPr>
        </p:nvPicPr>
        <p:blipFill>
          <a:blip r:embed="rId3">
            <a:extLst>
              <a:ext uri="{28A0092B-C50C-407E-A947-70E740481C1C}">
                <a14:useLocalDpi xmlns:a14="http://schemas.microsoft.com/office/drawing/2010/main" val="0"/>
              </a:ext>
            </a:extLst>
          </a:blip>
          <a:srcRect l="-18454" r="-18454"/>
          <a:stretch>
            <a:fillRect/>
          </a:stretch>
        </p:blipFill>
        <p:spPr>
          <a:xfrm>
            <a:off x="-556025" y="527950"/>
            <a:ext cx="10179282" cy="5598213"/>
          </a:xfrm>
        </p:spPr>
      </p:pic>
      <p:sp>
        <p:nvSpPr>
          <p:cNvPr id="5" name="TextBox 4"/>
          <p:cNvSpPr txBox="1"/>
          <p:nvPr/>
        </p:nvSpPr>
        <p:spPr>
          <a:xfrm>
            <a:off x="841976" y="6126163"/>
            <a:ext cx="7392262" cy="646331"/>
          </a:xfrm>
          <a:prstGeom prst="rect">
            <a:avLst/>
          </a:prstGeom>
          <a:noFill/>
        </p:spPr>
        <p:txBody>
          <a:bodyPr wrap="square" rtlCol="0">
            <a:spAutoFit/>
          </a:bodyPr>
          <a:lstStyle/>
          <a:p>
            <a:pPr algn="ctr"/>
            <a:r>
              <a:rPr lang="en-US" dirty="0" smtClean="0"/>
              <a:t>JMW Turner</a:t>
            </a:r>
            <a:r>
              <a:rPr lang="en-US" i="1" dirty="0" smtClean="0"/>
              <a:t>, The Fighting </a:t>
            </a:r>
            <a:r>
              <a:rPr lang="en-US" i="1" dirty="0" err="1" smtClean="0"/>
              <a:t>Temeraire</a:t>
            </a:r>
            <a:r>
              <a:rPr lang="en-US" i="1" dirty="0" smtClean="0"/>
              <a:t>, Tugged to her Last Berth to be Broken up</a:t>
            </a:r>
            <a:r>
              <a:rPr lang="en-US" dirty="0" smtClean="0"/>
              <a:t>, 1838.</a:t>
            </a:r>
            <a:endParaRPr lang="en-US" dirty="0"/>
          </a:p>
        </p:txBody>
      </p:sp>
    </p:spTree>
    <p:extLst>
      <p:ext uri="{BB962C8B-B14F-4D97-AF65-F5344CB8AC3E}">
        <p14:creationId xmlns:p14="http://schemas.microsoft.com/office/powerpoint/2010/main" val="39364774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Kesenian</a:t>
            </a:r>
            <a:r>
              <a:rPr lang="en-US" dirty="0" smtClean="0"/>
              <a:t> </a:t>
            </a:r>
            <a:r>
              <a:rPr lang="en-US" dirty="0" err="1" smtClean="0"/>
              <a:t>Jepang</a:t>
            </a:r>
            <a:r>
              <a:rPr lang="en-US" dirty="0" smtClean="0"/>
              <a:t> di Abad 19</a:t>
            </a:r>
            <a:endParaRPr lang="en-US" dirty="0"/>
          </a:p>
        </p:txBody>
      </p:sp>
      <p:pic>
        <p:nvPicPr>
          <p:cNvPr id="6" name="Content Placeholder 5" descr="640px-Great_Wave_off_Kanagawa2.jpg"/>
          <p:cNvPicPr>
            <a:picLocks noGrp="1" noChangeAspect="1"/>
          </p:cNvPicPr>
          <p:nvPr>
            <p:ph idx="1"/>
          </p:nvPr>
        </p:nvPicPr>
        <p:blipFill>
          <a:blip r:embed="rId3">
            <a:extLst>
              <a:ext uri="{28A0092B-C50C-407E-A947-70E740481C1C}">
                <a14:useLocalDpi xmlns:a14="http://schemas.microsoft.com/office/drawing/2010/main" val="0"/>
              </a:ext>
            </a:extLst>
          </a:blip>
          <a:srcRect l="-12220" r="-12220"/>
          <a:stretch>
            <a:fillRect/>
          </a:stretch>
        </p:blipFill>
        <p:spPr/>
      </p:pic>
      <p:sp>
        <p:nvSpPr>
          <p:cNvPr id="7" name="TextBox 6"/>
          <p:cNvSpPr txBox="1"/>
          <p:nvPr/>
        </p:nvSpPr>
        <p:spPr>
          <a:xfrm>
            <a:off x="1270099" y="6126163"/>
            <a:ext cx="6578828" cy="369332"/>
          </a:xfrm>
          <a:prstGeom prst="rect">
            <a:avLst/>
          </a:prstGeom>
          <a:noFill/>
        </p:spPr>
        <p:txBody>
          <a:bodyPr wrap="square" rtlCol="0">
            <a:spAutoFit/>
          </a:bodyPr>
          <a:lstStyle/>
          <a:p>
            <a:pPr algn="ctr"/>
            <a:r>
              <a:rPr lang="en-US" dirty="0" smtClean="0"/>
              <a:t>Katsushika Hokusai</a:t>
            </a:r>
            <a:r>
              <a:rPr lang="en-US" i="1" dirty="0" smtClean="0"/>
              <a:t>, The Great Wave of Kanagawa</a:t>
            </a:r>
            <a:r>
              <a:rPr lang="en-US" dirty="0" smtClean="0"/>
              <a:t>, 1831.</a:t>
            </a:r>
            <a:endParaRPr lang="en-US" dirty="0"/>
          </a:p>
        </p:txBody>
      </p:sp>
    </p:spTree>
    <p:extLst>
      <p:ext uri="{BB962C8B-B14F-4D97-AF65-F5344CB8AC3E}">
        <p14:creationId xmlns:p14="http://schemas.microsoft.com/office/powerpoint/2010/main" val="8863654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tsukuni.jpg"/>
          <p:cNvPicPr>
            <a:picLocks noGrp="1" noChangeAspect="1"/>
          </p:cNvPicPr>
          <p:nvPr>
            <p:ph idx="1"/>
          </p:nvPr>
        </p:nvPicPr>
        <p:blipFill>
          <a:blip r:embed="rId3">
            <a:extLst>
              <a:ext uri="{28A0092B-C50C-407E-A947-70E740481C1C}">
                <a14:useLocalDpi xmlns:a14="http://schemas.microsoft.com/office/drawing/2010/main" val="0"/>
              </a:ext>
            </a:extLst>
          </a:blip>
          <a:srcRect l="5386" r="5386"/>
          <a:stretch>
            <a:fillRect/>
          </a:stretch>
        </p:blipFill>
        <p:spPr>
          <a:xfrm>
            <a:off x="457200" y="1200671"/>
            <a:ext cx="8229600" cy="4525963"/>
          </a:xfrm>
        </p:spPr>
      </p:pic>
      <p:sp>
        <p:nvSpPr>
          <p:cNvPr id="5" name="TextBox 4"/>
          <p:cNvSpPr txBox="1"/>
          <p:nvPr/>
        </p:nvSpPr>
        <p:spPr>
          <a:xfrm>
            <a:off x="457200" y="5726634"/>
            <a:ext cx="8229600" cy="369332"/>
          </a:xfrm>
          <a:prstGeom prst="rect">
            <a:avLst/>
          </a:prstGeom>
          <a:noFill/>
        </p:spPr>
        <p:txBody>
          <a:bodyPr wrap="square" rtlCol="0">
            <a:spAutoFit/>
          </a:bodyPr>
          <a:lstStyle/>
          <a:p>
            <a:pPr algn="ctr"/>
            <a:r>
              <a:rPr lang="en-US" dirty="0" err="1" smtClean="0"/>
              <a:t>Utagawa</a:t>
            </a:r>
            <a:r>
              <a:rPr lang="en-US" dirty="0" smtClean="0"/>
              <a:t> </a:t>
            </a:r>
            <a:r>
              <a:rPr lang="en-US" dirty="0" err="1" smtClean="0"/>
              <a:t>Kuniyoshi</a:t>
            </a:r>
            <a:r>
              <a:rPr lang="en-US" dirty="0" smtClean="0"/>
              <a:t>,</a:t>
            </a:r>
            <a:r>
              <a:rPr lang="en-US" i="1" dirty="0" smtClean="0"/>
              <a:t> </a:t>
            </a:r>
            <a:r>
              <a:rPr lang="en-US" i="1" dirty="0" err="1" smtClean="0"/>
              <a:t>Mitsukuni</a:t>
            </a:r>
            <a:r>
              <a:rPr lang="en-US" i="1" dirty="0" smtClean="0"/>
              <a:t> Defying the Skeleton </a:t>
            </a:r>
            <a:r>
              <a:rPr lang="en-US" i="1" dirty="0" err="1" smtClean="0"/>
              <a:t>Spectre</a:t>
            </a:r>
            <a:r>
              <a:rPr lang="en-US" dirty="0" smtClean="0"/>
              <a:t>, 1845.</a:t>
            </a:r>
            <a:endParaRPr lang="en-US" dirty="0"/>
          </a:p>
        </p:txBody>
      </p:sp>
    </p:spTree>
    <p:extLst>
      <p:ext uri="{BB962C8B-B14F-4D97-AF65-F5344CB8AC3E}">
        <p14:creationId xmlns:p14="http://schemas.microsoft.com/office/powerpoint/2010/main" val="41778160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Impressionism</a:t>
            </a:r>
            <a:endParaRPr lang="en-US" dirty="0"/>
          </a:p>
        </p:txBody>
      </p:sp>
      <p:pic>
        <p:nvPicPr>
          <p:cNvPr id="4" name="Content Placeholder 3" descr="1024px-Edouard_Manet,_A_Bar_at_the_Folies-Bergère.jpg"/>
          <p:cNvPicPr>
            <a:picLocks noGrp="1" noChangeAspect="1"/>
          </p:cNvPicPr>
          <p:nvPr>
            <p:ph idx="1"/>
          </p:nvPr>
        </p:nvPicPr>
        <p:blipFill>
          <a:blip r:embed="rId3">
            <a:extLst>
              <a:ext uri="{28A0092B-C50C-407E-A947-70E740481C1C}">
                <a14:useLocalDpi xmlns:a14="http://schemas.microsoft.com/office/drawing/2010/main" val="0"/>
              </a:ext>
            </a:extLst>
          </a:blip>
          <a:srcRect l="-17476" r="-17476"/>
          <a:stretch>
            <a:fillRect/>
          </a:stretch>
        </p:blipFill>
        <p:spPr/>
      </p:pic>
      <p:sp>
        <p:nvSpPr>
          <p:cNvPr id="5" name="TextBox 4"/>
          <p:cNvSpPr txBox="1"/>
          <p:nvPr/>
        </p:nvSpPr>
        <p:spPr>
          <a:xfrm>
            <a:off x="1555515" y="6126163"/>
            <a:ext cx="6022267" cy="369332"/>
          </a:xfrm>
          <a:prstGeom prst="rect">
            <a:avLst/>
          </a:prstGeom>
          <a:noFill/>
        </p:spPr>
        <p:txBody>
          <a:bodyPr wrap="square" rtlCol="0">
            <a:spAutoFit/>
          </a:bodyPr>
          <a:lstStyle/>
          <a:p>
            <a:pPr algn="ctr"/>
            <a:r>
              <a:rPr lang="en-US" dirty="0" err="1" smtClean="0"/>
              <a:t>Édouard</a:t>
            </a:r>
            <a:r>
              <a:rPr lang="en-US" dirty="0" smtClean="0"/>
              <a:t> </a:t>
            </a:r>
            <a:r>
              <a:rPr lang="en-US" dirty="0" err="1" smtClean="0"/>
              <a:t>Manet</a:t>
            </a:r>
            <a:r>
              <a:rPr lang="en-US" dirty="0" smtClean="0"/>
              <a:t>, </a:t>
            </a:r>
            <a:r>
              <a:rPr lang="en-US" i="1" dirty="0" smtClean="0"/>
              <a:t>A Bar at the </a:t>
            </a:r>
            <a:r>
              <a:rPr lang="en-US" i="1" dirty="0" err="1" smtClean="0"/>
              <a:t>Folies-Bergere</a:t>
            </a:r>
            <a:r>
              <a:rPr lang="en-US" dirty="0" smtClean="0"/>
              <a:t> 1882.</a:t>
            </a:r>
            <a:endParaRPr lang="en-US" i="1" dirty="0"/>
          </a:p>
        </p:txBody>
      </p:sp>
    </p:spTree>
    <p:extLst>
      <p:ext uri="{BB962C8B-B14F-4D97-AF65-F5344CB8AC3E}">
        <p14:creationId xmlns:p14="http://schemas.microsoft.com/office/powerpoint/2010/main" val="15470737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75px-Édouard_Manet_-_Le_Déjeuner_sur_l'herbe.jpg"/>
          <p:cNvPicPr>
            <a:picLocks noGrp="1" noChangeAspect="1"/>
          </p:cNvPicPr>
          <p:nvPr>
            <p:ph idx="1"/>
          </p:nvPr>
        </p:nvPicPr>
        <p:blipFill>
          <a:blip r:embed="rId3">
            <a:extLst>
              <a:ext uri="{28A0092B-C50C-407E-A947-70E740481C1C}">
                <a14:useLocalDpi xmlns:a14="http://schemas.microsoft.com/office/drawing/2010/main" val="0"/>
              </a:ext>
            </a:extLst>
          </a:blip>
          <a:srcRect t="15090" b="15090"/>
          <a:stretch>
            <a:fillRect/>
          </a:stretch>
        </p:blipFill>
        <p:spPr>
          <a:xfrm>
            <a:off x="457200" y="1015175"/>
            <a:ext cx="8229600" cy="4525963"/>
          </a:xfrm>
        </p:spPr>
      </p:pic>
      <p:sp>
        <p:nvSpPr>
          <p:cNvPr id="5" name="TextBox 4"/>
          <p:cNvSpPr txBox="1"/>
          <p:nvPr/>
        </p:nvSpPr>
        <p:spPr>
          <a:xfrm>
            <a:off x="457200" y="5541138"/>
            <a:ext cx="8229600" cy="369332"/>
          </a:xfrm>
          <a:prstGeom prst="rect">
            <a:avLst/>
          </a:prstGeom>
          <a:noFill/>
        </p:spPr>
        <p:txBody>
          <a:bodyPr wrap="square" rtlCol="0">
            <a:spAutoFit/>
          </a:bodyPr>
          <a:lstStyle/>
          <a:p>
            <a:pPr algn="ctr"/>
            <a:r>
              <a:rPr lang="en-US" dirty="0" err="1" smtClean="0"/>
              <a:t>Édouard</a:t>
            </a:r>
            <a:r>
              <a:rPr lang="en-US" dirty="0" smtClean="0"/>
              <a:t> </a:t>
            </a:r>
            <a:r>
              <a:rPr lang="en-US" dirty="0" err="1" smtClean="0"/>
              <a:t>Manet</a:t>
            </a:r>
            <a:r>
              <a:rPr lang="en-US" dirty="0" smtClean="0"/>
              <a:t>, </a:t>
            </a:r>
            <a:r>
              <a:rPr lang="en-US" i="1" dirty="0" err="1" smtClean="0"/>
              <a:t>Déjeuner</a:t>
            </a:r>
            <a:r>
              <a:rPr lang="en-US" i="1" dirty="0" smtClean="0"/>
              <a:t> </a:t>
            </a:r>
            <a:r>
              <a:rPr lang="en-US" i="1" dirty="0" err="1" smtClean="0"/>
              <a:t>sur</a:t>
            </a:r>
            <a:r>
              <a:rPr lang="en-US" i="1" dirty="0" smtClean="0"/>
              <a:t> </a:t>
            </a:r>
            <a:r>
              <a:rPr lang="en-US" i="1" dirty="0" err="1" smtClean="0"/>
              <a:t>l’herbe</a:t>
            </a:r>
            <a:r>
              <a:rPr lang="en-US" i="1" dirty="0" smtClean="0"/>
              <a:t> (Luncheon on the Grass), </a:t>
            </a:r>
            <a:r>
              <a:rPr lang="en-US" dirty="0" smtClean="0"/>
              <a:t>1863.</a:t>
            </a:r>
            <a:endParaRPr lang="en-US" i="1" dirty="0"/>
          </a:p>
        </p:txBody>
      </p:sp>
    </p:spTree>
    <p:extLst>
      <p:ext uri="{BB962C8B-B14F-4D97-AF65-F5344CB8AC3E}">
        <p14:creationId xmlns:p14="http://schemas.microsoft.com/office/powerpoint/2010/main" val="3203089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0404"/>
            <a:ext cx="8229600" cy="5255759"/>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Abad 19</a:t>
            </a:r>
            <a:endParaRPr lang="en-US" dirty="0"/>
          </a:p>
        </p:txBody>
      </p:sp>
    </p:spTree>
    <p:extLst>
      <p:ext uri="{BB962C8B-B14F-4D97-AF65-F5344CB8AC3E}">
        <p14:creationId xmlns:p14="http://schemas.microsoft.com/office/powerpoint/2010/main" val="36858562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aterlily pond.jpg"/>
          <p:cNvPicPr>
            <a:picLocks noGrp="1" noChangeAspect="1"/>
          </p:cNvPicPr>
          <p:nvPr>
            <p:ph idx="1"/>
          </p:nvPr>
        </p:nvPicPr>
        <p:blipFill>
          <a:blip r:embed="rId3">
            <a:extLst>
              <a:ext uri="{28A0092B-C50C-407E-A947-70E740481C1C}">
                <a14:useLocalDpi xmlns:a14="http://schemas.microsoft.com/office/drawing/2010/main" val="0"/>
              </a:ext>
            </a:extLst>
          </a:blip>
          <a:srcRect l="-38340" r="-38340"/>
          <a:stretch>
            <a:fillRect/>
          </a:stretch>
        </p:blipFill>
        <p:spPr>
          <a:xfrm>
            <a:off x="-705671" y="542220"/>
            <a:ext cx="10489117" cy="5768610"/>
          </a:xfrm>
        </p:spPr>
      </p:pic>
      <p:sp>
        <p:nvSpPr>
          <p:cNvPr id="5" name="TextBox 4"/>
          <p:cNvSpPr txBox="1"/>
          <p:nvPr/>
        </p:nvSpPr>
        <p:spPr>
          <a:xfrm>
            <a:off x="1550065" y="6330391"/>
            <a:ext cx="5751123" cy="369332"/>
          </a:xfrm>
          <a:prstGeom prst="rect">
            <a:avLst/>
          </a:prstGeom>
          <a:noFill/>
        </p:spPr>
        <p:txBody>
          <a:bodyPr wrap="square" rtlCol="0">
            <a:spAutoFit/>
          </a:bodyPr>
          <a:lstStyle/>
          <a:p>
            <a:pPr algn="ctr"/>
            <a:r>
              <a:rPr lang="en-US" dirty="0" smtClean="0"/>
              <a:t>Claude Monet, </a:t>
            </a:r>
            <a:r>
              <a:rPr lang="en-US" i="1" dirty="0" smtClean="0"/>
              <a:t>The </a:t>
            </a:r>
            <a:r>
              <a:rPr lang="en-US" i="1" dirty="0" err="1" smtClean="0"/>
              <a:t>Waterlily</a:t>
            </a:r>
            <a:r>
              <a:rPr lang="en-US" i="1" dirty="0" smtClean="0"/>
              <a:t> Pond</a:t>
            </a:r>
            <a:r>
              <a:rPr lang="en-US" dirty="0" smtClean="0"/>
              <a:t>, 1899.</a:t>
            </a:r>
            <a:endParaRPr lang="en-US" i="1" dirty="0"/>
          </a:p>
        </p:txBody>
      </p:sp>
    </p:spTree>
    <p:extLst>
      <p:ext uri="{BB962C8B-B14F-4D97-AF65-F5344CB8AC3E}">
        <p14:creationId xmlns:p14="http://schemas.microsoft.com/office/powerpoint/2010/main" val="2235233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47px-Claude_Monet_004.jpg"/>
          <p:cNvPicPr>
            <a:picLocks noGrp="1" noChangeAspect="1"/>
          </p:cNvPicPr>
          <p:nvPr>
            <p:ph idx="1"/>
          </p:nvPr>
        </p:nvPicPr>
        <p:blipFill>
          <a:blip r:embed="rId3">
            <a:extLst>
              <a:ext uri="{28A0092B-C50C-407E-A947-70E740481C1C}">
                <a14:useLocalDpi xmlns:a14="http://schemas.microsoft.com/office/drawing/2010/main" val="0"/>
              </a:ext>
            </a:extLst>
          </a:blip>
          <a:srcRect l="-23731" r="-23731"/>
          <a:stretch>
            <a:fillRect/>
          </a:stretch>
        </p:blipFill>
        <p:spPr>
          <a:xfrm>
            <a:off x="-299151" y="684908"/>
            <a:ext cx="9893884" cy="5441255"/>
          </a:xfrm>
        </p:spPr>
      </p:pic>
      <p:sp>
        <p:nvSpPr>
          <p:cNvPr id="5" name="TextBox 4"/>
          <p:cNvSpPr txBox="1"/>
          <p:nvPr/>
        </p:nvSpPr>
        <p:spPr>
          <a:xfrm>
            <a:off x="1270099" y="6126163"/>
            <a:ext cx="6721536" cy="369332"/>
          </a:xfrm>
          <a:prstGeom prst="rect">
            <a:avLst/>
          </a:prstGeom>
          <a:noFill/>
        </p:spPr>
        <p:txBody>
          <a:bodyPr wrap="square" rtlCol="0">
            <a:spAutoFit/>
          </a:bodyPr>
          <a:lstStyle/>
          <a:p>
            <a:pPr algn="ctr"/>
            <a:r>
              <a:rPr lang="en-US" dirty="0" smtClean="0"/>
              <a:t>Claude Monet, </a:t>
            </a:r>
            <a:r>
              <a:rPr lang="en-US" i="1" dirty="0" smtClean="0"/>
              <a:t>The </a:t>
            </a:r>
            <a:r>
              <a:rPr lang="en-US" i="1" dirty="0" err="1" smtClean="0"/>
              <a:t>Gare</a:t>
            </a:r>
            <a:r>
              <a:rPr lang="en-US" i="1" dirty="0" smtClean="0"/>
              <a:t> Saint-</a:t>
            </a:r>
            <a:r>
              <a:rPr lang="en-US" i="1" dirty="0" err="1" smtClean="0"/>
              <a:t>Lazare</a:t>
            </a:r>
            <a:r>
              <a:rPr lang="en-US" i="1" dirty="0" smtClean="0"/>
              <a:t>: Arrival of a Train</a:t>
            </a:r>
            <a:r>
              <a:rPr lang="en-US" dirty="0" smtClean="0"/>
              <a:t>, 1877.</a:t>
            </a:r>
            <a:r>
              <a:rPr lang="en-US" i="1" dirty="0" smtClean="0"/>
              <a:t> </a:t>
            </a:r>
            <a:endParaRPr lang="en-US" i="1" dirty="0"/>
          </a:p>
        </p:txBody>
      </p:sp>
    </p:spTree>
    <p:extLst>
      <p:ext uri="{BB962C8B-B14F-4D97-AF65-F5344CB8AC3E}">
        <p14:creationId xmlns:p14="http://schemas.microsoft.com/office/powerpoint/2010/main" val="38207822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24px-BoatingParty-PhillipsCollection-IMG_0066.jpg"/>
          <p:cNvPicPr>
            <a:picLocks noGrp="1" noChangeAspect="1"/>
          </p:cNvPicPr>
          <p:nvPr>
            <p:ph idx="1"/>
          </p:nvPr>
        </p:nvPicPr>
        <p:blipFill>
          <a:blip r:embed="rId2">
            <a:extLst>
              <a:ext uri="{28A0092B-C50C-407E-A947-70E740481C1C}">
                <a14:useLocalDpi xmlns:a14="http://schemas.microsoft.com/office/drawing/2010/main" val="0"/>
              </a:ext>
            </a:extLst>
          </a:blip>
          <a:srcRect l="-17654" r="-17654"/>
          <a:stretch>
            <a:fillRect/>
          </a:stretch>
        </p:blipFill>
        <p:spPr>
          <a:xfrm>
            <a:off x="-367221" y="727717"/>
            <a:ext cx="9859214" cy="5422188"/>
          </a:xfrm>
        </p:spPr>
      </p:pic>
      <p:sp>
        <p:nvSpPr>
          <p:cNvPr id="6" name="TextBox 5"/>
          <p:cNvSpPr txBox="1"/>
          <p:nvPr/>
        </p:nvSpPr>
        <p:spPr>
          <a:xfrm>
            <a:off x="927600" y="6149905"/>
            <a:ext cx="7292367" cy="369332"/>
          </a:xfrm>
          <a:prstGeom prst="rect">
            <a:avLst/>
          </a:prstGeom>
          <a:noFill/>
        </p:spPr>
        <p:txBody>
          <a:bodyPr wrap="square" rtlCol="0">
            <a:spAutoFit/>
          </a:bodyPr>
          <a:lstStyle/>
          <a:p>
            <a:pPr algn="ctr"/>
            <a:r>
              <a:rPr lang="en-US" dirty="0" smtClean="0"/>
              <a:t>Pierre-</a:t>
            </a:r>
            <a:r>
              <a:rPr lang="en-US" dirty="0" err="1" smtClean="0"/>
              <a:t>Auguste</a:t>
            </a:r>
            <a:r>
              <a:rPr lang="en-US" dirty="0" smtClean="0"/>
              <a:t> Renoir, </a:t>
            </a:r>
            <a:r>
              <a:rPr lang="en-US" i="1" dirty="0" smtClean="0"/>
              <a:t>The Luncheon of the Boating Party</a:t>
            </a:r>
            <a:r>
              <a:rPr lang="en-US" dirty="0" smtClean="0"/>
              <a:t>, 1880-81.</a:t>
            </a:r>
            <a:endParaRPr lang="en-US" dirty="0"/>
          </a:p>
        </p:txBody>
      </p:sp>
    </p:spTree>
    <p:extLst>
      <p:ext uri="{BB962C8B-B14F-4D97-AF65-F5344CB8AC3E}">
        <p14:creationId xmlns:p14="http://schemas.microsoft.com/office/powerpoint/2010/main" val="2081472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noir16.jpg"/>
          <p:cNvPicPr>
            <a:picLocks noGrp="1" noChangeAspect="1"/>
          </p:cNvPicPr>
          <p:nvPr>
            <p:ph idx="1"/>
          </p:nvPr>
        </p:nvPicPr>
        <p:blipFill>
          <a:blip r:embed="rId2">
            <a:extLst>
              <a:ext uri="{28A0092B-C50C-407E-A947-70E740481C1C}">
                <a14:useLocalDpi xmlns:a14="http://schemas.microsoft.com/office/drawing/2010/main" val="0"/>
              </a:ext>
            </a:extLst>
          </a:blip>
          <a:srcRect l="-26064" r="-26064"/>
          <a:stretch>
            <a:fillRect/>
          </a:stretch>
        </p:blipFill>
        <p:spPr>
          <a:xfrm>
            <a:off x="-532139" y="487352"/>
            <a:ext cx="10253102" cy="5638811"/>
          </a:xfrm>
        </p:spPr>
      </p:pic>
      <p:sp>
        <p:nvSpPr>
          <p:cNvPr id="5" name="TextBox 4"/>
          <p:cNvSpPr txBox="1"/>
          <p:nvPr/>
        </p:nvSpPr>
        <p:spPr>
          <a:xfrm>
            <a:off x="1225599" y="6126163"/>
            <a:ext cx="6777708" cy="371861"/>
          </a:xfrm>
          <a:prstGeom prst="rect">
            <a:avLst/>
          </a:prstGeom>
          <a:noFill/>
        </p:spPr>
        <p:txBody>
          <a:bodyPr wrap="square" rtlCol="0">
            <a:spAutoFit/>
          </a:bodyPr>
          <a:lstStyle/>
          <a:p>
            <a:pPr algn="ctr"/>
            <a:r>
              <a:rPr lang="en-US" dirty="0" smtClean="0"/>
              <a:t>Pierre-</a:t>
            </a:r>
            <a:r>
              <a:rPr lang="en-US" dirty="0" err="1" smtClean="0"/>
              <a:t>Auguste</a:t>
            </a:r>
            <a:r>
              <a:rPr lang="en-US" dirty="0" smtClean="0"/>
              <a:t> Renoir, </a:t>
            </a:r>
            <a:r>
              <a:rPr lang="en-US" i="1" dirty="0" smtClean="0"/>
              <a:t>Children at the Beach at Guernsey, </a:t>
            </a:r>
            <a:r>
              <a:rPr lang="en-US" dirty="0" smtClean="0"/>
              <a:t>1883.</a:t>
            </a:r>
            <a:endParaRPr lang="en-US" dirty="0"/>
          </a:p>
        </p:txBody>
      </p:sp>
    </p:spTree>
    <p:extLst>
      <p:ext uri="{BB962C8B-B14F-4D97-AF65-F5344CB8AC3E}">
        <p14:creationId xmlns:p14="http://schemas.microsoft.com/office/powerpoint/2010/main" val="34219812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89px-Edgar_Germain_Hilaire_Degas_021.jpg"/>
          <p:cNvPicPr>
            <a:picLocks noGrp="1" noChangeAspect="1"/>
          </p:cNvPicPr>
          <p:nvPr>
            <p:ph idx="1"/>
          </p:nvPr>
        </p:nvPicPr>
        <p:blipFill>
          <a:blip r:embed="rId3">
            <a:extLst>
              <a:ext uri="{28A0092B-C50C-407E-A947-70E740481C1C}">
                <a14:useLocalDpi xmlns:a14="http://schemas.microsoft.com/office/drawing/2010/main" val="0"/>
              </a:ext>
            </a:extLst>
          </a:blip>
          <a:srcRect l="-51340" r="-51340"/>
          <a:stretch>
            <a:fillRect/>
          </a:stretch>
        </p:blipFill>
        <p:spPr>
          <a:xfrm>
            <a:off x="-755817" y="499412"/>
            <a:ext cx="10231173" cy="5626751"/>
          </a:xfrm>
        </p:spPr>
      </p:pic>
      <p:sp>
        <p:nvSpPr>
          <p:cNvPr id="5" name="TextBox 4"/>
          <p:cNvSpPr txBox="1"/>
          <p:nvPr/>
        </p:nvSpPr>
        <p:spPr>
          <a:xfrm>
            <a:off x="1840930" y="6126163"/>
            <a:ext cx="5009043" cy="369332"/>
          </a:xfrm>
          <a:prstGeom prst="rect">
            <a:avLst/>
          </a:prstGeom>
          <a:noFill/>
        </p:spPr>
        <p:txBody>
          <a:bodyPr wrap="square" rtlCol="0">
            <a:spAutoFit/>
          </a:bodyPr>
          <a:lstStyle/>
          <a:p>
            <a:pPr algn="ctr"/>
            <a:r>
              <a:rPr lang="en-US" dirty="0" smtClean="0"/>
              <a:t>Edgar Degas, </a:t>
            </a:r>
            <a:r>
              <a:rPr lang="en-US" i="1" dirty="0" smtClean="0"/>
              <a:t>The Dancing Class</a:t>
            </a:r>
            <a:r>
              <a:rPr lang="en-US" dirty="0" smtClean="0"/>
              <a:t>, 1873-76.</a:t>
            </a:r>
            <a:endParaRPr lang="en-US" dirty="0"/>
          </a:p>
        </p:txBody>
      </p:sp>
    </p:spTree>
    <p:extLst>
      <p:ext uri="{BB962C8B-B14F-4D97-AF65-F5344CB8AC3E}">
        <p14:creationId xmlns:p14="http://schemas.microsoft.com/office/powerpoint/2010/main" val="6747184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40px-Edgar_Germain_Hilaire_Degas_004.jpg"/>
          <p:cNvPicPr>
            <a:picLocks noGrp="1" noChangeAspect="1"/>
          </p:cNvPicPr>
          <p:nvPr>
            <p:ph idx="1"/>
          </p:nvPr>
        </p:nvPicPr>
        <p:blipFill>
          <a:blip r:embed="rId3">
            <a:extLst>
              <a:ext uri="{28A0092B-C50C-407E-A947-70E740481C1C}">
                <a14:useLocalDpi xmlns:a14="http://schemas.microsoft.com/office/drawing/2010/main" val="0"/>
              </a:ext>
            </a:extLst>
          </a:blip>
          <a:srcRect l="-16624" r="-16624"/>
          <a:stretch>
            <a:fillRect/>
          </a:stretch>
        </p:blipFill>
        <p:spPr>
          <a:xfrm>
            <a:off x="-384776" y="570758"/>
            <a:ext cx="10101446" cy="5555406"/>
          </a:xfrm>
        </p:spPr>
      </p:pic>
      <p:sp>
        <p:nvSpPr>
          <p:cNvPr id="7" name="TextBox 6"/>
          <p:cNvSpPr txBox="1"/>
          <p:nvPr/>
        </p:nvSpPr>
        <p:spPr>
          <a:xfrm>
            <a:off x="884788" y="6126164"/>
            <a:ext cx="7577782" cy="369332"/>
          </a:xfrm>
          <a:prstGeom prst="rect">
            <a:avLst/>
          </a:prstGeom>
          <a:noFill/>
        </p:spPr>
        <p:txBody>
          <a:bodyPr wrap="square" rtlCol="0">
            <a:spAutoFit/>
          </a:bodyPr>
          <a:lstStyle/>
          <a:p>
            <a:pPr algn="ctr"/>
            <a:r>
              <a:rPr lang="en-US" dirty="0" smtClean="0"/>
              <a:t>Edgar Degas, </a:t>
            </a:r>
            <a:r>
              <a:rPr lang="en-US" i="1" dirty="0" smtClean="0"/>
              <a:t>Ballet Rehearsal</a:t>
            </a:r>
            <a:r>
              <a:rPr lang="en-US" dirty="0" smtClean="0"/>
              <a:t>, 1873.</a:t>
            </a:r>
            <a:endParaRPr lang="en-US" dirty="0"/>
          </a:p>
        </p:txBody>
      </p:sp>
    </p:spTree>
    <p:extLst>
      <p:ext uri="{BB962C8B-B14F-4D97-AF65-F5344CB8AC3E}">
        <p14:creationId xmlns:p14="http://schemas.microsoft.com/office/powerpoint/2010/main" val="20455406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ulouse-Lautrec_-_La_Goulue_arrivant_au_Moulin_Rouge.jpg"/>
          <p:cNvPicPr>
            <a:picLocks noGrp="1" noChangeAspect="1"/>
          </p:cNvPicPr>
          <p:nvPr>
            <p:ph idx="1"/>
          </p:nvPr>
        </p:nvPicPr>
        <p:blipFill>
          <a:blip r:embed="rId3">
            <a:extLst>
              <a:ext uri="{28A0092B-C50C-407E-A947-70E740481C1C}">
                <a14:useLocalDpi xmlns:a14="http://schemas.microsoft.com/office/drawing/2010/main" val="0"/>
              </a:ext>
            </a:extLst>
          </a:blip>
          <a:srcRect l="-75557" r="-75557"/>
          <a:stretch>
            <a:fillRect/>
          </a:stretch>
        </p:blipFill>
        <p:spPr>
          <a:xfrm>
            <a:off x="-527485" y="499412"/>
            <a:ext cx="10231173" cy="5626751"/>
          </a:xfrm>
        </p:spPr>
      </p:pic>
      <p:sp>
        <p:nvSpPr>
          <p:cNvPr id="5" name="TextBox 4"/>
          <p:cNvSpPr txBox="1"/>
          <p:nvPr/>
        </p:nvSpPr>
        <p:spPr>
          <a:xfrm>
            <a:off x="1997908" y="6126163"/>
            <a:ext cx="5066125" cy="646331"/>
          </a:xfrm>
          <a:prstGeom prst="rect">
            <a:avLst/>
          </a:prstGeom>
          <a:noFill/>
        </p:spPr>
        <p:txBody>
          <a:bodyPr wrap="square" rtlCol="0">
            <a:spAutoFit/>
          </a:bodyPr>
          <a:lstStyle/>
          <a:p>
            <a:pPr algn="ctr"/>
            <a:r>
              <a:rPr lang="en-US" dirty="0" smtClean="0"/>
              <a:t>Henri de Toulouse-Lautrec</a:t>
            </a:r>
            <a:r>
              <a:rPr lang="en-US" i="1" dirty="0" smtClean="0"/>
              <a:t>, La </a:t>
            </a:r>
            <a:r>
              <a:rPr lang="en-US" i="1" dirty="0" err="1" smtClean="0"/>
              <a:t>Goulue</a:t>
            </a:r>
            <a:r>
              <a:rPr lang="en-US" i="1" dirty="0" smtClean="0"/>
              <a:t> arriving at the Moulin Rouge</a:t>
            </a:r>
            <a:r>
              <a:rPr lang="en-US" dirty="0" smtClean="0"/>
              <a:t>, 1892.</a:t>
            </a:r>
            <a:endParaRPr lang="en-US" i="1" dirty="0"/>
          </a:p>
        </p:txBody>
      </p:sp>
    </p:spTree>
    <p:extLst>
      <p:ext uri="{BB962C8B-B14F-4D97-AF65-F5344CB8AC3E}">
        <p14:creationId xmlns:p14="http://schemas.microsoft.com/office/powerpoint/2010/main" val="9109789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03px-Lautrec_jane_avril_dancing_1892.jpg"/>
          <p:cNvPicPr>
            <a:picLocks noGrp="1" noChangeAspect="1"/>
          </p:cNvPicPr>
          <p:nvPr>
            <p:ph idx="1"/>
          </p:nvPr>
        </p:nvPicPr>
        <p:blipFill>
          <a:blip r:embed="rId3">
            <a:extLst>
              <a:ext uri="{28A0092B-C50C-407E-A947-70E740481C1C}">
                <a14:useLocalDpi xmlns:a14="http://schemas.microsoft.com/office/drawing/2010/main" val="0"/>
              </a:ext>
            </a:extLst>
          </a:blip>
          <a:srcRect l="-130031" r="-130031"/>
          <a:stretch>
            <a:fillRect/>
          </a:stretch>
        </p:blipFill>
        <p:spPr>
          <a:xfrm>
            <a:off x="-2597342" y="664376"/>
            <a:ext cx="9995233" cy="5496993"/>
          </a:xfrm>
        </p:spPr>
      </p:pic>
      <p:pic>
        <p:nvPicPr>
          <p:cNvPr id="5" name="Picture 4" descr="426px-Jane_Avril_by_Toulouse-Lautrec.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861" y="664376"/>
            <a:ext cx="3907237" cy="5493979"/>
          </a:xfrm>
          <a:prstGeom prst="rect">
            <a:avLst/>
          </a:prstGeom>
        </p:spPr>
      </p:pic>
      <p:sp>
        <p:nvSpPr>
          <p:cNvPr id="6" name="TextBox 5"/>
          <p:cNvSpPr txBox="1"/>
          <p:nvPr/>
        </p:nvSpPr>
        <p:spPr>
          <a:xfrm>
            <a:off x="4361861" y="6161369"/>
            <a:ext cx="3907237" cy="369332"/>
          </a:xfrm>
          <a:prstGeom prst="rect">
            <a:avLst/>
          </a:prstGeom>
          <a:noFill/>
        </p:spPr>
        <p:txBody>
          <a:bodyPr wrap="square" rtlCol="0">
            <a:spAutoFit/>
          </a:bodyPr>
          <a:lstStyle/>
          <a:p>
            <a:pPr algn="ctr"/>
            <a:r>
              <a:rPr lang="en-US" dirty="0" smtClean="0"/>
              <a:t>Henri de Toulouse-Lautrec, </a:t>
            </a:r>
            <a:r>
              <a:rPr lang="en-US" i="1" dirty="0" err="1" smtClean="0"/>
              <a:t>Avril</a:t>
            </a:r>
            <a:r>
              <a:rPr lang="en-US" dirty="0" smtClean="0"/>
              <a:t>, 1893.</a:t>
            </a:r>
            <a:endParaRPr lang="en-US" dirty="0"/>
          </a:p>
        </p:txBody>
      </p:sp>
      <p:sp>
        <p:nvSpPr>
          <p:cNvPr id="7" name="TextBox 6"/>
          <p:cNvSpPr txBox="1"/>
          <p:nvPr/>
        </p:nvSpPr>
        <p:spPr>
          <a:xfrm>
            <a:off x="1004105" y="6161369"/>
            <a:ext cx="2746522" cy="646331"/>
          </a:xfrm>
          <a:prstGeom prst="rect">
            <a:avLst/>
          </a:prstGeom>
          <a:noFill/>
        </p:spPr>
        <p:txBody>
          <a:bodyPr wrap="square" rtlCol="0">
            <a:spAutoFit/>
          </a:bodyPr>
          <a:lstStyle/>
          <a:p>
            <a:pPr algn="ctr"/>
            <a:r>
              <a:rPr lang="en-US" dirty="0" smtClean="0"/>
              <a:t>Henri de Toulouse-Lautrec, </a:t>
            </a:r>
            <a:r>
              <a:rPr lang="en-US" i="1" dirty="0" smtClean="0"/>
              <a:t>Jane </a:t>
            </a:r>
            <a:r>
              <a:rPr lang="en-US" i="1" dirty="0" err="1" smtClean="0"/>
              <a:t>Avril</a:t>
            </a:r>
            <a:r>
              <a:rPr lang="en-US" i="1" dirty="0" smtClean="0"/>
              <a:t> Dancing</a:t>
            </a:r>
            <a:r>
              <a:rPr lang="en-US" dirty="0" smtClean="0"/>
              <a:t>, 1892.</a:t>
            </a:r>
            <a:endParaRPr lang="en-US" dirty="0"/>
          </a:p>
        </p:txBody>
      </p:sp>
    </p:spTree>
    <p:extLst>
      <p:ext uri="{BB962C8B-B14F-4D97-AF65-F5344CB8AC3E}">
        <p14:creationId xmlns:p14="http://schemas.microsoft.com/office/powerpoint/2010/main" val="37109589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402px-The_Thinker,_Auguste_Rodin.jpg"/>
          <p:cNvPicPr>
            <a:picLocks noGrp="1" noChangeAspect="1"/>
          </p:cNvPicPr>
          <p:nvPr>
            <p:ph idx="1"/>
          </p:nvPr>
        </p:nvPicPr>
        <p:blipFill>
          <a:blip r:embed="rId3">
            <a:extLst>
              <a:ext uri="{28A0092B-C50C-407E-A947-70E740481C1C}">
                <a14:useLocalDpi xmlns:a14="http://schemas.microsoft.com/office/drawing/2010/main" val="0"/>
              </a:ext>
            </a:extLst>
          </a:blip>
          <a:srcRect l="-85695" r="-85695"/>
          <a:stretch>
            <a:fillRect/>
          </a:stretch>
        </p:blipFill>
        <p:spPr>
          <a:xfrm>
            <a:off x="-2599413" y="561194"/>
            <a:ext cx="10118836" cy="5564970"/>
          </a:xfrm>
        </p:spPr>
      </p:pic>
      <p:pic>
        <p:nvPicPr>
          <p:cNvPr id="7" name="Picture 6" descr="450px-Der_ku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291" y="561194"/>
            <a:ext cx="4173728" cy="5564970"/>
          </a:xfrm>
          <a:prstGeom prst="rect">
            <a:avLst/>
          </a:prstGeom>
        </p:spPr>
      </p:pic>
      <p:sp>
        <p:nvSpPr>
          <p:cNvPr id="8" name="TextBox 7"/>
          <p:cNvSpPr txBox="1"/>
          <p:nvPr/>
        </p:nvSpPr>
        <p:spPr>
          <a:xfrm>
            <a:off x="575884" y="6126164"/>
            <a:ext cx="3750627" cy="369332"/>
          </a:xfrm>
          <a:prstGeom prst="rect">
            <a:avLst/>
          </a:prstGeom>
          <a:noFill/>
        </p:spPr>
        <p:txBody>
          <a:bodyPr wrap="square" rtlCol="0">
            <a:spAutoFit/>
          </a:bodyPr>
          <a:lstStyle/>
          <a:p>
            <a:pPr algn="ctr"/>
            <a:r>
              <a:rPr lang="en-US" dirty="0" err="1" smtClean="0"/>
              <a:t>Auguste</a:t>
            </a:r>
            <a:r>
              <a:rPr lang="en-US" dirty="0" smtClean="0"/>
              <a:t> Rodin, </a:t>
            </a:r>
            <a:r>
              <a:rPr lang="en-US" i="1" dirty="0" smtClean="0"/>
              <a:t>The Thinker</a:t>
            </a:r>
            <a:r>
              <a:rPr lang="en-US" dirty="0" smtClean="0"/>
              <a:t>, 1880-81.</a:t>
            </a:r>
            <a:endParaRPr lang="en-US" dirty="0"/>
          </a:p>
        </p:txBody>
      </p:sp>
      <p:sp>
        <p:nvSpPr>
          <p:cNvPr id="9" name="TextBox 8"/>
          <p:cNvSpPr txBox="1"/>
          <p:nvPr/>
        </p:nvSpPr>
        <p:spPr>
          <a:xfrm>
            <a:off x="4622291" y="6126164"/>
            <a:ext cx="4173728" cy="369332"/>
          </a:xfrm>
          <a:prstGeom prst="rect">
            <a:avLst/>
          </a:prstGeom>
          <a:noFill/>
        </p:spPr>
        <p:txBody>
          <a:bodyPr wrap="square" rtlCol="0">
            <a:spAutoFit/>
          </a:bodyPr>
          <a:lstStyle/>
          <a:p>
            <a:pPr algn="ctr"/>
            <a:r>
              <a:rPr lang="en-US" dirty="0" err="1" smtClean="0"/>
              <a:t>Auguste</a:t>
            </a:r>
            <a:r>
              <a:rPr lang="en-US" dirty="0" smtClean="0"/>
              <a:t> Rodin, </a:t>
            </a:r>
            <a:r>
              <a:rPr lang="en-US" i="1" dirty="0" smtClean="0"/>
              <a:t>The Kiss</a:t>
            </a:r>
            <a:r>
              <a:rPr lang="en-US" dirty="0" smtClean="0"/>
              <a:t>, 1888-89.</a:t>
            </a:r>
            <a:endParaRPr lang="en-US" dirty="0"/>
          </a:p>
        </p:txBody>
      </p:sp>
    </p:spTree>
    <p:extLst>
      <p:ext uri="{BB962C8B-B14F-4D97-AF65-F5344CB8AC3E}">
        <p14:creationId xmlns:p14="http://schemas.microsoft.com/office/powerpoint/2010/main" val="37709331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Postimpressionism</a:t>
            </a:r>
            <a:endParaRPr lang="en-US" dirty="0"/>
          </a:p>
        </p:txBody>
      </p:sp>
      <p:pic>
        <p:nvPicPr>
          <p:cNvPr id="4" name="Content Placeholder 3" descr="1280px-A_Sunday_on_La_Grande_Jatte,_Georges_Seurat,_1884.jpg"/>
          <p:cNvPicPr>
            <a:picLocks noGrp="1" noChangeAspect="1"/>
          </p:cNvPicPr>
          <p:nvPr>
            <p:ph idx="1"/>
          </p:nvPr>
        </p:nvPicPr>
        <p:blipFill>
          <a:blip r:embed="rId3">
            <a:extLst>
              <a:ext uri="{28A0092B-C50C-407E-A947-70E740481C1C}">
                <a14:useLocalDpi xmlns:a14="http://schemas.microsoft.com/office/drawing/2010/main" val="0"/>
              </a:ext>
            </a:extLst>
          </a:blip>
          <a:srcRect l="-11155" r="-11155"/>
          <a:stretch>
            <a:fillRect/>
          </a:stretch>
        </p:blipFill>
        <p:spPr>
          <a:xfrm>
            <a:off x="457200" y="1896533"/>
            <a:ext cx="8229600" cy="4525963"/>
          </a:xfrm>
        </p:spPr>
      </p:pic>
      <p:sp>
        <p:nvSpPr>
          <p:cNvPr id="3" name="TextBox 2"/>
          <p:cNvSpPr txBox="1"/>
          <p:nvPr/>
        </p:nvSpPr>
        <p:spPr>
          <a:xfrm>
            <a:off x="826910" y="6126163"/>
            <a:ext cx="7604618" cy="369332"/>
          </a:xfrm>
          <a:prstGeom prst="rect">
            <a:avLst/>
          </a:prstGeom>
          <a:noFill/>
        </p:spPr>
        <p:txBody>
          <a:bodyPr wrap="square" rtlCol="0">
            <a:spAutoFit/>
          </a:bodyPr>
          <a:lstStyle/>
          <a:p>
            <a:r>
              <a:rPr lang="en-US" dirty="0" smtClean="0"/>
              <a:t>Georges Seurat</a:t>
            </a:r>
            <a:r>
              <a:rPr lang="en-US" i="1" dirty="0" smtClean="0"/>
              <a:t>, Sunday Afternoon on the Island of La Grande </a:t>
            </a:r>
            <a:r>
              <a:rPr lang="en-US" i="1" dirty="0" err="1" smtClean="0"/>
              <a:t>Jatte</a:t>
            </a:r>
            <a:r>
              <a:rPr lang="en-US" dirty="0" smtClean="0"/>
              <a:t>, 1884-86.</a:t>
            </a:r>
            <a:endParaRPr lang="en-US" dirty="0"/>
          </a:p>
        </p:txBody>
      </p:sp>
    </p:spTree>
    <p:extLst>
      <p:ext uri="{BB962C8B-B14F-4D97-AF65-F5344CB8AC3E}">
        <p14:creationId xmlns:p14="http://schemas.microsoft.com/office/powerpoint/2010/main" val="1817038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Periode</a:t>
            </a:r>
            <a:r>
              <a:rPr lang="en-US" dirty="0" smtClean="0"/>
              <a:t> </a:t>
            </a:r>
            <a:r>
              <a:rPr lang="en-US" dirty="0" err="1" smtClean="0"/>
              <a:t>Romantik</a:t>
            </a:r>
            <a:endParaRPr lang="en-US" dirty="0"/>
          </a:p>
        </p:txBody>
      </p:sp>
      <p:pic>
        <p:nvPicPr>
          <p:cNvPr id="4" name="Content Placeholder 3" descr="John_Henry_Fuseli_-_The_Nightmare.JPG"/>
          <p:cNvPicPr>
            <a:picLocks noGrp="1" noChangeAspect="1"/>
          </p:cNvPicPr>
          <p:nvPr>
            <p:ph idx="1"/>
          </p:nvPr>
        </p:nvPicPr>
        <p:blipFill>
          <a:blip r:embed="rId3">
            <a:extLst>
              <a:ext uri="{28A0092B-C50C-407E-A947-70E740481C1C}">
                <a14:useLocalDpi xmlns:a14="http://schemas.microsoft.com/office/drawing/2010/main" val="0"/>
              </a:ext>
            </a:extLst>
          </a:blip>
          <a:srcRect l="-23575" r="-23575"/>
          <a:stretch>
            <a:fillRect/>
          </a:stretch>
        </p:blipFill>
        <p:spPr/>
      </p:pic>
      <p:sp>
        <p:nvSpPr>
          <p:cNvPr id="5" name="TextBox 4"/>
          <p:cNvSpPr txBox="1"/>
          <p:nvPr/>
        </p:nvSpPr>
        <p:spPr>
          <a:xfrm>
            <a:off x="457200" y="6126163"/>
            <a:ext cx="8229600" cy="369332"/>
          </a:xfrm>
          <a:prstGeom prst="rect">
            <a:avLst/>
          </a:prstGeom>
          <a:noFill/>
        </p:spPr>
        <p:txBody>
          <a:bodyPr wrap="square" rtlCol="0">
            <a:spAutoFit/>
          </a:bodyPr>
          <a:lstStyle/>
          <a:p>
            <a:pPr algn="ctr"/>
            <a:r>
              <a:rPr lang="en-US" dirty="0" smtClean="0"/>
              <a:t>John Fuseli, </a:t>
            </a:r>
            <a:r>
              <a:rPr lang="en-US" i="1" dirty="0" smtClean="0"/>
              <a:t>The Nightmare,</a:t>
            </a:r>
            <a:r>
              <a:rPr lang="en-US" dirty="0" smtClean="0"/>
              <a:t> 1781.</a:t>
            </a:r>
            <a:endParaRPr lang="en-US" dirty="0"/>
          </a:p>
        </p:txBody>
      </p:sp>
    </p:spTree>
    <p:extLst>
      <p:ext uri="{BB962C8B-B14F-4D97-AF65-F5344CB8AC3E}">
        <p14:creationId xmlns:p14="http://schemas.microsoft.com/office/powerpoint/2010/main" val="25072265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80px-A_Sunday_on_La_Grande_Jatte,_Georges_Seurat,_1884.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118" t="15873" r="80861" b="34529"/>
          <a:stretch/>
        </p:blipFill>
        <p:spPr>
          <a:xfrm>
            <a:off x="843036" y="383973"/>
            <a:ext cx="2907591" cy="6054978"/>
          </a:xfrm>
        </p:spPr>
      </p:pic>
      <p:pic>
        <p:nvPicPr>
          <p:cNvPr id="5" name="Picture 4" descr="1280px-A_Sunday_on_La_Grande_Jatte,_Georges_Seurat,_1884.jpg"/>
          <p:cNvPicPr>
            <a:picLocks noChangeAspect="1"/>
          </p:cNvPicPr>
          <p:nvPr/>
        </p:nvPicPr>
        <p:blipFill rotWithShape="1">
          <a:blip r:embed="rId3">
            <a:extLst>
              <a:ext uri="{28A0092B-C50C-407E-A947-70E740481C1C}">
                <a14:useLocalDpi xmlns:a14="http://schemas.microsoft.com/office/drawing/2010/main" val="0"/>
              </a:ext>
            </a:extLst>
          </a:blip>
          <a:srcRect l="85749" t="87105"/>
          <a:stretch/>
        </p:blipFill>
        <p:spPr>
          <a:xfrm>
            <a:off x="4364608" y="487351"/>
            <a:ext cx="4052154" cy="2466296"/>
          </a:xfrm>
          <a:prstGeom prst="rect">
            <a:avLst/>
          </a:prstGeom>
        </p:spPr>
      </p:pic>
      <p:pic>
        <p:nvPicPr>
          <p:cNvPr id="6" name="Picture 5" descr="1280px-A_Sunday_on_La_Grande_Jatte,_Georges_Seurat,_1884.jpg"/>
          <p:cNvPicPr>
            <a:picLocks noChangeAspect="1"/>
          </p:cNvPicPr>
          <p:nvPr/>
        </p:nvPicPr>
        <p:blipFill rotWithShape="1">
          <a:blip r:embed="rId3">
            <a:extLst>
              <a:ext uri="{28A0092B-C50C-407E-A947-70E740481C1C}">
                <a14:useLocalDpi xmlns:a14="http://schemas.microsoft.com/office/drawing/2010/main" val="0"/>
              </a:ext>
            </a:extLst>
          </a:blip>
          <a:srcRect t="47729" r="60275" b="-1992"/>
          <a:stretch/>
        </p:blipFill>
        <p:spPr>
          <a:xfrm>
            <a:off x="4364608" y="3254550"/>
            <a:ext cx="3632497" cy="3337621"/>
          </a:xfrm>
          <a:prstGeom prst="rect">
            <a:avLst/>
          </a:prstGeom>
        </p:spPr>
      </p:pic>
    </p:spTree>
    <p:extLst>
      <p:ext uri="{BB962C8B-B14F-4D97-AF65-F5344CB8AC3E}">
        <p14:creationId xmlns:p14="http://schemas.microsoft.com/office/powerpoint/2010/main" val="28242757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1024px-Seurat_bathers.png"/>
          <p:cNvPicPr>
            <a:picLocks noGrp="1" noChangeAspect="1"/>
          </p:cNvPicPr>
          <p:nvPr>
            <p:ph idx="1"/>
          </p:nvPr>
        </p:nvPicPr>
        <p:blipFill>
          <a:blip r:embed="rId3">
            <a:extLst>
              <a:ext uri="{28A0092B-C50C-407E-A947-70E740481C1C}">
                <a14:useLocalDpi xmlns:a14="http://schemas.microsoft.com/office/drawing/2010/main" val="0"/>
              </a:ext>
            </a:extLst>
          </a:blip>
          <a:srcRect l="-10551" r="-10551"/>
          <a:stretch>
            <a:fillRect/>
          </a:stretch>
        </p:blipFill>
        <p:spPr>
          <a:xfrm>
            <a:off x="-487841" y="502121"/>
            <a:ext cx="9962545" cy="5479016"/>
          </a:xfrm>
        </p:spPr>
      </p:pic>
      <p:sp>
        <p:nvSpPr>
          <p:cNvPr id="6" name="TextBox 5"/>
          <p:cNvSpPr txBox="1"/>
          <p:nvPr/>
        </p:nvSpPr>
        <p:spPr>
          <a:xfrm>
            <a:off x="398689" y="6099282"/>
            <a:ext cx="8180502" cy="369332"/>
          </a:xfrm>
          <a:prstGeom prst="rect">
            <a:avLst/>
          </a:prstGeom>
          <a:noFill/>
        </p:spPr>
        <p:txBody>
          <a:bodyPr wrap="square" rtlCol="0">
            <a:spAutoFit/>
          </a:bodyPr>
          <a:lstStyle/>
          <a:p>
            <a:pPr algn="ctr"/>
            <a:r>
              <a:rPr lang="en-US" dirty="0" smtClean="0"/>
              <a:t>Georges Seurat</a:t>
            </a:r>
            <a:r>
              <a:rPr lang="en-US" i="1" dirty="0" smtClean="0"/>
              <a:t>, Bathers at </a:t>
            </a:r>
            <a:r>
              <a:rPr lang="en-US" i="1" dirty="0" err="1" smtClean="0"/>
              <a:t>Asnières</a:t>
            </a:r>
            <a:r>
              <a:rPr lang="en-US" dirty="0" smtClean="0"/>
              <a:t>, 1884-87.</a:t>
            </a:r>
            <a:endParaRPr lang="en-US" dirty="0"/>
          </a:p>
        </p:txBody>
      </p:sp>
    </p:spTree>
    <p:extLst>
      <p:ext uri="{BB962C8B-B14F-4D97-AF65-F5344CB8AC3E}">
        <p14:creationId xmlns:p14="http://schemas.microsoft.com/office/powerpoint/2010/main" val="7893735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55px-Paul_Cézanne_210.jpg"/>
          <p:cNvPicPr>
            <a:picLocks noGrp="1" noChangeAspect="1"/>
          </p:cNvPicPr>
          <p:nvPr>
            <p:ph idx="1"/>
          </p:nvPr>
        </p:nvPicPr>
        <p:blipFill>
          <a:blip r:embed="rId3">
            <a:extLst>
              <a:ext uri="{28A0092B-C50C-407E-A947-70E740481C1C}">
                <a14:useLocalDpi xmlns:a14="http://schemas.microsoft.com/office/drawing/2010/main" val="0"/>
              </a:ext>
            </a:extLst>
          </a:blip>
          <a:srcRect l="-22130" r="-22130"/>
          <a:stretch>
            <a:fillRect/>
          </a:stretch>
        </p:blipFill>
        <p:spPr>
          <a:xfrm>
            <a:off x="-753632" y="398742"/>
            <a:ext cx="10414222" cy="5727421"/>
          </a:xfrm>
        </p:spPr>
      </p:pic>
      <p:sp>
        <p:nvSpPr>
          <p:cNvPr id="5" name="TextBox 4"/>
          <p:cNvSpPr txBox="1"/>
          <p:nvPr/>
        </p:nvSpPr>
        <p:spPr>
          <a:xfrm>
            <a:off x="856442" y="6126163"/>
            <a:ext cx="7220696" cy="369332"/>
          </a:xfrm>
          <a:prstGeom prst="rect">
            <a:avLst/>
          </a:prstGeom>
          <a:noFill/>
        </p:spPr>
        <p:txBody>
          <a:bodyPr wrap="square" rtlCol="0">
            <a:spAutoFit/>
          </a:bodyPr>
          <a:lstStyle/>
          <a:p>
            <a:pPr algn="ctr"/>
            <a:r>
              <a:rPr lang="en-US" dirty="0" smtClean="0"/>
              <a:t>Paul </a:t>
            </a:r>
            <a:r>
              <a:rPr lang="en-US" baseline="0" dirty="0" smtClean="0"/>
              <a:t>Cézanne,</a:t>
            </a:r>
            <a:r>
              <a:rPr lang="en-US" dirty="0" smtClean="0"/>
              <a:t> </a:t>
            </a:r>
            <a:r>
              <a:rPr lang="en-US" i="1" dirty="0" smtClean="0"/>
              <a:t>Road to the Mountains, Sainte-</a:t>
            </a:r>
            <a:r>
              <a:rPr lang="en-US" i="1" dirty="0" err="1" smtClean="0"/>
              <a:t>Victoire</a:t>
            </a:r>
            <a:r>
              <a:rPr lang="en-US" dirty="0" smtClean="0"/>
              <a:t>, 1898-1902. </a:t>
            </a:r>
            <a:endParaRPr lang="en-US" dirty="0"/>
          </a:p>
        </p:txBody>
      </p:sp>
    </p:spTree>
    <p:extLst>
      <p:ext uri="{BB962C8B-B14F-4D97-AF65-F5344CB8AC3E}">
        <p14:creationId xmlns:p14="http://schemas.microsoft.com/office/powerpoint/2010/main" val="8670294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55px-Paul_Cézanne_210.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1555" t="43609" r="11076" b="6467"/>
          <a:stretch/>
        </p:blipFill>
        <p:spPr>
          <a:xfrm>
            <a:off x="885421" y="1417639"/>
            <a:ext cx="3529687" cy="2951446"/>
          </a:xfrm>
        </p:spPr>
      </p:pic>
      <p:pic>
        <p:nvPicPr>
          <p:cNvPr id="5" name="Picture 4" descr="755px-Paul_Cézanne_210.jpg"/>
          <p:cNvPicPr>
            <a:picLocks noChangeAspect="1"/>
          </p:cNvPicPr>
          <p:nvPr/>
        </p:nvPicPr>
        <p:blipFill rotWithShape="1">
          <a:blip r:embed="rId2">
            <a:extLst>
              <a:ext uri="{28A0092B-C50C-407E-A947-70E740481C1C}">
                <a14:useLocalDpi xmlns:a14="http://schemas.microsoft.com/office/drawing/2010/main" val="0"/>
              </a:ext>
            </a:extLst>
          </a:blip>
          <a:srcRect l="68955" t="14428" r="1492" b="20539"/>
          <a:stretch/>
        </p:blipFill>
        <p:spPr>
          <a:xfrm>
            <a:off x="4924544" y="708876"/>
            <a:ext cx="3226426" cy="5633016"/>
          </a:xfrm>
          <a:prstGeom prst="rect">
            <a:avLst/>
          </a:prstGeom>
        </p:spPr>
      </p:pic>
    </p:spTree>
    <p:extLst>
      <p:ext uri="{BB962C8B-B14F-4D97-AF65-F5344CB8AC3E}">
        <p14:creationId xmlns:p14="http://schemas.microsoft.com/office/powerpoint/2010/main" val="40029647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0px-Paul_Cézanne_048.jpg"/>
          <p:cNvPicPr>
            <a:picLocks noGrp="1" noChangeAspect="1"/>
          </p:cNvPicPr>
          <p:nvPr>
            <p:ph idx="1"/>
          </p:nvPr>
        </p:nvPicPr>
        <p:blipFill>
          <a:blip r:embed="rId3">
            <a:extLst>
              <a:ext uri="{28A0092B-C50C-407E-A947-70E740481C1C}">
                <a14:useLocalDpi xmlns:a14="http://schemas.microsoft.com/office/drawing/2010/main" val="0"/>
              </a:ext>
            </a:extLst>
          </a:blip>
          <a:srcRect l="-13186" r="-13186"/>
          <a:stretch>
            <a:fillRect/>
          </a:stretch>
        </p:blipFill>
        <p:spPr>
          <a:xfrm>
            <a:off x="-517374" y="502120"/>
            <a:ext cx="10226249" cy="5624043"/>
          </a:xfrm>
        </p:spPr>
      </p:pic>
      <p:sp>
        <p:nvSpPr>
          <p:cNvPr id="5" name="TextBox 4"/>
          <p:cNvSpPr txBox="1"/>
          <p:nvPr/>
        </p:nvSpPr>
        <p:spPr>
          <a:xfrm>
            <a:off x="590650" y="6126163"/>
            <a:ext cx="8018073" cy="369332"/>
          </a:xfrm>
          <a:prstGeom prst="rect">
            <a:avLst/>
          </a:prstGeom>
          <a:noFill/>
        </p:spPr>
        <p:txBody>
          <a:bodyPr wrap="square" rtlCol="0">
            <a:spAutoFit/>
          </a:bodyPr>
          <a:lstStyle/>
          <a:p>
            <a:pPr algn="ctr"/>
            <a:r>
              <a:rPr lang="en-US" dirty="0" smtClean="0"/>
              <a:t>Paul </a:t>
            </a:r>
            <a:r>
              <a:rPr lang="en-US" baseline="0" dirty="0" smtClean="0"/>
              <a:t>Cézanne, </a:t>
            </a:r>
            <a:r>
              <a:rPr lang="en-US" i="1" baseline="0" dirty="0" smtClean="0"/>
              <a:t>The Bathers</a:t>
            </a:r>
            <a:r>
              <a:rPr lang="en-US" baseline="0" dirty="0" smtClean="0"/>
              <a:t>, 1906.</a:t>
            </a:r>
            <a:endParaRPr lang="en-US" dirty="0"/>
          </a:p>
        </p:txBody>
      </p:sp>
    </p:spTree>
    <p:extLst>
      <p:ext uri="{BB962C8B-B14F-4D97-AF65-F5344CB8AC3E}">
        <p14:creationId xmlns:p14="http://schemas.microsoft.com/office/powerpoint/2010/main" val="26629968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0px-Paul_Cézanne_063.jpg"/>
          <p:cNvPicPr>
            <a:picLocks noGrp="1" noChangeAspect="1"/>
          </p:cNvPicPr>
          <p:nvPr>
            <p:ph idx="1"/>
          </p:nvPr>
        </p:nvPicPr>
        <p:blipFill>
          <a:blip r:embed="rId2">
            <a:extLst>
              <a:ext uri="{28A0092B-C50C-407E-A947-70E740481C1C}">
                <a14:useLocalDpi xmlns:a14="http://schemas.microsoft.com/office/drawing/2010/main" val="0"/>
              </a:ext>
            </a:extLst>
          </a:blip>
          <a:srcRect l="-16937" r="-16937"/>
          <a:stretch>
            <a:fillRect/>
          </a:stretch>
        </p:blipFill>
        <p:spPr>
          <a:xfrm>
            <a:off x="-635503" y="398742"/>
            <a:ext cx="10414222" cy="5727421"/>
          </a:xfrm>
        </p:spPr>
      </p:pic>
      <p:sp>
        <p:nvSpPr>
          <p:cNvPr id="5" name="TextBox 4"/>
          <p:cNvSpPr txBox="1"/>
          <p:nvPr/>
        </p:nvSpPr>
        <p:spPr>
          <a:xfrm>
            <a:off x="649715" y="6126163"/>
            <a:ext cx="7840878" cy="369332"/>
          </a:xfrm>
          <a:prstGeom prst="rect">
            <a:avLst/>
          </a:prstGeom>
          <a:noFill/>
        </p:spPr>
        <p:txBody>
          <a:bodyPr wrap="square" rtlCol="0">
            <a:spAutoFit/>
          </a:bodyPr>
          <a:lstStyle/>
          <a:p>
            <a:pPr algn="ctr"/>
            <a:r>
              <a:rPr lang="en-US" dirty="0" smtClean="0"/>
              <a:t>Paul </a:t>
            </a:r>
            <a:r>
              <a:rPr lang="en-US" baseline="0" dirty="0" smtClean="0"/>
              <a:t>Cézanne, </a:t>
            </a:r>
            <a:r>
              <a:rPr lang="en-US" i="1" baseline="0" dirty="0" smtClean="0"/>
              <a:t>River of the Bridge with the Three Sources, </a:t>
            </a:r>
            <a:r>
              <a:rPr lang="en-US" baseline="0" dirty="0" smtClean="0"/>
              <a:t>1903.</a:t>
            </a:r>
            <a:endParaRPr lang="en-US" dirty="0"/>
          </a:p>
        </p:txBody>
      </p:sp>
    </p:spTree>
    <p:extLst>
      <p:ext uri="{BB962C8B-B14F-4D97-AF65-F5344CB8AC3E}">
        <p14:creationId xmlns:p14="http://schemas.microsoft.com/office/powerpoint/2010/main" val="24058930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08px-Paul_Gauguin_004.jpg"/>
          <p:cNvPicPr>
            <a:picLocks noGrp="1" noChangeAspect="1"/>
          </p:cNvPicPr>
          <p:nvPr>
            <p:ph idx="1"/>
          </p:nvPr>
        </p:nvPicPr>
        <p:blipFill>
          <a:blip r:embed="rId3">
            <a:extLst>
              <a:ext uri="{28A0092B-C50C-407E-A947-70E740481C1C}">
                <a14:useLocalDpi xmlns:a14="http://schemas.microsoft.com/office/drawing/2010/main" val="0"/>
              </a:ext>
            </a:extLst>
          </a:blip>
          <a:srcRect l="-83476" r="-83476"/>
          <a:stretch>
            <a:fillRect/>
          </a:stretch>
        </p:blipFill>
        <p:spPr>
          <a:xfrm>
            <a:off x="-325412" y="472584"/>
            <a:ext cx="10279955" cy="5653579"/>
          </a:xfrm>
        </p:spPr>
      </p:pic>
      <p:sp>
        <p:nvSpPr>
          <p:cNvPr id="5" name="TextBox 4"/>
          <p:cNvSpPr txBox="1"/>
          <p:nvPr/>
        </p:nvSpPr>
        <p:spPr>
          <a:xfrm>
            <a:off x="2908951" y="6126163"/>
            <a:ext cx="3809693" cy="646331"/>
          </a:xfrm>
          <a:prstGeom prst="rect">
            <a:avLst/>
          </a:prstGeom>
          <a:noFill/>
        </p:spPr>
        <p:txBody>
          <a:bodyPr wrap="square" rtlCol="0">
            <a:spAutoFit/>
          </a:bodyPr>
          <a:lstStyle/>
          <a:p>
            <a:pPr algn="ctr"/>
            <a:r>
              <a:rPr lang="en-US" dirty="0" smtClean="0"/>
              <a:t>Paul Gauguin, </a:t>
            </a:r>
            <a:r>
              <a:rPr lang="en-US" i="1" dirty="0" err="1" smtClean="0"/>
              <a:t>Annah</a:t>
            </a:r>
            <a:r>
              <a:rPr lang="en-US" i="1" dirty="0" smtClean="0"/>
              <a:t> the Javanese</a:t>
            </a:r>
            <a:r>
              <a:rPr lang="en-US" dirty="0" smtClean="0"/>
              <a:t>, 1893. </a:t>
            </a:r>
            <a:endParaRPr lang="en-US" dirty="0"/>
          </a:p>
        </p:txBody>
      </p:sp>
    </p:spTree>
    <p:extLst>
      <p:ext uri="{BB962C8B-B14F-4D97-AF65-F5344CB8AC3E}">
        <p14:creationId xmlns:p14="http://schemas.microsoft.com/office/powerpoint/2010/main" val="26940094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ul_Gauguin-_Manao_tupapau_(The_Spirit_of_the_Dead_Keep_Watch).JPG"/>
          <p:cNvPicPr>
            <a:picLocks noGrp="1" noChangeAspect="1"/>
          </p:cNvPicPr>
          <p:nvPr>
            <p:ph idx="1"/>
          </p:nvPr>
        </p:nvPicPr>
        <p:blipFill>
          <a:blip r:embed="rId3">
            <a:extLst>
              <a:ext uri="{28A0092B-C50C-407E-A947-70E740481C1C}">
                <a14:useLocalDpi xmlns:a14="http://schemas.microsoft.com/office/drawing/2010/main" val="0"/>
              </a:ext>
            </a:extLst>
          </a:blip>
          <a:srcRect l="-18670" r="-18670"/>
          <a:stretch>
            <a:fillRect/>
          </a:stretch>
        </p:blipFill>
        <p:spPr>
          <a:xfrm>
            <a:off x="-576437" y="443048"/>
            <a:ext cx="10333662" cy="5683116"/>
          </a:xfrm>
        </p:spPr>
      </p:pic>
      <p:sp>
        <p:nvSpPr>
          <p:cNvPr id="5" name="TextBox 4"/>
          <p:cNvSpPr txBox="1"/>
          <p:nvPr/>
        </p:nvSpPr>
        <p:spPr>
          <a:xfrm>
            <a:off x="841676" y="6126164"/>
            <a:ext cx="7486489" cy="369332"/>
          </a:xfrm>
          <a:prstGeom prst="rect">
            <a:avLst/>
          </a:prstGeom>
          <a:noFill/>
        </p:spPr>
        <p:txBody>
          <a:bodyPr wrap="square" rtlCol="0">
            <a:spAutoFit/>
          </a:bodyPr>
          <a:lstStyle/>
          <a:p>
            <a:pPr algn="ctr"/>
            <a:r>
              <a:rPr lang="en-US" dirty="0" smtClean="0"/>
              <a:t>Paul Gauguin, </a:t>
            </a:r>
            <a:r>
              <a:rPr lang="en-US" i="1" dirty="0" smtClean="0"/>
              <a:t>The Spirit of the Dead Keep Watch, </a:t>
            </a:r>
            <a:r>
              <a:rPr lang="en-US" dirty="0" smtClean="0"/>
              <a:t>1892.</a:t>
            </a:r>
            <a:endParaRPr lang="en-US" dirty="0"/>
          </a:p>
        </p:txBody>
      </p:sp>
    </p:spTree>
    <p:extLst>
      <p:ext uri="{BB962C8B-B14F-4D97-AF65-F5344CB8AC3E}">
        <p14:creationId xmlns:p14="http://schemas.microsoft.com/office/powerpoint/2010/main" val="18318573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0px-Paul_Gauguin_056.jpg"/>
          <p:cNvPicPr>
            <a:picLocks noGrp="1" noChangeAspect="1"/>
          </p:cNvPicPr>
          <p:nvPr>
            <p:ph idx="1"/>
          </p:nvPr>
        </p:nvPicPr>
        <p:blipFill>
          <a:blip r:embed="rId2">
            <a:extLst>
              <a:ext uri="{28A0092B-C50C-407E-A947-70E740481C1C}">
                <a14:useLocalDpi xmlns:a14="http://schemas.microsoft.com/office/drawing/2010/main" val="0"/>
              </a:ext>
            </a:extLst>
          </a:blip>
          <a:srcRect l="-17846" r="-17846"/>
          <a:stretch>
            <a:fillRect/>
          </a:stretch>
        </p:blipFill>
        <p:spPr>
          <a:xfrm>
            <a:off x="-620736" y="516888"/>
            <a:ext cx="10199396" cy="5609275"/>
          </a:xfrm>
        </p:spPr>
      </p:pic>
      <p:sp>
        <p:nvSpPr>
          <p:cNvPr id="5" name="TextBox 4"/>
          <p:cNvSpPr txBox="1"/>
          <p:nvPr/>
        </p:nvSpPr>
        <p:spPr>
          <a:xfrm>
            <a:off x="723546" y="6126163"/>
            <a:ext cx="7530787" cy="369332"/>
          </a:xfrm>
          <a:prstGeom prst="rect">
            <a:avLst/>
          </a:prstGeom>
          <a:noFill/>
        </p:spPr>
        <p:txBody>
          <a:bodyPr wrap="square" rtlCol="0">
            <a:spAutoFit/>
          </a:bodyPr>
          <a:lstStyle/>
          <a:p>
            <a:pPr algn="ctr"/>
            <a:r>
              <a:rPr lang="en-US" dirty="0" smtClean="0"/>
              <a:t>Paul Gauguin, </a:t>
            </a:r>
            <a:r>
              <a:rPr lang="en-US" i="1" dirty="0" smtClean="0"/>
              <a:t>Tahitian Women at the Beach</a:t>
            </a:r>
            <a:r>
              <a:rPr lang="en-US" dirty="0" smtClean="0"/>
              <a:t>, 1891.</a:t>
            </a:r>
            <a:endParaRPr lang="en-US" dirty="0"/>
          </a:p>
        </p:txBody>
      </p:sp>
    </p:spTree>
    <p:extLst>
      <p:ext uri="{BB962C8B-B14F-4D97-AF65-F5344CB8AC3E}">
        <p14:creationId xmlns:p14="http://schemas.microsoft.com/office/powerpoint/2010/main" val="28927021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0741" y="6126164"/>
            <a:ext cx="7191164" cy="369332"/>
          </a:xfrm>
          <a:prstGeom prst="rect">
            <a:avLst/>
          </a:prstGeom>
          <a:noFill/>
        </p:spPr>
        <p:txBody>
          <a:bodyPr wrap="square" rtlCol="0">
            <a:spAutoFit/>
          </a:bodyPr>
          <a:lstStyle/>
          <a:p>
            <a:pPr algn="ctr"/>
            <a:r>
              <a:rPr lang="en-US" dirty="0" smtClean="0"/>
              <a:t>Vincent van Gogh, </a:t>
            </a:r>
            <a:r>
              <a:rPr lang="en-US" i="1" dirty="0" smtClean="0"/>
              <a:t>The Bedroom at Arles, </a:t>
            </a:r>
            <a:r>
              <a:rPr lang="en-US" dirty="0" smtClean="0"/>
              <a:t>1889.</a:t>
            </a:r>
            <a:endParaRPr lang="en-US" dirty="0"/>
          </a:p>
        </p:txBody>
      </p:sp>
      <p:pic>
        <p:nvPicPr>
          <p:cNvPr id="7" name="Content Placeholder 6" descr="VanGogh_Bedroom_Arles1.jpg"/>
          <p:cNvPicPr>
            <a:picLocks noGrp="1" noChangeAspect="1"/>
          </p:cNvPicPr>
          <p:nvPr>
            <p:ph idx="1"/>
          </p:nvPr>
        </p:nvPicPr>
        <p:blipFill>
          <a:blip r:embed="rId3">
            <a:extLst>
              <a:ext uri="{28A0092B-C50C-407E-A947-70E740481C1C}">
                <a14:useLocalDpi xmlns:a14="http://schemas.microsoft.com/office/drawing/2010/main" val="0"/>
              </a:ext>
            </a:extLst>
          </a:blip>
          <a:srcRect l="-21120" r="-21120"/>
          <a:stretch>
            <a:fillRect/>
          </a:stretch>
        </p:blipFill>
        <p:spPr>
          <a:xfrm>
            <a:off x="-561671" y="516889"/>
            <a:ext cx="10199396" cy="5609275"/>
          </a:xfrm>
        </p:spPr>
      </p:pic>
    </p:spTree>
    <p:extLst>
      <p:ext uri="{BB962C8B-B14F-4D97-AF65-F5344CB8AC3E}">
        <p14:creationId xmlns:p14="http://schemas.microsoft.com/office/powerpoint/2010/main" val="9690545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ean_Auguste_Dominique_Ingres,_La_Grande_Odalisque,_1814.jpg"/>
          <p:cNvPicPr>
            <a:picLocks noGrp="1" noChangeAspect="1"/>
          </p:cNvPicPr>
          <p:nvPr>
            <p:ph idx="1"/>
          </p:nvPr>
        </p:nvPicPr>
        <p:blipFill>
          <a:blip r:embed="rId3">
            <a:extLst>
              <a:ext uri="{28A0092B-C50C-407E-A947-70E740481C1C}">
                <a14:useLocalDpi xmlns:a14="http://schemas.microsoft.com/office/drawing/2010/main" val="0"/>
              </a:ext>
            </a:extLst>
          </a:blip>
          <a:srcRect l="-607" r="-607"/>
          <a:stretch>
            <a:fillRect/>
          </a:stretch>
        </p:blipFill>
        <p:spPr>
          <a:xfrm>
            <a:off x="457200" y="838348"/>
            <a:ext cx="8229600" cy="4525963"/>
          </a:xfrm>
        </p:spPr>
      </p:pic>
      <p:sp>
        <p:nvSpPr>
          <p:cNvPr id="3" name="TextBox 2"/>
          <p:cNvSpPr txBox="1"/>
          <p:nvPr/>
        </p:nvSpPr>
        <p:spPr>
          <a:xfrm>
            <a:off x="457200" y="5364311"/>
            <a:ext cx="8229600" cy="369332"/>
          </a:xfrm>
          <a:prstGeom prst="rect">
            <a:avLst/>
          </a:prstGeom>
          <a:noFill/>
        </p:spPr>
        <p:txBody>
          <a:bodyPr wrap="square" rtlCol="0">
            <a:spAutoFit/>
          </a:bodyPr>
          <a:lstStyle/>
          <a:p>
            <a:pPr algn="ctr"/>
            <a:r>
              <a:rPr lang="en-US" dirty="0" smtClean="0"/>
              <a:t>Jean </a:t>
            </a:r>
            <a:r>
              <a:rPr lang="en-US" dirty="0" err="1" smtClean="0"/>
              <a:t>Auguste</a:t>
            </a:r>
            <a:r>
              <a:rPr lang="en-US" dirty="0" smtClean="0"/>
              <a:t> Dominique Ingres</a:t>
            </a:r>
            <a:r>
              <a:rPr lang="en-US" i="1" dirty="0" smtClean="0"/>
              <a:t>, Grande Odalisque</a:t>
            </a:r>
            <a:r>
              <a:rPr lang="en-US" dirty="0" smtClean="0"/>
              <a:t>, 1814.</a:t>
            </a:r>
            <a:endParaRPr lang="en-US" dirty="0"/>
          </a:p>
        </p:txBody>
      </p:sp>
    </p:spTree>
    <p:extLst>
      <p:ext uri="{BB962C8B-B14F-4D97-AF65-F5344CB8AC3E}">
        <p14:creationId xmlns:p14="http://schemas.microsoft.com/office/powerpoint/2010/main" val="8785294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89px-VanGogh-self-portrait-with_bandaged_ear.jpg"/>
          <p:cNvPicPr>
            <a:picLocks noGrp="1" noChangeAspect="1"/>
          </p:cNvPicPr>
          <p:nvPr>
            <p:ph idx="1"/>
          </p:nvPr>
        </p:nvPicPr>
        <p:blipFill>
          <a:blip r:embed="rId3">
            <a:extLst>
              <a:ext uri="{28A0092B-C50C-407E-A947-70E740481C1C}">
                <a14:useLocalDpi xmlns:a14="http://schemas.microsoft.com/office/drawing/2010/main" val="0"/>
              </a:ext>
            </a:extLst>
          </a:blip>
          <a:srcRect l="-61367" r="-61367"/>
          <a:stretch>
            <a:fillRect/>
          </a:stretch>
        </p:blipFill>
        <p:spPr>
          <a:xfrm>
            <a:off x="-620736" y="443048"/>
            <a:ext cx="10333662" cy="5683116"/>
          </a:xfrm>
        </p:spPr>
      </p:pic>
      <p:sp>
        <p:nvSpPr>
          <p:cNvPr id="5" name="TextBox 4"/>
          <p:cNvSpPr txBox="1"/>
          <p:nvPr/>
        </p:nvSpPr>
        <p:spPr>
          <a:xfrm>
            <a:off x="2244470" y="6126164"/>
            <a:ext cx="4577537" cy="646331"/>
          </a:xfrm>
          <a:prstGeom prst="rect">
            <a:avLst/>
          </a:prstGeom>
          <a:noFill/>
        </p:spPr>
        <p:txBody>
          <a:bodyPr wrap="square" rtlCol="0">
            <a:spAutoFit/>
          </a:bodyPr>
          <a:lstStyle/>
          <a:p>
            <a:pPr algn="ctr"/>
            <a:r>
              <a:rPr lang="en-US" dirty="0" smtClean="0"/>
              <a:t>Vincent van Gogh, </a:t>
            </a:r>
            <a:r>
              <a:rPr lang="en-US" i="1" dirty="0" smtClean="0"/>
              <a:t>Self-Portrait with Bandaged Ear, </a:t>
            </a:r>
            <a:r>
              <a:rPr lang="en-US" dirty="0" smtClean="0"/>
              <a:t>1889.</a:t>
            </a:r>
            <a:endParaRPr lang="en-US" dirty="0"/>
          </a:p>
        </p:txBody>
      </p:sp>
    </p:spTree>
    <p:extLst>
      <p:ext uri="{BB962C8B-B14F-4D97-AF65-F5344CB8AC3E}">
        <p14:creationId xmlns:p14="http://schemas.microsoft.com/office/powerpoint/2010/main" val="15644381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70px-Van_Gogh_-_Starry_Night_-_Google_Art_Project.jpg"/>
          <p:cNvPicPr>
            <a:picLocks noGrp="1" noChangeAspect="1"/>
          </p:cNvPicPr>
          <p:nvPr>
            <p:ph idx="1"/>
          </p:nvPr>
        </p:nvPicPr>
        <p:blipFill>
          <a:blip r:embed="rId3">
            <a:extLst>
              <a:ext uri="{28A0092B-C50C-407E-A947-70E740481C1C}">
                <a14:useLocalDpi xmlns:a14="http://schemas.microsoft.com/office/drawing/2010/main" val="0"/>
              </a:ext>
            </a:extLst>
          </a:blip>
          <a:srcRect l="-21983" r="-21983"/>
          <a:stretch>
            <a:fillRect/>
          </a:stretch>
        </p:blipFill>
        <p:spPr>
          <a:xfrm>
            <a:off x="-635502" y="398742"/>
            <a:ext cx="10414222" cy="5727421"/>
          </a:xfrm>
        </p:spPr>
      </p:pic>
      <p:sp>
        <p:nvSpPr>
          <p:cNvPr id="5" name="TextBox 4"/>
          <p:cNvSpPr txBox="1"/>
          <p:nvPr/>
        </p:nvSpPr>
        <p:spPr>
          <a:xfrm>
            <a:off x="945040" y="6126163"/>
            <a:ext cx="7235462" cy="369332"/>
          </a:xfrm>
          <a:prstGeom prst="rect">
            <a:avLst/>
          </a:prstGeom>
          <a:noFill/>
        </p:spPr>
        <p:txBody>
          <a:bodyPr wrap="square" rtlCol="0">
            <a:spAutoFit/>
          </a:bodyPr>
          <a:lstStyle/>
          <a:p>
            <a:pPr algn="ctr"/>
            <a:r>
              <a:rPr lang="en-US" dirty="0" smtClean="0"/>
              <a:t>Vincent van Gogh, </a:t>
            </a:r>
            <a:r>
              <a:rPr lang="en-US" i="1" dirty="0" smtClean="0"/>
              <a:t>The Starry Night</a:t>
            </a:r>
            <a:r>
              <a:rPr lang="en-US" dirty="0" smtClean="0"/>
              <a:t>, 1889.</a:t>
            </a:r>
            <a:endParaRPr lang="en-US" dirty="0"/>
          </a:p>
        </p:txBody>
      </p:sp>
    </p:spTree>
    <p:extLst>
      <p:ext uri="{BB962C8B-B14F-4D97-AF65-F5344CB8AC3E}">
        <p14:creationId xmlns:p14="http://schemas.microsoft.com/office/powerpoint/2010/main" val="1135949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70px-Van_Gogh_-_Starry_Night_-_Google_Art_Project.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6" t="9999" r="21230" b="41382"/>
          <a:stretch/>
        </p:blipFill>
        <p:spPr>
          <a:xfrm>
            <a:off x="1461859" y="487352"/>
            <a:ext cx="6075470" cy="2968415"/>
          </a:xfrm>
        </p:spPr>
      </p:pic>
      <p:pic>
        <p:nvPicPr>
          <p:cNvPr id="5" name="Picture 4" descr="970px-Van_Gogh_-_Starry_Night_-_Google_Art_Project.jpg"/>
          <p:cNvPicPr>
            <a:picLocks noChangeAspect="1"/>
          </p:cNvPicPr>
          <p:nvPr/>
        </p:nvPicPr>
        <p:blipFill rotWithShape="1">
          <a:blip r:embed="rId3">
            <a:extLst>
              <a:ext uri="{28A0092B-C50C-407E-A947-70E740481C1C}">
                <a14:useLocalDpi xmlns:a14="http://schemas.microsoft.com/office/drawing/2010/main" val="0"/>
              </a:ext>
            </a:extLst>
          </a:blip>
          <a:srcRect l="40662" t="59004" r="32233" b="8264"/>
          <a:stretch/>
        </p:blipFill>
        <p:spPr>
          <a:xfrm>
            <a:off x="2746521" y="3588680"/>
            <a:ext cx="3219043" cy="3077739"/>
          </a:xfrm>
          <a:prstGeom prst="rect">
            <a:avLst/>
          </a:prstGeom>
        </p:spPr>
      </p:pic>
    </p:spTree>
    <p:extLst>
      <p:ext uri="{BB962C8B-B14F-4D97-AF65-F5344CB8AC3E}">
        <p14:creationId xmlns:p14="http://schemas.microsoft.com/office/powerpoint/2010/main" val="243556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70px-Van_Gogh_-_Starry_Night_-_Google_Art_Projec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624" r="4956" b="49213"/>
          <a:stretch/>
        </p:blipFill>
        <p:spPr>
          <a:xfrm>
            <a:off x="649716" y="463045"/>
            <a:ext cx="7890081" cy="4705838"/>
          </a:xfrm>
        </p:spPr>
      </p:pic>
    </p:spTree>
    <p:extLst>
      <p:ext uri="{BB962C8B-B14F-4D97-AF65-F5344CB8AC3E}">
        <p14:creationId xmlns:p14="http://schemas.microsoft.com/office/powerpoint/2010/main" val="33940381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Art Nouveau</a:t>
            </a:r>
            <a:endParaRPr lang="en-US" dirty="0"/>
          </a:p>
        </p:txBody>
      </p:sp>
      <p:pic>
        <p:nvPicPr>
          <p:cNvPr id="4" name="Content Placeholder 3" descr="ver sacrum.png"/>
          <p:cNvPicPr>
            <a:picLocks noGrp="1" noChangeAspect="1"/>
          </p:cNvPicPr>
          <p:nvPr>
            <p:ph idx="1"/>
          </p:nvPr>
        </p:nvPicPr>
        <p:blipFill>
          <a:blip r:embed="rId3">
            <a:extLst>
              <a:ext uri="{28A0092B-C50C-407E-A947-70E740481C1C}">
                <a14:useLocalDpi xmlns:a14="http://schemas.microsoft.com/office/drawing/2010/main" val="0"/>
              </a:ext>
            </a:extLst>
          </a:blip>
          <a:srcRect l="-45586" r="-45586"/>
          <a:stretch>
            <a:fillRect/>
          </a:stretch>
        </p:blipFill>
        <p:spPr>
          <a:xfrm>
            <a:off x="-148217" y="1143000"/>
            <a:ext cx="9060931" cy="4983163"/>
          </a:xfrm>
        </p:spPr>
      </p:pic>
      <p:sp>
        <p:nvSpPr>
          <p:cNvPr id="5" name="TextBox 4"/>
          <p:cNvSpPr txBox="1"/>
          <p:nvPr/>
        </p:nvSpPr>
        <p:spPr>
          <a:xfrm>
            <a:off x="2406899" y="6126163"/>
            <a:ext cx="4311745" cy="646331"/>
          </a:xfrm>
          <a:prstGeom prst="rect">
            <a:avLst/>
          </a:prstGeom>
          <a:noFill/>
        </p:spPr>
        <p:txBody>
          <a:bodyPr wrap="square" rtlCol="0">
            <a:spAutoFit/>
          </a:bodyPr>
          <a:lstStyle/>
          <a:p>
            <a:pPr algn="ctr"/>
            <a:r>
              <a:rPr lang="en-US" dirty="0" err="1" smtClean="0"/>
              <a:t>Edisi</a:t>
            </a:r>
            <a:r>
              <a:rPr lang="en-US" dirty="0"/>
              <a:t> </a:t>
            </a:r>
            <a:r>
              <a:rPr lang="en-US" dirty="0" err="1" smtClean="0"/>
              <a:t>pertama</a:t>
            </a:r>
            <a:r>
              <a:rPr lang="en-US" dirty="0" smtClean="0"/>
              <a:t> </a:t>
            </a:r>
            <a:r>
              <a:rPr lang="en-US" dirty="0" err="1" smtClean="0"/>
              <a:t>majalah</a:t>
            </a:r>
            <a:r>
              <a:rPr lang="en-US" dirty="0" smtClean="0"/>
              <a:t> </a:t>
            </a:r>
            <a:r>
              <a:rPr lang="en-US" i="1" dirty="0" smtClean="0"/>
              <a:t>Di </a:t>
            </a:r>
            <a:r>
              <a:rPr lang="en-US" i="1" dirty="0" err="1" smtClean="0"/>
              <a:t>Jugend</a:t>
            </a:r>
            <a:r>
              <a:rPr lang="en-US" dirty="0" smtClean="0"/>
              <a:t> </a:t>
            </a:r>
            <a:r>
              <a:rPr lang="en-US" dirty="0" err="1" smtClean="0"/>
              <a:t>berjudul</a:t>
            </a:r>
            <a:r>
              <a:rPr lang="en-US" dirty="0" smtClean="0"/>
              <a:t> ‘</a:t>
            </a:r>
            <a:r>
              <a:rPr lang="en-US" dirty="0" err="1" smtClean="0"/>
              <a:t>Ver</a:t>
            </a:r>
            <a:r>
              <a:rPr lang="en-US" dirty="0" smtClean="0"/>
              <a:t> Sacrum’, 1898.</a:t>
            </a:r>
            <a:endParaRPr lang="en-US" dirty="0"/>
          </a:p>
        </p:txBody>
      </p:sp>
    </p:spTree>
    <p:extLst>
      <p:ext uri="{BB962C8B-B14F-4D97-AF65-F5344CB8AC3E}">
        <p14:creationId xmlns:p14="http://schemas.microsoft.com/office/powerpoint/2010/main" val="198454384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749s.jpg"/>
          <p:cNvPicPr>
            <a:picLocks noGrp="1" noChangeAspect="1"/>
          </p:cNvPicPr>
          <p:nvPr>
            <p:ph idx="1"/>
          </p:nvPr>
        </p:nvPicPr>
        <p:blipFill>
          <a:blip r:embed="rId3">
            <a:extLst>
              <a:ext uri="{28A0092B-C50C-407E-A947-70E740481C1C}">
                <a14:useLocalDpi xmlns:a14="http://schemas.microsoft.com/office/drawing/2010/main" val="0"/>
              </a:ext>
            </a:extLst>
          </a:blip>
          <a:srcRect l="-76979" r="-76979"/>
          <a:stretch>
            <a:fillRect/>
          </a:stretch>
        </p:blipFill>
        <p:spPr>
          <a:xfrm>
            <a:off x="-605971" y="472584"/>
            <a:ext cx="10279955" cy="5653579"/>
          </a:xfrm>
        </p:spPr>
      </p:pic>
      <p:sp>
        <p:nvSpPr>
          <p:cNvPr id="5" name="TextBox 4"/>
          <p:cNvSpPr txBox="1"/>
          <p:nvPr/>
        </p:nvSpPr>
        <p:spPr>
          <a:xfrm>
            <a:off x="2539795" y="6126163"/>
            <a:ext cx="3986887" cy="369332"/>
          </a:xfrm>
          <a:prstGeom prst="rect">
            <a:avLst/>
          </a:prstGeom>
          <a:noFill/>
        </p:spPr>
        <p:txBody>
          <a:bodyPr wrap="square" rtlCol="0">
            <a:spAutoFit/>
          </a:bodyPr>
          <a:lstStyle/>
          <a:p>
            <a:pPr algn="ctr">
              <a:defRPr/>
            </a:pPr>
            <a:r>
              <a:rPr lang="en-US" dirty="0"/>
              <a:t>Katsushika </a:t>
            </a:r>
            <a:r>
              <a:rPr lang="en-US" dirty="0" smtClean="0"/>
              <a:t>Hokusai, </a:t>
            </a:r>
            <a:r>
              <a:rPr lang="en-US" i="1" dirty="0" err="1" smtClean="0"/>
              <a:t>Oiwa</a:t>
            </a:r>
            <a:r>
              <a:rPr lang="en-US" dirty="0" smtClean="0"/>
              <a:t>, 1830.</a:t>
            </a:r>
            <a:endParaRPr lang="en-US" dirty="0"/>
          </a:p>
        </p:txBody>
      </p:sp>
    </p:spTree>
    <p:extLst>
      <p:ext uri="{BB962C8B-B14F-4D97-AF65-F5344CB8AC3E}">
        <p14:creationId xmlns:p14="http://schemas.microsoft.com/office/powerpoint/2010/main" val="34554809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41px-Alfons_Mucha_-_F._Champenois_Imprimeur-Éditeur.jpg"/>
          <p:cNvPicPr>
            <a:picLocks noGrp="1" noChangeAspect="1"/>
          </p:cNvPicPr>
          <p:nvPr>
            <p:ph idx="1"/>
          </p:nvPr>
        </p:nvPicPr>
        <p:blipFill>
          <a:blip r:embed="rId3">
            <a:extLst>
              <a:ext uri="{28A0092B-C50C-407E-A947-70E740481C1C}">
                <a14:useLocalDpi xmlns:a14="http://schemas.microsoft.com/office/drawing/2010/main" val="0"/>
              </a:ext>
            </a:extLst>
          </a:blip>
          <a:srcRect l="-73488" r="-73488"/>
          <a:stretch>
            <a:fillRect/>
          </a:stretch>
        </p:blipFill>
        <p:spPr>
          <a:xfrm>
            <a:off x="-2361244" y="443048"/>
            <a:ext cx="10333662" cy="5683116"/>
          </a:xfrm>
        </p:spPr>
      </p:pic>
      <p:sp>
        <p:nvSpPr>
          <p:cNvPr id="5" name="TextBox 4"/>
          <p:cNvSpPr txBox="1"/>
          <p:nvPr/>
        </p:nvSpPr>
        <p:spPr>
          <a:xfrm>
            <a:off x="487285" y="6123510"/>
            <a:ext cx="4164083" cy="646331"/>
          </a:xfrm>
          <a:prstGeom prst="rect">
            <a:avLst/>
          </a:prstGeom>
          <a:noFill/>
        </p:spPr>
        <p:txBody>
          <a:bodyPr wrap="square" rtlCol="0">
            <a:spAutoFit/>
          </a:bodyPr>
          <a:lstStyle/>
          <a:p>
            <a:pPr algn="ctr"/>
            <a:r>
              <a:rPr lang="en-US" dirty="0" smtClean="0"/>
              <a:t>Alphonse </a:t>
            </a:r>
            <a:r>
              <a:rPr lang="en-US" dirty="0" err="1" smtClean="0"/>
              <a:t>Mucha</a:t>
            </a:r>
            <a:r>
              <a:rPr lang="en-US" dirty="0" smtClean="0"/>
              <a:t>, </a:t>
            </a:r>
            <a:r>
              <a:rPr lang="en-US" i="1" dirty="0" smtClean="0"/>
              <a:t>F. </a:t>
            </a:r>
            <a:r>
              <a:rPr lang="en-US" i="1" dirty="0" err="1" smtClean="0"/>
              <a:t>Champenois</a:t>
            </a:r>
            <a:r>
              <a:rPr lang="en-US" i="1" dirty="0" smtClean="0"/>
              <a:t> </a:t>
            </a:r>
            <a:r>
              <a:rPr lang="en-US" i="1" dirty="0" err="1" smtClean="0"/>
              <a:t>Imprimeur</a:t>
            </a:r>
            <a:r>
              <a:rPr lang="en-US" i="1" dirty="0" smtClean="0"/>
              <a:t>- </a:t>
            </a:r>
            <a:r>
              <a:rPr lang="en-US" i="1" dirty="0" err="1" smtClean="0"/>
              <a:t>Editeur</a:t>
            </a:r>
            <a:r>
              <a:rPr lang="en-US" i="1" dirty="0" smtClean="0"/>
              <a:t>, </a:t>
            </a:r>
            <a:r>
              <a:rPr lang="en-US" dirty="0" smtClean="0"/>
              <a:t>1897. </a:t>
            </a:r>
            <a:endParaRPr lang="en-US" dirty="0"/>
          </a:p>
        </p:txBody>
      </p:sp>
      <p:pic>
        <p:nvPicPr>
          <p:cNvPr id="6" name="Picture 5" descr="Alfons_Mucha_-_1896_-_Summ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904" y="443048"/>
            <a:ext cx="2862953" cy="5680462"/>
          </a:xfrm>
          <a:prstGeom prst="rect">
            <a:avLst/>
          </a:prstGeom>
        </p:spPr>
      </p:pic>
      <p:sp>
        <p:nvSpPr>
          <p:cNvPr id="7" name="TextBox 6"/>
          <p:cNvSpPr txBox="1"/>
          <p:nvPr/>
        </p:nvSpPr>
        <p:spPr>
          <a:xfrm>
            <a:off x="5353904" y="6126164"/>
            <a:ext cx="2862953" cy="646331"/>
          </a:xfrm>
          <a:prstGeom prst="rect">
            <a:avLst/>
          </a:prstGeom>
          <a:noFill/>
        </p:spPr>
        <p:txBody>
          <a:bodyPr wrap="square" rtlCol="0">
            <a:spAutoFit/>
          </a:bodyPr>
          <a:lstStyle/>
          <a:p>
            <a:pPr algn="ctr"/>
            <a:r>
              <a:rPr lang="en-US" dirty="0" smtClean="0"/>
              <a:t>Alphonse </a:t>
            </a:r>
            <a:r>
              <a:rPr lang="en-US" dirty="0" err="1" smtClean="0"/>
              <a:t>Mucha</a:t>
            </a:r>
            <a:r>
              <a:rPr lang="en-US" dirty="0" smtClean="0"/>
              <a:t>, </a:t>
            </a:r>
            <a:r>
              <a:rPr lang="en-US" i="1" dirty="0" smtClean="0"/>
              <a:t>Summer</a:t>
            </a:r>
            <a:r>
              <a:rPr lang="en-US" dirty="0" smtClean="0"/>
              <a:t>, 1896. </a:t>
            </a:r>
            <a:endParaRPr lang="en-US" dirty="0"/>
          </a:p>
        </p:txBody>
      </p:sp>
    </p:spTree>
    <p:extLst>
      <p:ext uri="{BB962C8B-B14F-4D97-AF65-F5344CB8AC3E}">
        <p14:creationId xmlns:p14="http://schemas.microsoft.com/office/powerpoint/2010/main" val="23373033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nce-Alphonse-Mucha-1898.jpg"/>
          <p:cNvPicPr>
            <a:picLocks noGrp="1" noChangeAspect="1"/>
          </p:cNvPicPr>
          <p:nvPr>
            <p:ph idx="1"/>
          </p:nvPr>
        </p:nvPicPr>
        <p:blipFill>
          <a:blip r:embed="rId3">
            <a:extLst>
              <a:ext uri="{28A0092B-C50C-407E-A947-70E740481C1C}">
                <a14:useLocalDpi xmlns:a14="http://schemas.microsoft.com/office/drawing/2010/main" val="0"/>
              </a:ext>
            </a:extLst>
          </a:blip>
          <a:srcRect l="-99306" r="-99306"/>
          <a:stretch>
            <a:fillRect/>
          </a:stretch>
        </p:blipFill>
        <p:spPr>
          <a:xfrm>
            <a:off x="-2245025" y="457816"/>
            <a:ext cx="10306809" cy="5668348"/>
          </a:xfrm>
        </p:spPr>
      </p:pic>
      <p:pic>
        <p:nvPicPr>
          <p:cNvPr id="6" name="Picture 5" descr="tumblr_lzsaj6r9gL1qz9qoo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426" y="457816"/>
            <a:ext cx="2055721" cy="5668348"/>
          </a:xfrm>
          <a:prstGeom prst="rect">
            <a:avLst/>
          </a:prstGeom>
        </p:spPr>
      </p:pic>
      <p:sp>
        <p:nvSpPr>
          <p:cNvPr id="7" name="TextBox 6"/>
          <p:cNvSpPr txBox="1"/>
          <p:nvPr/>
        </p:nvSpPr>
        <p:spPr>
          <a:xfrm>
            <a:off x="1166534" y="6126164"/>
            <a:ext cx="3425770" cy="646331"/>
          </a:xfrm>
          <a:prstGeom prst="rect">
            <a:avLst/>
          </a:prstGeom>
          <a:noFill/>
        </p:spPr>
        <p:txBody>
          <a:bodyPr wrap="square" rtlCol="0">
            <a:spAutoFit/>
          </a:bodyPr>
          <a:lstStyle/>
          <a:p>
            <a:pPr algn="ctr"/>
            <a:r>
              <a:rPr lang="en-US" dirty="0" smtClean="0"/>
              <a:t>Alphonse </a:t>
            </a:r>
            <a:r>
              <a:rPr lang="en-US" dirty="0" err="1" smtClean="0"/>
              <a:t>Mucha</a:t>
            </a:r>
            <a:r>
              <a:rPr lang="en-US" dirty="0" smtClean="0"/>
              <a:t>, </a:t>
            </a:r>
            <a:r>
              <a:rPr lang="en-US" i="1" dirty="0" smtClean="0"/>
              <a:t>The Arts: Dance</a:t>
            </a:r>
            <a:r>
              <a:rPr lang="en-US" dirty="0" smtClean="0"/>
              <a:t>, 1898.</a:t>
            </a:r>
            <a:endParaRPr lang="en-US" dirty="0"/>
          </a:p>
        </p:txBody>
      </p:sp>
      <p:sp>
        <p:nvSpPr>
          <p:cNvPr id="8" name="TextBox 7"/>
          <p:cNvSpPr txBox="1"/>
          <p:nvPr/>
        </p:nvSpPr>
        <p:spPr>
          <a:xfrm>
            <a:off x="5427426" y="6126164"/>
            <a:ext cx="3358492" cy="646331"/>
          </a:xfrm>
          <a:prstGeom prst="rect">
            <a:avLst/>
          </a:prstGeom>
          <a:noFill/>
        </p:spPr>
        <p:txBody>
          <a:bodyPr wrap="square" rtlCol="0">
            <a:spAutoFit/>
          </a:bodyPr>
          <a:lstStyle/>
          <a:p>
            <a:r>
              <a:rPr lang="en-US" dirty="0" smtClean="0"/>
              <a:t>Alphonse </a:t>
            </a:r>
            <a:r>
              <a:rPr lang="en-US" dirty="0" err="1" smtClean="0"/>
              <a:t>Mucha</a:t>
            </a:r>
            <a:r>
              <a:rPr lang="en-US" dirty="0" smtClean="0"/>
              <a:t>, </a:t>
            </a:r>
            <a:r>
              <a:rPr lang="en-US" i="1" dirty="0" smtClean="0"/>
              <a:t>Sarah Bernhardt as Medea</a:t>
            </a:r>
            <a:r>
              <a:rPr lang="en-US" dirty="0" smtClean="0"/>
              <a:t>, 1898.</a:t>
            </a:r>
            <a:endParaRPr lang="en-US" dirty="0"/>
          </a:p>
        </p:txBody>
      </p:sp>
    </p:spTree>
    <p:extLst>
      <p:ext uri="{BB962C8B-B14F-4D97-AF65-F5344CB8AC3E}">
        <p14:creationId xmlns:p14="http://schemas.microsoft.com/office/powerpoint/2010/main" val="385225501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Fauvism</a:t>
            </a:r>
            <a:endParaRPr lang="en-US" dirty="0"/>
          </a:p>
        </p:txBody>
      </p:sp>
      <p:pic>
        <p:nvPicPr>
          <p:cNvPr id="4" name="Content Placeholder 3" descr="derain barges on the thames.jpg"/>
          <p:cNvPicPr>
            <a:picLocks noGrp="1" noChangeAspect="1"/>
          </p:cNvPicPr>
          <p:nvPr>
            <p:ph idx="1"/>
          </p:nvPr>
        </p:nvPicPr>
        <p:blipFill>
          <a:blip r:embed="rId3">
            <a:extLst>
              <a:ext uri="{28A0092B-C50C-407E-A947-70E740481C1C}">
                <a14:useLocalDpi xmlns:a14="http://schemas.microsoft.com/office/drawing/2010/main" val="0"/>
              </a:ext>
            </a:extLst>
          </a:blip>
          <a:srcRect l="-23403" r="-23403"/>
          <a:stretch>
            <a:fillRect/>
          </a:stretch>
        </p:blipFill>
        <p:spPr/>
      </p:pic>
      <p:sp>
        <p:nvSpPr>
          <p:cNvPr id="5" name="TextBox 4"/>
          <p:cNvSpPr txBox="1"/>
          <p:nvPr/>
        </p:nvSpPr>
        <p:spPr>
          <a:xfrm>
            <a:off x="1786716" y="6126163"/>
            <a:ext cx="5566876" cy="369332"/>
          </a:xfrm>
          <a:prstGeom prst="rect">
            <a:avLst/>
          </a:prstGeom>
          <a:noFill/>
        </p:spPr>
        <p:txBody>
          <a:bodyPr wrap="square" rtlCol="0">
            <a:spAutoFit/>
          </a:bodyPr>
          <a:lstStyle/>
          <a:p>
            <a:pPr algn="ctr"/>
            <a:r>
              <a:rPr lang="en-US" dirty="0" smtClean="0"/>
              <a:t>André Derain, </a:t>
            </a:r>
            <a:r>
              <a:rPr lang="en-US" i="1" dirty="0" smtClean="0"/>
              <a:t>Barges on the Thames</a:t>
            </a:r>
            <a:r>
              <a:rPr lang="en-US" dirty="0" smtClean="0"/>
              <a:t>, 1906.</a:t>
            </a:r>
            <a:endParaRPr lang="en-US" dirty="0"/>
          </a:p>
        </p:txBody>
      </p:sp>
    </p:spTree>
    <p:extLst>
      <p:ext uri="{BB962C8B-B14F-4D97-AF65-F5344CB8AC3E}">
        <p14:creationId xmlns:p14="http://schemas.microsoft.com/office/powerpoint/2010/main" val="21976053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42px-Derain_CharingCrossBridge.png"/>
          <p:cNvPicPr>
            <a:picLocks noGrp="1" noChangeAspect="1"/>
          </p:cNvPicPr>
          <p:nvPr>
            <p:ph idx="1"/>
          </p:nvPr>
        </p:nvPicPr>
        <p:blipFill>
          <a:blip r:embed="rId3">
            <a:extLst>
              <a:ext uri="{28A0092B-C50C-407E-A947-70E740481C1C}">
                <a14:useLocalDpi xmlns:a14="http://schemas.microsoft.com/office/drawing/2010/main" val="0"/>
              </a:ext>
            </a:extLst>
          </a:blip>
          <a:srcRect l="-23517" r="-23517"/>
          <a:stretch>
            <a:fillRect/>
          </a:stretch>
        </p:blipFill>
        <p:spPr>
          <a:xfrm>
            <a:off x="-650270" y="472584"/>
            <a:ext cx="10279955" cy="5653579"/>
          </a:xfrm>
        </p:spPr>
      </p:pic>
      <p:sp>
        <p:nvSpPr>
          <p:cNvPr id="5" name="TextBox 4"/>
          <p:cNvSpPr txBox="1"/>
          <p:nvPr/>
        </p:nvSpPr>
        <p:spPr>
          <a:xfrm>
            <a:off x="1018871" y="6126163"/>
            <a:ext cx="6954904" cy="369332"/>
          </a:xfrm>
          <a:prstGeom prst="rect">
            <a:avLst/>
          </a:prstGeom>
          <a:noFill/>
        </p:spPr>
        <p:txBody>
          <a:bodyPr wrap="square" rtlCol="0">
            <a:spAutoFit/>
          </a:bodyPr>
          <a:lstStyle/>
          <a:p>
            <a:pPr algn="ctr"/>
            <a:r>
              <a:rPr lang="en-US" dirty="0" smtClean="0"/>
              <a:t>André Derain</a:t>
            </a:r>
            <a:r>
              <a:rPr lang="en-US" i="1" dirty="0" smtClean="0"/>
              <a:t>, </a:t>
            </a:r>
            <a:r>
              <a:rPr lang="en-US" i="1" dirty="0" err="1" smtClean="0"/>
              <a:t>Charing</a:t>
            </a:r>
            <a:r>
              <a:rPr lang="en-US" i="1" dirty="0" smtClean="0"/>
              <a:t> Cross Bridge, London</a:t>
            </a:r>
            <a:r>
              <a:rPr lang="en-US" dirty="0" smtClean="0"/>
              <a:t>, 1906.</a:t>
            </a:r>
            <a:endParaRPr lang="en-US" dirty="0"/>
          </a:p>
        </p:txBody>
      </p:sp>
    </p:spTree>
    <p:extLst>
      <p:ext uri="{BB962C8B-B14F-4D97-AF65-F5344CB8AC3E}">
        <p14:creationId xmlns:p14="http://schemas.microsoft.com/office/powerpoint/2010/main" val="39131345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ugène_Delacroix_-_La_liberté_guidant_le_peuple.jpg"/>
          <p:cNvPicPr>
            <a:picLocks noGrp="1" noChangeAspect="1"/>
          </p:cNvPicPr>
          <p:nvPr>
            <p:ph idx="1"/>
          </p:nvPr>
        </p:nvPicPr>
        <p:blipFill>
          <a:blip r:embed="rId3">
            <a:extLst>
              <a:ext uri="{28A0092B-C50C-407E-A947-70E740481C1C}">
                <a14:useLocalDpi xmlns:a14="http://schemas.microsoft.com/office/drawing/2010/main" val="0"/>
              </a:ext>
            </a:extLst>
          </a:blip>
          <a:srcRect l="-21983" r="-21983"/>
          <a:stretch>
            <a:fillRect/>
          </a:stretch>
        </p:blipFill>
        <p:spPr>
          <a:xfrm>
            <a:off x="-598839" y="542220"/>
            <a:ext cx="10153337" cy="5583944"/>
          </a:xfrm>
        </p:spPr>
      </p:pic>
      <p:sp>
        <p:nvSpPr>
          <p:cNvPr id="2" name="TextBox 1"/>
          <p:cNvSpPr txBox="1"/>
          <p:nvPr/>
        </p:nvSpPr>
        <p:spPr>
          <a:xfrm>
            <a:off x="930274" y="6126164"/>
            <a:ext cx="7073033" cy="369332"/>
          </a:xfrm>
          <a:prstGeom prst="rect">
            <a:avLst/>
          </a:prstGeom>
          <a:noFill/>
        </p:spPr>
        <p:txBody>
          <a:bodyPr wrap="square" rtlCol="0">
            <a:spAutoFit/>
          </a:bodyPr>
          <a:lstStyle/>
          <a:p>
            <a:pPr algn="ctr"/>
            <a:r>
              <a:rPr lang="en-US" dirty="0" err="1" smtClean="0"/>
              <a:t>Eugène</a:t>
            </a:r>
            <a:r>
              <a:rPr lang="en-US" dirty="0" smtClean="0"/>
              <a:t> Delacroix, </a:t>
            </a:r>
            <a:r>
              <a:rPr lang="en-US" i="1" dirty="0" smtClean="0"/>
              <a:t>Liberty Leading the People</a:t>
            </a:r>
            <a:r>
              <a:rPr lang="en-US" dirty="0" smtClean="0"/>
              <a:t>, 1830. </a:t>
            </a:r>
            <a:endParaRPr lang="en-US" dirty="0"/>
          </a:p>
        </p:txBody>
      </p:sp>
    </p:spTree>
    <p:extLst>
      <p:ext uri="{BB962C8B-B14F-4D97-AF65-F5344CB8AC3E}">
        <p14:creationId xmlns:p14="http://schemas.microsoft.com/office/powerpoint/2010/main" val="10737395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laminck View of the Seine, ca 1906, 54.5x65.5 cm, Eremitage.jpg"/>
          <p:cNvPicPr>
            <a:picLocks noGrp="1" noChangeAspect="1"/>
          </p:cNvPicPr>
          <p:nvPr>
            <p:ph idx="1"/>
          </p:nvPr>
        </p:nvPicPr>
        <p:blipFill>
          <a:blip r:embed="rId3">
            <a:extLst>
              <a:ext uri="{28A0092B-C50C-407E-A947-70E740481C1C}">
                <a14:useLocalDpi xmlns:a14="http://schemas.microsoft.com/office/drawing/2010/main" val="0"/>
              </a:ext>
            </a:extLst>
          </a:blip>
          <a:srcRect l="-24895" r="-24895"/>
          <a:stretch>
            <a:fillRect/>
          </a:stretch>
        </p:blipFill>
        <p:spPr>
          <a:xfrm>
            <a:off x="-517372" y="516888"/>
            <a:ext cx="10199396" cy="5609275"/>
          </a:xfrm>
        </p:spPr>
      </p:pic>
      <p:sp>
        <p:nvSpPr>
          <p:cNvPr id="5" name="TextBox 4"/>
          <p:cNvSpPr txBox="1"/>
          <p:nvPr/>
        </p:nvSpPr>
        <p:spPr>
          <a:xfrm>
            <a:off x="1181300" y="6126163"/>
            <a:ext cx="6836773" cy="369332"/>
          </a:xfrm>
          <a:prstGeom prst="rect">
            <a:avLst/>
          </a:prstGeom>
          <a:noFill/>
        </p:spPr>
        <p:txBody>
          <a:bodyPr wrap="square" rtlCol="0">
            <a:spAutoFit/>
          </a:bodyPr>
          <a:lstStyle/>
          <a:p>
            <a:pPr algn="ctr"/>
            <a:r>
              <a:rPr lang="en-US" dirty="0" smtClean="0"/>
              <a:t>Maurice de Vlaminck, </a:t>
            </a:r>
            <a:r>
              <a:rPr lang="en-US" i="1" dirty="0" smtClean="0"/>
              <a:t>View of the Seine</a:t>
            </a:r>
            <a:r>
              <a:rPr lang="en-US" dirty="0" smtClean="0"/>
              <a:t>, 1906.</a:t>
            </a:r>
            <a:endParaRPr lang="en-US" dirty="0"/>
          </a:p>
        </p:txBody>
      </p:sp>
    </p:spTree>
    <p:extLst>
      <p:ext uri="{BB962C8B-B14F-4D97-AF65-F5344CB8AC3E}">
        <p14:creationId xmlns:p14="http://schemas.microsoft.com/office/powerpoint/2010/main" val="39337590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ineChatou.JPG"/>
          <p:cNvPicPr>
            <a:picLocks noGrp="1" noChangeAspect="1"/>
          </p:cNvPicPr>
          <p:nvPr>
            <p:ph idx="1"/>
          </p:nvPr>
        </p:nvPicPr>
        <p:blipFill>
          <a:blip r:embed="rId3">
            <a:extLst>
              <a:ext uri="{28A0092B-C50C-407E-A947-70E740481C1C}">
                <a14:useLocalDpi xmlns:a14="http://schemas.microsoft.com/office/drawing/2010/main" val="0"/>
              </a:ext>
            </a:extLst>
          </a:blip>
          <a:srcRect l="-22372" r="-22372"/>
          <a:stretch>
            <a:fillRect/>
          </a:stretch>
        </p:blipFill>
        <p:spPr>
          <a:xfrm>
            <a:off x="-561672" y="502120"/>
            <a:ext cx="10226249" cy="5624043"/>
          </a:xfrm>
        </p:spPr>
      </p:pic>
      <p:sp>
        <p:nvSpPr>
          <p:cNvPr id="5" name="TextBox 4"/>
          <p:cNvSpPr txBox="1"/>
          <p:nvPr/>
        </p:nvSpPr>
        <p:spPr>
          <a:xfrm>
            <a:off x="1048404" y="6126163"/>
            <a:ext cx="7028734" cy="369332"/>
          </a:xfrm>
          <a:prstGeom prst="rect">
            <a:avLst/>
          </a:prstGeom>
          <a:noFill/>
        </p:spPr>
        <p:txBody>
          <a:bodyPr wrap="square" rtlCol="0">
            <a:spAutoFit/>
          </a:bodyPr>
          <a:lstStyle/>
          <a:p>
            <a:pPr algn="ctr"/>
            <a:r>
              <a:rPr lang="en-US" dirty="0" smtClean="0"/>
              <a:t>Maurice de Vlaminck, </a:t>
            </a:r>
            <a:r>
              <a:rPr lang="en-US" i="1" dirty="0" smtClean="0"/>
              <a:t>River Seine at </a:t>
            </a:r>
            <a:r>
              <a:rPr lang="en-US" i="1" dirty="0" err="1" smtClean="0"/>
              <a:t>Chatou</a:t>
            </a:r>
            <a:r>
              <a:rPr lang="en-US" dirty="0" smtClean="0"/>
              <a:t>, 1906.</a:t>
            </a:r>
            <a:endParaRPr lang="en-US" dirty="0"/>
          </a:p>
        </p:txBody>
      </p:sp>
    </p:spTree>
    <p:extLst>
      <p:ext uri="{BB962C8B-B14F-4D97-AF65-F5344CB8AC3E}">
        <p14:creationId xmlns:p14="http://schemas.microsoft.com/office/powerpoint/2010/main" val="22560885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young-sailor-i-1906.jpg!Blog.jpg"/>
          <p:cNvPicPr>
            <a:picLocks noGrp="1" noChangeAspect="1"/>
          </p:cNvPicPr>
          <p:nvPr>
            <p:ph idx="1"/>
          </p:nvPr>
        </p:nvPicPr>
        <p:blipFill>
          <a:blip r:embed="rId3">
            <a:extLst>
              <a:ext uri="{28A0092B-C50C-407E-A947-70E740481C1C}">
                <a14:useLocalDpi xmlns:a14="http://schemas.microsoft.com/office/drawing/2010/main" val="0"/>
              </a:ext>
            </a:extLst>
          </a:blip>
          <a:srcRect l="-61416" r="-61416"/>
          <a:stretch>
            <a:fillRect/>
          </a:stretch>
        </p:blipFill>
        <p:spPr>
          <a:xfrm>
            <a:off x="-665036" y="295366"/>
            <a:ext cx="10602193" cy="5830798"/>
          </a:xfrm>
        </p:spPr>
      </p:pic>
      <p:sp>
        <p:nvSpPr>
          <p:cNvPr id="5" name="TextBox 4"/>
          <p:cNvSpPr txBox="1"/>
          <p:nvPr/>
        </p:nvSpPr>
        <p:spPr>
          <a:xfrm>
            <a:off x="2244470" y="6126164"/>
            <a:ext cx="4799031" cy="369332"/>
          </a:xfrm>
          <a:prstGeom prst="rect">
            <a:avLst/>
          </a:prstGeom>
          <a:noFill/>
        </p:spPr>
        <p:txBody>
          <a:bodyPr wrap="square" rtlCol="0">
            <a:spAutoFit/>
          </a:bodyPr>
          <a:lstStyle/>
          <a:p>
            <a:pPr algn="ctr"/>
            <a:r>
              <a:rPr lang="en-US" dirty="0" smtClean="0"/>
              <a:t>Henri Matisse</a:t>
            </a:r>
            <a:r>
              <a:rPr lang="en-US" i="1" dirty="0" smtClean="0"/>
              <a:t>, The Young Sailor I</a:t>
            </a:r>
            <a:r>
              <a:rPr lang="en-US" dirty="0" smtClean="0"/>
              <a:t>, 1906.</a:t>
            </a:r>
            <a:endParaRPr lang="en-US" dirty="0"/>
          </a:p>
        </p:txBody>
      </p:sp>
    </p:spTree>
    <p:extLst>
      <p:ext uri="{BB962C8B-B14F-4D97-AF65-F5344CB8AC3E}">
        <p14:creationId xmlns:p14="http://schemas.microsoft.com/office/powerpoint/2010/main" val="23181672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tisse sadness of the king.jpg"/>
          <p:cNvPicPr>
            <a:picLocks noGrp="1" noChangeAspect="1"/>
          </p:cNvPicPr>
          <p:nvPr>
            <p:ph idx="1"/>
          </p:nvPr>
        </p:nvPicPr>
        <p:blipFill>
          <a:blip r:embed="rId3">
            <a:extLst>
              <a:ext uri="{28A0092B-C50C-407E-A947-70E740481C1C}">
                <a14:useLocalDpi xmlns:a14="http://schemas.microsoft.com/office/drawing/2010/main" val="0"/>
              </a:ext>
            </a:extLst>
          </a:blip>
          <a:srcRect l="-18446" r="-18446"/>
          <a:stretch>
            <a:fillRect/>
          </a:stretch>
        </p:blipFill>
        <p:spPr>
          <a:xfrm>
            <a:off x="-532140" y="413511"/>
            <a:ext cx="10235759" cy="5629273"/>
          </a:xfrm>
        </p:spPr>
      </p:pic>
      <p:sp>
        <p:nvSpPr>
          <p:cNvPr id="5" name="TextBox 4"/>
          <p:cNvSpPr txBox="1"/>
          <p:nvPr/>
        </p:nvSpPr>
        <p:spPr>
          <a:xfrm>
            <a:off x="841676" y="6042784"/>
            <a:ext cx="7456956" cy="369332"/>
          </a:xfrm>
          <a:prstGeom prst="rect">
            <a:avLst/>
          </a:prstGeom>
          <a:noFill/>
        </p:spPr>
        <p:txBody>
          <a:bodyPr wrap="square" rtlCol="0">
            <a:spAutoFit/>
          </a:bodyPr>
          <a:lstStyle/>
          <a:p>
            <a:pPr algn="ctr"/>
            <a:r>
              <a:rPr lang="en-US" dirty="0" smtClean="0"/>
              <a:t>Henri Matisse</a:t>
            </a:r>
            <a:r>
              <a:rPr lang="en-US" i="1" dirty="0" smtClean="0"/>
              <a:t>, The Sadness of the King</a:t>
            </a:r>
            <a:r>
              <a:rPr lang="en-US" dirty="0" smtClean="0"/>
              <a:t>, 1952.</a:t>
            </a:r>
            <a:endParaRPr lang="en-US" dirty="0"/>
          </a:p>
        </p:txBody>
      </p:sp>
    </p:spTree>
    <p:extLst>
      <p:ext uri="{BB962C8B-B14F-4D97-AF65-F5344CB8AC3E}">
        <p14:creationId xmlns:p14="http://schemas.microsoft.com/office/powerpoint/2010/main" val="17681876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Vienna Secession</a:t>
            </a:r>
            <a:endParaRPr lang="en-US" dirty="0"/>
          </a:p>
        </p:txBody>
      </p:sp>
      <p:pic>
        <p:nvPicPr>
          <p:cNvPr id="4" name="Content Placeholder 3" descr="secession hall.jpg"/>
          <p:cNvPicPr>
            <a:picLocks noGrp="1" noChangeAspect="1"/>
          </p:cNvPicPr>
          <p:nvPr>
            <p:ph idx="1"/>
          </p:nvPr>
        </p:nvPicPr>
        <p:blipFill>
          <a:blip r:embed="rId3">
            <a:extLst>
              <a:ext uri="{28A0092B-C50C-407E-A947-70E740481C1C}">
                <a14:useLocalDpi xmlns:a14="http://schemas.microsoft.com/office/drawing/2010/main" val="0"/>
              </a:ext>
            </a:extLst>
          </a:blip>
          <a:srcRect l="-9103" r="-9103"/>
          <a:stretch>
            <a:fillRect/>
          </a:stretch>
        </p:blipFill>
        <p:spPr/>
      </p:pic>
      <p:sp>
        <p:nvSpPr>
          <p:cNvPr id="5" name="TextBox 4"/>
          <p:cNvSpPr txBox="1"/>
          <p:nvPr/>
        </p:nvSpPr>
        <p:spPr>
          <a:xfrm>
            <a:off x="1063170" y="6126163"/>
            <a:ext cx="6940137" cy="369332"/>
          </a:xfrm>
          <a:prstGeom prst="rect">
            <a:avLst/>
          </a:prstGeom>
          <a:noFill/>
        </p:spPr>
        <p:txBody>
          <a:bodyPr wrap="square" rtlCol="0">
            <a:spAutoFit/>
          </a:bodyPr>
          <a:lstStyle/>
          <a:p>
            <a:pPr algn="ctr"/>
            <a:r>
              <a:rPr lang="en-US" dirty="0" smtClean="0"/>
              <a:t>Secession Building, Vienna, Austria. </a:t>
            </a:r>
            <a:endParaRPr lang="en-US" dirty="0"/>
          </a:p>
        </p:txBody>
      </p:sp>
    </p:spTree>
    <p:extLst>
      <p:ext uri="{BB962C8B-B14F-4D97-AF65-F5344CB8AC3E}">
        <p14:creationId xmlns:p14="http://schemas.microsoft.com/office/powerpoint/2010/main" val="28189262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19px-Gustav_Klimt_010.jpg"/>
          <p:cNvPicPr>
            <a:picLocks noGrp="1" noChangeAspect="1"/>
          </p:cNvPicPr>
          <p:nvPr>
            <p:ph idx="1"/>
          </p:nvPr>
        </p:nvPicPr>
        <p:blipFill>
          <a:blip r:embed="rId3">
            <a:extLst>
              <a:ext uri="{28A0092B-C50C-407E-A947-70E740481C1C}">
                <a14:useLocalDpi xmlns:a14="http://schemas.microsoft.com/office/drawing/2010/main" val="0"/>
              </a:ext>
            </a:extLst>
          </a:blip>
          <a:srcRect l="-37978" r="-37978"/>
          <a:stretch>
            <a:fillRect/>
          </a:stretch>
        </p:blipFill>
        <p:spPr>
          <a:xfrm>
            <a:off x="-724100" y="398742"/>
            <a:ext cx="10414222" cy="5727421"/>
          </a:xfrm>
        </p:spPr>
      </p:pic>
      <p:sp>
        <p:nvSpPr>
          <p:cNvPr id="5" name="TextBox 4"/>
          <p:cNvSpPr txBox="1"/>
          <p:nvPr/>
        </p:nvSpPr>
        <p:spPr>
          <a:xfrm>
            <a:off x="1520924" y="6126163"/>
            <a:ext cx="5891733" cy="369332"/>
          </a:xfrm>
          <a:prstGeom prst="rect">
            <a:avLst/>
          </a:prstGeom>
          <a:noFill/>
        </p:spPr>
        <p:txBody>
          <a:bodyPr wrap="square" rtlCol="0">
            <a:spAutoFit/>
          </a:bodyPr>
          <a:lstStyle/>
          <a:p>
            <a:pPr algn="ctr"/>
            <a:r>
              <a:rPr lang="en-US" dirty="0" smtClean="0"/>
              <a:t>Gustav Klimt, </a:t>
            </a:r>
            <a:r>
              <a:rPr lang="en-US" i="1" dirty="0" err="1" smtClean="0"/>
              <a:t>Danae</a:t>
            </a:r>
            <a:r>
              <a:rPr lang="en-US" dirty="0" smtClean="0"/>
              <a:t>, 1907-8.</a:t>
            </a:r>
            <a:endParaRPr lang="en-US" dirty="0"/>
          </a:p>
        </p:txBody>
      </p:sp>
    </p:spTree>
    <p:extLst>
      <p:ext uri="{BB962C8B-B14F-4D97-AF65-F5344CB8AC3E}">
        <p14:creationId xmlns:p14="http://schemas.microsoft.com/office/powerpoint/2010/main" val="18793368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90px-Gustav_Klimt_046.jpg"/>
          <p:cNvPicPr>
            <a:picLocks noGrp="1" noChangeAspect="1"/>
          </p:cNvPicPr>
          <p:nvPr>
            <p:ph idx="1"/>
          </p:nvPr>
        </p:nvPicPr>
        <p:blipFill>
          <a:blip r:embed="rId3">
            <a:extLst>
              <a:ext uri="{28A0092B-C50C-407E-A947-70E740481C1C}">
                <a14:useLocalDpi xmlns:a14="http://schemas.microsoft.com/office/drawing/2010/main" val="0"/>
              </a:ext>
            </a:extLst>
          </a:blip>
          <a:srcRect l="-42456" r="-42456"/>
          <a:stretch>
            <a:fillRect/>
          </a:stretch>
        </p:blipFill>
        <p:spPr>
          <a:xfrm>
            <a:off x="-605970" y="369206"/>
            <a:ext cx="10467928" cy="5756957"/>
          </a:xfrm>
        </p:spPr>
      </p:pic>
      <p:sp>
        <p:nvSpPr>
          <p:cNvPr id="5" name="TextBox 4"/>
          <p:cNvSpPr txBox="1"/>
          <p:nvPr/>
        </p:nvSpPr>
        <p:spPr>
          <a:xfrm>
            <a:off x="1771950" y="6126163"/>
            <a:ext cx="5685006" cy="369332"/>
          </a:xfrm>
          <a:prstGeom prst="rect">
            <a:avLst/>
          </a:prstGeom>
          <a:noFill/>
        </p:spPr>
        <p:txBody>
          <a:bodyPr wrap="square" rtlCol="0">
            <a:spAutoFit/>
          </a:bodyPr>
          <a:lstStyle/>
          <a:p>
            <a:pPr algn="ctr"/>
            <a:r>
              <a:rPr lang="en-US" dirty="0" smtClean="0"/>
              <a:t>Gustav Klimt, </a:t>
            </a:r>
            <a:r>
              <a:rPr lang="en-US" i="1" dirty="0" smtClean="0"/>
              <a:t>Adele Bloch-Bauer I</a:t>
            </a:r>
            <a:r>
              <a:rPr lang="en-US" dirty="0" smtClean="0"/>
              <a:t>, 1907.</a:t>
            </a:r>
            <a:endParaRPr lang="en-US" dirty="0"/>
          </a:p>
        </p:txBody>
      </p:sp>
    </p:spTree>
    <p:extLst>
      <p:ext uri="{BB962C8B-B14F-4D97-AF65-F5344CB8AC3E}">
        <p14:creationId xmlns:p14="http://schemas.microsoft.com/office/powerpoint/2010/main" val="424828652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78"/>
            <a:ext cx="8229600" cy="1143000"/>
          </a:xfrm>
        </p:spPr>
        <p:txBody>
          <a:bodyPr/>
          <a:lstStyle/>
          <a:p>
            <a:r>
              <a:rPr lang="en-US" dirty="0" smtClean="0"/>
              <a:t>Cubism</a:t>
            </a:r>
            <a:endParaRPr lang="en-US" dirty="0"/>
          </a:p>
        </p:txBody>
      </p:sp>
      <p:sp>
        <p:nvSpPr>
          <p:cNvPr id="5" name="TextBox 4"/>
          <p:cNvSpPr txBox="1"/>
          <p:nvPr/>
        </p:nvSpPr>
        <p:spPr>
          <a:xfrm>
            <a:off x="2761289" y="6126163"/>
            <a:ext cx="3617731" cy="646331"/>
          </a:xfrm>
          <a:prstGeom prst="rect">
            <a:avLst/>
          </a:prstGeom>
          <a:noFill/>
        </p:spPr>
        <p:txBody>
          <a:bodyPr wrap="square" rtlCol="0">
            <a:spAutoFit/>
          </a:bodyPr>
          <a:lstStyle/>
          <a:p>
            <a:pPr algn="ctr"/>
            <a:r>
              <a:rPr lang="en-US" dirty="0" smtClean="0"/>
              <a:t>Georges Braque, </a:t>
            </a:r>
            <a:r>
              <a:rPr lang="en-US" i="1" dirty="0" smtClean="0"/>
              <a:t>The Viaduct at </a:t>
            </a:r>
            <a:r>
              <a:rPr lang="en-US" i="1" dirty="0" err="1" smtClean="0"/>
              <a:t>l’Estague</a:t>
            </a:r>
            <a:r>
              <a:rPr lang="en-US" i="1" dirty="0" smtClean="0"/>
              <a:t>, </a:t>
            </a:r>
            <a:r>
              <a:rPr lang="en-US" dirty="0" smtClean="0"/>
              <a:t>1908.</a:t>
            </a:r>
            <a:endParaRPr lang="en-US" dirty="0"/>
          </a:p>
        </p:txBody>
      </p:sp>
      <p:pic>
        <p:nvPicPr>
          <p:cNvPr id="7" name="Content Placeholder 6" descr="viaduct-at-l-estaque-1908.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4116" r="-64116" b="2627"/>
          <a:stretch/>
        </p:blipFill>
        <p:spPr>
          <a:xfrm>
            <a:off x="125941" y="1166579"/>
            <a:ext cx="9018059" cy="4829326"/>
          </a:xfrm>
        </p:spPr>
      </p:pic>
    </p:spTree>
    <p:extLst>
      <p:ext uri="{BB962C8B-B14F-4D97-AF65-F5344CB8AC3E}">
        <p14:creationId xmlns:p14="http://schemas.microsoft.com/office/powerpoint/2010/main" val="316008717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bazl042_houses_estaque_1908_kunstmuseum_berne_switzerland.jpg"/>
          <p:cNvPicPr>
            <a:picLocks noGrp="1" noChangeAspect="1"/>
          </p:cNvPicPr>
          <p:nvPr>
            <p:ph idx="1"/>
          </p:nvPr>
        </p:nvPicPr>
        <p:blipFill>
          <a:blip r:embed="rId2">
            <a:extLst>
              <a:ext uri="{28A0092B-C50C-407E-A947-70E740481C1C}">
                <a14:useLocalDpi xmlns:a14="http://schemas.microsoft.com/office/drawing/2010/main" val="0"/>
              </a:ext>
            </a:extLst>
          </a:blip>
          <a:srcRect l="-69281" r="-69281"/>
          <a:stretch>
            <a:fillRect/>
          </a:stretch>
        </p:blipFill>
        <p:spPr>
          <a:xfrm>
            <a:off x="-458308" y="354438"/>
            <a:ext cx="10494780" cy="5771725"/>
          </a:xfrm>
        </p:spPr>
      </p:pic>
      <p:sp>
        <p:nvSpPr>
          <p:cNvPr id="5" name="TextBox 4"/>
          <p:cNvSpPr txBox="1"/>
          <p:nvPr/>
        </p:nvSpPr>
        <p:spPr>
          <a:xfrm>
            <a:off x="2584094" y="6126163"/>
            <a:ext cx="4385576" cy="369332"/>
          </a:xfrm>
          <a:prstGeom prst="rect">
            <a:avLst/>
          </a:prstGeom>
          <a:noFill/>
        </p:spPr>
        <p:txBody>
          <a:bodyPr wrap="square" rtlCol="0">
            <a:spAutoFit/>
          </a:bodyPr>
          <a:lstStyle/>
          <a:p>
            <a:pPr algn="ctr"/>
            <a:r>
              <a:rPr lang="en-US" dirty="0" smtClean="0"/>
              <a:t>Georges Braque, </a:t>
            </a:r>
            <a:r>
              <a:rPr lang="en-US" i="1" dirty="0" smtClean="0"/>
              <a:t>Houses at </a:t>
            </a:r>
            <a:r>
              <a:rPr lang="en-US" i="1" dirty="0" err="1" smtClean="0"/>
              <a:t>l’Estague</a:t>
            </a:r>
            <a:r>
              <a:rPr lang="en-US" i="1" dirty="0" smtClean="0"/>
              <a:t>, </a:t>
            </a:r>
            <a:r>
              <a:rPr lang="en-US" dirty="0" smtClean="0"/>
              <a:t>1908.</a:t>
            </a:r>
            <a:endParaRPr lang="en-US" dirty="0"/>
          </a:p>
        </p:txBody>
      </p:sp>
    </p:spTree>
    <p:extLst>
      <p:ext uri="{BB962C8B-B14F-4D97-AF65-F5344CB8AC3E}">
        <p14:creationId xmlns:p14="http://schemas.microsoft.com/office/powerpoint/2010/main" val="23722475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olin_and_Candlestick.jpg"/>
          <p:cNvPicPr>
            <a:picLocks noGrp="1" noChangeAspect="1"/>
          </p:cNvPicPr>
          <p:nvPr>
            <p:ph idx="1"/>
          </p:nvPr>
        </p:nvPicPr>
        <p:blipFill>
          <a:blip r:embed="rId3">
            <a:extLst>
              <a:ext uri="{28A0092B-C50C-407E-A947-70E740481C1C}">
                <a14:useLocalDpi xmlns:a14="http://schemas.microsoft.com/office/drawing/2010/main" val="0"/>
              </a:ext>
            </a:extLst>
          </a:blip>
          <a:srcRect l="-62595" r="-62595"/>
          <a:stretch>
            <a:fillRect/>
          </a:stretch>
        </p:blipFill>
        <p:spPr>
          <a:xfrm>
            <a:off x="-635502" y="369208"/>
            <a:ext cx="10602193" cy="5830798"/>
          </a:xfrm>
        </p:spPr>
      </p:pic>
      <p:sp>
        <p:nvSpPr>
          <p:cNvPr id="5" name="TextBox 4"/>
          <p:cNvSpPr txBox="1"/>
          <p:nvPr/>
        </p:nvSpPr>
        <p:spPr>
          <a:xfrm>
            <a:off x="2318301" y="6200006"/>
            <a:ext cx="4828564" cy="371859"/>
          </a:xfrm>
          <a:prstGeom prst="rect">
            <a:avLst/>
          </a:prstGeom>
          <a:noFill/>
        </p:spPr>
        <p:txBody>
          <a:bodyPr wrap="square" rtlCol="0">
            <a:spAutoFit/>
          </a:bodyPr>
          <a:lstStyle/>
          <a:p>
            <a:pPr algn="ctr"/>
            <a:r>
              <a:rPr lang="en-US" dirty="0" smtClean="0"/>
              <a:t>Georges Braque, </a:t>
            </a:r>
            <a:r>
              <a:rPr lang="en-US" i="1" dirty="0" smtClean="0"/>
              <a:t>Violin and Candlestick</a:t>
            </a:r>
            <a:r>
              <a:rPr lang="en-US" dirty="0" smtClean="0"/>
              <a:t>, 1910.</a:t>
            </a:r>
            <a:endParaRPr lang="en-US" dirty="0"/>
          </a:p>
        </p:txBody>
      </p:sp>
    </p:spTree>
    <p:extLst>
      <p:ext uri="{BB962C8B-B14F-4D97-AF65-F5344CB8AC3E}">
        <p14:creationId xmlns:p14="http://schemas.microsoft.com/office/powerpoint/2010/main" val="28495433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ugène_Delacroix_-_La_liberté_guidant_le_peuple.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1682" r="27375" b="34785"/>
          <a:stretch/>
        </p:blipFill>
        <p:spPr>
          <a:xfrm>
            <a:off x="662084" y="1329091"/>
            <a:ext cx="3652863" cy="4606780"/>
          </a:xfrm>
        </p:spPr>
      </p:pic>
      <p:pic>
        <p:nvPicPr>
          <p:cNvPr id="5" name="Picture 4" descr="Eugène_Delacroix_-_La_liberté_guidant_le_peuple.jpg"/>
          <p:cNvPicPr>
            <a:picLocks noChangeAspect="1"/>
          </p:cNvPicPr>
          <p:nvPr/>
        </p:nvPicPr>
        <p:blipFill rotWithShape="1">
          <a:blip r:embed="rId3">
            <a:extLst>
              <a:ext uri="{28A0092B-C50C-407E-A947-70E740481C1C}">
                <a14:useLocalDpi xmlns:a14="http://schemas.microsoft.com/office/drawing/2010/main" val="0"/>
              </a:ext>
            </a:extLst>
          </a:blip>
          <a:srcRect l="73643" t="19380" b="41951"/>
          <a:stretch/>
        </p:blipFill>
        <p:spPr>
          <a:xfrm>
            <a:off x="4595190" y="1329091"/>
            <a:ext cx="3965931" cy="4606780"/>
          </a:xfrm>
          <a:prstGeom prst="rect">
            <a:avLst/>
          </a:prstGeom>
        </p:spPr>
      </p:pic>
    </p:spTree>
    <p:extLst>
      <p:ext uri="{BB962C8B-B14F-4D97-AF65-F5344CB8AC3E}">
        <p14:creationId xmlns:p14="http://schemas.microsoft.com/office/powerpoint/2010/main" val="85685307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79px-Les_Demoiselles_d'Avignon.jpg"/>
          <p:cNvPicPr>
            <a:picLocks noGrp="1" noChangeAspect="1"/>
          </p:cNvPicPr>
          <p:nvPr>
            <p:ph idx="1"/>
          </p:nvPr>
        </p:nvPicPr>
        <p:blipFill>
          <a:blip r:embed="rId3">
            <a:extLst>
              <a:ext uri="{28A0092B-C50C-407E-A947-70E740481C1C}">
                <a14:useLocalDpi xmlns:a14="http://schemas.microsoft.com/office/drawing/2010/main" val="0"/>
              </a:ext>
            </a:extLst>
          </a:blip>
          <a:srcRect l="-44213" r="-44213"/>
          <a:stretch>
            <a:fillRect/>
          </a:stretch>
        </p:blipFill>
        <p:spPr>
          <a:xfrm>
            <a:off x="-561671" y="443048"/>
            <a:ext cx="10333662" cy="5683116"/>
          </a:xfrm>
        </p:spPr>
      </p:pic>
      <p:sp>
        <p:nvSpPr>
          <p:cNvPr id="5" name="TextBox 4"/>
          <p:cNvSpPr txBox="1"/>
          <p:nvPr/>
        </p:nvSpPr>
        <p:spPr>
          <a:xfrm>
            <a:off x="1860547" y="6126164"/>
            <a:ext cx="5448747" cy="369332"/>
          </a:xfrm>
          <a:prstGeom prst="rect">
            <a:avLst/>
          </a:prstGeom>
          <a:noFill/>
        </p:spPr>
        <p:txBody>
          <a:bodyPr wrap="square" rtlCol="0">
            <a:spAutoFit/>
          </a:bodyPr>
          <a:lstStyle/>
          <a:p>
            <a:pPr algn="ctr"/>
            <a:r>
              <a:rPr lang="en-US" dirty="0" smtClean="0"/>
              <a:t>Pablo Picasso, </a:t>
            </a:r>
            <a:r>
              <a:rPr lang="en-US" i="1" dirty="0" smtClean="0"/>
              <a:t>Les Demoiselles </a:t>
            </a:r>
            <a:r>
              <a:rPr lang="en-US" i="1" dirty="0" err="1" smtClean="0"/>
              <a:t>d’Avignon</a:t>
            </a:r>
            <a:r>
              <a:rPr lang="en-US" dirty="0" smtClean="0"/>
              <a:t>, 1906-07.</a:t>
            </a:r>
            <a:endParaRPr lang="en-US" dirty="0"/>
          </a:p>
        </p:txBody>
      </p:sp>
    </p:spTree>
    <p:extLst>
      <p:ext uri="{BB962C8B-B14F-4D97-AF65-F5344CB8AC3E}">
        <p14:creationId xmlns:p14="http://schemas.microsoft.com/office/powerpoint/2010/main" val="80492106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assoMain_new.jpg"/>
          <p:cNvPicPr>
            <a:picLocks noGrp="1" noChangeAspect="1"/>
          </p:cNvPicPr>
          <p:nvPr>
            <p:ph idx="1"/>
          </p:nvPr>
        </p:nvPicPr>
        <p:blipFill>
          <a:blip r:embed="rId2">
            <a:extLst>
              <a:ext uri="{28A0092B-C50C-407E-A947-70E740481C1C}">
                <a14:useLocalDpi xmlns:a14="http://schemas.microsoft.com/office/drawing/2010/main" val="0"/>
              </a:ext>
            </a:extLst>
          </a:blip>
          <a:srcRect l="-69626" r="-69626"/>
          <a:stretch>
            <a:fillRect/>
          </a:stretch>
        </p:blipFill>
        <p:spPr>
          <a:xfrm>
            <a:off x="-2171192" y="659504"/>
            <a:ext cx="9595812" cy="5277327"/>
          </a:xfrm>
        </p:spPr>
      </p:pic>
      <p:pic>
        <p:nvPicPr>
          <p:cNvPr id="5" name="Picture 4" descr="picasso_study_for_les_demoiselles_davignon.jpg"/>
          <p:cNvPicPr>
            <a:picLocks noChangeAspect="1"/>
          </p:cNvPicPr>
          <p:nvPr/>
        </p:nvPicPr>
        <p:blipFill rotWithShape="1">
          <a:blip r:embed="rId3">
            <a:extLst>
              <a:ext uri="{28A0092B-C50C-407E-A947-70E740481C1C}">
                <a14:useLocalDpi xmlns:a14="http://schemas.microsoft.com/office/drawing/2010/main" val="0"/>
              </a:ext>
            </a:extLst>
          </a:blip>
          <a:srcRect l="10496" t="7157" r="13076" b="15474"/>
          <a:stretch/>
        </p:blipFill>
        <p:spPr>
          <a:xfrm>
            <a:off x="4969321" y="1772188"/>
            <a:ext cx="3853513" cy="3086562"/>
          </a:xfrm>
          <a:prstGeom prst="rect">
            <a:avLst/>
          </a:prstGeom>
        </p:spPr>
      </p:pic>
    </p:spTree>
    <p:extLst>
      <p:ext uri="{BB962C8B-B14F-4D97-AF65-F5344CB8AC3E}">
        <p14:creationId xmlns:p14="http://schemas.microsoft.com/office/powerpoint/2010/main" val="34273371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uernica.jpg"/>
          <p:cNvPicPr>
            <a:picLocks noGrp="1" noChangeAspect="1"/>
          </p:cNvPicPr>
          <p:nvPr>
            <p:ph idx="1"/>
          </p:nvPr>
        </p:nvPicPr>
        <p:blipFill>
          <a:blip r:embed="rId3">
            <a:extLst>
              <a:ext uri="{28A0092B-C50C-407E-A947-70E740481C1C}">
                <a14:useLocalDpi xmlns:a14="http://schemas.microsoft.com/office/drawing/2010/main" val="0"/>
              </a:ext>
            </a:extLst>
          </a:blip>
          <a:srcRect t="-12993" b="-12993"/>
          <a:stretch>
            <a:fillRect/>
          </a:stretch>
        </p:blipFill>
        <p:spPr>
          <a:xfrm>
            <a:off x="457200" y="684569"/>
            <a:ext cx="8229600" cy="4525963"/>
          </a:xfrm>
        </p:spPr>
      </p:pic>
      <p:sp>
        <p:nvSpPr>
          <p:cNvPr id="6" name="TextBox 5"/>
          <p:cNvSpPr txBox="1"/>
          <p:nvPr/>
        </p:nvSpPr>
        <p:spPr>
          <a:xfrm>
            <a:off x="457200" y="4814445"/>
            <a:ext cx="8229600" cy="369332"/>
          </a:xfrm>
          <a:prstGeom prst="rect">
            <a:avLst/>
          </a:prstGeom>
          <a:noFill/>
        </p:spPr>
        <p:txBody>
          <a:bodyPr wrap="square" rtlCol="0">
            <a:spAutoFit/>
          </a:bodyPr>
          <a:lstStyle/>
          <a:p>
            <a:pPr algn="ctr"/>
            <a:r>
              <a:rPr lang="en-US" dirty="0" smtClean="0"/>
              <a:t>Pablo Picasso, </a:t>
            </a:r>
            <a:r>
              <a:rPr lang="en-US" i="1" dirty="0" smtClean="0"/>
              <a:t>Guernica</a:t>
            </a:r>
            <a:r>
              <a:rPr lang="en-US" dirty="0" smtClean="0"/>
              <a:t>, 1937.</a:t>
            </a:r>
            <a:endParaRPr lang="en-US" dirty="0"/>
          </a:p>
        </p:txBody>
      </p:sp>
    </p:spTree>
    <p:extLst>
      <p:ext uri="{BB962C8B-B14F-4D97-AF65-F5344CB8AC3E}">
        <p14:creationId xmlns:p14="http://schemas.microsoft.com/office/powerpoint/2010/main" val="243496057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_5_97DE23935.jpg"/>
          <p:cNvPicPr>
            <a:picLocks noGrp="1" noChangeAspect="1"/>
          </p:cNvPicPr>
          <p:nvPr>
            <p:ph idx="1"/>
          </p:nvPr>
        </p:nvPicPr>
        <p:blipFill>
          <a:blip r:embed="rId3">
            <a:extLst>
              <a:ext uri="{28A0092B-C50C-407E-A947-70E740481C1C}">
                <a14:useLocalDpi xmlns:a14="http://schemas.microsoft.com/office/drawing/2010/main" val="0"/>
              </a:ext>
            </a:extLst>
          </a:blip>
          <a:srcRect l="-10170" r="-10170"/>
          <a:stretch>
            <a:fillRect/>
          </a:stretch>
        </p:blipFill>
        <p:spPr>
          <a:xfrm>
            <a:off x="-517373" y="383974"/>
            <a:ext cx="10226249" cy="5624043"/>
          </a:xfrm>
        </p:spPr>
      </p:pic>
      <p:sp>
        <p:nvSpPr>
          <p:cNvPr id="5" name="TextBox 4"/>
          <p:cNvSpPr txBox="1"/>
          <p:nvPr/>
        </p:nvSpPr>
        <p:spPr>
          <a:xfrm>
            <a:off x="310091" y="6128818"/>
            <a:ext cx="8549659" cy="369332"/>
          </a:xfrm>
          <a:prstGeom prst="rect">
            <a:avLst/>
          </a:prstGeom>
          <a:noFill/>
        </p:spPr>
        <p:txBody>
          <a:bodyPr wrap="square" rtlCol="0">
            <a:spAutoFit/>
          </a:bodyPr>
          <a:lstStyle/>
          <a:p>
            <a:pPr algn="ctr"/>
            <a:r>
              <a:rPr lang="en-US" dirty="0" smtClean="0"/>
              <a:t>Pablo Picasso, </a:t>
            </a:r>
            <a:r>
              <a:rPr lang="en-US" i="1" dirty="0" smtClean="0"/>
              <a:t>Le </a:t>
            </a:r>
            <a:r>
              <a:rPr lang="en-US" i="1" dirty="0" err="1" smtClean="0"/>
              <a:t>Déjeuner</a:t>
            </a:r>
            <a:r>
              <a:rPr lang="en-US" i="1" dirty="0" smtClean="0"/>
              <a:t> </a:t>
            </a:r>
            <a:r>
              <a:rPr lang="en-US" i="1" dirty="0" err="1" smtClean="0"/>
              <a:t>sur</a:t>
            </a:r>
            <a:r>
              <a:rPr lang="en-US" i="1" dirty="0" smtClean="0"/>
              <a:t> </a:t>
            </a:r>
            <a:r>
              <a:rPr lang="en-US" i="1" dirty="0" err="1" smtClean="0"/>
              <a:t>l’herbe</a:t>
            </a:r>
            <a:r>
              <a:rPr lang="en-US" i="1" dirty="0" smtClean="0"/>
              <a:t>, after </a:t>
            </a:r>
            <a:r>
              <a:rPr lang="en-US" i="1" dirty="0" err="1" smtClean="0"/>
              <a:t>Manet</a:t>
            </a:r>
            <a:r>
              <a:rPr lang="en-US" dirty="0" smtClean="0"/>
              <a:t>, 1960.</a:t>
            </a:r>
            <a:endParaRPr lang="en-US" dirty="0"/>
          </a:p>
        </p:txBody>
      </p:sp>
    </p:spTree>
    <p:extLst>
      <p:ext uri="{BB962C8B-B14F-4D97-AF65-F5344CB8AC3E}">
        <p14:creationId xmlns:p14="http://schemas.microsoft.com/office/powerpoint/2010/main" val="65135119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Futurism</a:t>
            </a:r>
            <a:endParaRPr lang="en-US" dirty="0"/>
          </a:p>
        </p:txBody>
      </p:sp>
      <p:pic>
        <p:nvPicPr>
          <p:cNvPr id="4" name="Content Placeholder 3" descr="balla-street-light-1909.jpg"/>
          <p:cNvPicPr>
            <a:picLocks noGrp="1" noChangeAspect="1"/>
          </p:cNvPicPr>
          <p:nvPr>
            <p:ph idx="1"/>
          </p:nvPr>
        </p:nvPicPr>
        <p:blipFill>
          <a:blip r:embed="rId3">
            <a:extLst>
              <a:ext uri="{28A0092B-C50C-407E-A947-70E740481C1C}">
                <a14:useLocalDpi xmlns:a14="http://schemas.microsoft.com/office/drawing/2010/main" val="0"/>
              </a:ext>
            </a:extLst>
          </a:blip>
          <a:srcRect l="-87544" r="-87544"/>
          <a:stretch>
            <a:fillRect/>
          </a:stretch>
        </p:blipFill>
        <p:spPr>
          <a:xfrm>
            <a:off x="83069" y="1143000"/>
            <a:ext cx="9060931" cy="4983163"/>
          </a:xfrm>
        </p:spPr>
      </p:pic>
      <p:sp>
        <p:nvSpPr>
          <p:cNvPr id="5" name="TextBox 4"/>
          <p:cNvSpPr txBox="1"/>
          <p:nvPr/>
        </p:nvSpPr>
        <p:spPr>
          <a:xfrm>
            <a:off x="2968016" y="6126163"/>
            <a:ext cx="3307640" cy="646331"/>
          </a:xfrm>
          <a:prstGeom prst="rect">
            <a:avLst/>
          </a:prstGeom>
          <a:noFill/>
        </p:spPr>
        <p:txBody>
          <a:bodyPr wrap="square" rtlCol="0">
            <a:spAutoFit/>
          </a:bodyPr>
          <a:lstStyle/>
          <a:p>
            <a:pPr algn="ctr"/>
            <a:r>
              <a:rPr lang="en-US" dirty="0" err="1" smtClean="0"/>
              <a:t>Giacomo</a:t>
            </a:r>
            <a:r>
              <a:rPr lang="en-US" dirty="0" smtClean="0"/>
              <a:t> </a:t>
            </a:r>
            <a:r>
              <a:rPr lang="en-US" dirty="0" err="1" smtClean="0"/>
              <a:t>Balla</a:t>
            </a:r>
            <a:r>
              <a:rPr lang="en-US" dirty="0" smtClean="0"/>
              <a:t>, </a:t>
            </a:r>
            <a:r>
              <a:rPr lang="en-US" i="1" dirty="0" smtClean="0"/>
              <a:t>Street Light</a:t>
            </a:r>
            <a:r>
              <a:rPr lang="en-US" dirty="0" smtClean="0"/>
              <a:t>, 1909-11.</a:t>
            </a:r>
            <a:endParaRPr lang="en-US" dirty="0"/>
          </a:p>
        </p:txBody>
      </p:sp>
    </p:spTree>
    <p:extLst>
      <p:ext uri="{BB962C8B-B14F-4D97-AF65-F5344CB8AC3E}">
        <p14:creationId xmlns:p14="http://schemas.microsoft.com/office/powerpoint/2010/main" val="310661126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iacomo-balla-abstract-speed-sound-1914.jpg"/>
          <p:cNvPicPr>
            <a:picLocks noGrp="1" noChangeAspect="1"/>
          </p:cNvPicPr>
          <p:nvPr>
            <p:ph idx="1"/>
          </p:nvPr>
        </p:nvPicPr>
        <p:blipFill>
          <a:blip r:embed="rId2">
            <a:extLst>
              <a:ext uri="{28A0092B-C50C-407E-A947-70E740481C1C}">
                <a14:useLocalDpi xmlns:a14="http://schemas.microsoft.com/office/drawing/2010/main" val="0"/>
              </a:ext>
            </a:extLst>
          </a:blip>
          <a:srcRect l="-12676" r="-12676"/>
          <a:stretch>
            <a:fillRect/>
          </a:stretch>
        </p:blipFill>
        <p:spPr>
          <a:xfrm>
            <a:off x="-428774" y="723644"/>
            <a:ext cx="9823450" cy="5402519"/>
          </a:xfrm>
        </p:spPr>
      </p:pic>
      <p:sp>
        <p:nvSpPr>
          <p:cNvPr id="9" name="TextBox 8"/>
          <p:cNvSpPr txBox="1"/>
          <p:nvPr/>
        </p:nvSpPr>
        <p:spPr>
          <a:xfrm>
            <a:off x="561117" y="6246964"/>
            <a:ext cx="7811346" cy="369332"/>
          </a:xfrm>
          <a:prstGeom prst="rect">
            <a:avLst/>
          </a:prstGeom>
          <a:noFill/>
        </p:spPr>
        <p:txBody>
          <a:bodyPr wrap="square" rtlCol="0">
            <a:spAutoFit/>
          </a:bodyPr>
          <a:lstStyle/>
          <a:p>
            <a:pPr algn="ctr"/>
            <a:r>
              <a:rPr lang="en-US" dirty="0" err="1" smtClean="0"/>
              <a:t>Giacomo</a:t>
            </a:r>
            <a:r>
              <a:rPr lang="en-US" dirty="0" smtClean="0"/>
              <a:t> </a:t>
            </a:r>
            <a:r>
              <a:rPr lang="en-US" dirty="0" err="1" smtClean="0"/>
              <a:t>Balla</a:t>
            </a:r>
            <a:r>
              <a:rPr lang="en-US" dirty="0" smtClean="0"/>
              <a:t>, </a:t>
            </a:r>
            <a:r>
              <a:rPr lang="en-US" i="1" dirty="0" smtClean="0"/>
              <a:t>Abstract </a:t>
            </a:r>
            <a:r>
              <a:rPr lang="en-US" i="1" dirty="0" err="1" smtClean="0"/>
              <a:t>Speed+Sound</a:t>
            </a:r>
            <a:r>
              <a:rPr lang="en-US" dirty="0" smtClean="0"/>
              <a:t>, 1914.</a:t>
            </a:r>
            <a:endParaRPr lang="en-US" dirty="0"/>
          </a:p>
        </p:txBody>
      </p:sp>
    </p:spTree>
    <p:extLst>
      <p:ext uri="{BB962C8B-B14F-4D97-AF65-F5344CB8AC3E}">
        <p14:creationId xmlns:p14="http://schemas.microsoft.com/office/powerpoint/2010/main" val="28966954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Abstract Art</a:t>
            </a:r>
            <a:endParaRPr lang="en-US" dirty="0"/>
          </a:p>
        </p:txBody>
      </p:sp>
      <p:pic>
        <p:nvPicPr>
          <p:cNvPr id="4" name="Content Placeholder 3" descr="kandin1.gif"/>
          <p:cNvPicPr>
            <a:picLocks noGrp="1" noChangeAspect="1"/>
          </p:cNvPicPr>
          <p:nvPr>
            <p:ph idx="1"/>
          </p:nvPr>
        </p:nvPicPr>
        <p:blipFill>
          <a:blip r:embed="rId3">
            <a:extLst>
              <a:ext uri="{28A0092B-C50C-407E-A947-70E740481C1C}">
                <a14:useLocalDpi xmlns:a14="http://schemas.microsoft.com/office/drawing/2010/main" val="0"/>
              </a:ext>
            </a:extLst>
          </a:blip>
          <a:srcRect l="-21028" r="-21028"/>
          <a:stretch>
            <a:fillRect/>
          </a:stretch>
        </p:blipFill>
        <p:spPr>
          <a:xfrm>
            <a:off x="83069" y="1143000"/>
            <a:ext cx="9060931" cy="4983163"/>
          </a:xfrm>
        </p:spPr>
      </p:pic>
      <p:sp>
        <p:nvSpPr>
          <p:cNvPr id="5" name="TextBox 4"/>
          <p:cNvSpPr txBox="1"/>
          <p:nvPr/>
        </p:nvSpPr>
        <p:spPr>
          <a:xfrm>
            <a:off x="1402794" y="6126163"/>
            <a:ext cx="6423318" cy="369332"/>
          </a:xfrm>
          <a:prstGeom prst="rect">
            <a:avLst/>
          </a:prstGeom>
          <a:noFill/>
        </p:spPr>
        <p:txBody>
          <a:bodyPr wrap="square" rtlCol="0">
            <a:spAutoFit/>
          </a:bodyPr>
          <a:lstStyle/>
          <a:p>
            <a:pPr algn="ctr"/>
            <a:r>
              <a:rPr lang="en-US" dirty="0" err="1" smtClean="0"/>
              <a:t>Wassily</a:t>
            </a:r>
            <a:r>
              <a:rPr lang="en-US" dirty="0" smtClean="0"/>
              <a:t> Kandinsky, </a:t>
            </a:r>
            <a:r>
              <a:rPr lang="en-US" i="1" dirty="0" smtClean="0"/>
              <a:t>Der </a:t>
            </a:r>
            <a:r>
              <a:rPr lang="en-US" i="1" dirty="0" err="1" smtClean="0"/>
              <a:t>Blau</a:t>
            </a:r>
            <a:r>
              <a:rPr lang="en-US" i="1" dirty="0" smtClean="0"/>
              <a:t> Reiter (The Blue Rider), </a:t>
            </a:r>
            <a:r>
              <a:rPr lang="en-US" dirty="0" smtClean="0"/>
              <a:t>1909..</a:t>
            </a:r>
            <a:endParaRPr lang="en-US" dirty="0"/>
          </a:p>
        </p:txBody>
      </p:sp>
    </p:spTree>
    <p:extLst>
      <p:ext uri="{BB962C8B-B14F-4D97-AF65-F5344CB8AC3E}">
        <p14:creationId xmlns:p14="http://schemas.microsoft.com/office/powerpoint/2010/main" val="26015300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923585954_64b218e8d8.jpg"/>
          <p:cNvPicPr>
            <a:picLocks noGrp="1" noChangeAspect="1"/>
          </p:cNvPicPr>
          <p:nvPr>
            <p:ph idx="1"/>
          </p:nvPr>
        </p:nvPicPr>
        <p:blipFill>
          <a:blip r:embed="rId3">
            <a:extLst>
              <a:ext uri="{28A0092B-C50C-407E-A947-70E740481C1C}">
                <a14:useLocalDpi xmlns:a14="http://schemas.microsoft.com/office/drawing/2010/main" val="0"/>
              </a:ext>
            </a:extLst>
          </a:blip>
          <a:srcRect l="-71221" r="-71221"/>
          <a:stretch>
            <a:fillRect/>
          </a:stretch>
        </p:blipFill>
        <p:spPr>
          <a:xfrm>
            <a:off x="-665036" y="413512"/>
            <a:ext cx="10387367" cy="5712652"/>
          </a:xfrm>
        </p:spPr>
      </p:pic>
      <p:sp>
        <p:nvSpPr>
          <p:cNvPr id="5" name="TextBox 4"/>
          <p:cNvSpPr txBox="1"/>
          <p:nvPr/>
        </p:nvSpPr>
        <p:spPr>
          <a:xfrm>
            <a:off x="2377366" y="6126164"/>
            <a:ext cx="4282213" cy="369332"/>
          </a:xfrm>
          <a:prstGeom prst="rect">
            <a:avLst/>
          </a:prstGeom>
          <a:noFill/>
        </p:spPr>
        <p:txBody>
          <a:bodyPr wrap="square" rtlCol="0">
            <a:spAutoFit/>
          </a:bodyPr>
          <a:lstStyle/>
          <a:p>
            <a:pPr algn="ctr"/>
            <a:r>
              <a:rPr lang="en-US" dirty="0" err="1" smtClean="0"/>
              <a:t>Constanti</a:t>
            </a:r>
            <a:r>
              <a:rPr lang="en-US" dirty="0" smtClean="0"/>
              <a:t> Brancusi, </a:t>
            </a:r>
            <a:r>
              <a:rPr lang="en-US" i="1" dirty="0" smtClean="0"/>
              <a:t>Bird in Space, </a:t>
            </a:r>
            <a:r>
              <a:rPr lang="en-US" dirty="0" smtClean="0"/>
              <a:t>1940.</a:t>
            </a:r>
            <a:endParaRPr lang="en-US" dirty="0"/>
          </a:p>
        </p:txBody>
      </p:sp>
    </p:spTree>
    <p:extLst>
      <p:ext uri="{BB962C8B-B14F-4D97-AF65-F5344CB8AC3E}">
        <p14:creationId xmlns:p14="http://schemas.microsoft.com/office/powerpoint/2010/main" val="29354114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et-mondrian-composition-with-red-blue-yellow.jpg"/>
          <p:cNvPicPr>
            <a:picLocks noGrp="1" noChangeAspect="1"/>
          </p:cNvPicPr>
          <p:nvPr>
            <p:ph idx="1"/>
          </p:nvPr>
        </p:nvPicPr>
        <p:blipFill>
          <a:blip r:embed="rId3">
            <a:extLst>
              <a:ext uri="{28A0092B-C50C-407E-A947-70E740481C1C}">
                <a14:useLocalDpi xmlns:a14="http://schemas.microsoft.com/office/drawing/2010/main" val="0"/>
              </a:ext>
            </a:extLst>
          </a:blip>
          <a:srcRect l="-41492" r="-41492"/>
          <a:stretch>
            <a:fillRect/>
          </a:stretch>
        </p:blipFill>
        <p:spPr>
          <a:xfrm>
            <a:off x="-620736" y="531658"/>
            <a:ext cx="10172542" cy="5594506"/>
          </a:xfrm>
        </p:spPr>
      </p:pic>
      <p:sp>
        <p:nvSpPr>
          <p:cNvPr id="5" name="TextBox 4"/>
          <p:cNvSpPr txBox="1"/>
          <p:nvPr/>
        </p:nvSpPr>
        <p:spPr>
          <a:xfrm>
            <a:off x="1712885" y="6126164"/>
            <a:ext cx="5522577" cy="923330"/>
          </a:xfrm>
          <a:prstGeom prst="rect">
            <a:avLst/>
          </a:prstGeom>
          <a:noFill/>
        </p:spPr>
        <p:txBody>
          <a:bodyPr wrap="square" rtlCol="0">
            <a:spAutoFit/>
          </a:bodyPr>
          <a:lstStyle/>
          <a:p>
            <a:r>
              <a:rPr lang="en-US" dirty="0"/>
              <a:t>Piet Mondrian, </a:t>
            </a:r>
            <a:r>
              <a:rPr lang="en-US" i="1" dirty="0"/>
              <a:t>Composition with Red, Blue and Yellow</a:t>
            </a:r>
            <a:r>
              <a:rPr lang="en-US" dirty="0"/>
              <a:t>, 1930.</a:t>
            </a:r>
          </a:p>
          <a:p>
            <a:pPr algn="ctr"/>
            <a:endParaRPr lang="en-US" dirty="0"/>
          </a:p>
        </p:txBody>
      </p:sp>
    </p:spTree>
    <p:extLst>
      <p:ext uri="{BB962C8B-B14F-4D97-AF65-F5344CB8AC3E}">
        <p14:creationId xmlns:p14="http://schemas.microsoft.com/office/powerpoint/2010/main" val="23105228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26_mondrian_gray_tree_t.jpg"/>
          <p:cNvPicPr>
            <a:picLocks noGrp="1" noChangeAspect="1"/>
          </p:cNvPicPr>
          <p:nvPr>
            <p:ph idx="1"/>
          </p:nvPr>
        </p:nvPicPr>
        <p:blipFill>
          <a:blip r:embed="rId3">
            <a:extLst>
              <a:ext uri="{28A0092B-C50C-407E-A947-70E740481C1C}">
                <a14:useLocalDpi xmlns:a14="http://schemas.microsoft.com/office/drawing/2010/main" val="0"/>
              </a:ext>
            </a:extLst>
          </a:blip>
          <a:srcRect l="-16758" r="-16758"/>
          <a:stretch>
            <a:fillRect/>
          </a:stretch>
        </p:blipFill>
        <p:spPr>
          <a:xfrm>
            <a:off x="-443541" y="561194"/>
            <a:ext cx="10118836" cy="5564970"/>
          </a:xfrm>
        </p:spPr>
      </p:pic>
      <p:sp>
        <p:nvSpPr>
          <p:cNvPr id="5" name="TextBox 4"/>
          <p:cNvSpPr txBox="1"/>
          <p:nvPr/>
        </p:nvSpPr>
        <p:spPr>
          <a:xfrm>
            <a:off x="900741" y="6126164"/>
            <a:ext cx="7383125" cy="646331"/>
          </a:xfrm>
          <a:prstGeom prst="rect">
            <a:avLst/>
          </a:prstGeom>
          <a:noFill/>
        </p:spPr>
        <p:txBody>
          <a:bodyPr wrap="square" rtlCol="0">
            <a:spAutoFit/>
          </a:bodyPr>
          <a:lstStyle/>
          <a:p>
            <a:pPr algn="ctr"/>
            <a:r>
              <a:rPr lang="en-US" dirty="0"/>
              <a:t>Piet Mondrian. </a:t>
            </a:r>
            <a:r>
              <a:rPr lang="en-US" i="1" dirty="0"/>
              <a:t>Gray Tree</a:t>
            </a:r>
            <a:r>
              <a:rPr lang="en-US" dirty="0"/>
              <a:t>, 1912.</a:t>
            </a:r>
          </a:p>
          <a:p>
            <a:endParaRPr lang="en-US" dirty="0"/>
          </a:p>
        </p:txBody>
      </p:sp>
    </p:spTree>
    <p:extLst>
      <p:ext uri="{BB962C8B-B14F-4D97-AF65-F5344CB8AC3E}">
        <p14:creationId xmlns:p14="http://schemas.microsoft.com/office/powerpoint/2010/main" val="7636771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lacroix_sardanapalus_1828_950px.jpg"/>
          <p:cNvPicPr>
            <a:picLocks noGrp="1" noChangeAspect="1"/>
          </p:cNvPicPr>
          <p:nvPr>
            <p:ph idx="1"/>
          </p:nvPr>
        </p:nvPicPr>
        <p:blipFill>
          <a:blip r:embed="rId3">
            <a:extLst>
              <a:ext uri="{28A0092B-C50C-407E-A947-70E740481C1C}">
                <a14:useLocalDpi xmlns:a14="http://schemas.microsoft.com/office/drawing/2010/main" val="0"/>
              </a:ext>
            </a:extLst>
          </a:blip>
          <a:srcRect l="-21393" r="-21393"/>
          <a:stretch>
            <a:fillRect/>
          </a:stretch>
        </p:blipFill>
        <p:spPr>
          <a:xfrm>
            <a:off x="-441859" y="627834"/>
            <a:ext cx="9997664" cy="5498330"/>
          </a:xfrm>
        </p:spPr>
      </p:pic>
      <p:sp>
        <p:nvSpPr>
          <p:cNvPr id="5" name="TextBox 4"/>
          <p:cNvSpPr txBox="1"/>
          <p:nvPr/>
        </p:nvSpPr>
        <p:spPr>
          <a:xfrm>
            <a:off x="1041767" y="6126164"/>
            <a:ext cx="6949868" cy="366195"/>
          </a:xfrm>
          <a:prstGeom prst="rect">
            <a:avLst/>
          </a:prstGeom>
          <a:noFill/>
        </p:spPr>
        <p:txBody>
          <a:bodyPr wrap="square" rtlCol="0">
            <a:spAutoFit/>
          </a:bodyPr>
          <a:lstStyle/>
          <a:p>
            <a:pPr algn="ctr"/>
            <a:r>
              <a:rPr lang="en-US" dirty="0" err="1"/>
              <a:t>Eugène</a:t>
            </a:r>
            <a:r>
              <a:rPr lang="en-US" dirty="0"/>
              <a:t> </a:t>
            </a:r>
            <a:r>
              <a:rPr lang="en-US" dirty="0" smtClean="0"/>
              <a:t>Delacroix, </a:t>
            </a:r>
            <a:r>
              <a:rPr lang="en-US" i="1" dirty="0" smtClean="0"/>
              <a:t>Death of </a:t>
            </a:r>
            <a:r>
              <a:rPr lang="en-US" i="1" dirty="0" err="1" smtClean="0"/>
              <a:t>Sardanapalus</a:t>
            </a:r>
            <a:r>
              <a:rPr lang="en-US" i="1" dirty="0" smtClean="0"/>
              <a:t>, </a:t>
            </a:r>
            <a:r>
              <a:rPr lang="en-US" dirty="0" smtClean="0"/>
              <a:t>1827.</a:t>
            </a:r>
            <a:endParaRPr lang="en-US" i="1" dirty="0"/>
          </a:p>
        </p:txBody>
      </p:sp>
    </p:spTree>
    <p:extLst>
      <p:ext uri="{BB962C8B-B14F-4D97-AF65-F5344CB8AC3E}">
        <p14:creationId xmlns:p14="http://schemas.microsoft.com/office/powerpoint/2010/main" val="387139319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bleau 2 composition no 4 mondrian.jpg"/>
          <p:cNvPicPr>
            <a:picLocks noGrp="1" noChangeAspect="1"/>
          </p:cNvPicPr>
          <p:nvPr>
            <p:ph idx="1"/>
          </p:nvPr>
        </p:nvPicPr>
        <p:blipFill>
          <a:blip r:embed="rId3">
            <a:extLst>
              <a:ext uri="{28A0092B-C50C-407E-A947-70E740481C1C}">
                <a14:useLocalDpi xmlns:a14="http://schemas.microsoft.com/office/drawing/2010/main" val="0"/>
              </a:ext>
            </a:extLst>
          </a:blip>
          <a:srcRect l="-33123" r="-33123"/>
          <a:stretch>
            <a:fillRect/>
          </a:stretch>
        </p:blipFill>
        <p:spPr>
          <a:xfrm>
            <a:off x="-768399" y="398742"/>
            <a:ext cx="10414222" cy="5727421"/>
          </a:xfrm>
        </p:spPr>
      </p:pic>
      <p:sp>
        <p:nvSpPr>
          <p:cNvPr id="5" name="TextBox 4"/>
          <p:cNvSpPr txBox="1"/>
          <p:nvPr/>
        </p:nvSpPr>
        <p:spPr>
          <a:xfrm>
            <a:off x="1314196" y="6126163"/>
            <a:ext cx="6290422" cy="646331"/>
          </a:xfrm>
          <a:prstGeom prst="rect">
            <a:avLst/>
          </a:prstGeom>
          <a:noFill/>
        </p:spPr>
        <p:txBody>
          <a:bodyPr wrap="square" rtlCol="0">
            <a:spAutoFit/>
          </a:bodyPr>
          <a:lstStyle/>
          <a:p>
            <a:pPr algn="ctr"/>
            <a:r>
              <a:rPr lang="en-US" dirty="0"/>
              <a:t>Piet Mondrian, </a:t>
            </a:r>
            <a:r>
              <a:rPr lang="en-US" i="1" dirty="0"/>
              <a:t>Tableau No. 2 Composition No. 4</a:t>
            </a:r>
            <a:r>
              <a:rPr lang="en-US" dirty="0"/>
              <a:t>, 1913.</a:t>
            </a:r>
          </a:p>
          <a:p>
            <a:pPr algn="ctr"/>
            <a:endParaRPr lang="en-US" dirty="0"/>
          </a:p>
        </p:txBody>
      </p:sp>
    </p:spTree>
    <p:extLst>
      <p:ext uri="{BB962C8B-B14F-4D97-AF65-F5344CB8AC3E}">
        <p14:creationId xmlns:p14="http://schemas.microsoft.com/office/powerpoint/2010/main" val="62404887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38" y="23578"/>
            <a:ext cx="8229600" cy="1143000"/>
          </a:xfrm>
        </p:spPr>
        <p:txBody>
          <a:bodyPr/>
          <a:lstStyle/>
          <a:p>
            <a:r>
              <a:rPr lang="en-US" dirty="0" smtClean="0"/>
              <a:t>Dada</a:t>
            </a:r>
            <a:endParaRPr lang="en-US" dirty="0"/>
          </a:p>
        </p:txBody>
      </p:sp>
      <p:pic>
        <p:nvPicPr>
          <p:cNvPr id="4" name="Content Placeholder 3" descr="hugo-ball.jpg"/>
          <p:cNvPicPr>
            <a:picLocks noGrp="1" noChangeAspect="1"/>
          </p:cNvPicPr>
          <p:nvPr>
            <p:ph idx="1"/>
          </p:nvPr>
        </p:nvPicPr>
        <p:blipFill>
          <a:blip r:embed="rId3">
            <a:extLst>
              <a:ext uri="{28A0092B-C50C-407E-A947-70E740481C1C}">
                <a14:useLocalDpi xmlns:a14="http://schemas.microsoft.com/office/drawing/2010/main" val="0"/>
              </a:ext>
            </a:extLst>
          </a:blip>
          <a:srcRect l="-73958" r="-73958"/>
          <a:stretch>
            <a:fillRect/>
          </a:stretch>
        </p:blipFill>
        <p:spPr>
          <a:xfrm>
            <a:off x="-118685" y="1166578"/>
            <a:ext cx="9018059" cy="4959585"/>
          </a:xfrm>
        </p:spPr>
      </p:pic>
      <p:sp>
        <p:nvSpPr>
          <p:cNvPr id="6" name="TextBox 5"/>
          <p:cNvSpPr txBox="1"/>
          <p:nvPr/>
        </p:nvSpPr>
        <p:spPr>
          <a:xfrm>
            <a:off x="2569327" y="6126163"/>
            <a:ext cx="3602965" cy="369332"/>
          </a:xfrm>
          <a:prstGeom prst="rect">
            <a:avLst/>
          </a:prstGeom>
          <a:noFill/>
        </p:spPr>
        <p:txBody>
          <a:bodyPr wrap="square" rtlCol="0">
            <a:spAutoFit/>
          </a:bodyPr>
          <a:lstStyle/>
          <a:p>
            <a:pPr algn="ctr"/>
            <a:r>
              <a:rPr lang="en-US" dirty="0" smtClean="0"/>
              <a:t>Hugo Ball.</a:t>
            </a:r>
            <a:endParaRPr lang="en-US" dirty="0"/>
          </a:p>
        </p:txBody>
      </p:sp>
    </p:spTree>
    <p:extLst>
      <p:ext uri="{BB962C8B-B14F-4D97-AF65-F5344CB8AC3E}">
        <p14:creationId xmlns:p14="http://schemas.microsoft.com/office/powerpoint/2010/main" val="354895332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37px-Duchamp_Fountaine.jpg"/>
          <p:cNvPicPr>
            <a:picLocks noGrp="1" noChangeAspect="1"/>
          </p:cNvPicPr>
          <p:nvPr>
            <p:ph idx="1"/>
          </p:nvPr>
        </p:nvPicPr>
        <p:blipFill>
          <a:blip r:embed="rId3">
            <a:extLst>
              <a:ext uri="{28A0092B-C50C-407E-A947-70E740481C1C}">
                <a14:useLocalDpi xmlns:a14="http://schemas.microsoft.com/office/drawing/2010/main" val="0"/>
              </a:ext>
            </a:extLst>
          </a:blip>
          <a:srcRect l="-74619" r="-74619"/>
          <a:stretch>
            <a:fillRect/>
          </a:stretch>
        </p:blipFill>
        <p:spPr>
          <a:xfrm>
            <a:off x="-1979232" y="1098080"/>
            <a:ext cx="8229600" cy="4525963"/>
          </a:xfrm>
        </p:spPr>
      </p:pic>
      <p:pic>
        <p:nvPicPr>
          <p:cNvPr id="5" name="Picture 4" descr="Duchamp Ur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945" y="1524001"/>
            <a:ext cx="4899224" cy="3674418"/>
          </a:xfrm>
          <a:prstGeom prst="rect">
            <a:avLst/>
          </a:prstGeom>
        </p:spPr>
      </p:pic>
      <p:sp>
        <p:nvSpPr>
          <p:cNvPr id="6" name="TextBox 5"/>
          <p:cNvSpPr txBox="1"/>
          <p:nvPr/>
        </p:nvSpPr>
        <p:spPr>
          <a:xfrm>
            <a:off x="1565222" y="6084514"/>
            <a:ext cx="6260890" cy="369332"/>
          </a:xfrm>
          <a:prstGeom prst="rect">
            <a:avLst/>
          </a:prstGeom>
          <a:noFill/>
        </p:spPr>
        <p:txBody>
          <a:bodyPr wrap="square" rtlCol="0">
            <a:spAutoFit/>
          </a:bodyPr>
          <a:lstStyle/>
          <a:p>
            <a:pPr algn="ctr"/>
            <a:r>
              <a:rPr lang="en-US" dirty="0" smtClean="0"/>
              <a:t>Marcel Duchamp, </a:t>
            </a:r>
            <a:r>
              <a:rPr lang="en-US" i="1" dirty="0" smtClean="0"/>
              <a:t>Fountain, </a:t>
            </a:r>
            <a:r>
              <a:rPr lang="en-US" dirty="0" smtClean="0"/>
              <a:t>1917.</a:t>
            </a:r>
            <a:endParaRPr lang="en-US" dirty="0"/>
          </a:p>
        </p:txBody>
      </p:sp>
    </p:spTree>
    <p:extLst>
      <p:ext uri="{BB962C8B-B14F-4D97-AF65-F5344CB8AC3E}">
        <p14:creationId xmlns:p14="http://schemas.microsoft.com/office/powerpoint/2010/main" val="272549622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bjectdestroyed.jpg"/>
          <p:cNvPicPr>
            <a:picLocks noGrp="1" noChangeAspect="1"/>
          </p:cNvPicPr>
          <p:nvPr>
            <p:ph idx="1"/>
          </p:nvPr>
        </p:nvPicPr>
        <p:blipFill>
          <a:blip r:embed="rId3">
            <a:extLst>
              <a:ext uri="{28A0092B-C50C-407E-A947-70E740481C1C}">
                <a14:useLocalDpi xmlns:a14="http://schemas.microsoft.com/office/drawing/2010/main" val="0"/>
              </a:ext>
            </a:extLst>
          </a:blip>
          <a:srcRect l="-74542" r="-74542"/>
          <a:stretch>
            <a:fillRect/>
          </a:stretch>
        </p:blipFill>
        <p:spPr>
          <a:xfrm>
            <a:off x="-310645" y="605498"/>
            <a:ext cx="10038276" cy="5520665"/>
          </a:xfrm>
        </p:spPr>
      </p:pic>
      <p:sp>
        <p:nvSpPr>
          <p:cNvPr id="5" name="TextBox 4"/>
          <p:cNvSpPr txBox="1"/>
          <p:nvPr/>
        </p:nvSpPr>
        <p:spPr>
          <a:xfrm>
            <a:off x="2702224" y="6126163"/>
            <a:ext cx="4016420" cy="646331"/>
          </a:xfrm>
          <a:prstGeom prst="rect">
            <a:avLst/>
          </a:prstGeom>
          <a:noFill/>
        </p:spPr>
        <p:txBody>
          <a:bodyPr wrap="square" rtlCol="0">
            <a:spAutoFit/>
          </a:bodyPr>
          <a:lstStyle/>
          <a:p>
            <a:pPr algn="ctr"/>
            <a:r>
              <a:rPr lang="en-US" dirty="0" smtClean="0"/>
              <a:t>Man Ray, </a:t>
            </a:r>
            <a:r>
              <a:rPr lang="en-US" i="1" dirty="0" smtClean="0"/>
              <a:t>Metronome (Object to be Destroyed, </a:t>
            </a:r>
            <a:r>
              <a:rPr lang="en-US" dirty="0" smtClean="0"/>
              <a:t> 1957.</a:t>
            </a:r>
            <a:endParaRPr lang="en-US" dirty="0"/>
          </a:p>
        </p:txBody>
      </p:sp>
    </p:spTree>
    <p:extLst>
      <p:ext uri="{BB962C8B-B14F-4D97-AF65-F5344CB8AC3E}">
        <p14:creationId xmlns:p14="http://schemas.microsoft.com/office/powerpoint/2010/main" val="143364504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476px-Hoch-Cut_With_the_Kitchen_Knife.jpg"/>
          <p:cNvPicPr>
            <a:picLocks noChangeAspect="1"/>
          </p:cNvPicPr>
          <p:nvPr/>
        </p:nvPicPr>
        <p:blipFill>
          <a:blip r:embed="rId3">
            <a:extLst>
              <a:ext uri="{28A0092B-C50C-407E-A947-70E740481C1C}">
                <a14:useLocalDpi xmlns:a14="http://schemas.microsoft.com/office/drawing/2010/main" val="0"/>
              </a:ext>
            </a:extLst>
          </a:blip>
          <a:srcRect l="-55799" r="-55799"/>
          <a:stretch>
            <a:fillRect/>
          </a:stretch>
        </p:blipFill>
        <p:spPr>
          <a:xfrm>
            <a:off x="0" y="443048"/>
            <a:ext cx="9278428" cy="5518016"/>
          </a:xfrm>
          <a:prstGeom prst="rect">
            <a:avLst/>
          </a:prstGeom>
        </p:spPr>
      </p:pic>
      <p:sp>
        <p:nvSpPr>
          <p:cNvPr id="6" name="TextBox 5"/>
          <p:cNvSpPr txBox="1"/>
          <p:nvPr/>
        </p:nvSpPr>
        <p:spPr>
          <a:xfrm>
            <a:off x="584200" y="6017482"/>
            <a:ext cx="7835900" cy="646331"/>
          </a:xfrm>
          <a:prstGeom prst="rect">
            <a:avLst/>
          </a:prstGeom>
          <a:noFill/>
        </p:spPr>
        <p:txBody>
          <a:bodyPr wrap="square" rtlCol="0">
            <a:spAutoFit/>
          </a:bodyPr>
          <a:lstStyle/>
          <a:p>
            <a:pPr algn="ctr"/>
            <a:r>
              <a:rPr lang="en-US" dirty="0" smtClean="0"/>
              <a:t>Hannah </a:t>
            </a:r>
            <a:r>
              <a:rPr lang="en-US" dirty="0" err="1" smtClean="0"/>
              <a:t>Höch</a:t>
            </a:r>
            <a:r>
              <a:rPr lang="en-US" dirty="0" smtClean="0"/>
              <a:t>, </a:t>
            </a:r>
            <a:r>
              <a:rPr lang="en-US" i="1" dirty="0" smtClean="0"/>
              <a:t>Cut with the Dada Kitchen Knife through the last Weimar Beer-Belly Cultural Epoch in Germany</a:t>
            </a:r>
            <a:r>
              <a:rPr lang="en-US" dirty="0" smtClean="0"/>
              <a:t>, 1919. </a:t>
            </a:r>
            <a:endParaRPr lang="en-US" dirty="0"/>
          </a:p>
        </p:txBody>
      </p:sp>
    </p:spTree>
    <p:extLst>
      <p:ext uri="{BB962C8B-B14F-4D97-AF65-F5344CB8AC3E}">
        <p14:creationId xmlns:p14="http://schemas.microsoft.com/office/powerpoint/2010/main" val="211782020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602" y="0"/>
            <a:ext cx="8229600" cy="1143000"/>
          </a:xfrm>
        </p:spPr>
        <p:txBody>
          <a:bodyPr/>
          <a:lstStyle/>
          <a:p>
            <a:r>
              <a:rPr lang="en-US" dirty="0" err="1" smtClean="0"/>
              <a:t>Surrealisme</a:t>
            </a:r>
            <a:endParaRPr lang="en-US" dirty="0"/>
          </a:p>
        </p:txBody>
      </p:sp>
      <p:pic>
        <p:nvPicPr>
          <p:cNvPr id="4" name="Content Placeholder 3" descr="chirico9a.JPG"/>
          <p:cNvPicPr>
            <a:picLocks noGrp="1" noChangeAspect="1"/>
          </p:cNvPicPr>
          <p:nvPr>
            <p:ph idx="1"/>
          </p:nvPr>
        </p:nvPicPr>
        <p:blipFill>
          <a:blip r:embed="rId3">
            <a:extLst>
              <a:ext uri="{28A0092B-C50C-407E-A947-70E740481C1C}">
                <a14:useLocalDpi xmlns:a14="http://schemas.microsoft.com/office/drawing/2010/main" val="0"/>
              </a:ext>
            </a:extLst>
          </a:blip>
          <a:srcRect l="-62280" r="-62280"/>
          <a:stretch>
            <a:fillRect/>
          </a:stretch>
        </p:blipFill>
        <p:spPr>
          <a:xfrm>
            <a:off x="0" y="1240419"/>
            <a:ext cx="9071766" cy="4989122"/>
          </a:xfrm>
        </p:spPr>
      </p:pic>
      <p:sp>
        <p:nvSpPr>
          <p:cNvPr id="5" name="TextBox 4"/>
          <p:cNvSpPr txBox="1"/>
          <p:nvPr/>
        </p:nvSpPr>
        <p:spPr>
          <a:xfrm>
            <a:off x="1860546" y="6211669"/>
            <a:ext cx="5242019" cy="646331"/>
          </a:xfrm>
          <a:prstGeom prst="rect">
            <a:avLst/>
          </a:prstGeom>
          <a:noFill/>
        </p:spPr>
        <p:txBody>
          <a:bodyPr wrap="square" rtlCol="0">
            <a:spAutoFit/>
          </a:bodyPr>
          <a:lstStyle/>
          <a:p>
            <a:pPr algn="ctr"/>
            <a:r>
              <a:rPr lang="en-US" dirty="0" smtClean="0"/>
              <a:t>Giorgio de Chirico, </a:t>
            </a:r>
            <a:r>
              <a:rPr lang="en-US" i="1" dirty="0" smtClean="0"/>
              <a:t>Mystery and Melancholy of a Street, </a:t>
            </a:r>
            <a:r>
              <a:rPr lang="en-US" dirty="0" smtClean="0"/>
              <a:t>1914. </a:t>
            </a:r>
            <a:endParaRPr lang="en-US" dirty="0"/>
          </a:p>
        </p:txBody>
      </p:sp>
    </p:spTree>
    <p:extLst>
      <p:ext uri="{BB962C8B-B14F-4D97-AF65-F5344CB8AC3E}">
        <p14:creationId xmlns:p14="http://schemas.microsoft.com/office/powerpoint/2010/main" val="358407119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Chirico; The Disquieting Muses, 1916.jpg"/>
          <p:cNvPicPr>
            <a:picLocks noGrp="1" noChangeAspect="1"/>
          </p:cNvPicPr>
          <p:nvPr>
            <p:ph idx="1"/>
          </p:nvPr>
        </p:nvPicPr>
        <p:blipFill>
          <a:blip r:embed="rId2">
            <a:extLst>
              <a:ext uri="{28A0092B-C50C-407E-A947-70E740481C1C}">
                <a14:useLocalDpi xmlns:a14="http://schemas.microsoft.com/office/drawing/2010/main" val="0"/>
              </a:ext>
            </a:extLst>
          </a:blip>
          <a:srcRect l="-83699" r="-83699"/>
          <a:stretch>
            <a:fillRect/>
          </a:stretch>
        </p:blipFill>
        <p:spPr>
          <a:xfrm>
            <a:off x="-738867" y="295366"/>
            <a:ext cx="10602193" cy="5830798"/>
          </a:xfrm>
        </p:spPr>
      </p:pic>
      <p:pic>
        <p:nvPicPr>
          <p:cNvPr id="5" name="Content Placeholder 3" descr="deChirico; The Disquieting Muses, 1916.jpg"/>
          <p:cNvPicPr>
            <a:picLocks noChangeAspect="1"/>
          </p:cNvPicPr>
          <p:nvPr/>
        </p:nvPicPr>
        <p:blipFill>
          <a:blip r:embed="rId2">
            <a:extLst>
              <a:ext uri="{28A0092B-C50C-407E-A947-70E740481C1C}">
                <a14:useLocalDpi xmlns:a14="http://schemas.microsoft.com/office/drawing/2010/main" val="0"/>
              </a:ext>
            </a:extLst>
          </a:blip>
          <a:srcRect l="-59188" r="-59188"/>
          <a:stretch>
            <a:fillRect/>
          </a:stretch>
        </p:blipFill>
        <p:spPr>
          <a:xfrm>
            <a:off x="457200" y="584200"/>
            <a:ext cx="8229600" cy="5541963"/>
          </a:xfrm>
          <a:prstGeom prst="rect">
            <a:avLst/>
          </a:prstGeom>
        </p:spPr>
      </p:pic>
      <p:sp>
        <p:nvSpPr>
          <p:cNvPr id="6" name="TextBox 5"/>
          <p:cNvSpPr txBox="1"/>
          <p:nvPr/>
        </p:nvSpPr>
        <p:spPr>
          <a:xfrm>
            <a:off x="2286000" y="6126163"/>
            <a:ext cx="4749800" cy="376237"/>
          </a:xfrm>
          <a:prstGeom prst="rect">
            <a:avLst/>
          </a:prstGeom>
          <a:noFill/>
        </p:spPr>
        <p:txBody>
          <a:bodyPr wrap="square" rtlCol="0">
            <a:spAutoFit/>
          </a:bodyPr>
          <a:lstStyle/>
          <a:p>
            <a:r>
              <a:rPr lang="en-US" dirty="0" smtClean="0"/>
              <a:t>Giorgio de Chirico. </a:t>
            </a:r>
            <a:r>
              <a:rPr lang="en-US" i="1" dirty="0" smtClean="0"/>
              <a:t>The Disquieting Muses</a:t>
            </a:r>
            <a:r>
              <a:rPr lang="en-US" dirty="0" smtClean="0"/>
              <a:t>. 1925</a:t>
            </a:r>
            <a:endParaRPr lang="en-US" dirty="0"/>
          </a:p>
        </p:txBody>
      </p:sp>
      <p:cxnSp>
        <p:nvCxnSpPr>
          <p:cNvPr id="7" name="Straight Connector 6"/>
          <p:cNvCxnSpPr/>
          <p:nvPr/>
        </p:nvCxnSpPr>
        <p:spPr>
          <a:xfrm flipV="1">
            <a:off x="4114800" y="2298700"/>
            <a:ext cx="14859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600700" y="23241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114800" y="23241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114800" y="2705100"/>
            <a:ext cx="14859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93048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oan Miro - Harlequin s Carnival .JPG"/>
          <p:cNvPicPr>
            <a:picLocks noGrp="1" noChangeAspect="1"/>
          </p:cNvPicPr>
          <p:nvPr>
            <p:ph idx="1"/>
          </p:nvPr>
        </p:nvPicPr>
        <p:blipFill>
          <a:blip r:embed="rId3">
            <a:extLst>
              <a:ext uri="{28A0092B-C50C-407E-A947-70E740481C1C}">
                <a14:useLocalDpi xmlns:a14="http://schemas.microsoft.com/office/drawing/2010/main" val="0"/>
              </a:ext>
            </a:extLst>
          </a:blip>
          <a:srcRect l="-13735" r="-13735"/>
          <a:stretch>
            <a:fillRect/>
          </a:stretch>
        </p:blipFill>
        <p:spPr>
          <a:xfrm>
            <a:off x="-753633" y="324902"/>
            <a:ext cx="10548488" cy="5801262"/>
          </a:xfrm>
        </p:spPr>
      </p:pic>
      <p:sp>
        <p:nvSpPr>
          <p:cNvPr id="5" name="TextBox 4"/>
          <p:cNvSpPr txBox="1"/>
          <p:nvPr/>
        </p:nvSpPr>
        <p:spPr>
          <a:xfrm>
            <a:off x="383922" y="6126164"/>
            <a:ext cx="8283866" cy="369332"/>
          </a:xfrm>
          <a:prstGeom prst="rect">
            <a:avLst/>
          </a:prstGeom>
          <a:noFill/>
        </p:spPr>
        <p:txBody>
          <a:bodyPr wrap="square" rtlCol="0">
            <a:spAutoFit/>
          </a:bodyPr>
          <a:lstStyle/>
          <a:p>
            <a:pPr algn="ctr"/>
            <a:r>
              <a:rPr lang="en-US" dirty="0" smtClean="0"/>
              <a:t>Joan </a:t>
            </a:r>
            <a:r>
              <a:rPr lang="en-US" dirty="0" err="1" smtClean="0"/>
              <a:t>Miró</a:t>
            </a:r>
            <a:r>
              <a:rPr lang="en-US" dirty="0" smtClean="0"/>
              <a:t>, </a:t>
            </a:r>
            <a:r>
              <a:rPr lang="en-US" i="1" dirty="0" smtClean="0"/>
              <a:t>Harlequin’s Carnival, </a:t>
            </a:r>
            <a:r>
              <a:rPr lang="en-US" dirty="0" smtClean="0"/>
              <a:t>1924-25. </a:t>
            </a:r>
            <a:endParaRPr lang="en-US" dirty="0"/>
          </a:p>
        </p:txBody>
      </p:sp>
    </p:spTree>
    <p:extLst>
      <p:ext uri="{BB962C8B-B14F-4D97-AF65-F5344CB8AC3E}">
        <p14:creationId xmlns:p14="http://schemas.microsoft.com/office/powerpoint/2010/main" val="24062876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_persistence_of_memory_-_1931_salvador_dali.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576438" y="339670"/>
            <a:ext cx="10521635" cy="5786494"/>
          </a:xfrm>
        </p:spPr>
      </p:pic>
      <p:sp>
        <p:nvSpPr>
          <p:cNvPr id="5" name="TextBox 4"/>
          <p:cNvSpPr txBox="1"/>
          <p:nvPr/>
        </p:nvSpPr>
        <p:spPr>
          <a:xfrm>
            <a:off x="812144" y="6126164"/>
            <a:ext cx="7707982" cy="369332"/>
          </a:xfrm>
          <a:prstGeom prst="rect">
            <a:avLst/>
          </a:prstGeom>
          <a:noFill/>
        </p:spPr>
        <p:txBody>
          <a:bodyPr wrap="square" rtlCol="0">
            <a:spAutoFit/>
          </a:bodyPr>
          <a:lstStyle/>
          <a:p>
            <a:pPr algn="ctr"/>
            <a:r>
              <a:rPr lang="en-US" dirty="0" smtClean="0"/>
              <a:t>Salvador Dali, </a:t>
            </a:r>
            <a:r>
              <a:rPr lang="en-US" i="1" dirty="0" smtClean="0"/>
              <a:t>The Persistence of Memory, </a:t>
            </a:r>
            <a:r>
              <a:rPr lang="en-US" dirty="0" smtClean="0"/>
              <a:t>1931. </a:t>
            </a:r>
            <a:endParaRPr lang="en-US" dirty="0"/>
          </a:p>
        </p:txBody>
      </p:sp>
    </p:spTree>
    <p:extLst>
      <p:ext uri="{BB962C8B-B14F-4D97-AF65-F5344CB8AC3E}">
        <p14:creationId xmlns:p14="http://schemas.microsoft.com/office/powerpoint/2010/main" val="24381257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li soft construction.jpg"/>
          <p:cNvPicPr>
            <a:picLocks noGrp="1" noChangeAspect="1"/>
          </p:cNvPicPr>
          <p:nvPr>
            <p:ph idx="1"/>
          </p:nvPr>
        </p:nvPicPr>
        <p:blipFill>
          <a:blip r:embed="rId3">
            <a:extLst>
              <a:ext uri="{28A0092B-C50C-407E-A947-70E740481C1C}">
                <a14:useLocalDpi xmlns:a14="http://schemas.microsoft.com/office/drawing/2010/main" val="0"/>
              </a:ext>
            </a:extLst>
          </a:blip>
          <a:srcRect l="-39734" r="-39734"/>
          <a:stretch>
            <a:fillRect/>
          </a:stretch>
        </p:blipFill>
        <p:spPr>
          <a:xfrm>
            <a:off x="-724101" y="295365"/>
            <a:ext cx="10870727" cy="5978481"/>
          </a:xfrm>
        </p:spPr>
      </p:pic>
      <p:sp>
        <p:nvSpPr>
          <p:cNvPr id="5" name="TextBox 4"/>
          <p:cNvSpPr txBox="1"/>
          <p:nvPr/>
        </p:nvSpPr>
        <p:spPr>
          <a:xfrm>
            <a:off x="1624287" y="6273846"/>
            <a:ext cx="6113228" cy="646331"/>
          </a:xfrm>
          <a:prstGeom prst="rect">
            <a:avLst/>
          </a:prstGeom>
          <a:noFill/>
        </p:spPr>
        <p:txBody>
          <a:bodyPr wrap="square" rtlCol="0">
            <a:spAutoFit/>
          </a:bodyPr>
          <a:lstStyle/>
          <a:p>
            <a:pPr algn="ctr"/>
            <a:r>
              <a:rPr lang="en-US" dirty="0" smtClean="0"/>
              <a:t>Salvador Dali, </a:t>
            </a:r>
            <a:r>
              <a:rPr lang="en-US" i="1" dirty="0" smtClean="0"/>
              <a:t>Soft Construction with Boiled Beans: Premonition of Civil War</a:t>
            </a:r>
            <a:r>
              <a:rPr lang="en-US" dirty="0" smtClean="0"/>
              <a:t>, 1936.</a:t>
            </a:r>
            <a:endParaRPr lang="en-US" dirty="0"/>
          </a:p>
        </p:txBody>
      </p:sp>
    </p:spTree>
    <p:extLst>
      <p:ext uri="{BB962C8B-B14F-4D97-AF65-F5344CB8AC3E}">
        <p14:creationId xmlns:p14="http://schemas.microsoft.com/office/powerpoint/2010/main" val="17684692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ya.colossus.jpg"/>
          <p:cNvPicPr>
            <a:picLocks noGrp="1" noChangeAspect="1"/>
          </p:cNvPicPr>
          <p:nvPr>
            <p:ph idx="1"/>
          </p:nvPr>
        </p:nvPicPr>
        <p:blipFill>
          <a:blip r:embed="rId3">
            <a:extLst>
              <a:ext uri="{28A0092B-C50C-407E-A947-70E740481C1C}">
                <a14:useLocalDpi xmlns:a14="http://schemas.microsoft.com/office/drawing/2010/main" val="0"/>
              </a:ext>
            </a:extLst>
          </a:blip>
          <a:srcRect l="-49986" r="-49986"/>
          <a:stretch>
            <a:fillRect/>
          </a:stretch>
        </p:blipFill>
        <p:spPr>
          <a:xfrm>
            <a:off x="-1868936" y="585026"/>
            <a:ext cx="10075500" cy="5541137"/>
          </a:xfrm>
        </p:spPr>
      </p:pic>
      <p:sp>
        <p:nvSpPr>
          <p:cNvPr id="5" name="TextBox 4"/>
          <p:cNvSpPr txBox="1"/>
          <p:nvPr/>
        </p:nvSpPr>
        <p:spPr>
          <a:xfrm>
            <a:off x="656456" y="6126163"/>
            <a:ext cx="5051855" cy="369332"/>
          </a:xfrm>
          <a:prstGeom prst="rect">
            <a:avLst/>
          </a:prstGeom>
          <a:noFill/>
        </p:spPr>
        <p:txBody>
          <a:bodyPr wrap="square" rtlCol="0">
            <a:spAutoFit/>
          </a:bodyPr>
          <a:lstStyle/>
          <a:p>
            <a:pPr algn="ctr"/>
            <a:r>
              <a:rPr lang="en-US" dirty="0" smtClean="0"/>
              <a:t>Francisco de Goya, </a:t>
            </a:r>
            <a:r>
              <a:rPr lang="en-US" i="1" dirty="0" err="1" smtClean="0"/>
              <a:t>Collosus</a:t>
            </a:r>
            <a:r>
              <a:rPr lang="en-US" dirty="0" smtClean="0"/>
              <a:t>, 1808-12.</a:t>
            </a:r>
            <a:endParaRPr lang="en-US" dirty="0"/>
          </a:p>
        </p:txBody>
      </p:sp>
      <p:sp>
        <p:nvSpPr>
          <p:cNvPr id="6" name="TextBox 5"/>
          <p:cNvSpPr txBox="1"/>
          <p:nvPr/>
        </p:nvSpPr>
        <p:spPr>
          <a:xfrm>
            <a:off x="6022268" y="461055"/>
            <a:ext cx="2483115" cy="5873402"/>
          </a:xfrm>
          <a:prstGeom prst="rect">
            <a:avLst/>
          </a:prstGeom>
          <a:noFill/>
        </p:spPr>
        <p:txBody>
          <a:bodyPr wrap="square" rtlCol="0">
            <a:spAutoFit/>
          </a:bodyPr>
          <a:lstStyle/>
          <a:p>
            <a:pPr>
              <a:lnSpc>
                <a:spcPct val="150000"/>
              </a:lnSpc>
            </a:pPr>
            <a:r>
              <a:rPr lang="en-US" sz="2800" i="1" dirty="0" smtClean="0"/>
              <a:t>“A pale </a:t>
            </a:r>
            <a:r>
              <a:rPr lang="en-US" sz="2800" i="1" dirty="0" err="1" smtClean="0"/>
              <a:t>Collosus</a:t>
            </a:r>
            <a:r>
              <a:rPr lang="en-US" sz="2800" i="1" dirty="0" smtClean="0"/>
              <a:t> rises, caught by the fiery light of the setting sun; the Pyrenees are a humble plinth for his giant limbs”.</a:t>
            </a:r>
          </a:p>
        </p:txBody>
      </p:sp>
    </p:spTree>
    <p:extLst>
      <p:ext uri="{BB962C8B-B14F-4D97-AF65-F5344CB8AC3E}">
        <p14:creationId xmlns:p14="http://schemas.microsoft.com/office/powerpoint/2010/main" val="133769601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li-lobster-telephone.jpg"/>
          <p:cNvPicPr>
            <a:picLocks noGrp="1" noChangeAspect="1"/>
          </p:cNvPicPr>
          <p:nvPr>
            <p:ph idx="1"/>
          </p:nvPr>
        </p:nvPicPr>
        <p:blipFill>
          <a:blip r:embed="rId3">
            <a:extLst>
              <a:ext uri="{28A0092B-C50C-407E-A947-70E740481C1C}">
                <a14:useLocalDpi xmlns:a14="http://schemas.microsoft.com/office/drawing/2010/main" val="0"/>
              </a:ext>
            </a:extLst>
          </a:blip>
          <a:srcRect l="-9131" r="-9131"/>
          <a:stretch>
            <a:fillRect/>
          </a:stretch>
        </p:blipFill>
        <p:spPr>
          <a:xfrm>
            <a:off x="-192515" y="915632"/>
            <a:ext cx="9474358" cy="5210532"/>
          </a:xfrm>
        </p:spPr>
      </p:pic>
      <p:sp>
        <p:nvSpPr>
          <p:cNvPr id="5" name="TextBox 4"/>
          <p:cNvSpPr txBox="1"/>
          <p:nvPr/>
        </p:nvSpPr>
        <p:spPr>
          <a:xfrm>
            <a:off x="561117" y="6126164"/>
            <a:ext cx="7944243" cy="369332"/>
          </a:xfrm>
          <a:prstGeom prst="rect">
            <a:avLst/>
          </a:prstGeom>
          <a:noFill/>
        </p:spPr>
        <p:txBody>
          <a:bodyPr wrap="square" rtlCol="0">
            <a:spAutoFit/>
          </a:bodyPr>
          <a:lstStyle/>
          <a:p>
            <a:pPr algn="ctr"/>
            <a:r>
              <a:rPr lang="en-US" dirty="0" smtClean="0"/>
              <a:t>Salvador Dali, </a:t>
            </a:r>
            <a:r>
              <a:rPr lang="en-US" i="1" dirty="0" smtClean="0"/>
              <a:t>Lobster Telephone</a:t>
            </a:r>
            <a:r>
              <a:rPr lang="en-US" dirty="0" smtClean="0"/>
              <a:t>, 1936.</a:t>
            </a:r>
            <a:endParaRPr lang="en-US" dirty="0"/>
          </a:p>
        </p:txBody>
      </p:sp>
    </p:spTree>
    <p:extLst>
      <p:ext uri="{BB962C8B-B14F-4D97-AF65-F5344CB8AC3E}">
        <p14:creationId xmlns:p14="http://schemas.microsoft.com/office/powerpoint/2010/main" val="295685291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6.2553.102_ph_web.jpg"/>
          <p:cNvPicPr>
            <a:picLocks noGrp="1" noChangeAspect="1"/>
          </p:cNvPicPr>
          <p:nvPr>
            <p:ph idx="1"/>
          </p:nvPr>
        </p:nvPicPr>
        <p:blipFill>
          <a:blip r:embed="rId2">
            <a:extLst>
              <a:ext uri="{28A0092B-C50C-407E-A947-70E740481C1C}">
                <a14:useLocalDpi xmlns:a14="http://schemas.microsoft.com/office/drawing/2010/main" val="0"/>
              </a:ext>
            </a:extLst>
          </a:blip>
          <a:srcRect l="-86652" r="-86652"/>
          <a:stretch>
            <a:fillRect/>
          </a:stretch>
        </p:blipFill>
        <p:spPr>
          <a:xfrm>
            <a:off x="-797931" y="354438"/>
            <a:ext cx="10494780" cy="5771725"/>
          </a:xfrm>
        </p:spPr>
      </p:pic>
      <p:sp>
        <p:nvSpPr>
          <p:cNvPr id="5" name="TextBox 4"/>
          <p:cNvSpPr txBox="1"/>
          <p:nvPr/>
        </p:nvSpPr>
        <p:spPr>
          <a:xfrm>
            <a:off x="2480729" y="6126163"/>
            <a:ext cx="3839225" cy="646331"/>
          </a:xfrm>
          <a:prstGeom prst="rect">
            <a:avLst/>
          </a:prstGeom>
          <a:noFill/>
        </p:spPr>
        <p:txBody>
          <a:bodyPr wrap="square" rtlCol="0">
            <a:spAutoFit/>
          </a:bodyPr>
          <a:lstStyle/>
          <a:p>
            <a:pPr algn="ctr"/>
            <a:r>
              <a:rPr lang="en-US" dirty="0" smtClean="0"/>
              <a:t>René Magritte</a:t>
            </a:r>
            <a:r>
              <a:rPr lang="en-US" i="1" dirty="0" smtClean="0"/>
              <a:t>, The Empire of Lights, </a:t>
            </a:r>
            <a:r>
              <a:rPr lang="en-US" dirty="0" smtClean="0"/>
              <a:t>1953-54. </a:t>
            </a:r>
            <a:endParaRPr lang="en-US" dirty="0"/>
          </a:p>
        </p:txBody>
      </p:sp>
    </p:spTree>
    <p:extLst>
      <p:ext uri="{BB962C8B-B14F-4D97-AF65-F5344CB8AC3E}">
        <p14:creationId xmlns:p14="http://schemas.microsoft.com/office/powerpoint/2010/main" val="253642901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ne_magritte-la_trahison_des_images-1300px.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56" t="2822" r="2136" b="2552"/>
          <a:stretch/>
        </p:blipFill>
        <p:spPr>
          <a:xfrm>
            <a:off x="738312" y="649802"/>
            <a:ext cx="7700347" cy="5242725"/>
          </a:xfrm>
        </p:spPr>
      </p:pic>
      <p:sp>
        <p:nvSpPr>
          <p:cNvPr id="5" name="TextBox 4"/>
          <p:cNvSpPr txBox="1"/>
          <p:nvPr/>
        </p:nvSpPr>
        <p:spPr>
          <a:xfrm>
            <a:off x="738312" y="5892527"/>
            <a:ext cx="7700347" cy="369332"/>
          </a:xfrm>
          <a:prstGeom prst="rect">
            <a:avLst/>
          </a:prstGeom>
          <a:noFill/>
        </p:spPr>
        <p:txBody>
          <a:bodyPr wrap="square" rtlCol="0">
            <a:spAutoFit/>
          </a:bodyPr>
          <a:lstStyle/>
          <a:p>
            <a:pPr algn="ctr"/>
            <a:r>
              <a:rPr lang="en-US" dirty="0" smtClean="0"/>
              <a:t>René Magritte, </a:t>
            </a:r>
            <a:r>
              <a:rPr lang="en-US" i="1" dirty="0" smtClean="0"/>
              <a:t>This is not a Pipe</a:t>
            </a:r>
            <a:r>
              <a:rPr lang="en-US" dirty="0" smtClean="0"/>
              <a:t>, 1928-29. </a:t>
            </a:r>
            <a:endParaRPr lang="en-US" dirty="0"/>
          </a:p>
        </p:txBody>
      </p:sp>
    </p:spTree>
    <p:extLst>
      <p:ext uri="{BB962C8B-B14F-4D97-AF65-F5344CB8AC3E}">
        <p14:creationId xmlns:p14="http://schemas.microsoft.com/office/powerpoint/2010/main" val="29285817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 Expressionism</a:t>
            </a:r>
            <a:endParaRPr lang="en-US" dirty="0"/>
          </a:p>
        </p:txBody>
      </p:sp>
      <p:pic>
        <p:nvPicPr>
          <p:cNvPr id="4" name="Content Placeholder 3" descr="pollock_rhythm.jpg"/>
          <p:cNvPicPr>
            <a:picLocks noGrp="1" noChangeAspect="1"/>
          </p:cNvPicPr>
          <p:nvPr>
            <p:ph idx="1"/>
          </p:nvPr>
        </p:nvPicPr>
        <p:blipFill>
          <a:blip r:embed="rId3">
            <a:extLst>
              <a:ext uri="{28A0092B-C50C-407E-A947-70E740481C1C}">
                <a14:useLocalDpi xmlns:a14="http://schemas.microsoft.com/office/drawing/2010/main" val="0"/>
              </a:ext>
            </a:extLst>
          </a:blip>
          <a:srcRect t="-6126" b="-6126"/>
          <a:stretch>
            <a:fillRect/>
          </a:stretch>
        </p:blipFill>
        <p:spPr/>
      </p:pic>
      <p:sp>
        <p:nvSpPr>
          <p:cNvPr id="5" name="TextBox 4"/>
          <p:cNvSpPr txBox="1"/>
          <p:nvPr/>
        </p:nvSpPr>
        <p:spPr>
          <a:xfrm>
            <a:off x="457200" y="5922063"/>
            <a:ext cx="8229600" cy="369332"/>
          </a:xfrm>
          <a:prstGeom prst="rect">
            <a:avLst/>
          </a:prstGeom>
          <a:noFill/>
        </p:spPr>
        <p:txBody>
          <a:bodyPr wrap="square" rtlCol="0">
            <a:spAutoFit/>
          </a:bodyPr>
          <a:lstStyle/>
          <a:p>
            <a:pPr algn="ctr"/>
            <a:r>
              <a:rPr lang="en-US" dirty="0" smtClean="0"/>
              <a:t>Jackson Pollock, </a:t>
            </a:r>
            <a:r>
              <a:rPr lang="en-US" i="1" dirty="0" smtClean="0"/>
              <a:t>Autumn Rhythm (Number 30), </a:t>
            </a:r>
            <a:r>
              <a:rPr lang="en-US" dirty="0" smtClean="0"/>
              <a:t>1950.</a:t>
            </a:r>
            <a:endParaRPr lang="en-US" dirty="0"/>
          </a:p>
        </p:txBody>
      </p:sp>
    </p:spTree>
    <p:extLst>
      <p:ext uri="{BB962C8B-B14F-4D97-AF65-F5344CB8AC3E}">
        <p14:creationId xmlns:p14="http://schemas.microsoft.com/office/powerpoint/2010/main" val="323733105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326815345_d701bd1217_z.jpeg"/>
          <p:cNvPicPr>
            <a:picLocks noGrp="1" noChangeAspect="1"/>
          </p:cNvPicPr>
          <p:nvPr>
            <p:ph idx="1"/>
          </p:nvPr>
        </p:nvPicPr>
        <p:blipFill>
          <a:blip r:embed="rId2">
            <a:extLst>
              <a:ext uri="{28A0092B-C50C-407E-A947-70E740481C1C}">
                <a14:useLocalDpi xmlns:a14="http://schemas.microsoft.com/office/drawing/2010/main" val="0"/>
              </a:ext>
            </a:extLst>
          </a:blip>
          <a:srcRect l="-14635" r="-14635"/>
          <a:stretch>
            <a:fillRect/>
          </a:stretch>
        </p:blipFill>
        <p:spPr>
          <a:xfrm>
            <a:off x="-458308" y="561194"/>
            <a:ext cx="10118836" cy="5564970"/>
          </a:xfrm>
        </p:spPr>
      </p:pic>
    </p:spTree>
    <p:extLst>
      <p:ext uri="{BB962C8B-B14F-4D97-AF65-F5344CB8AC3E}">
        <p14:creationId xmlns:p14="http://schemas.microsoft.com/office/powerpoint/2010/main" val="77598340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llock.jpg"/>
          <p:cNvPicPr>
            <a:picLocks noGrp="1" noChangeAspect="1"/>
          </p:cNvPicPr>
          <p:nvPr>
            <p:ph idx="1"/>
          </p:nvPr>
        </p:nvPicPr>
        <p:blipFill>
          <a:blip r:embed="rId2">
            <a:extLst>
              <a:ext uri="{28A0092B-C50C-407E-A947-70E740481C1C}">
                <a14:useLocalDpi xmlns:a14="http://schemas.microsoft.com/office/drawing/2010/main" val="0"/>
              </a:ext>
            </a:extLst>
          </a:blip>
          <a:srcRect l="-40552" r="-40552"/>
          <a:stretch>
            <a:fillRect/>
          </a:stretch>
        </p:blipFill>
        <p:spPr>
          <a:xfrm>
            <a:off x="-354945" y="664572"/>
            <a:ext cx="9930863" cy="5461592"/>
          </a:xfrm>
        </p:spPr>
      </p:pic>
    </p:spTree>
    <p:extLst>
      <p:ext uri="{BB962C8B-B14F-4D97-AF65-F5344CB8AC3E}">
        <p14:creationId xmlns:p14="http://schemas.microsoft.com/office/powerpoint/2010/main" val="39483781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llock_no5.jpg"/>
          <p:cNvPicPr>
            <a:picLocks noGrp="1" noChangeAspect="1"/>
          </p:cNvPicPr>
          <p:nvPr>
            <p:ph idx="1"/>
          </p:nvPr>
        </p:nvPicPr>
        <p:blipFill>
          <a:blip r:embed="rId3">
            <a:extLst>
              <a:ext uri="{28A0092B-C50C-407E-A947-70E740481C1C}">
                <a14:useLocalDpi xmlns:a14="http://schemas.microsoft.com/office/drawing/2010/main" val="0"/>
              </a:ext>
            </a:extLst>
          </a:blip>
          <a:srcRect l="-135070" r="-135070"/>
          <a:stretch>
            <a:fillRect/>
          </a:stretch>
        </p:blipFill>
        <p:spPr>
          <a:xfrm>
            <a:off x="-561671" y="428280"/>
            <a:ext cx="10548488" cy="5801262"/>
          </a:xfrm>
        </p:spPr>
      </p:pic>
      <p:sp>
        <p:nvSpPr>
          <p:cNvPr id="5" name="TextBox 4"/>
          <p:cNvSpPr txBox="1"/>
          <p:nvPr/>
        </p:nvSpPr>
        <p:spPr>
          <a:xfrm>
            <a:off x="3174744" y="6229542"/>
            <a:ext cx="2968016" cy="369332"/>
          </a:xfrm>
          <a:prstGeom prst="rect">
            <a:avLst/>
          </a:prstGeom>
          <a:noFill/>
        </p:spPr>
        <p:txBody>
          <a:bodyPr wrap="square" rtlCol="0">
            <a:spAutoFit/>
          </a:bodyPr>
          <a:lstStyle/>
          <a:p>
            <a:r>
              <a:rPr lang="en-US" dirty="0" smtClean="0"/>
              <a:t>Jackson Pollock, </a:t>
            </a:r>
            <a:r>
              <a:rPr lang="en-US" i="1" dirty="0" smtClean="0"/>
              <a:t>No. 5, </a:t>
            </a:r>
            <a:r>
              <a:rPr lang="en-US" dirty="0" smtClean="0"/>
              <a:t>1948.</a:t>
            </a:r>
            <a:endParaRPr lang="en-US" dirty="0"/>
          </a:p>
        </p:txBody>
      </p:sp>
    </p:spTree>
    <p:extLst>
      <p:ext uri="{BB962C8B-B14F-4D97-AF65-F5344CB8AC3E}">
        <p14:creationId xmlns:p14="http://schemas.microsoft.com/office/powerpoint/2010/main" val="32448960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050_rothko_rotp.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96" r="1501"/>
          <a:stretch/>
        </p:blipFill>
        <p:spPr>
          <a:xfrm>
            <a:off x="2318301" y="472584"/>
            <a:ext cx="4474174" cy="5653579"/>
          </a:xfrm>
        </p:spPr>
      </p:pic>
      <p:sp>
        <p:nvSpPr>
          <p:cNvPr id="5" name="TextBox 4"/>
          <p:cNvSpPr txBox="1"/>
          <p:nvPr/>
        </p:nvSpPr>
        <p:spPr>
          <a:xfrm>
            <a:off x="2318301" y="6126163"/>
            <a:ext cx="4474174" cy="646331"/>
          </a:xfrm>
          <a:prstGeom prst="rect">
            <a:avLst/>
          </a:prstGeom>
          <a:noFill/>
        </p:spPr>
        <p:txBody>
          <a:bodyPr wrap="square" rtlCol="0">
            <a:spAutoFit/>
          </a:bodyPr>
          <a:lstStyle/>
          <a:p>
            <a:pPr algn="ctr"/>
            <a:r>
              <a:rPr lang="en-US" dirty="0" smtClean="0"/>
              <a:t>Mark Rothko, </a:t>
            </a:r>
            <a:r>
              <a:rPr lang="en-US" i="1" dirty="0" smtClean="0"/>
              <a:t>Red, Orange, Tan and Purple</a:t>
            </a:r>
            <a:r>
              <a:rPr lang="en-US" dirty="0" smtClean="0"/>
              <a:t>, 1954.</a:t>
            </a:r>
            <a:endParaRPr lang="en-US" dirty="0"/>
          </a:p>
        </p:txBody>
      </p:sp>
    </p:spTree>
    <p:extLst>
      <p:ext uri="{BB962C8B-B14F-4D97-AF65-F5344CB8AC3E}">
        <p14:creationId xmlns:p14="http://schemas.microsoft.com/office/powerpoint/2010/main" val="163126874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thkoFourDarksRed.jpg"/>
          <p:cNvPicPr>
            <a:picLocks noGrp="1" noChangeAspect="1"/>
          </p:cNvPicPr>
          <p:nvPr>
            <p:ph idx="1"/>
          </p:nvPr>
        </p:nvPicPr>
        <p:blipFill>
          <a:blip r:embed="rId2">
            <a:extLst>
              <a:ext uri="{28A0092B-C50C-407E-A947-70E740481C1C}">
                <a14:useLocalDpi xmlns:a14="http://schemas.microsoft.com/office/drawing/2010/main" val="0"/>
              </a:ext>
            </a:extLst>
          </a:blip>
          <a:srcRect l="-29818" r="-29818"/>
          <a:stretch>
            <a:fillRect/>
          </a:stretch>
        </p:blipFill>
        <p:spPr>
          <a:xfrm>
            <a:off x="-768400" y="457816"/>
            <a:ext cx="10306809" cy="5668348"/>
          </a:xfrm>
        </p:spPr>
      </p:pic>
      <p:sp>
        <p:nvSpPr>
          <p:cNvPr id="5" name="TextBox 4"/>
          <p:cNvSpPr txBox="1"/>
          <p:nvPr/>
        </p:nvSpPr>
        <p:spPr>
          <a:xfrm>
            <a:off x="1151767" y="6126164"/>
            <a:ext cx="6467618" cy="369332"/>
          </a:xfrm>
          <a:prstGeom prst="rect">
            <a:avLst/>
          </a:prstGeom>
          <a:noFill/>
        </p:spPr>
        <p:txBody>
          <a:bodyPr wrap="square" rtlCol="0">
            <a:spAutoFit/>
          </a:bodyPr>
          <a:lstStyle/>
          <a:p>
            <a:pPr algn="ctr"/>
            <a:r>
              <a:rPr lang="en-US" dirty="0" smtClean="0"/>
              <a:t>Mark Rothko, </a:t>
            </a:r>
            <a:r>
              <a:rPr lang="en-US" i="1" dirty="0" smtClean="0"/>
              <a:t>Four Darks and a Red</a:t>
            </a:r>
            <a:r>
              <a:rPr lang="en-US" dirty="0" smtClean="0"/>
              <a:t>, 1958.</a:t>
            </a:r>
            <a:endParaRPr lang="en-US" dirty="0"/>
          </a:p>
        </p:txBody>
      </p:sp>
    </p:spTree>
    <p:extLst>
      <p:ext uri="{BB962C8B-B14F-4D97-AF65-F5344CB8AC3E}">
        <p14:creationId xmlns:p14="http://schemas.microsoft.com/office/powerpoint/2010/main" val="263047797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27"/>
            <a:ext cx="8229600" cy="1143000"/>
          </a:xfrm>
        </p:spPr>
        <p:txBody>
          <a:bodyPr/>
          <a:lstStyle/>
          <a:p>
            <a:r>
              <a:rPr lang="en-US" dirty="0" smtClean="0"/>
              <a:t>Minimal Art</a:t>
            </a:r>
            <a:endParaRPr lang="en-US" dirty="0"/>
          </a:p>
        </p:txBody>
      </p:sp>
      <p:pic>
        <p:nvPicPr>
          <p:cNvPr id="7" name="Content Placeholder 6" descr="12625w_carlandre_equivalentviii.jpg"/>
          <p:cNvPicPr>
            <a:picLocks noGrp="1" noChangeAspect="1"/>
          </p:cNvPicPr>
          <p:nvPr>
            <p:ph idx="1"/>
          </p:nvPr>
        </p:nvPicPr>
        <p:blipFill>
          <a:blip r:embed="rId3">
            <a:extLst>
              <a:ext uri="{28A0092B-C50C-407E-A947-70E740481C1C}">
                <a14:useLocalDpi xmlns:a14="http://schemas.microsoft.com/office/drawing/2010/main" val="0"/>
              </a:ext>
            </a:extLst>
          </a:blip>
          <a:srcRect l="-54839" r="-54839"/>
          <a:stretch>
            <a:fillRect/>
          </a:stretch>
        </p:blipFill>
        <p:spPr>
          <a:xfrm>
            <a:off x="45381" y="1122274"/>
            <a:ext cx="9098619" cy="5003890"/>
          </a:xfrm>
        </p:spPr>
      </p:pic>
      <p:sp>
        <p:nvSpPr>
          <p:cNvPr id="8" name="TextBox 7"/>
          <p:cNvSpPr txBox="1"/>
          <p:nvPr/>
        </p:nvSpPr>
        <p:spPr>
          <a:xfrm>
            <a:off x="2214937" y="6126164"/>
            <a:ext cx="4858097" cy="369332"/>
          </a:xfrm>
          <a:prstGeom prst="rect">
            <a:avLst/>
          </a:prstGeom>
          <a:noFill/>
        </p:spPr>
        <p:txBody>
          <a:bodyPr wrap="square" rtlCol="0">
            <a:spAutoFit/>
          </a:bodyPr>
          <a:lstStyle/>
          <a:p>
            <a:pPr algn="ctr"/>
            <a:r>
              <a:rPr lang="en-US" dirty="0" smtClean="0"/>
              <a:t>Carl Andre, </a:t>
            </a:r>
            <a:r>
              <a:rPr lang="en-US" i="1" dirty="0" smtClean="0"/>
              <a:t>Equivalent VIII, </a:t>
            </a:r>
            <a:r>
              <a:rPr lang="en-US" dirty="0" smtClean="0"/>
              <a:t>1966.</a:t>
            </a:r>
            <a:endParaRPr lang="en-US" dirty="0"/>
          </a:p>
        </p:txBody>
      </p:sp>
    </p:spTree>
    <p:extLst>
      <p:ext uri="{BB962C8B-B14F-4D97-AF65-F5344CB8AC3E}">
        <p14:creationId xmlns:p14="http://schemas.microsoft.com/office/powerpoint/2010/main" val="15587619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57px-Francisco_de_Goya,_Saturno_devorando_a_su_hijo_(1819-1823).jpg"/>
          <p:cNvPicPr>
            <a:picLocks noGrp="1" noChangeAspect="1"/>
          </p:cNvPicPr>
          <p:nvPr>
            <p:ph idx="1"/>
          </p:nvPr>
        </p:nvPicPr>
        <p:blipFill>
          <a:blip r:embed="rId3">
            <a:extLst>
              <a:ext uri="{28A0092B-C50C-407E-A947-70E740481C1C}">
                <a14:useLocalDpi xmlns:a14="http://schemas.microsoft.com/office/drawing/2010/main" val="0"/>
              </a:ext>
            </a:extLst>
          </a:blip>
          <a:srcRect l="-116978" r="-116978"/>
          <a:stretch>
            <a:fillRect/>
          </a:stretch>
        </p:blipFill>
        <p:spPr>
          <a:xfrm>
            <a:off x="-513214" y="542220"/>
            <a:ext cx="10153337" cy="5583944"/>
          </a:xfrm>
        </p:spPr>
      </p:pic>
      <p:sp>
        <p:nvSpPr>
          <p:cNvPr id="5" name="TextBox 4"/>
          <p:cNvSpPr txBox="1"/>
          <p:nvPr/>
        </p:nvSpPr>
        <p:spPr>
          <a:xfrm>
            <a:off x="2497386" y="6126164"/>
            <a:ext cx="4167067" cy="646331"/>
          </a:xfrm>
          <a:prstGeom prst="rect">
            <a:avLst/>
          </a:prstGeom>
          <a:noFill/>
        </p:spPr>
        <p:txBody>
          <a:bodyPr wrap="square" rtlCol="0">
            <a:spAutoFit/>
          </a:bodyPr>
          <a:lstStyle/>
          <a:p>
            <a:r>
              <a:rPr lang="en-US" dirty="0" smtClean="0"/>
              <a:t>Francisco de Goya, </a:t>
            </a:r>
            <a:r>
              <a:rPr lang="en-US" i="1" dirty="0" smtClean="0"/>
              <a:t>Saturn Devouring one of His Children, </a:t>
            </a:r>
            <a:r>
              <a:rPr lang="en-US" dirty="0" smtClean="0"/>
              <a:t>1821-23.</a:t>
            </a:r>
            <a:endParaRPr lang="en-US" dirty="0"/>
          </a:p>
        </p:txBody>
      </p:sp>
    </p:spTree>
    <p:extLst>
      <p:ext uri="{BB962C8B-B14F-4D97-AF65-F5344CB8AC3E}">
        <p14:creationId xmlns:p14="http://schemas.microsoft.com/office/powerpoint/2010/main" val="69201838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donald_judd.jpg"/>
          <p:cNvPicPr>
            <a:picLocks noGrp="1" noChangeAspect="1"/>
          </p:cNvPicPr>
          <p:nvPr>
            <p:ph idx="1"/>
          </p:nvPr>
        </p:nvPicPr>
        <p:blipFill>
          <a:blip r:embed="rId2">
            <a:extLst>
              <a:ext uri="{28A0092B-C50C-407E-A947-70E740481C1C}">
                <a14:useLocalDpi xmlns:a14="http://schemas.microsoft.com/office/drawing/2010/main" val="0"/>
              </a:ext>
            </a:extLst>
          </a:blip>
          <a:srcRect l="-96841" r="-96841"/>
          <a:stretch>
            <a:fillRect/>
          </a:stretch>
        </p:blipFill>
        <p:spPr>
          <a:xfrm>
            <a:off x="-783166" y="265828"/>
            <a:ext cx="10655901" cy="5860335"/>
          </a:xfrm>
        </p:spPr>
      </p:pic>
      <p:sp>
        <p:nvSpPr>
          <p:cNvPr id="9" name="TextBox 8"/>
          <p:cNvSpPr txBox="1"/>
          <p:nvPr/>
        </p:nvSpPr>
        <p:spPr>
          <a:xfrm>
            <a:off x="3071380" y="6126163"/>
            <a:ext cx="3263341" cy="369332"/>
          </a:xfrm>
          <a:prstGeom prst="rect">
            <a:avLst/>
          </a:prstGeom>
          <a:noFill/>
        </p:spPr>
        <p:txBody>
          <a:bodyPr wrap="square" rtlCol="0">
            <a:spAutoFit/>
          </a:bodyPr>
          <a:lstStyle/>
          <a:p>
            <a:r>
              <a:rPr lang="en-US" dirty="0" smtClean="0"/>
              <a:t>Donald Judd, </a:t>
            </a:r>
            <a:r>
              <a:rPr lang="en-US" i="1" dirty="0" err="1" smtClean="0"/>
              <a:t>Untitiled</a:t>
            </a:r>
            <a:r>
              <a:rPr lang="en-US" dirty="0" smtClean="0"/>
              <a:t>, 1980. </a:t>
            </a:r>
            <a:endParaRPr lang="en-US" dirty="0"/>
          </a:p>
        </p:txBody>
      </p:sp>
    </p:spTree>
    <p:extLst>
      <p:ext uri="{BB962C8B-B14F-4D97-AF65-F5344CB8AC3E}">
        <p14:creationId xmlns:p14="http://schemas.microsoft.com/office/powerpoint/2010/main" val="273288606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nald-judd-1.jpg"/>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561672" y="457816"/>
            <a:ext cx="10306809" cy="5668348"/>
          </a:xfrm>
        </p:spPr>
      </p:pic>
      <p:sp>
        <p:nvSpPr>
          <p:cNvPr id="5" name="TextBox 4"/>
          <p:cNvSpPr txBox="1"/>
          <p:nvPr/>
        </p:nvSpPr>
        <p:spPr>
          <a:xfrm>
            <a:off x="1196066" y="6126164"/>
            <a:ext cx="6792475" cy="383974"/>
          </a:xfrm>
          <a:prstGeom prst="rect">
            <a:avLst/>
          </a:prstGeom>
          <a:noFill/>
        </p:spPr>
        <p:txBody>
          <a:bodyPr wrap="square" rtlCol="0">
            <a:spAutoFit/>
          </a:bodyPr>
          <a:lstStyle/>
          <a:p>
            <a:pPr algn="ctr"/>
            <a:r>
              <a:rPr lang="en-US" dirty="0" smtClean="0"/>
              <a:t>Donald Judd, </a:t>
            </a:r>
            <a:r>
              <a:rPr lang="en-US" i="1" dirty="0" smtClean="0"/>
              <a:t>Untitled, </a:t>
            </a:r>
            <a:r>
              <a:rPr lang="en-US" dirty="0" smtClean="0"/>
              <a:t>1972.</a:t>
            </a:r>
            <a:endParaRPr lang="en-US" dirty="0"/>
          </a:p>
        </p:txBody>
      </p:sp>
    </p:spTree>
    <p:extLst>
      <p:ext uri="{BB962C8B-B14F-4D97-AF65-F5344CB8AC3E}">
        <p14:creationId xmlns:p14="http://schemas.microsoft.com/office/powerpoint/2010/main" val="366515339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57px-RichardSerra_Fulcrum2.jpg"/>
          <p:cNvPicPr>
            <a:picLocks noGrp="1" noChangeAspect="1"/>
          </p:cNvPicPr>
          <p:nvPr>
            <p:ph idx="1"/>
          </p:nvPr>
        </p:nvPicPr>
        <p:blipFill>
          <a:blip r:embed="rId2">
            <a:extLst>
              <a:ext uri="{28A0092B-C50C-407E-A947-70E740481C1C}">
                <a14:useLocalDpi xmlns:a14="http://schemas.microsoft.com/office/drawing/2010/main" val="0"/>
              </a:ext>
            </a:extLst>
          </a:blip>
          <a:srcRect l="-69165" r="-69165"/>
          <a:stretch>
            <a:fillRect/>
          </a:stretch>
        </p:blipFill>
        <p:spPr>
          <a:xfrm>
            <a:off x="-576438" y="324902"/>
            <a:ext cx="10548488" cy="5801262"/>
          </a:xfrm>
        </p:spPr>
      </p:pic>
      <p:sp>
        <p:nvSpPr>
          <p:cNvPr id="5" name="TextBox 4"/>
          <p:cNvSpPr txBox="1"/>
          <p:nvPr/>
        </p:nvSpPr>
        <p:spPr>
          <a:xfrm>
            <a:off x="2480730" y="6126164"/>
            <a:ext cx="4415109" cy="369332"/>
          </a:xfrm>
          <a:prstGeom prst="rect">
            <a:avLst/>
          </a:prstGeom>
          <a:noFill/>
        </p:spPr>
        <p:txBody>
          <a:bodyPr wrap="square" rtlCol="0">
            <a:spAutoFit/>
          </a:bodyPr>
          <a:lstStyle/>
          <a:p>
            <a:pPr algn="ctr"/>
            <a:r>
              <a:rPr lang="en-US" dirty="0" smtClean="0"/>
              <a:t>Richard Serra, </a:t>
            </a:r>
            <a:r>
              <a:rPr lang="en-US" i="1" dirty="0" smtClean="0"/>
              <a:t>Fulcrum</a:t>
            </a:r>
            <a:r>
              <a:rPr lang="en-US" dirty="0" smtClean="0"/>
              <a:t>, 1987.</a:t>
            </a:r>
            <a:endParaRPr lang="en-US" dirty="0"/>
          </a:p>
        </p:txBody>
      </p:sp>
    </p:spTree>
    <p:extLst>
      <p:ext uri="{BB962C8B-B14F-4D97-AF65-F5344CB8AC3E}">
        <p14:creationId xmlns:p14="http://schemas.microsoft.com/office/powerpoint/2010/main" val="380635909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46"/>
            <a:ext cx="8229600" cy="1143000"/>
          </a:xfrm>
        </p:spPr>
        <p:txBody>
          <a:bodyPr/>
          <a:lstStyle/>
          <a:p>
            <a:r>
              <a:rPr lang="en-US" dirty="0" smtClean="0"/>
              <a:t>Pop Art</a:t>
            </a:r>
            <a:endParaRPr lang="en-US" dirty="0"/>
          </a:p>
        </p:txBody>
      </p:sp>
      <p:pic>
        <p:nvPicPr>
          <p:cNvPr id="4" name="Content Placeholder 3" descr="justwhatisit.jpg"/>
          <p:cNvPicPr>
            <a:picLocks noGrp="1" noChangeAspect="1"/>
          </p:cNvPicPr>
          <p:nvPr>
            <p:ph idx="1"/>
          </p:nvPr>
        </p:nvPicPr>
        <p:blipFill>
          <a:blip r:embed="rId2">
            <a:extLst>
              <a:ext uri="{28A0092B-C50C-407E-A947-70E740481C1C}">
                <a14:useLocalDpi xmlns:a14="http://schemas.microsoft.com/office/drawing/2010/main" val="0"/>
              </a:ext>
            </a:extLst>
          </a:blip>
          <a:srcRect l="-46889" r="-46889"/>
          <a:stretch>
            <a:fillRect/>
          </a:stretch>
        </p:blipFill>
        <p:spPr>
          <a:xfrm>
            <a:off x="76426" y="1181346"/>
            <a:ext cx="9371980" cy="5154228"/>
          </a:xfrm>
        </p:spPr>
      </p:pic>
      <p:sp>
        <p:nvSpPr>
          <p:cNvPr id="5" name="TextBox 4"/>
          <p:cNvSpPr txBox="1"/>
          <p:nvPr/>
        </p:nvSpPr>
        <p:spPr>
          <a:xfrm>
            <a:off x="206728" y="6226438"/>
            <a:ext cx="8937272" cy="646331"/>
          </a:xfrm>
          <a:prstGeom prst="rect">
            <a:avLst/>
          </a:prstGeom>
          <a:noFill/>
        </p:spPr>
        <p:txBody>
          <a:bodyPr wrap="square" rtlCol="0">
            <a:spAutoFit/>
          </a:bodyPr>
          <a:lstStyle/>
          <a:p>
            <a:pPr algn="ctr"/>
            <a:r>
              <a:rPr lang="en-US" dirty="0" smtClean="0"/>
              <a:t>Richard Hamilton, “</a:t>
            </a:r>
            <a:r>
              <a:rPr lang="en-US" i="1" dirty="0" smtClean="0"/>
              <a:t>Just What Is it that Makes Today’s Homes, So Different, So Appealing</a:t>
            </a:r>
            <a:r>
              <a:rPr lang="en-US" dirty="0" smtClean="0"/>
              <a:t>?” 1956</a:t>
            </a:r>
            <a:endParaRPr lang="en-US" dirty="0"/>
          </a:p>
        </p:txBody>
      </p:sp>
    </p:spTree>
    <p:extLst>
      <p:ext uri="{BB962C8B-B14F-4D97-AF65-F5344CB8AC3E}">
        <p14:creationId xmlns:p14="http://schemas.microsoft.com/office/powerpoint/2010/main" val="22075356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nyon (1959 - Robert Rauschenberg).jpg"/>
          <p:cNvPicPr>
            <a:picLocks noGrp="1" noChangeAspect="1"/>
          </p:cNvPicPr>
          <p:nvPr>
            <p:ph idx="1"/>
          </p:nvPr>
        </p:nvPicPr>
        <p:blipFill>
          <a:blip r:embed="rId3">
            <a:extLst>
              <a:ext uri="{28A0092B-C50C-407E-A947-70E740481C1C}">
                <a14:useLocalDpi xmlns:a14="http://schemas.microsoft.com/office/drawing/2010/main" val="0"/>
              </a:ext>
            </a:extLst>
          </a:blip>
          <a:srcRect l="-59537" r="-59537"/>
          <a:stretch>
            <a:fillRect/>
          </a:stretch>
        </p:blipFill>
        <p:spPr>
          <a:xfrm>
            <a:off x="-827464" y="206756"/>
            <a:ext cx="10763314" cy="5919408"/>
          </a:xfrm>
        </p:spPr>
      </p:pic>
      <p:sp>
        <p:nvSpPr>
          <p:cNvPr id="5" name="TextBox 4"/>
          <p:cNvSpPr txBox="1"/>
          <p:nvPr/>
        </p:nvSpPr>
        <p:spPr>
          <a:xfrm>
            <a:off x="2126340" y="6126164"/>
            <a:ext cx="4887629" cy="369332"/>
          </a:xfrm>
          <a:prstGeom prst="rect">
            <a:avLst/>
          </a:prstGeom>
          <a:noFill/>
        </p:spPr>
        <p:txBody>
          <a:bodyPr wrap="square" rtlCol="0">
            <a:spAutoFit/>
          </a:bodyPr>
          <a:lstStyle/>
          <a:p>
            <a:pPr algn="ctr"/>
            <a:r>
              <a:rPr lang="en-US" dirty="0" smtClean="0"/>
              <a:t>Robert Rauschenberg, </a:t>
            </a:r>
            <a:r>
              <a:rPr lang="en-US" i="1" dirty="0" smtClean="0"/>
              <a:t>Canyon</a:t>
            </a:r>
            <a:r>
              <a:rPr lang="en-US" dirty="0" smtClean="0"/>
              <a:t>, 1958.</a:t>
            </a:r>
            <a:endParaRPr lang="en-US" dirty="0"/>
          </a:p>
        </p:txBody>
      </p:sp>
    </p:spTree>
    <p:extLst>
      <p:ext uri="{BB962C8B-B14F-4D97-AF65-F5344CB8AC3E}">
        <p14:creationId xmlns:p14="http://schemas.microsoft.com/office/powerpoint/2010/main" val="268008350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w-1413.jpg"/>
          <p:cNvPicPr>
            <a:picLocks noGrp="1" noChangeAspect="1"/>
          </p:cNvPicPr>
          <p:nvPr>
            <p:ph idx="1"/>
          </p:nvPr>
        </p:nvPicPr>
        <p:blipFill>
          <a:blip r:embed="rId2">
            <a:extLst>
              <a:ext uri="{28A0092B-C50C-407E-A947-70E740481C1C}">
                <a14:useLocalDpi xmlns:a14="http://schemas.microsoft.com/office/drawing/2010/main" val="0"/>
              </a:ext>
            </a:extLst>
          </a:blip>
          <a:srcRect l="-12572" r="-12572"/>
          <a:stretch>
            <a:fillRect/>
          </a:stretch>
        </p:blipFill>
        <p:spPr>
          <a:xfrm>
            <a:off x="-665036" y="295366"/>
            <a:ext cx="10602193" cy="5830798"/>
          </a:xfrm>
        </p:spPr>
      </p:pic>
      <p:sp>
        <p:nvSpPr>
          <p:cNvPr id="5" name="TextBox 4"/>
          <p:cNvSpPr txBox="1"/>
          <p:nvPr/>
        </p:nvSpPr>
        <p:spPr>
          <a:xfrm>
            <a:off x="428221" y="6126164"/>
            <a:ext cx="8431529" cy="369332"/>
          </a:xfrm>
          <a:prstGeom prst="rect">
            <a:avLst/>
          </a:prstGeom>
          <a:noFill/>
        </p:spPr>
        <p:txBody>
          <a:bodyPr wrap="square" rtlCol="0">
            <a:spAutoFit/>
          </a:bodyPr>
          <a:lstStyle/>
          <a:p>
            <a:pPr algn="ctr"/>
            <a:r>
              <a:rPr lang="en-US" dirty="0" smtClean="0"/>
              <a:t>Jasper Johns, </a:t>
            </a:r>
            <a:r>
              <a:rPr lang="en-US" i="1" dirty="0" smtClean="0"/>
              <a:t>Three Flags, </a:t>
            </a:r>
            <a:r>
              <a:rPr lang="en-US" dirty="0" smtClean="0"/>
              <a:t>1958.</a:t>
            </a:r>
            <a:endParaRPr lang="en-US" dirty="0"/>
          </a:p>
        </p:txBody>
      </p:sp>
    </p:spTree>
    <p:extLst>
      <p:ext uri="{BB962C8B-B14F-4D97-AF65-F5344CB8AC3E}">
        <p14:creationId xmlns:p14="http://schemas.microsoft.com/office/powerpoint/2010/main" val="132036260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haam!1963.jpg"/>
          <p:cNvPicPr>
            <a:picLocks noGrp="1" noChangeAspect="1"/>
          </p:cNvPicPr>
          <p:nvPr>
            <p:ph idx="1"/>
          </p:nvPr>
        </p:nvPicPr>
        <p:blipFill>
          <a:blip r:embed="rId2">
            <a:extLst>
              <a:ext uri="{28A0092B-C50C-407E-A947-70E740481C1C}">
                <a14:useLocalDpi xmlns:a14="http://schemas.microsoft.com/office/drawing/2010/main" val="0"/>
              </a:ext>
            </a:extLst>
          </a:blip>
          <a:srcRect t="-14768" b="-14768"/>
          <a:stretch>
            <a:fillRect/>
          </a:stretch>
        </p:blipFill>
        <p:spPr>
          <a:xfrm>
            <a:off x="457200" y="891325"/>
            <a:ext cx="8229600" cy="4525963"/>
          </a:xfrm>
        </p:spPr>
      </p:pic>
      <p:sp>
        <p:nvSpPr>
          <p:cNvPr id="5" name="TextBox 4"/>
          <p:cNvSpPr txBox="1"/>
          <p:nvPr/>
        </p:nvSpPr>
        <p:spPr>
          <a:xfrm>
            <a:off x="457200" y="4991664"/>
            <a:ext cx="8229600" cy="369332"/>
          </a:xfrm>
          <a:prstGeom prst="rect">
            <a:avLst/>
          </a:prstGeom>
          <a:noFill/>
        </p:spPr>
        <p:txBody>
          <a:bodyPr wrap="square" rtlCol="0">
            <a:spAutoFit/>
          </a:bodyPr>
          <a:lstStyle/>
          <a:p>
            <a:pPr algn="ctr"/>
            <a:r>
              <a:rPr lang="en-US" dirty="0" smtClean="0"/>
              <a:t>Roy Lichtenstein, </a:t>
            </a:r>
            <a:r>
              <a:rPr lang="en-US" i="1" dirty="0" err="1" smtClean="0"/>
              <a:t>Whaam</a:t>
            </a:r>
            <a:r>
              <a:rPr lang="en-US" dirty="0" smtClean="0"/>
              <a:t>, 1963.</a:t>
            </a:r>
            <a:endParaRPr lang="en-US" dirty="0"/>
          </a:p>
        </p:txBody>
      </p:sp>
    </p:spTree>
    <p:extLst>
      <p:ext uri="{BB962C8B-B14F-4D97-AF65-F5344CB8AC3E}">
        <p14:creationId xmlns:p14="http://schemas.microsoft.com/office/powerpoint/2010/main" val="92469462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0111209_marylin.jpg"/>
          <p:cNvPicPr>
            <a:picLocks noGrp="1" noChangeAspect="1"/>
          </p:cNvPicPr>
          <p:nvPr>
            <p:ph idx="1"/>
          </p:nvPr>
        </p:nvPicPr>
        <p:blipFill>
          <a:blip r:embed="rId2">
            <a:extLst>
              <a:ext uri="{28A0092B-C50C-407E-A947-70E740481C1C}">
                <a14:useLocalDpi xmlns:a14="http://schemas.microsoft.com/office/drawing/2010/main" val="0"/>
              </a:ext>
            </a:extLst>
          </a:blip>
          <a:srcRect l="-14398" r="-14398"/>
          <a:stretch>
            <a:fillRect/>
          </a:stretch>
        </p:blipFill>
        <p:spPr>
          <a:xfrm>
            <a:off x="-502606" y="590730"/>
            <a:ext cx="10065130" cy="5535434"/>
          </a:xfrm>
        </p:spPr>
      </p:pic>
      <p:sp>
        <p:nvSpPr>
          <p:cNvPr id="7" name="TextBox 6"/>
          <p:cNvSpPr txBox="1"/>
          <p:nvPr/>
        </p:nvSpPr>
        <p:spPr>
          <a:xfrm>
            <a:off x="634949" y="6126164"/>
            <a:ext cx="7796579" cy="369332"/>
          </a:xfrm>
          <a:prstGeom prst="rect">
            <a:avLst/>
          </a:prstGeom>
          <a:noFill/>
        </p:spPr>
        <p:txBody>
          <a:bodyPr wrap="square" rtlCol="0">
            <a:spAutoFit/>
          </a:bodyPr>
          <a:lstStyle/>
          <a:p>
            <a:pPr algn="ctr"/>
            <a:r>
              <a:rPr lang="en-US" dirty="0" smtClean="0"/>
              <a:t>Andy Warhol, </a:t>
            </a:r>
            <a:r>
              <a:rPr lang="en-US" i="1" dirty="0" smtClean="0"/>
              <a:t>Marilyn</a:t>
            </a:r>
            <a:r>
              <a:rPr lang="en-US" dirty="0"/>
              <a:t> </a:t>
            </a:r>
            <a:r>
              <a:rPr lang="en-US" i="1" dirty="0" err="1" smtClean="0"/>
              <a:t>Dyptich</a:t>
            </a:r>
            <a:r>
              <a:rPr lang="en-US" dirty="0" smtClean="0"/>
              <a:t>, 1962.</a:t>
            </a:r>
            <a:endParaRPr lang="en-US" dirty="0"/>
          </a:p>
        </p:txBody>
      </p:sp>
    </p:spTree>
    <p:extLst>
      <p:ext uri="{BB962C8B-B14F-4D97-AF65-F5344CB8AC3E}">
        <p14:creationId xmlns:p14="http://schemas.microsoft.com/office/powerpoint/2010/main" val="12078239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2897</TotalTime>
  <Words>5441</Words>
  <Application>Microsoft Macintosh PowerPoint</Application>
  <PresentationFormat>On-screen Show (4:3)</PresentationFormat>
  <Paragraphs>325</Paragraphs>
  <Slides>97</Slides>
  <Notes>72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Periode Romantik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Kesenian Jepang di Abad 19</vt:lpstr>
      <vt:lpstr>PowerPoint Presentation</vt:lpstr>
      <vt:lpstr>Impressionism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Postimpressionism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Nouveau</vt:lpstr>
      <vt:lpstr>PowerPoint Presentation</vt:lpstr>
      <vt:lpstr>PowerPoint Presentation</vt:lpstr>
      <vt:lpstr>PowerPoint Presentation</vt:lpstr>
      <vt:lpstr>Fauvism</vt:lpstr>
      <vt:lpstr>PowerPoint Presentation</vt:lpstr>
      <vt:lpstr>PowerPoint Presentation</vt:lpstr>
      <vt:lpstr>PowerPoint Presentation</vt:lpstr>
      <vt:lpstr>PowerPoint Presentation</vt:lpstr>
      <vt:lpstr>PowerPoint Presentation</vt:lpstr>
      <vt:lpstr>Vienna Secession</vt:lpstr>
      <vt:lpstr>PowerPoint Presentation</vt:lpstr>
      <vt:lpstr>PowerPoint Presentation</vt:lpstr>
      <vt:lpstr>Cubism</vt:lpstr>
      <vt:lpstr>PowerPoint Presentation</vt:lpstr>
      <vt:lpstr>PowerPoint Presentation</vt:lpstr>
      <vt:lpstr>PowerPoint Presentation</vt:lpstr>
      <vt:lpstr>PowerPoint Presentation</vt:lpstr>
      <vt:lpstr>PowerPoint Presentation</vt:lpstr>
      <vt:lpstr>PowerPoint Presentation</vt:lpstr>
      <vt:lpstr>Futurism</vt:lpstr>
      <vt:lpstr>PowerPoint Presentation</vt:lpstr>
      <vt:lpstr>Abstract Art</vt:lpstr>
      <vt:lpstr>PowerPoint Presentation</vt:lpstr>
      <vt:lpstr>PowerPoint Presentation</vt:lpstr>
      <vt:lpstr>PowerPoint Presentation</vt:lpstr>
      <vt:lpstr>PowerPoint Presentation</vt:lpstr>
      <vt:lpstr>Dada</vt:lpstr>
      <vt:lpstr>PowerPoint Presentation</vt:lpstr>
      <vt:lpstr>PowerPoint Presentation</vt:lpstr>
      <vt:lpstr>PowerPoint Presentation</vt:lpstr>
      <vt:lpstr>Surrealisme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Expressionism</vt:lpstr>
      <vt:lpstr>PowerPoint Presentation</vt:lpstr>
      <vt:lpstr>PowerPoint Presentation</vt:lpstr>
      <vt:lpstr>PowerPoint Presentation</vt:lpstr>
      <vt:lpstr>PowerPoint Presentation</vt:lpstr>
      <vt:lpstr>PowerPoint Presentation</vt:lpstr>
      <vt:lpstr>Minimal Art</vt:lpstr>
      <vt:lpstr>PowerPoint Presentation</vt:lpstr>
      <vt:lpstr>PowerPoint Presentation</vt:lpstr>
      <vt:lpstr>PowerPoint Presentation</vt:lpstr>
      <vt:lpstr>Pop Art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mitha budhyarto</dc:creator>
  <cp:lastModifiedBy>mitha budhyarto</cp:lastModifiedBy>
  <cp:revision>71</cp:revision>
  <dcterms:created xsi:type="dcterms:W3CDTF">2012-02-29T01:44:37Z</dcterms:created>
  <dcterms:modified xsi:type="dcterms:W3CDTF">2012-03-09T08:53:09Z</dcterms:modified>
</cp:coreProperties>
</file>