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1C9E7-CD0B-4CE8-AAFA-0408FA9F79DE}" type="datetimeFigureOut">
              <a:rPr lang="en-US" smtClean="0"/>
              <a:pPr/>
              <a:t>10/1/2013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D41593B-B64C-4A48-9649-1AE59C48CBE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1C9E7-CD0B-4CE8-AAFA-0408FA9F79DE}" type="datetimeFigureOut">
              <a:rPr lang="en-US" smtClean="0"/>
              <a:pPr/>
              <a:t>10/1/2013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1593B-B64C-4A48-9649-1AE59C48CB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1C9E7-CD0B-4CE8-AAFA-0408FA9F79DE}" type="datetimeFigureOut">
              <a:rPr lang="en-US" smtClean="0"/>
              <a:pPr/>
              <a:t>10/1/2013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1593B-B64C-4A48-9649-1AE59C48CB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B31C9E7-CD0B-4CE8-AAFA-0408FA9F79DE}" type="datetimeFigureOut">
              <a:rPr lang="en-US" smtClean="0"/>
              <a:pPr/>
              <a:t>10/1/2013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6D41593B-B64C-4A48-9649-1AE59C48CBE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1C9E7-CD0B-4CE8-AAFA-0408FA9F79DE}" type="datetimeFigureOut">
              <a:rPr lang="en-US" smtClean="0"/>
              <a:pPr/>
              <a:t>10/1/2013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1593B-B64C-4A48-9649-1AE59C48CBE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1C9E7-CD0B-4CE8-AAFA-0408FA9F79DE}" type="datetimeFigureOut">
              <a:rPr lang="en-US" smtClean="0"/>
              <a:pPr/>
              <a:t>10/1/2013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1593B-B64C-4A48-9649-1AE59C48CBE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1593B-B64C-4A48-9649-1AE59C48CBE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1C9E7-CD0B-4CE8-AAFA-0408FA9F79DE}" type="datetimeFigureOut">
              <a:rPr lang="en-US" smtClean="0"/>
              <a:pPr/>
              <a:t>10/1/2013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1C9E7-CD0B-4CE8-AAFA-0408FA9F79DE}" type="datetimeFigureOut">
              <a:rPr lang="en-US" smtClean="0"/>
              <a:pPr/>
              <a:t>10/1/2013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1593B-B64C-4A48-9649-1AE59C48CBE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1C9E7-CD0B-4CE8-AAFA-0408FA9F79DE}" type="datetimeFigureOut">
              <a:rPr lang="en-US" smtClean="0"/>
              <a:pPr/>
              <a:t>10/1/2013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1593B-B64C-4A48-9649-1AE59C48CB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B31C9E7-CD0B-4CE8-AAFA-0408FA9F79DE}" type="datetimeFigureOut">
              <a:rPr lang="en-US" smtClean="0"/>
              <a:pPr/>
              <a:t>10/1/2013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D41593B-B64C-4A48-9649-1AE59C48CBE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1C9E7-CD0B-4CE8-AAFA-0408FA9F79DE}" type="datetimeFigureOut">
              <a:rPr lang="en-US" smtClean="0"/>
              <a:pPr/>
              <a:t>10/1/2013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D41593B-B64C-4A48-9649-1AE59C48CBE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3B31C9E7-CD0B-4CE8-AAFA-0408FA9F79DE}" type="datetimeFigureOut">
              <a:rPr lang="en-US" smtClean="0"/>
              <a:pPr/>
              <a:t>10/1/2013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6D41593B-B64C-4A48-9649-1AE59C48CBE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8596" y="500042"/>
            <a:ext cx="8358246" cy="5929354"/>
          </a:xfrm>
        </p:spPr>
        <p:txBody>
          <a:bodyPr/>
          <a:lstStyle/>
          <a:p>
            <a:pPr algn="l"/>
            <a:r>
              <a:rPr lang="en-US" dirty="0" smtClean="0"/>
              <a:t>HAK DAN KEWAJIBAN</a:t>
            </a:r>
          </a:p>
          <a:p>
            <a:pPr algn="l"/>
            <a:endParaRPr lang="en-US" dirty="0" smtClean="0"/>
          </a:p>
          <a:p>
            <a:pPr algn="l"/>
            <a:r>
              <a:rPr lang="en-US" dirty="0" err="1" smtClean="0"/>
              <a:t>Hak</a:t>
            </a:r>
            <a:r>
              <a:rPr lang="en-US" dirty="0" smtClean="0"/>
              <a:t> </a:t>
            </a:r>
            <a:r>
              <a:rPr lang="en-US" dirty="0" err="1" smtClean="0"/>
              <a:t>perlu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pelajari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etika</a:t>
            </a:r>
            <a:r>
              <a:rPr lang="en-US" dirty="0" smtClean="0"/>
              <a:t> </a:t>
            </a:r>
            <a:r>
              <a:rPr lang="en-US" dirty="0" err="1" smtClean="0"/>
              <a:t>umum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memahami</a:t>
            </a:r>
            <a:r>
              <a:rPr lang="en-US" dirty="0" smtClean="0"/>
              <a:t> </a:t>
            </a:r>
            <a:r>
              <a:rPr lang="en-US" dirty="0" err="1" smtClean="0"/>
              <a:t>manusia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makhluk</a:t>
            </a:r>
            <a:r>
              <a:rPr lang="en-US" dirty="0" smtClean="0"/>
              <a:t> moral </a:t>
            </a:r>
          </a:p>
          <a:p>
            <a:pPr algn="l"/>
            <a:endParaRPr lang="en-US" dirty="0" smtClean="0"/>
          </a:p>
          <a:p>
            <a:pPr algn="l"/>
            <a:endParaRPr lang="en-US" dirty="0" smtClean="0"/>
          </a:p>
          <a:p>
            <a:pPr algn="l"/>
            <a:endParaRPr lang="en-US" dirty="0" smtClean="0"/>
          </a:p>
          <a:p>
            <a:pPr algn="l"/>
            <a:endParaRPr lang="en-US" dirty="0" smtClean="0"/>
          </a:p>
          <a:p>
            <a:pPr algn="l"/>
            <a:endParaRPr lang="en-US" dirty="0" smtClean="0"/>
          </a:p>
          <a:p>
            <a:pPr algn="l"/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menghindari</a:t>
            </a:r>
            <a:r>
              <a:rPr lang="en-US" dirty="0" smtClean="0"/>
              <a:t>  </a:t>
            </a:r>
            <a:r>
              <a:rPr lang="en-US" dirty="0" err="1" smtClean="0"/>
              <a:t>pemberian</a:t>
            </a:r>
            <a:r>
              <a:rPr lang="en-US" dirty="0" smtClean="0"/>
              <a:t> </a:t>
            </a:r>
            <a:r>
              <a:rPr lang="en-US" dirty="0" err="1" smtClean="0"/>
              <a:t>hak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berlebihan</a:t>
            </a:r>
            <a:r>
              <a:rPr lang="en-US" dirty="0" smtClean="0"/>
              <a:t> </a:t>
            </a:r>
            <a:r>
              <a:rPr lang="en-US" dirty="0" err="1" smtClean="0"/>
              <a:t>maka</a:t>
            </a:r>
            <a:r>
              <a:rPr lang="en-US" dirty="0" smtClean="0"/>
              <a:t>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juga</a:t>
            </a:r>
            <a:r>
              <a:rPr lang="en-US" dirty="0" smtClean="0"/>
              <a:t> </a:t>
            </a:r>
            <a:r>
              <a:rPr lang="en-US" dirty="0" err="1" smtClean="0"/>
              <a:t>dipelajari</a:t>
            </a:r>
            <a:r>
              <a:rPr lang="en-US" dirty="0" smtClean="0"/>
              <a:t> </a:t>
            </a:r>
            <a:r>
              <a:rPr lang="en-US" dirty="0" err="1" smtClean="0"/>
              <a:t>mengenai</a:t>
            </a:r>
            <a:r>
              <a:rPr lang="en-US" dirty="0" smtClean="0"/>
              <a:t> </a:t>
            </a:r>
            <a:r>
              <a:rPr lang="en-US" dirty="0" err="1" smtClean="0"/>
              <a:t>kewajiban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4" y="1785926"/>
            <a:ext cx="1914525" cy="239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7950" y="4638203"/>
            <a:ext cx="1662114" cy="2219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8596" y="500042"/>
            <a:ext cx="8358246" cy="5929354"/>
          </a:xfrm>
        </p:spPr>
        <p:txBody>
          <a:bodyPr/>
          <a:lstStyle/>
          <a:p>
            <a:pPr algn="l"/>
            <a:r>
              <a:rPr lang="en-US" dirty="0" err="1" smtClean="0"/>
              <a:t>Siapa</a:t>
            </a:r>
            <a:r>
              <a:rPr lang="en-US" dirty="0" smtClean="0"/>
              <a:t> yang 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hak</a:t>
            </a:r>
            <a:r>
              <a:rPr lang="en-US" dirty="0" smtClean="0"/>
              <a:t>?</a:t>
            </a:r>
          </a:p>
          <a:p>
            <a:pPr algn="l"/>
            <a:endParaRPr lang="en-US" dirty="0" smtClean="0"/>
          </a:p>
          <a:p>
            <a:pPr algn="l"/>
            <a:r>
              <a:rPr lang="en-US" dirty="0" err="1" smtClean="0"/>
              <a:t>Kasus</a:t>
            </a:r>
            <a:r>
              <a:rPr lang="en-US" dirty="0" smtClean="0"/>
              <a:t> pro choice versus pro life</a:t>
            </a:r>
          </a:p>
          <a:p>
            <a:pPr algn="l"/>
            <a:endParaRPr lang="en-US" dirty="0" smtClean="0"/>
          </a:p>
          <a:p>
            <a:pPr algn="l"/>
            <a:r>
              <a:rPr lang="en-US" dirty="0" err="1" smtClean="0"/>
              <a:t>Subjek</a:t>
            </a:r>
            <a:r>
              <a:rPr lang="en-US" dirty="0" smtClean="0"/>
              <a:t> </a:t>
            </a:r>
            <a:r>
              <a:rPr lang="en-US" dirty="0" err="1" smtClean="0"/>
              <a:t>Hak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manusia</a:t>
            </a:r>
            <a:endParaRPr lang="en-US" dirty="0" smtClean="0"/>
          </a:p>
          <a:p>
            <a:pPr algn="l"/>
            <a:endParaRPr lang="en-US" dirty="0" smtClean="0"/>
          </a:p>
          <a:p>
            <a:pPr algn="l"/>
            <a:r>
              <a:rPr lang="en-US" dirty="0" err="1" smtClean="0"/>
              <a:t>Apakah</a:t>
            </a:r>
            <a:r>
              <a:rPr lang="en-US" dirty="0" smtClean="0"/>
              <a:t> fetus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manusia</a:t>
            </a:r>
            <a:r>
              <a:rPr lang="en-US" dirty="0" smtClean="0"/>
              <a:t>? </a:t>
            </a:r>
            <a:r>
              <a:rPr lang="en-US" dirty="0" err="1" smtClean="0"/>
              <a:t>Apakah</a:t>
            </a:r>
            <a:r>
              <a:rPr lang="en-US" dirty="0" smtClean="0"/>
              <a:t> fetus 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hak</a:t>
            </a:r>
            <a:r>
              <a:rPr lang="en-US" dirty="0" smtClean="0"/>
              <a:t> </a:t>
            </a:r>
          </a:p>
          <a:p>
            <a:pPr algn="l"/>
            <a:endParaRPr lang="en-US" dirty="0" smtClean="0"/>
          </a:p>
          <a:p>
            <a:pPr algn="l"/>
            <a:r>
              <a:rPr lang="en-US" dirty="0" smtClean="0"/>
              <a:t>legal </a:t>
            </a:r>
            <a:r>
              <a:rPr lang="en-US" dirty="0" err="1" smtClean="0"/>
              <a:t>dan</a:t>
            </a:r>
            <a:r>
              <a:rPr lang="en-US" dirty="0" smtClean="0"/>
              <a:t> moral?</a:t>
            </a:r>
            <a:endParaRPr lang="en-US" dirty="0" smtClean="0"/>
          </a:p>
          <a:p>
            <a:pPr algn="l"/>
            <a:endParaRPr lang="en-US" dirty="0" smtClean="0"/>
          </a:p>
          <a:p>
            <a:pPr algn="l"/>
            <a:endParaRPr lang="en-US" dirty="0" smtClean="0"/>
          </a:p>
          <a:p>
            <a:pPr algn="l"/>
            <a:endParaRPr lang="en-US" dirty="0" smtClean="0"/>
          </a:p>
          <a:p>
            <a:pPr algn="l"/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00892" y="3571876"/>
            <a:ext cx="1724025" cy="265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488" y="3857627"/>
            <a:ext cx="3857652" cy="2479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8596" y="500042"/>
            <a:ext cx="8358246" cy="5929354"/>
          </a:xfrm>
        </p:spPr>
        <p:txBody>
          <a:bodyPr/>
          <a:lstStyle/>
          <a:p>
            <a:pPr algn="l"/>
            <a:r>
              <a:rPr lang="en-US" dirty="0" err="1" smtClean="0"/>
              <a:t>Apakah</a:t>
            </a:r>
            <a:r>
              <a:rPr lang="en-US" dirty="0" smtClean="0"/>
              <a:t> </a:t>
            </a:r>
            <a:r>
              <a:rPr lang="en-US" dirty="0" err="1" smtClean="0"/>
              <a:t>Hak</a:t>
            </a:r>
            <a:r>
              <a:rPr lang="en-US" dirty="0" smtClean="0"/>
              <a:t> </a:t>
            </a:r>
            <a:r>
              <a:rPr lang="en-US" dirty="0" err="1" smtClean="0"/>
              <a:t>itu</a:t>
            </a:r>
            <a:r>
              <a:rPr lang="en-US" dirty="0" smtClean="0"/>
              <a:t>?</a:t>
            </a:r>
          </a:p>
          <a:p>
            <a:pPr algn="l"/>
            <a:endParaRPr lang="en-US" dirty="0" smtClean="0"/>
          </a:p>
          <a:p>
            <a:pPr algn="l"/>
            <a:r>
              <a:rPr lang="en-US" dirty="0" err="1" smtClean="0"/>
              <a:t>Hak</a:t>
            </a:r>
            <a:r>
              <a:rPr lang="en-US" dirty="0" smtClean="0"/>
              <a:t>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klaim</a:t>
            </a:r>
            <a:r>
              <a:rPr lang="en-US" dirty="0" smtClean="0"/>
              <a:t> </a:t>
            </a:r>
            <a:r>
              <a:rPr lang="en-US" dirty="0" err="1" smtClean="0"/>
              <a:t>sah</a:t>
            </a:r>
            <a:r>
              <a:rPr lang="en-US" dirty="0" smtClean="0"/>
              <a:t> yang </a:t>
            </a:r>
            <a:r>
              <a:rPr lang="en-US" dirty="0" err="1" smtClean="0"/>
              <a:t>dibuat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orang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kelompok</a:t>
            </a:r>
            <a:r>
              <a:rPr lang="en-US" dirty="0" smtClean="0"/>
              <a:t> yang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yang lain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dirty="0" err="1" smtClean="0"/>
              <a:t>masyarakat</a:t>
            </a:r>
            <a:r>
              <a:rPr lang="en-US" dirty="0" smtClean="0"/>
              <a:t>.</a:t>
            </a:r>
          </a:p>
          <a:p>
            <a:pPr algn="l"/>
            <a:endParaRPr lang="en-US" dirty="0" smtClean="0"/>
          </a:p>
          <a:p>
            <a:pPr algn="l"/>
            <a:r>
              <a:rPr lang="en-US" dirty="0" err="1" smtClean="0"/>
              <a:t>Klaim</a:t>
            </a:r>
            <a:r>
              <a:rPr lang="en-US" dirty="0" smtClean="0"/>
              <a:t> </a:t>
            </a:r>
            <a:r>
              <a:rPr lang="en-US" dirty="0" err="1" smtClean="0"/>
              <a:t>sah</a:t>
            </a:r>
            <a:endParaRPr lang="en-US" dirty="0" smtClean="0"/>
          </a:p>
          <a:p>
            <a:pPr algn="l"/>
            <a:endParaRPr lang="en-US" dirty="0" smtClean="0"/>
          </a:p>
          <a:p>
            <a:pPr algn="l"/>
            <a:endParaRPr lang="en-US" dirty="0" smtClean="0"/>
          </a:p>
          <a:p>
            <a:pPr algn="l"/>
            <a:endParaRPr lang="en-US" dirty="0" smtClean="0"/>
          </a:p>
          <a:p>
            <a:pPr algn="l"/>
            <a:r>
              <a:rPr lang="en-US" dirty="0" err="1" smtClean="0"/>
              <a:t>Klaim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sah</a:t>
            </a:r>
            <a:endParaRPr lang="en-US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40" y="2428868"/>
            <a:ext cx="2857520" cy="1918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78" y="4643446"/>
            <a:ext cx="1714512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8596" y="500042"/>
            <a:ext cx="8358246" cy="5929354"/>
          </a:xfrm>
        </p:spPr>
        <p:txBody>
          <a:bodyPr/>
          <a:lstStyle/>
          <a:p>
            <a:pPr algn="l"/>
            <a:r>
              <a:rPr lang="en-US" dirty="0" err="1" smtClean="0"/>
              <a:t>Bermacam</a:t>
            </a:r>
            <a:r>
              <a:rPr lang="en-US" dirty="0" smtClean="0"/>
              <a:t> </a:t>
            </a:r>
            <a:r>
              <a:rPr lang="en-US" dirty="0" err="1" smtClean="0"/>
              <a:t>hak</a:t>
            </a:r>
            <a:r>
              <a:rPr lang="en-US" dirty="0" smtClean="0"/>
              <a:t>:</a:t>
            </a:r>
          </a:p>
          <a:p>
            <a:pPr algn="l"/>
            <a:endParaRPr lang="en-US" dirty="0" smtClean="0"/>
          </a:p>
          <a:p>
            <a:pPr algn="l"/>
            <a:r>
              <a:rPr lang="en-US" dirty="0" err="1" smtClean="0"/>
              <a:t>Hak</a:t>
            </a:r>
            <a:r>
              <a:rPr lang="en-US" dirty="0" smtClean="0"/>
              <a:t> legal: </a:t>
            </a:r>
            <a:r>
              <a:rPr lang="en-US" dirty="0" err="1" smtClean="0"/>
              <a:t>hak</a:t>
            </a:r>
            <a:r>
              <a:rPr lang="en-US" dirty="0" smtClean="0"/>
              <a:t> yang </a:t>
            </a:r>
            <a:r>
              <a:rPr lang="en-US" dirty="0" err="1" smtClean="0"/>
              <a:t>didasarkan</a:t>
            </a:r>
            <a:r>
              <a:rPr lang="en-US" dirty="0" smtClean="0"/>
              <a:t> </a:t>
            </a:r>
            <a:r>
              <a:rPr lang="en-US" dirty="0" err="1" smtClean="0"/>
              <a:t>atas</a:t>
            </a:r>
            <a:r>
              <a:rPr lang="en-US" dirty="0" smtClean="0"/>
              <a:t> </a:t>
            </a:r>
            <a:r>
              <a:rPr lang="en-US" dirty="0" err="1" smtClean="0"/>
              <a:t>hukum</a:t>
            </a:r>
            <a:r>
              <a:rPr lang="en-US" dirty="0" smtClean="0"/>
              <a:t> </a:t>
            </a:r>
            <a:r>
              <a:rPr lang="en-US" dirty="0" err="1" smtClean="0"/>
              <a:t>sumbernya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peraturan</a:t>
            </a:r>
            <a:r>
              <a:rPr lang="en-US" dirty="0" smtClean="0"/>
              <a:t>, </a:t>
            </a:r>
            <a:r>
              <a:rPr lang="en-US" dirty="0" err="1" smtClean="0"/>
              <a:t>undang-undang</a:t>
            </a:r>
            <a:r>
              <a:rPr lang="en-US" dirty="0" smtClean="0"/>
              <a:t>,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dokumen</a:t>
            </a:r>
            <a:r>
              <a:rPr lang="en-US" dirty="0" smtClean="0"/>
              <a:t> legal </a:t>
            </a:r>
            <a:r>
              <a:rPr lang="en-US" dirty="0" err="1" smtClean="0"/>
              <a:t>lainnya</a:t>
            </a:r>
            <a:r>
              <a:rPr lang="en-US" dirty="0" smtClean="0"/>
              <a:t>.</a:t>
            </a:r>
          </a:p>
          <a:p>
            <a:pPr algn="l"/>
            <a:endParaRPr lang="en-US" dirty="0" smtClean="0"/>
          </a:p>
          <a:p>
            <a:pPr algn="l"/>
            <a:endParaRPr lang="en-US" dirty="0" smtClean="0"/>
          </a:p>
          <a:p>
            <a:pPr algn="l"/>
            <a:endParaRPr lang="en-US" dirty="0" smtClean="0"/>
          </a:p>
          <a:p>
            <a:pPr algn="l"/>
            <a:endParaRPr lang="en-US" dirty="0" smtClean="0"/>
          </a:p>
          <a:p>
            <a:pPr algn="l"/>
            <a:r>
              <a:rPr lang="en-US" dirty="0" err="1" smtClean="0"/>
              <a:t>Hak</a:t>
            </a:r>
            <a:r>
              <a:rPr lang="en-US" dirty="0" smtClean="0"/>
              <a:t> moral: </a:t>
            </a:r>
            <a:r>
              <a:rPr lang="en-US" dirty="0" err="1" smtClean="0"/>
              <a:t>didasarkan</a:t>
            </a:r>
            <a:r>
              <a:rPr lang="en-US" dirty="0" smtClean="0"/>
              <a:t> </a:t>
            </a:r>
            <a:r>
              <a:rPr lang="en-US" dirty="0" err="1" smtClean="0"/>
              <a:t>atas</a:t>
            </a:r>
            <a:r>
              <a:rPr lang="en-US" dirty="0" smtClean="0"/>
              <a:t> </a:t>
            </a:r>
            <a:r>
              <a:rPr lang="en-US" dirty="0" err="1" smtClean="0"/>
              <a:t>prinsip</a:t>
            </a:r>
            <a:r>
              <a:rPr lang="en-US" dirty="0" smtClean="0"/>
              <a:t> </a:t>
            </a:r>
            <a:r>
              <a:rPr lang="en-US" dirty="0" err="1" smtClean="0"/>
              <a:t>etis</a:t>
            </a:r>
            <a:r>
              <a:rPr lang="en-US" dirty="0" smtClean="0"/>
              <a:t> </a:t>
            </a:r>
            <a:r>
              <a:rPr lang="en-US" dirty="0" err="1" smtClean="0"/>
              <a:t>saja</a:t>
            </a:r>
            <a:r>
              <a:rPr lang="en-US" dirty="0" smtClean="0"/>
              <a:t>.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2143116"/>
            <a:ext cx="2786082" cy="1854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40" y="4429132"/>
            <a:ext cx="2714644" cy="2222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8596" y="500042"/>
            <a:ext cx="8358246" cy="5929354"/>
          </a:xfrm>
        </p:spPr>
        <p:txBody>
          <a:bodyPr/>
          <a:lstStyle/>
          <a:p>
            <a:pPr algn="l"/>
            <a:r>
              <a:rPr lang="en-US" dirty="0" err="1" smtClean="0"/>
              <a:t>Hak</a:t>
            </a:r>
            <a:r>
              <a:rPr lang="en-US" dirty="0" smtClean="0"/>
              <a:t> </a:t>
            </a:r>
            <a:r>
              <a:rPr lang="en-US" dirty="0" err="1" smtClean="0"/>
              <a:t>khusus</a:t>
            </a:r>
            <a:r>
              <a:rPr lang="en-US" dirty="0" smtClean="0"/>
              <a:t>: </a:t>
            </a:r>
            <a:r>
              <a:rPr lang="en-US" dirty="0" err="1" smtClean="0"/>
              <a:t>hak</a:t>
            </a:r>
            <a:r>
              <a:rPr lang="en-US" dirty="0" smtClean="0"/>
              <a:t> yang </a:t>
            </a:r>
            <a:r>
              <a:rPr lang="en-US" dirty="0" err="1" smtClean="0"/>
              <a:t>timbul</a:t>
            </a:r>
            <a:r>
              <a:rPr lang="en-US" dirty="0" smtClean="0"/>
              <a:t> </a:t>
            </a:r>
            <a:r>
              <a:rPr lang="en-US" dirty="0" err="1" smtClean="0"/>
              <a:t>karena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relasi</a:t>
            </a:r>
            <a:r>
              <a:rPr lang="en-US" dirty="0" smtClean="0"/>
              <a:t> </a:t>
            </a:r>
            <a:r>
              <a:rPr lang="en-US" dirty="0" err="1" smtClean="0"/>
              <a:t>khusus</a:t>
            </a:r>
            <a:r>
              <a:rPr lang="en-US" dirty="0" smtClean="0"/>
              <a:t> </a:t>
            </a:r>
            <a:r>
              <a:rPr lang="en-US" dirty="0" err="1" smtClean="0"/>
              <a:t>antara</a:t>
            </a:r>
            <a:r>
              <a:rPr lang="en-US" dirty="0" smtClean="0"/>
              <a:t> </a:t>
            </a:r>
            <a:r>
              <a:rPr lang="en-US" dirty="0" err="1" smtClean="0"/>
              <a:t>beberapa</a:t>
            </a:r>
            <a:r>
              <a:rPr lang="en-US" dirty="0" smtClean="0"/>
              <a:t> </a:t>
            </a:r>
            <a:r>
              <a:rPr lang="en-US" dirty="0" err="1" smtClean="0"/>
              <a:t>manusia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karena</a:t>
            </a:r>
            <a:r>
              <a:rPr lang="en-US" dirty="0" smtClean="0"/>
              <a:t> </a:t>
            </a:r>
            <a:r>
              <a:rPr lang="en-US" dirty="0" err="1" smtClean="0"/>
              <a:t>fungsi</a:t>
            </a:r>
            <a:r>
              <a:rPr lang="en-US" dirty="0" smtClean="0"/>
              <a:t> </a:t>
            </a:r>
            <a:r>
              <a:rPr lang="en-US" dirty="0" err="1" smtClean="0"/>
              <a:t>khusus</a:t>
            </a:r>
            <a:r>
              <a:rPr lang="en-US" dirty="0" smtClean="0"/>
              <a:t> </a:t>
            </a:r>
            <a:r>
              <a:rPr lang="en-US" dirty="0" err="1" smtClean="0"/>
              <a:t>beberapa</a:t>
            </a:r>
            <a:r>
              <a:rPr lang="en-US" dirty="0" smtClean="0"/>
              <a:t> </a:t>
            </a:r>
            <a:r>
              <a:rPr lang="en-US" dirty="0" err="1" smtClean="0"/>
              <a:t>manusia</a:t>
            </a:r>
            <a:r>
              <a:rPr lang="en-US" dirty="0" smtClean="0"/>
              <a:t>.</a:t>
            </a:r>
          </a:p>
          <a:p>
            <a:pPr algn="l"/>
            <a:endParaRPr lang="en-US" dirty="0" smtClean="0"/>
          </a:p>
          <a:p>
            <a:pPr algn="l"/>
            <a:endParaRPr lang="en-US" dirty="0" smtClean="0"/>
          </a:p>
          <a:p>
            <a:pPr algn="l"/>
            <a:endParaRPr lang="en-US" dirty="0" smtClean="0"/>
          </a:p>
          <a:p>
            <a:pPr algn="l"/>
            <a:endParaRPr lang="en-US" dirty="0" smtClean="0"/>
          </a:p>
          <a:p>
            <a:pPr algn="l"/>
            <a:endParaRPr lang="en-US" dirty="0" smtClean="0"/>
          </a:p>
          <a:p>
            <a:pPr algn="l"/>
            <a:endParaRPr lang="en-US" dirty="0" smtClean="0"/>
          </a:p>
          <a:p>
            <a:pPr algn="l"/>
            <a:r>
              <a:rPr lang="en-US" dirty="0" err="1" smtClean="0"/>
              <a:t>Hak</a:t>
            </a:r>
            <a:r>
              <a:rPr lang="en-US" dirty="0" smtClean="0"/>
              <a:t> </a:t>
            </a:r>
            <a:r>
              <a:rPr lang="en-US" dirty="0" err="1" smtClean="0"/>
              <a:t>umum</a:t>
            </a:r>
            <a:r>
              <a:rPr lang="en-US" dirty="0" smtClean="0"/>
              <a:t>: </a:t>
            </a:r>
            <a:r>
              <a:rPr lang="en-US" dirty="0" err="1" smtClean="0"/>
              <a:t>dimiliki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semua</a:t>
            </a:r>
            <a:r>
              <a:rPr lang="en-US" dirty="0" smtClean="0"/>
              <a:t> </a:t>
            </a:r>
            <a:r>
              <a:rPr lang="en-US" dirty="0" err="1" smtClean="0"/>
              <a:t>manusia</a:t>
            </a:r>
            <a:r>
              <a:rPr lang="en-US" dirty="0" smtClean="0"/>
              <a:t> </a:t>
            </a:r>
            <a:r>
              <a:rPr lang="en-US" dirty="0" err="1" smtClean="0"/>
              <a:t>tanpa</a:t>
            </a:r>
            <a:r>
              <a:rPr lang="en-US" dirty="0" smtClean="0"/>
              <a:t> </a:t>
            </a:r>
            <a:r>
              <a:rPr lang="en-US" dirty="0" err="1" smtClean="0"/>
              <a:t>terkecuali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1428736"/>
            <a:ext cx="2143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1571612"/>
            <a:ext cx="2562225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43174" y="4500570"/>
            <a:ext cx="2238375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8596" y="500042"/>
            <a:ext cx="8358246" cy="5929354"/>
          </a:xfrm>
        </p:spPr>
        <p:txBody>
          <a:bodyPr/>
          <a:lstStyle/>
          <a:p>
            <a:pPr algn="l"/>
            <a:r>
              <a:rPr lang="en-US" dirty="0" err="1" smtClean="0"/>
              <a:t>Hak</a:t>
            </a:r>
            <a:r>
              <a:rPr lang="en-US" dirty="0" smtClean="0"/>
              <a:t> </a:t>
            </a:r>
            <a:r>
              <a:rPr lang="en-US" dirty="0" err="1" smtClean="0"/>
              <a:t>negatif</a:t>
            </a:r>
            <a:r>
              <a:rPr lang="en-US" dirty="0" smtClean="0"/>
              <a:t>/ </a:t>
            </a:r>
            <a:r>
              <a:rPr lang="en-US" dirty="0" err="1" smtClean="0"/>
              <a:t>hak</a:t>
            </a:r>
            <a:r>
              <a:rPr lang="en-US" dirty="0" smtClean="0"/>
              <a:t> individual: </a:t>
            </a:r>
            <a:r>
              <a:rPr lang="en-US" dirty="0" err="1" smtClean="0"/>
              <a:t>hak</a:t>
            </a:r>
            <a:r>
              <a:rPr lang="en-US" dirty="0" smtClean="0"/>
              <a:t> yang </a:t>
            </a:r>
            <a:r>
              <a:rPr lang="en-US" dirty="0" err="1" smtClean="0"/>
              <a:t>sepadan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kewajiban</a:t>
            </a:r>
            <a:r>
              <a:rPr lang="en-US" dirty="0" smtClean="0"/>
              <a:t> </a:t>
            </a:r>
            <a:r>
              <a:rPr lang="en-US" dirty="0" err="1" smtClean="0"/>
              <a:t>orang</a:t>
            </a:r>
            <a:r>
              <a:rPr lang="en-US" dirty="0" smtClean="0"/>
              <a:t> lain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melakukan</a:t>
            </a:r>
            <a:r>
              <a:rPr lang="en-US" dirty="0" smtClean="0"/>
              <a:t> </a:t>
            </a:r>
            <a:r>
              <a:rPr lang="en-US" dirty="0" err="1" smtClean="0"/>
              <a:t>sesuatu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menghindari</a:t>
            </a:r>
            <a:r>
              <a:rPr lang="en-US" dirty="0" smtClean="0"/>
              <a:t> </a:t>
            </a:r>
            <a:r>
              <a:rPr lang="en-US" dirty="0" err="1" smtClean="0"/>
              <a:t>kita</a:t>
            </a:r>
            <a:r>
              <a:rPr lang="en-US" dirty="0" smtClean="0"/>
              <a:t> </a:t>
            </a:r>
            <a:r>
              <a:rPr lang="en-US" dirty="0" err="1" smtClean="0"/>
              <a:t>melaksanakan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apa</a:t>
            </a:r>
            <a:r>
              <a:rPr lang="en-US" dirty="0" smtClean="0"/>
              <a:t> yang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hak</a:t>
            </a:r>
            <a:r>
              <a:rPr lang="en-US" dirty="0" smtClean="0"/>
              <a:t> </a:t>
            </a:r>
            <a:r>
              <a:rPr lang="en-US" dirty="0" err="1" smtClean="0"/>
              <a:t>kita</a:t>
            </a:r>
            <a:r>
              <a:rPr lang="en-US" dirty="0" smtClean="0"/>
              <a:t>.</a:t>
            </a:r>
          </a:p>
          <a:p>
            <a:pPr algn="l"/>
            <a:endParaRPr lang="en-US" dirty="0" smtClean="0"/>
          </a:p>
          <a:p>
            <a:pPr algn="l"/>
            <a:endParaRPr lang="en-US" dirty="0" smtClean="0"/>
          </a:p>
          <a:p>
            <a:pPr algn="l"/>
            <a:endParaRPr lang="en-US" dirty="0" smtClean="0"/>
          </a:p>
          <a:p>
            <a:pPr algn="l"/>
            <a:endParaRPr lang="en-US" dirty="0" smtClean="0"/>
          </a:p>
          <a:p>
            <a:pPr algn="l"/>
            <a:endParaRPr lang="en-US" dirty="0" smtClean="0"/>
          </a:p>
          <a:p>
            <a:pPr algn="l"/>
            <a:r>
              <a:rPr lang="en-US" dirty="0" err="1" smtClean="0"/>
              <a:t>Hak</a:t>
            </a:r>
            <a:r>
              <a:rPr lang="en-US" dirty="0" smtClean="0"/>
              <a:t> </a:t>
            </a:r>
            <a:r>
              <a:rPr lang="en-US" dirty="0" err="1" smtClean="0"/>
              <a:t>positif</a:t>
            </a:r>
            <a:r>
              <a:rPr lang="en-US" dirty="0" smtClean="0"/>
              <a:t> / </a:t>
            </a:r>
            <a:r>
              <a:rPr lang="en-US" dirty="0" err="1" smtClean="0"/>
              <a:t>hak</a:t>
            </a:r>
            <a:r>
              <a:rPr lang="en-US" dirty="0" smtClean="0"/>
              <a:t> </a:t>
            </a:r>
            <a:r>
              <a:rPr lang="en-US" dirty="0" err="1" smtClean="0"/>
              <a:t>sosial</a:t>
            </a:r>
            <a:r>
              <a:rPr lang="en-US" dirty="0" smtClean="0"/>
              <a:t>: </a:t>
            </a:r>
            <a:r>
              <a:rPr lang="en-US" dirty="0" err="1" smtClean="0"/>
              <a:t>hak</a:t>
            </a:r>
            <a:r>
              <a:rPr lang="en-US" dirty="0" smtClean="0"/>
              <a:t> </a:t>
            </a:r>
            <a:r>
              <a:rPr lang="en-US" dirty="0" err="1" smtClean="0"/>
              <a:t>atas</a:t>
            </a:r>
            <a:r>
              <a:rPr lang="en-US" dirty="0" smtClean="0"/>
              <a:t> </a:t>
            </a:r>
            <a:r>
              <a:rPr lang="en-US" dirty="0" err="1" smtClean="0"/>
              <a:t>orang</a:t>
            </a:r>
            <a:r>
              <a:rPr lang="en-US" dirty="0" smtClean="0"/>
              <a:t> lain </a:t>
            </a:r>
            <a:r>
              <a:rPr lang="en-US" dirty="0" err="1" smtClean="0"/>
              <a:t>berbuat</a:t>
            </a:r>
            <a:r>
              <a:rPr lang="en-US" dirty="0" smtClean="0"/>
              <a:t> </a:t>
            </a:r>
            <a:r>
              <a:rPr lang="en-US" dirty="0" err="1" smtClean="0"/>
              <a:t>sesuatu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dirty="0" err="1" smtClean="0"/>
              <a:t>kita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000240"/>
            <a:ext cx="2466975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9058" y="1857364"/>
            <a:ext cx="245745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8" y="4500570"/>
            <a:ext cx="2536748" cy="2076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57554" y="5143512"/>
            <a:ext cx="2209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8596" y="4786322"/>
            <a:ext cx="24669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8596" y="500042"/>
            <a:ext cx="8358246" cy="5929354"/>
          </a:xfrm>
        </p:spPr>
        <p:txBody>
          <a:bodyPr/>
          <a:lstStyle/>
          <a:p>
            <a:pPr algn="l"/>
            <a:r>
              <a:rPr lang="en-US" dirty="0" err="1" smtClean="0"/>
              <a:t>Hak</a:t>
            </a:r>
            <a:r>
              <a:rPr lang="en-US" dirty="0" smtClean="0"/>
              <a:t> </a:t>
            </a:r>
            <a:r>
              <a:rPr lang="en-US" dirty="0" err="1" smtClean="0"/>
              <a:t>itu</a:t>
            </a:r>
            <a:r>
              <a:rPr lang="en-US" dirty="0" smtClean="0"/>
              <a:t> </a:t>
            </a:r>
            <a:r>
              <a:rPr lang="en-US" dirty="0" err="1" smtClean="0"/>
              <a:t>apakah</a:t>
            </a:r>
            <a:r>
              <a:rPr lang="en-US" dirty="0" smtClean="0"/>
              <a:t> </a:t>
            </a:r>
            <a:r>
              <a:rPr lang="en-US" dirty="0" err="1" smtClean="0"/>
              <a:t>bersifat</a:t>
            </a:r>
            <a:r>
              <a:rPr lang="en-US" dirty="0" smtClean="0"/>
              <a:t> </a:t>
            </a:r>
            <a:r>
              <a:rPr lang="en-US" dirty="0" err="1" smtClean="0"/>
              <a:t>absolut</a:t>
            </a:r>
            <a:r>
              <a:rPr lang="en-US" dirty="0" smtClean="0"/>
              <a:t>?</a:t>
            </a:r>
          </a:p>
          <a:p>
            <a:pPr algn="l"/>
            <a:endParaRPr lang="en-US" dirty="0" smtClean="0"/>
          </a:p>
          <a:p>
            <a:pPr algn="l"/>
            <a:endParaRPr lang="en-US" dirty="0" smtClean="0"/>
          </a:p>
          <a:p>
            <a:pPr algn="l"/>
            <a:endParaRPr lang="en-US" dirty="0" smtClean="0"/>
          </a:p>
          <a:p>
            <a:pPr algn="l"/>
            <a:endParaRPr lang="en-US" dirty="0" smtClean="0"/>
          </a:p>
          <a:p>
            <a:pPr algn="l"/>
            <a:endParaRPr lang="en-US" dirty="0" smtClean="0"/>
          </a:p>
          <a:p>
            <a:pPr algn="l"/>
            <a:endParaRPr lang="en-US" dirty="0" smtClean="0"/>
          </a:p>
          <a:p>
            <a:pPr algn="l"/>
            <a:endParaRPr lang="en-US" dirty="0" smtClean="0"/>
          </a:p>
          <a:p>
            <a:pPr algn="l"/>
            <a:r>
              <a:rPr lang="en-US" dirty="0" err="1" smtClean="0"/>
              <a:t>Hak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en-US" dirty="0" err="1" smtClean="0"/>
              <a:t>absolut</a:t>
            </a:r>
            <a:r>
              <a:rPr lang="en-US" dirty="0" smtClean="0"/>
              <a:t> </a:t>
            </a:r>
            <a:r>
              <a:rPr lang="en-US" dirty="0" err="1" smtClean="0"/>
              <a:t>karena</a:t>
            </a:r>
            <a:r>
              <a:rPr lang="en-US" dirty="0" smtClean="0"/>
              <a:t> </a:t>
            </a:r>
            <a:r>
              <a:rPr lang="en-US" dirty="0" err="1" smtClean="0"/>
              <a:t>konflik</a:t>
            </a:r>
            <a:r>
              <a:rPr lang="en-US" dirty="0" smtClean="0"/>
              <a:t> </a:t>
            </a:r>
            <a:r>
              <a:rPr lang="en-US" dirty="0" err="1" smtClean="0"/>
              <a:t>antara</a:t>
            </a:r>
            <a:r>
              <a:rPr lang="en-US" dirty="0" smtClean="0"/>
              <a:t> </a:t>
            </a:r>
            <a:r>
              <a:rPr lang="en-US" dirty="0" err="1" smtClean="0"/>
              <a:t>hak-hak</a:t>
            </a:r>
            <a:r>
              <a:rPr lang="en-US" dirty="0" smtClean="0"/>
              <a:t> </a:t>
            </a:r>
            <a:r>
              <a:rPr lang="en-US" dirty="0" err="1" smtClean="0"/>
              <a:t>orang</a:t>
            </a:r>
            <a:r>
              <a:rPr lang="en-US" smtClean="0"/>
              <a:t> lain!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285860"/>
            <a:ext cx="2143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488" y="1357298"/>
            <a:ext cx="2390775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57818" y="1142984"/>
            <a:ext cx="3786182" cy="2373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85851" y="4286256"/>
            <a:ext cx="1553761" cy="2571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29058" y="4286232"/>
            <a:ext cx="3429024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8596" y="500042"/>
            <a:ext cx="8358246" cy="5929354"/>
          </a:xfrm>
        </p:spPr>
        <p:txBody>
          <a:bodyPr/>
          <a:lstStyle/>
          <a:p>
            <a:pPr algn="l"/>
            <a:r>
              <a:rPr lang="en-US" dirty="0" err="1" smtClean="0"/>
              <a:t>Hak</a:t>
            </a:r>
            <a:r>
              <a:rPr lang="en-US" dirty="0" smtClean="0"/>
              <a:t> </a:t>
            </a:r>
            <a:r>
              <a:rPr lang="en-US" dirty="0" err="1" smtClean="0"/>
              <a:t>selalu</a:t>
            </a:r>
            <a:r>
              <a:rPr lang="en-US" dirty="0" smtClean="0"/>
              <a:t> </a:t>
            </a:r>
            <a:r>
              <a:rPr lang="en-US" dirty="0" err="1" smtClean="0"/>
              <a:t>berhubungan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kewajiban</a:t>
            </a:r>
            <a:r>
              <a:rPr lang="en-US" dirty="0" smtClean="0"/>
              <a:t>?</a:t>
            </a:r>
          </a:p>
          <a:p>
            <a:pPr algn="l"/>
            <a:endParaRPr lang="en-US" dirty="0" smtClean="0"/>
          </a:p>
          <a:p>
            <a:pPr algn="l"/>
            <a:endParaRPr lang="en-US" dirty="0" smtClean="0"/>
          </a:p>
          <a:p>
            <a:pPr algn="l"/>
            <a:endParaRPr lang="en-US" dirty="0" smtClean="0"/>
          </a:p>
          <a:p>
            <a:pPr algn="l"/>
            <a:r>
              <a:rPr lang="en-US" dirty="0" err="1" smtClean="0"/>
              <a:t>Menurut</a:t>
            </a:r>
            <a:r>
              <a:rPr lang="en-US" dirty="0" smtClean="0"/>
              <a:t> </a:t>
            </a:r>
            <a:r>
              <a:rPr lang="en-US" dirty="0" err="1" smtClean="0"/>
              <a:t>utilitarism</a:t>
            </a:r>
            <a:r>
              <a:rPr lang="en-US" dirty="0" err="1" smtClean="0"/>
              <a:t>e</a:t>
            </a:r>
            <a:r>
              <a:rPr lang="en-US" dirty="0" smtClean="0"/>
              <a:t> </a:t>
            </a:r>
            <a:r>
              <a:rPr lang="en-US" dirty="0" err="1" smtClean="0"/>
              <a:t>hak</a:t>
            </a:r>
            <a:r>
              <a:rPr lang="en-US" dirty="0" smtClean="0"/>
              <a:t> </a:t>
            </a:r>
            <a:r>
              <a:rPr lang="en-US" dirty="0" err="1" smtClean="0"/>
              <a:t>selalu</a:t>
            </a:r>
            <a:r>
              <a:rPr lang="en-US" dirty="0" smtClean="0"/>
              <a:t> </a:t>
            </a:r>
            <a:r>
              <a:rPr lang="en-US" dirty="0" err="1" smtClean="0"/>
              <a:t>beriringan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kewajiban</a:t>
            </a:r>
            <a:endParaRPr lang="en-US" dirty="0" smtClean="0"/>
          </a:p>
          <a:p>
            <a:pPr algn="l"/>
            <a:endParaRPr lang="en-US" dirty="0" smtClean="0"/>
          </a:p>
          <a:p>
            <a:pPr algn="l"/>
            <a:endParaRPr lang="en-US" dirty="0" smtClean="0"/>
          </a:p>
          <a:p>
            <a:pPr algn="l"/>
            <a:endParaRPr lang="en-US" dirty="0" smtClean="0"/>
          </a:p>
          <a:p>
            <a:pPr algn="l"/>
            <a:r>
              <a:rPr lang="en-US" dirty="0" err="1" smtClean="0"/>
              <a:t>Namun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kenyataan</a:t>
            </a:r>
            <a:r>
              <a:rPr lang="en-US" dirty="0" smtClean="0"/>
              <a:t> </a:t>
            </a:r>
            <a:r>
              <a:rPr lang="en-US" dirty="0" err="1" smtClean="0"/>
              <a:t>hak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selalu</a:t>
            </a:r>
            <a:r>
              <a:rPr lang="en-US" dirty="0" smtClean="0"/>
              <a:t> </a:t>
            </a:r>
            <a:r>
              <a:rPr lang="en-US" dirty="0" err="1" smtClean="0"/>
              <a:t>beriringan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kewajiban</a:t>
            </a:r>
            <a:r>
              <a:rPr lang="en-US" dirty="0" smtClean="0"/>
              <a:t>.</a:t>
            </a:r>
          </a:p>
          <a:p>
            <a:pPr algn="l"/>
            <a:r>
              <a:rPr lang="en-US" dirty="0" smtClean="0"/>
              <a:t>John Stuart Mill</a:t>
            </a:r>
          </a:p>
          <a:p>
            <a:pPr algn="l"/>
            <a:r>
              <a:rPr lang="en-US" dirty="0" err="1" smtClean="0"/>
              <a:t>Kewajiban</a:t>
            </a:r>
            <a:r>
              <a:rPr lang="en-US" dirty="0" smtClean="0"/>
              <a:t> </a:t>
            </a:r>
            <a:r>
              <a:rPr lang="en-US" dirty="0" err="1" smtClean="0"/>
              <a:t>sempurna</a:t>
            </a:r>
            <a:r>
              <a:rPr lang="en-US" dirty="0" smtClean="0"/>
              <a:t>: </a:t>
            </a:r>
            <a:r>
              <a:rPr lang="en-US" dirty="0" err="1" smtClean="0"/>
              <a:t>selalu</a:t>
            </a:r>
            <a:r>
              <a:rPr lang="en-US" dirty="0" smtClean="0"/>
              <a:t> </a:t>
            </a:r>
            <a:r>
              <a:rPr lang="en-US" dirty="0" err="1" smtClean="0"/>
              <a:t>terkait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hak</a:t>
            </a:r>
            <a:r>
              <a:rPr lang="en-US" dirty="0" smtClean="0"/>
              <a:t> </a:t>
            </a:r>
            <a:r>
              <a:rPr lang="en-US" dirty="0" err="1" smtClean="0"/>
              <a:t>orang</a:t>
            </a:r>
            <a:r>
              <a:rPr lang="en-US" dirty="0" smtClean="0"/>
              <a:t> lain</a:t>
            </a:r>
          </a:p>
          <a:p>
            <a:pPr algn="l"/>
            <a:r>
              <a:rPr lang="en-US" dirty="0" err="1" smtClean="0"/>
              <a:t>Contoh</a:t>
            </a:r>
            <a:r>
              <a:rPr lang="en-US" dirty="0" smtClean="0"/>
              <a:t>: A </a:t>
            </a:r>
            <a:r>
              <a:rPr lang="en-US" dirty="0" err="1" smtClean="0"/>
              <a:t>meminjam</a:t>
            </a:r>
            <a:r>
              <a:rPr lang="en-US" dirty="0" smtClean="0"/>
              <a:t> </a:t>
            </a:r>
            <a:r>
              <a:rPr lang="en-US" dirty="0" err="1" smtClean="0"/>
              <a:t>uang</a:t>
            </a:r>
            <a:r>
              <a:rPr lang="en-US" dirty="0" smtClean="0"/>
              <a:t> </a:t>
            </a:r>
            <a:r>
              <a:rPr lang="en-US" dirty="0" err="1" smtClean="0"/>
              <a:t>kepada</a:t>
            </a:r>
            <a:r>
              <a:rPr lang="en-US" dirty="0" smtClean="0"/>
              <a:t> B</a:t>
            </a:r>
          </a:p>
          <a:p>
            <a:pPr algn="l"/>
            <a:r>
              <a:rPr lang="en-US" dirty="0" err="1" smtClean="0"/>
              <a:t>Kewajiban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sempurna</a:t>
            </a:r>
            <a:r>
              <a:rPr lang="en-US" dirty="0" smtClean="0"/>
              <a:t>: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terkait</a:t>
            </a:r>
            <a:r>
              <a:rPr lang="en-US" dirty="0" smtClean="0"/>
              <a:t> </a:t>
            </a:r>
            <a:r>
              <a:rPr lang="en-US" dirty="0" err="1" smtClean="0"/>
              <a:t>hak</a:t>
            </a:r>
            <a:r>
              <a:rPr lang="en-US" dirty="0" smtClean="0"/>
              <a:t> </a:t>
            </a:r>
            <a:r>
              <a:rPr lang="en-US" dirty="0" err="1" smtClean="0"/>
              <a:t>orang</a:t>
            </a:r>
            <a:r>
              <a:rPr lang="en-US" dirty="0" smtClean="0"/>
              <a:t> lain.</a:t>
            </a:r>
          </a:p>
          <a:p>
            <a:pPr algn="l"/>
            <a:r>
              <a:rPr lang="en-US" dirty="0" err="1" smtClean="0"/>
              <a:t>Contoh</a:t>
            </a:r>
            <a:r>
              <a:rPr lang="en-US" dirty="0" smtClean="0"/>
              <a:t>: </a:t>
            </a:r>
            <a:r>
              <a:rPr lang="en-US" dirty="0" err="1" smtClean="0"/>
              <a:t>pengemis</a:t>
            </a:r>
            <a:r>
              <a:rPr lang="en-US" dirty="0" smtClean="0"/>
              <a:t> A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berhak</a:t>
            </a:r>
            <a:r>
              <a:rPr lang="en-US" dirty="0" smtClean="0"/>
              <a:t> </a:t>
            </a:r>
            <a:r>
              <a:rPr lang="en-US" dirty="0" err="1" smtClean="0"/>
              <a:t>atas</a:t>
            </a:r>
            <a:r>
              <a:rPr lang="en-US" dirty="0" smtClean="0"/>
              <a:t> </a:t>
            </a:r>
            <a:r>
              <a:rPr lang="en-US" dirty="0" err="1" smtClean="0"/>
              <a:t>bantuan</a:t>
            </a:r>
            <a:r>
              <a:rPr lang="en-US" dirty="0" smtClean="0"/>
              <a:t> </a:t>
            </a:r>
            <a:r>
              <a:rPr lang="en-US" dirty="0" err="1" smtClean="0"/>
              <a:t>orang</a:t>
            </a:r>
            <a:r>
              <a:rPr lang="en-US" dirty="0" smtClean="0"/>
              <a:t> B</a:t>
            </a:r>
          </a:p>
          <a:p>
            <a:pPr algn="l"/>
            <a:endParaRPr lang="en-US" dirty="0" smtClean="0"/>
          </a:p>
          <a:p>
            <a:pPr algn="l"/>
            <a:endParaRPr lang="en-US" dirty="0" smtClean="0"/>
          </a:p>
          <a:p>
            <a:pPr algn="l"/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07357" y="357166"/>
            <a:ext cx="2736643" cy="181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68" y="2571744"/>
            <a:ext cx="1290639" cy="1273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8596" y="500042"/>
            <a:ext cx="8358246" cy="5929354"/>
          </a:xfrm>
        </p:spPr>
        <p:txBody>
          <a:bodyPr/>
          <a:lstStyle/>
          <a:p>
            <a:pPr algn="l"/>
            <a:r>
              <a:rPr lang="en-US" dirty="0" err="1" smtClean="0"/>
              <a:t>Kewajiban</a:t>
            </a:r>
            <a:r>
              <a:rPr lang="en-US" dirty="0" smtClean="0"/>
              <a:t> </a:t>
            </a:r>
            <a:r>
              <a:rPr lang="en-US" dirty="0" err="1" smtClean="0"/>
              <a:t>menyangkut</a:t>
            </a:r>
            <a:r>
              <a:rPr lang="en-US" dirty="0" smtClean="0"/>
              <a:t> </a:t>
            </a:r>
            <a:r>
              <a:rPr lang="en-US" dirty="0" err="1" smtClean="0"/>
              <a:t>kepentingan</a:t>
            </a:r>
            <a:r>
              <a:rPr lang="en-US" dirty="0" smtClean="0"/>
              <a:t> </a:t>
            </a:r>
            <a:r>
              <a:rPr lang="en-US" dirty="0" err="1" smtClean="0"/>
              <a:t>orang</a:t>
            </a:r>
            <a:r>
              <a:rPr lang="en-US" dirty="0" smtClean="0"/>
              <a:t> lain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diri</a:t>
            </a:r>
            <a:r>
              <a:rPr lang="en-US" dirty="0" smtClean="0"/>
              <a:t> </a:t>
            </a:r>
            <a:r>
              <a:rPr lang="en-US" dirty="0" err="1" smtClean="0"/>
              <a:t>sendiri</a:t>
            </a:r>
            <a:endParaRPr lang="en-US" dirty="0" smtClean="0"/>
          </a:p>
          <a:p>
            <a:pPr algn="l"/>
            <a:endParaRPr lang="en-US" dirty="0" smtClean="0"/>
          </a:p>
          <a:p>
            <a:pPr algn="l"/>
            <a:endParaRPr lang="en-US" dirty="0" smtClean="0"/>
          </a:p>
          <a:p>
            <a:pPr algn="l"/>
            <a:endParaRPr lang="en-US" dirty="0" smtClean="0"/>
          </a:p>
          <a:p>
            <a:pPr algn="l"/>
            <a:endParaRPr lang="en-US" dirty="0" smtClean="0"/>
          </a:p>
          <a:p>
            <a:pPr algn="l"/>
            <a:endParaRPr lang="en-US" dirty="0" smtClean="0"/>
          </a:p>
          <a:p>
            <a:pPr algn="l"/>
            <a:endParaRPr lang="en-US" dirty="0" smtClean="0"/>
          </a:p>
          <a:p>
            <a:pPr algn="l"/>
            <a:r>
              <a:rPr lang="en-US" dirty="0" err="1" smtClean="0"/>
              <a:t>Kritik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dirty="0" err="1" smtClean="0"/>
              <a:t>hak</a:t>
            </a:r>
            <a:r>
              <a:rPr lang="en-US" dirty="0" smtClean="0"/>
              <a:t> </a:t>
            </a:r>
            <a:r>
              <a:rPr lang="en-US" dirty="0" err="1" smtClean="0"/>
              <a:t>asasi</a:t>
            </a:r>
            <a:r>
              <a:rPr lang="en-US" dirty="0" smtClean="0"/>
              <a:t> </a:t>
            </a:r>
            <a:r>
              <a:rPr lang="en-US" dirty="0" err="1" smtClean="0"/>
              <a:t>manusia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karl</a:t>
            </a:r>
            <a:r>
              <a:rPr lang="en-US" dirty="0" smtClean="0"/>
              <a:t> Marx</a:t>
            </a:r>
          </a:p>
          <a:p>
            <a:pPr algn="l"/>
            <a:endParaRPr lang="en-US" dirty="0" smtClean="0"/>
          </a:p>
          <a:p>
            <a:pPr algn="l"/>
            <a:endParaRPr lang="en-US" dirty="0" smtClean="0"/>
          </a:p>
          <a:p>
            <a:pPr algn="l"/>
            <a:r>
              <a:rPr lang="en-US" dirty="0" smtClean="0"/>
              <a:t>Marx </a:t>
            </a:r>
            <a:r>
              <a:rPr lang="en-US" dirty="0" err="1" smtClean="0"/>
              <a:t>menganggap</a:t>
            </a:r>
            <a:r>
              <a:rPr lang="en-US" dirty="0" smtClean="0"/>
              <a:t> </a:t>
            </a:r>
            <a:r>
              <a:rPr lang="en-US" dirty="0" err="1" smtClean="0"/>
              <a:t>bahwa</a:t>
            </a:r>
            <a:r>
              <a:rPr lang="en-US" dirty="0" smtClean="0"/>
              <a:t> </a:t>
            </a:r>
            <a:r>
              <a:rPr lang="en-US" dirty="0" err="1" smtClean="0"/>
              <a:t>hak</a:t>
            </a:r>
            <a:r>
              <a:rPr lang="en-US" dirty="0" smtClean="0"/>
              <a:t> </a:t>
            </a:r>
            <a:r>
              <a:rPr lang="en-US" dirty="0" err="1" smtClean="0"/>
              <a:t>individu</a:t>
            </a:r>
            <a:r>
              <a:rPr lang="en-US" dirty="0" smtClean="0"/>
              <a:t> </a:t>
            </a:r>
            <a:r>
              <a:rPr lang="en-US" dirty="0" err="1" smtClean="0"/>
              <a:t>justru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legitimasi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ego </a:t>
            </a:r>
            <a:r>
              <a:rPr lang="en-US" dirty="0" err="1" smtClean="0"/>
              <a:t>pribadi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melanggar</a:t>
            </a:r>
            <a:r>
              <a:rPr lang="en-US" dirty="0" smtClean="0"/>
              <a:t> </a:t>
            </a:r>
            <a:r>
              <a:rPr lang="en-US" dirty="0" err="1" smtClean="0"/>
              <a:t>kepentingan</a:t>
            </a:r>
            <a:r>
              <a:rPr lang="en-US" dirty="0" smtClean="0"/>
              <a:t> </a:t>
            </a:r>
            <a:r>
              <a:rPr lang="en-US" dirty="0" err="1" smtClean="0"/>
              <a:t>masyarakat</a:t>
            </a:r>
            <a:r>
              <a:rPr lang="en-US" dirty="0" smtClean="0"/>
              <a:t> </a:t>
            </a:r>
            <a:r>
              <a:rPr lang="en-US" dirty="0" err="1" smtClean="0"/>
              <a:t>sosial</a:t>
            </a:r>
            <a:r>
              <a:rPr lang="en-US" dirty="0" smtClean="0"/>
              <a:t> </a:t>
            </a:r>
            <a:r>
              <a:rPr lang="en-US" dirty="0" err="1" smtClean="0"/>
              <a:t>luas</a:t>
            </a:r>
            <a:r>
              <a:rPr lang="en-US" dirty="0" smtClean="0"/>
              <a:t>.</a:t>
            </a:r>
          </a:p>
          <a:p>
            <a:pPr algn="l"/>
            <a:endParaRPr lang="en-US" dirty="0" smtClean="0"/>
          </a:p>
          <a:p>
            <a:pPr algn="l"/>
            <a:endParaRPr lang="en-US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1071546"/>
            <a:ext cx="2643174" cy="2643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1285860"/>
            <a:ext cx="3714776" cy="2173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15272" y="3857628"/>
            <a:ext cx="1143008" cy="1525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8596" y="500042"/>
            <a:ext cx="8358246" cy="5929354"/>
          </a:xfrm>
        </p:spPr>
        <p:txBody>
          <a:bodyPr/>
          <a:lstStyle/>
          <a:p>
            <a:pPr algn="l"/>
            <a:r>
              <a:rPr lang="en-US" dirty="0" err="1" smtClean="0"/>
              <a:t>Mengakui</a:t>
            </a:r>
            <a:r>
              <a:rPr lang="en-US" dirty="0" smtClean="0"/>
              <a:t> </a:t>
            </a:r>
            <a:r>
              <a:rPr lang="en-US" dirty="0" err="1" smtClean="0"/>
              <a:t>hak</a:t>
            </a:r>
            <a:r>
              <a:rPr lang="en-US" dirty="0" smtClean="0"/>
              <a:t> </a:t>
            </a:r>
            <a:r>
              <a:rPr lang="en-US" dirty="0" err="1" smtClean="0"/>
              <a:t>hak</a:t>
            </a:r>
            <a:r>
              <a:rPr lang="en-US" dirty="0" smtClean="0"/>
              <a:t> </a:t>
            </a:r>
            <a:r>
              <a:rPr lang="en-US" dirty="0" err="1" smtClean="0"/>
              <a:t>manusia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sama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menolak</a:t>
            </a:r>
            <a:r>
              <a:rPr lang="en-US" dirty="0" smtClean="0"/>
              <a:t> </a:t>
            </a:r>
            <a:r>
              <a:rPr lang="en-US" dirty="0" err="1" smtClean="0"/>
              <a:t>kepentingan</a:t>
            </a:r>
            <a:r>
              <a:rPr lang="en-US" dirty="0" smtClean="0"/>
              <a:t> </a:t>
            </a:r>
            <a:r>
              <a:rPr lang="en-US" dirty="0" err="1" smtClean="0"/>
              <a:t>masyarakat</a:t>
            </a:r>
            <a:r>
              <a:rPr lang="en-US" dirty="0" smtClean="0"/>
              <a:t>.</a:t>
            </a:r>
          </a:p>
          <a:p>
            <a:pPr algn="l"/>
            <a:endParaRPr lang="en-US" dirty="0" smtClean="0"/>
          </a:p>
          <a:p>
            <a:pPr algn="l"/>
            <a:r>
              <a:rPr lang="en-US" dirty="0" smtClean="0"/>
              <a:t>Yang </a:t>
            </a:r>
            <a:r>
              <a:rPr lang="en-US" dirty="0" err="1" smtClean="0"/>
              <a:t>menolak</a:t>
            </a:r>
            <a:r>
              <a:rPr lang="en-US" dirty="0" smtClean="0"/>
              <a:t> </a:t>
            </a:r>
            <a:r>
              <a:rPr lang="en-US" dirty="0" err="1" smtClean="0"/>
              <a:t>menerima</a:t>
            </a:r>
            <a:r>
              <a:rPr lang="en-US" dirty="0" smtClean="0"/>
              <a:t> </a:t>
            </a:r>
            <a:r>
              <a:rPr lang="en-US" dirty="0" err="1" smtClean="0"/>
              <a:t>hak-hak</a:t>
            </a:r>
            <a:r>
              <a:rPr lang="en-US" dirty="0" smtClean="0"/>
              <a:t> </a:t>
            </a:r>
            <a:r>
              <a:rPr lang="en-US" dirty="0" err="1" smtClean="0"/>
              <a:t>asasi</a:t>
            </a:r>
            <a:r>
              <a:rPr lang="en-US" dirty="0" smtClean="0"/>
              <a:t> </a:t>
            </a:r>
            <a:r>
              <a:rPr lang="en-US" dirty="0" err="1" smtClean="0"/>
              <a:t>manusia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totalitarisme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kekuasaan</a:t>
            </a:r>
            <a:r>
              <a:rPr lang="en-US" dirty="0" smtClean="0"/>
              <a:t> </a:t>
            </a:r>
            <a:r>
              <a:rPr lang="en-US" dirty="0" err="1" smtClean="0"/>
              <a:t>absolut</a:t>
            </a:r>
            <a:endParaRPr lang="en-US" dirty="0" smtClean="0"/>
          </a:p>
          <a:p>
            <a:pPr algn="l"/>
            <a:endParaRPr lang="en-US" dirty="0" smtClean="0"/>
          </a:p>
          <a:p>
            <a:pPr algn="l">
              <a:buFontTx/>
              <a:buChar char="-"/>
            </a:pPr>
            <a:r>
              <a:rPr lang="en-US" dirty="0" smtClean="0"/>
              <a:t>Thomas Hobbes</a:t>
            </a:r>
          </a:p>
          <a:p>
            <a:pPr algn="l">
              <a:buFontTx/>
              <a:buChar char="-"/>
            </a:pPr>
            <a:r>
              <a:rPr lang="en-US" dirty="0" smtClean="0"/>
              <a:t>Nero</a:t>
            </a:r>
          </a:p>
          <a:p>
            <a:pPr algn="l"/>
            <a:r>
              <a:rPr lang="en-US" dirty="0" err="1" smtClean="0"/>
              <a:t>Cita-cita</a:t>
            </a:r>
            <a:r>
              <a:rPr lang="en-US" dirty="0" smtClean="0"/>
              <a:t> </a:t>
            </a:r>
            <a:r>
              <a:rPr lang="en-US" dirty="0" err="1" smtClean="0"/>
              <a:t>komunis</a:t>
            </a:r>
            <a:r>
              <a:rPr lang="en-US" dirty="0" smtClean="0"/>
              <a:t> yang </a:t>
            </a:r>
            <a:r>
              <a:rPr lang="en-US" dirty="0" err="1" smtClean="0"/>
              <a:t>luhur</a:t>
            </a:r>
            <a:r>
              <a:rPr lang="en-US" dirty="0" smtClean="0"/>
              <a:t> pun </a:t>
            </a:r>
            <a:r>
              <a:rPr lang="en-US" dirty="0" err="1" smtClean="0"/>
              <a:t>dinodai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diktaktor</a:t>
            </a:r>
            <a:r>
              <a:rPr lang="en-US" dirty="0" smtClean="0"/>
              <a:t> </a:t>
            </a:r>
            <a:r>
              <a:rPr lang="en-US" dirty="0" err="1" smtClean="0"/>
              <a:t>kejam</a:t>
            </a:r>
            <a:r>
              <a:rPr lang="en-US" dirty="0" smtClean="0"/>
              <a:t>.</a:t>
            </a:r>
          </a:p>
          <a:p>
            <a:pPr algn="l"/>
            <a:endParaRPr lang="en-US" dirty="0" smtClean="0"/>
          </a:p>
          <a:p>
            <a:pPr algn="l"/>
            <a:r>
              <a:rPr lang="en-US" dirty="0" smtClean="0"/>
              <a:t>Stalin, Deng Xiao Ping, Kim </a:t>
            </a:r>
            <a:r>
              <a:rPr lang="en-US" dirty="0" err="1" smtClean="0"/>
              <a:t>Jong</a:t>
            </a:r>
            <a:r>
              <a:rPr lang="en-US" dirty="0" smtClean="0"/>
              <a:t> Il.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5134716"/>
            <a:ext cx="1209678" cy="1723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4" y="4357694"/>
            <a:ext cx="1204909" cy="1891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16" y="4286256"/>
            <a:ext cx="2098215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292</TotalTime>
  <Words>349</Words>
  <Application>Microsoft Office PowerPoint</Application>
  <PresentationFormat>On-screen Show (4:3)</PresentationFormat>
  <Paragraphs>96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Paper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3</cp:revision>
  <dcterms:created xsi:type="dcterms:W3CDTF">2013-10-01T03:45:00Z</dcterms:created>
  <dcterms:modified xsi:type="dcterms:W3CDTF">2013-10-01T16:23:31Z</dcterms:modified>
</cp:coreProperties>
</file>