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74" r:id="rId1"/>
  </p:sldMasterIdLst>
  <p:sldIdLst>
    <p:sldId id="279" r:id="rId2"/>
    <p:sldId id="258" r:id="rId3"/>
    <p:sldId id="259" r:id="rId4"/>
    <p:sldId id="260" r:id="rId5"/>
    <p:sldId id="261" r:id="rId6"/>
    <p:sldId id="263"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105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416698-371F-437C-B7E8-924D0B940E0A}" type="doc">
      <dgm:prSet loTypeId="urn:microsoft.com/office/officeart/2008/layout/LinedList" loCatId="list" qsTypeId="urn:microsoft.com/office/officeart/2005/8/quickstyle/simple1" qsCatId="simple" csTypeId="urn:microsoft.com/office/officeart/2005/8/colors/accent0_3" csCatId="mainScheme"/>
      <dgm:spPr/>
      <dgm:t>
        <a:bodyPr/>
        <a:lstStyle/>
        <a:p>
          <a:endParaRPr lang="en-US"/>
        </a:p>
      </dgm:t>
    </dgm:pt>
    <dgm:pt modelId="{2DB281EC-70F8-432D-8605-19D93EE64836}">
      <dgm:prSet/>
      <dgm:spPr/>
      <dgm:t>
        <a:bodyPr/>
        <a:lstStyle/>
        <a:p>
          <a:pPr rtl="0"/>
          <a:r>
            <a:rPr lang="tr-TR" dirty="0" smtClean="0"/>
            <a:t>Cerpen singkatan </a:t>
          </a:r>
          <a:r>
            <a:rPr lang="tr-TR" b="1" dirty="0" smtClean="0"/>
            <a:t>cerita pendek</a:t>
          </a:r>
          <a:r>
            <a:rPr lang="tr-TR" dirty="0" smtClean="0"/>
            <a:t>. </a:t>
          </a:r>
          <a:endParaRPr lang="en-US" dirty="0"/>
        </a:p>
      </dgm:t>
    </dgm:pt>
    <dgm:pt modelId="{1DC65865-07E0-465C-8F9D-66F8B8F49920}" type="parTrans" cxnId="{29BF7364-6A78-4A34-BD6B-6BB6104396F6}">
      <dgm:prSet/>
      <dgm:spPr/>
      <dgm:t>
        <a:bodyPr/>
        <a:lstStyle/>
        <a:p>
          <a:endParaRPr lang="en-US"/>
        </a:p>
      </dgm:t>
    </dgm:pt>
    <dgm:pt modelId="{B01B0E8B-2DD9-4F86-8E95-E782D61C3A03}" type="sibTrans" cxnId="{29BF7364-6A78-4A34-BD6B-6BB6104396F6}">
      <dgm:prSet/>
      <dgm:spPr/>
      <dgm:t>
        <a:bodyPr/>
        <a:lstStyle/>
        <a:p>
          <a:endParaRPr lang="en-US"/>
        </a:p>
      </dgm:t>
    </dgm:pt>
    <dgm:pt modelId="{FB32E71C-C684-4153-9CD8-46B0D527A621}">
      <dgm:prSet/>
      <dgm:spPr/>
      <dgm:t>
        <a:bodyPr/>
        <a:lstStyle/>
        <a:p>
          <a:pPr rtl="0"/>
          <a:r>
            <a:rPr lang="tr-TR" smtClean="0"/>
            <a:t>Cirinya:</a:t>
          </a:r>
          <a:endParaRPr lang="en-US"/>
        </a:p>
      </dgm:t>
    </dgm:pt>
    <dgm:pt modelId="{4DD3184E-BD19-4F17-817D-C25032980681}" type="parTrans" cxnId="{2186D227-EE83-4955-A8F8-AE90723CF946}">
      <dgm:prSet/>
      <dgm:spPr/>
      <dgm:t>
        <a:bodyPr/>
        <a:lstStyle/>
        <a:p>
          <a:endParaRPr lang="en-US"/>
        </a:p>
      </dgm:t>
    </dgm:pt>
    <dgm:pt modelId="{9FE80871-A2B4-4625-BE50-1CA5430E833A}" type="sibTrans" cxnId="{2186D227-EE83-4955-A8F8-AE90723CF946}">
      <dgm:prSet/>
      <dgm:spPr/>
      <dgm:t>
        <a:bodyPr/>
        <a:lstStyle/>
        <a:p>
          <a:endParaRPr lang="en-US"/>
        </a:p>
      </dgm:t>
    </dgm:pt>
    <dgm:pt modelId="{50EA9CF3-A397-406E-A1CA-08A7ECFD5921}">
      <dgm:prSet/>
      <dgm:spPr/>
      <dgm:t>
        <a:bodyPr/>
        <a:lstStyle/>
        <a:p>
          <a:pPr rtl="0"/>
          <a:r>
            <a:rPr lang="tr-TR" smtClean="0"/>
            <a:t>Selesai dalam sekali baca.  </a:t>
          </a:r>
          <a:endParaRPr lang="en-US"/>
        </a:p>
      </dgm:t>
    </dgm:pt>
    <dgm:pt modelId="{B89EC860-B750-45F8-8F86-D908E8D07A0D}" type="parTrans" cxnId="{6F3E6F7E-D187-4945-8798-C7B4BBAEE4B8}">
      <dgm:prSet/>
      <dgm:spPr/>
      <dgm:t>
        <a:bodyPr/>
        <a:lstStyle/>
        <a:p>
          <a:endParaRPr lang="en-US"/>
        </a:p>
      </dgm:t>
    </dgm:pt>
    <dgm:pt modelId="{18F1AEE9-DF6E-4C06-93E9-3FBB3B59C9A9}" type="sibTrans" cxnId="{6F3E6F7E-D187-4945-8798-C7B4BBAEE4B8}">
      <dgm:prSet/>
      <dgm:spPr/>
      <dgm:t>
        <a:bodyPr/>
        <a:lstStyle/>
        <a:p>
          <a:endParaRPr lang="en-US"/>
        </a:p>
      </dgm:t>
    </dgm:pt>
    <dgm:pt modelId="{16A1E927-11FA-4C34-87C7-0E9EEF4A625F}">
      <dgm:prSet/>
      <dgm:spPr/>
      <dgm:t>
        <a:bodyPr/>
        <a:lstStyle/>
        <a:p>
          <a:pPr rtl="0"/>
          <a:r>
            <a:rPr lang="tr-TR" smtClean="0"/>
            <a:t>Biasanya antara 1500 – 3000 kata (3 – 10 halaman)</a:t>
          </a:r>
          <a:endParaRPr lang="en-US"/>
        </a:p>
      </dgm:t>
    </dgm:pt>
    <dgm:pt modelId="{15827CF0-16BE-4EBF-9DC8-22C4AFC7286B}" type="parTrans" cxnId="{FD99CA23-9B2A-4DF1-BFED-1ACB15D485D4}">
      <dgm:prSet/>
      <dgm:spPr/>
      <dgm:t>
        <a:bodyPr/>
        <a:lstStyle/>
        <a:p>
          <a:endParaRPr lang="en-US"/>
        </a:p>
      </dgm:t>
    </dgm:pt>
    <dgm:pt modelId="{B18F6D2E-73AB-4117-AE71-7B9350377665}" type="sibTrans" cxnId="{FD99CA23-9B2A-4DF1-BFED-1ACB15D485D4}">
      <dgm:prSet/>
      <dgm:spPr/>
      <dgm:t>
        <a:bodyPr/>
        <a:lstStyle/>
        <a:p>
          <a:endParaRPr lang="en-US"/>
        </a:p>
      </dgm:t>
    </dgm:pt>
    <dgm:pt modelId="{B0656C00-01EF-4684-AC7D-0E68207FA76F}">
      <dgm:prSet/>
      <dgm:spPr/>
      <dgm:t>
        <a:bodyPr/>
        <a:lstStyle/>
        <a:p>
          <a:pPr rtl="0"/>
          <a:r>
            <a:rPr lang="tr-TR" smtClean="0"/>
            <a:t>Hanya berisi satu tema dan satu konflik</a:t>
          </a:r>
          <a:endParaRPr lang="en-US"/>
        </a:p>
      </dgm:t>
    </dgm:pt>
    <dgm:pt modelId="{D7F8700F-620F-4CDB-B6E8-E1F383DEA4E9}" type="parTrans" cxnId="{E0383C87-513E-44ED-960B-D12634ACC390}">
      <dgm:prSet/>
      <dgm:spPr/>
      <dgm:t>
        <a:bodyPr/>
        <a:lstStyle/>
        <a:p>
          <a:endParaRPr lang="en-US"/>
        </a:p>
      </dgm:t>
    </dgm:pt>
    <dgm:pt modelId="{750FA131-EE8B-4106-B52F-D4DC8613AA55}" type="sibTrans" cxnId="{E0383C87-513E-44ED-960B-D12634ACC390}">
      <dgm:prSet/>
      <dgm:spPr/>
      <dgm:t>
        <a:bodyPr/>
        <a:lstStyle/>
        <a:p>
          <a:endParaRPr lang="en-US"/>
        </a:p>
      </dgm:t>
    </dgm:pt>
    <dgm:pt modelId="{22157FFB-7990-45E4-B098-E66DDF28FB9C}">
      <dgm:prSet/>
      <dgm:spPr/>
      <dgm:t>
        <a:bodyPr/>
        <a:lstStyle/>
        <a:p>
          <a:pPr rtl="0"/>
          <a:r>
            <a:rPr lang="tr-TR" smtClean="0"/>
            <a:t>Bercerita tentang sepenggal peristiwa dalam kehidupan tokoh </a:t>
          </a:r>
          <a:endParaRPr lang="en-US"/>
        </a:p>
      </dgm:t>
    </dgm:pt>
    <dgm:pt modelId="{86C945EB-99CC-43D1-9367-D0893D861FD2}" type="parTrans" cxnId="{6FD1F7A3-6519-4199-BD23-8B45D577296C}">
      <dgm:prSet/>
      <dgm:spPr/>
      <dgm:t>
        <a:bodyPr/>
        <a:lstStyle/>
        <a:p>
          <a:endParaRPr lang="en-US"/>
        </a:p>
      </dgm:t>
    </dgm:pt>
    <dgm:pt modelId="{656828E6-0EF9-467C-B17A-D2740D56A4AB}" type="sibTrans" cxnId="{6FD1F7A3-6519-4199-BD23-8B45D577296C}">
      <dgm:prSet/>
      <dgm:spPr/>
      <dgm:t>
        <a:bodyPr/>
        <a:lstStyle/>
        <a:p>
          <a:endParaRPr lang="en-US"/>
        </a:p>
      </dgm:t>
    </dgm:pt>
    <dgm:pt modelId="{25122339-A0CF-4336-9901-7AE1A36149D2}" type="pres">
      <dgm:prSet presAssocID="{E2416698-371F-437C-B7E8-924D0B940E0A}" presName="vert0" presStyleCnt="0">
        <dgm:presLayoutVars>
          <dgm:dir/>
          <dgm:animOne val="branch"/>
          <dgm:animLvl val="lvl"/>
        </dgm:presLayoutVars>
      </dgm:prSet>
      <dgm:spPr/>
      <dgm:t>
        <a:bodyPr/>
        <a:lstStyle/>
        <a:p>
          <a:endParaRPr lang="en-US"/>
        </a:p>
      </dgm:t>
    </dgm:pt>
    <dgm:pt modelId="{3BBD1B50-8098-40BA-8095-32BEE48B582F}" type="pres">
      <dgm:prSet presAssocID="{2DB281EC-70F8-432D-8605-19D93EE64836}" presName="thickLine" presStyleLbl="alignNode1" presStyleIdx="0" presStyleCnt="2"/>
      <dgm:spPr/>
    </dgm:pt>
    <dgm:pt modelId="{EA8E5711-226E-4CDB-8285-605E22BA8777}" type="pres">
      <dgm:prSet presAssocID="{2DB281EC-70F8-432D-8605-19D93EE64836}" presName="horz1" presStyleCnt="0"/>
      <dgm:spPr/>
    </dgm:pt>
    <dgm:pt modelId="{2AB160EE-B2D4-40B8-9705-2FFD339C0362}" type="pres">
      <dgm:prSet presAssocID="{2DB281EC-70F8-432D-8605-19D93EE64836}" presName="tx1" presStyleLbl="revTx" presStyleIdx="0" presStyleCnt="6"/>
      <dgm:spPr/>
      <dgm:t>
        <a:bodyPr/>
        <a:lstStyle/>
        <a:p>
          <a:endParaRPr lang="en-US"/>
        </a:p>
      </dgm:t>
    </dgm:pt>
    <dgm:pt modelId="{4EF3900B-C48B-469E-AF47-C3FE2157F16E}" type="pres">
      <dgm:prSet presAssocID="{2DB281EC-70F8-432D-8605-19D93EE64836}" presName="vert1" presStyleCnt="0"/>
      <dgm:spPr/>
    </dgm:pt>
    <dgm:pt modelId="{57D4661F-778C-48B3-977F-ECB17696C497}" type="pres">
      <dgm:prSet presAssocID="{FB32E71C-C684-4153-9CD8-46B0D527A621}" presName="thickLine" presStyleLbl="alignNode1" presStyleIdx="1" presStyleCnt="2"/>
      <dgm:spPr/>
    </dgm:pt>
    <dgm:pt modelId="{D809495B-7855-4945-9731-C2A252A02A04}" type="pres">
      <dgm:prSet presAssocID="{FB32E71C-C684-4153-9CD8-46B0D527A621}" presName="horz1" presStyleCnt="0"/>
      <dgm:spPr/>
    </dgm:pt>
    <dgm:pt modelId="{AB8F8C4B-0143-4163-9F00-E5AE7B069038}" type="pres">
      <dgm:prSet presAssocID="{FB32E71C-C684-4153-9CD8-46B0D527A621}" presName="tx1" presStyleLbl="revTx" presStyleIdx="1" presStyleCnt="6"/>
      <dgm:spPr/>
      <dgm:t>
        <a:bodyPr/>
        <a:lstStyle/>
        <a:p>
          <a:endParaRPr lang="en-US"/>
        </a:p>
      </dgm:t>
    </dgm:pt>
    <dgm:pt modelId="{D5F1733A-5746-45EB-9A09-30049D190A52}" type="pres">
      <dgm:prSet presAssocID="{FB32E71C-C684-4153-9CD8-46B0D527A621}" presName="vert1" presStyleCnt="0"/>
      <dgm:spPr/>
    </dgm:pt>
    <dgm:pt modelId="{AAAF82B2-813D-48BA-8BC0-F7655CF5A90F}" type="pres">
      <dgm:prSet presAssocID="{50EA9CF3-A397-406E-A1CA-08A7ECFD5921}" presName="vertSpace2a" presStyleCnt="0"/>
      <dgm:spPr/>
    </dgm:pt>
    <dgm:pt modelId="{5ED609FC-B105-4E04-B8FC-FA83539ACC5B}" type="pres">
      <dgm:prSet presAssocID="{50EA9CF3-A397-406E-A1CA-08A7ECFD5921}" presName="horz2" presStyleCnt="0"/>
      <dgm:spPr/>
    </dgm:pt>
    <dgm:pt modelId="{7AF61B79-324C-499C-9E5D-8CAD5F57E503}" type="pres">
      <dgm:prSet presAssocID="{50EA9CF3-A397-406E-A1CA-08A7ECFD5921}" presName="horzSpace2" presStyleCnt="0"/>
      <dgm:spPr/>
    </dgm:pt>
    <dgm:pt modelId="{45512AE6-95D1-4397-8BC7-C26E2BACEB28}" type="pres">
      <dgm:prSet presAssocID="{50EA9CF3-A397-406E-A1CA-08A7ECFD5921}" presName="tx2" presStyleLbl="revTx" presStyleIdx="2" presStyleCnt="6"/>
      <dgm:spPr/>
      <dgm:t>
        <a:bodyPr/>
        <a:lstStyle/>
        <a:p>
          <a:endParaRPr lang="en-US"/>
        </a:p>
      </dgm:t>
    </dgm:pt>
    <dgm:pt modelId="{934E4C17-3CA8-46E7-9A7E-A4E10CD5CCF4}" type="pres">
      <dgm:prSet presAssocID="{50EA9CF3-A397-406E-A1CA-08A7ECFD5921}" presName="vert2" presStyleCnt="0"/>
      <dgm:spPr/>
    </dgm:pt>
    <dgm:pt modelId="{484F70A3-1DD7-4960-8471-1406CEB570AD}" type="pres">
      <dgm:prSet presAssocID="{50EA9CF3-A397-406E-A1CA-08A7ECFD5921}" presName="thinLine2b" presStyleLbl="callout" presStyleIdx="0" presStyleCnt="4"/>
      <dgm:spPr/>
    </dgm:pt>
    <dgm:pt modelId="{07725F86-F38A-4503-8943-BF6A00829447}" type="pres">
      <dgm:prSet presAssocID="{50EA9CF3-A397-406E-A1CA-08A7ECFD5921}" presName="vertSpace2b" presStyleCnt="0"/>
      <dgm:spPr/>
    </dgm:pt>
    <dgm:pt modelId="{79CBD89D-7D00-4C59-AEFF-3D5AC5C18591}" type="pres">
      <dgm:prSet presAssocID="{16A1E927-11FA-4C34-87C7-0E9EEF4A625F}" presName="horz2" presStyleCnt="0"/>
      <dgm:spPr/>
    </dgm:pt>
    <dgm:pt modelId="{44C4ED72-4B8F-4308-B354-72222AB7A864}" type="pres">
      <dgm:prSet presAssocID="{16A1E927-11FA-4C34-87C7-0E9EEF4A625F}" presName="horzSpace2" presStyleCnt="0"/>
      <dgm:spPr/>
    </dgm:pt>
    <dgm:pt modelId="{48AB4FC1-D385-4C7C-989C-718CEC25522C}" type="pres">
      <dgm:prSet presAssocID="{16A1E927-11FA-4C34-87C7-0E9EEF4A625F}" presName="tx2" presStyleLbl="revTx" presStyleIdx="3" presStyleCnt="6"/>
      <dgm:spPr/>
      <dgm:t>
        <a:bodyPr/>
        <a:lstStyle/>
        <a:p>
          <a:endParaRPr lang="en-US"/>
        </a:p>
      </dgm:t>
    </dgm:pt>
    <dgm:pt modelId="{3520838F-7496-4D6F-9F72-58FC746B7A18}" type="pres">
      <dgm:prSet presAssocID="{16A1E927-11FA-4C34-87C7-0E9EEF4A625F}" presName="vert2" presStyleCnt="0"/>
      <dgm:spPr/>
    </dgm:pt>
    <dgm:pt modelId="{3FF99577-723E-4E94-80AF-2CE588067B7B}" type="pres">
      <dgm:prSet presAssocID="{16A1E927-11FA-4C34-87C7-0E9EEF4A625F}" presName="thinLine2b" presStyleLbl="callout" presStyleIdx="1" presStyleCnt="4"/>
      <dgm:spPr/>
    </dgm:pt>
    <dgm:pt modelId="{7CF94EFD-CE63-493B-925C-44353F875416}" type="pres">
      <dgm:prSet presAssocID="{16A1E927-11FA-4C34-87C7-0E9EEF4A625F}" presName="vertSpace2b" presStyleCnt="0"/>
      <dgm:spPr/>
    </dgm:pt>
    <dgm:pt modelId="{2220400C-DE3B-45E4-8B98-1896DFE8F698}" type="pres">
      <dgm:prSet presAssocID="{B0656C00-01EF-4684-AC7D-0E68207FA76F}" presName="horz2" presStyleCnt="0"/>
      <dgm:spPr/>
    </dgm:pt>
    <dgm:pt modelId="{51E3A304-656D-418B-980B-01C33BEF891D}" type="pres">
      <dgm:prSet presAssocID="{B0656C00-01EF-4684-AC7D-0E68207FA76F}" presName="horzSpace2" presStyleCnt="0"/>
      <dgm:spPr/>
    </dgm:pt>
    <dgm:pt modelId="{659EE4F6-A1B6-4DCE-8182-9A0579BA64C8}" type="pres">
      <dgm:prSet presAssocID="{B0656C00-01EF-4684-AC7D-0E68207FA76F}" presName="tx2" presStyleLbl="revTx" presStyleIdx="4" presStyleCnt="6"/>
      <dgm:spPr/>
      <dgm:t>
        <a:bodyPr/>
        <a:lstStyle/>
        <a:p>
          <a:endParaRPr lang="en-US"/>
        </a:p>
      </dgm:t>
    </dgm:pt>
    <dgm:pt modelId="{603A6786-4B43-404E-BEEE-D09EEA5CF510}" type="pres">
      <dgm:prSet presAssocID="{B0656C00-01EF-4684-AC7D-0E68207FA76F}" presName="vert2" presStyleCnt="0"/>
      <dgm:spPr/>
    </dgm:pt>
    <dgm:pt modelId="{0CECA239-438C-4578-B24A-A5413CD4A3E8}" type="pres">
      <dgm:prSet presAssocID="{B0656C00-01EF-4684-AC7D-0E68207FA76F}" presName="thinLine2b" presStyleLbl="callout" presStyleIdx="2" presStyleCnt="4"/>
      <dgm:spPr/>
    </dgm:pt>
    <dgm:pt modelId="{34B81633-7CF8-4B36-83A2-88BB258174F3}" type="pres">
      <dgm:prSet presAssocID="{B0656C00-01EF-4684-AC7D-0E68207FA76F}" presName="vertSpace2b" presStyleCnt="0"/>
      <dgm:spPr/>
    </dgm:pt>
    <dgm:pt modelId="{2B144273-9D74-4439-8F96-BEDD421487C3}" type="pres">
      <dgm:prSet presAssocID="{22157FFB-7990-45E4-B098-E66DDF28FB9C}" presName="horz2" presStyleCnt="0"/>
      <dgm:spPr/>
    </dgm:pt>
    <dgm:pt modelId="{6F63A214-671A-4C89-B634-81A91F5B0F87}" type="pres">
      <dgm:prSet presAssocID="{22157FFB-7990-45E4-B098-E66DDF28FB9C}" presName="horzSpace2" presStyleCnt="0"/>
      <dgm:spPr/>
    </dgm:pt>
    <dgm:pt modelId="{347347AE-64A8-4A44-A62A-686E055807E5}" type="pres">
      <dgm:prSet presAssocID="{22157FFB-7990-45E4-B098-E66DDF28FB9C}" presName="tx2" presStyleLbl="revTx" presStyleIdx="5" presStyleCnt="6"/>
      <dgm:spPr/>
      <dgm:t>
        <a:bodyPr/>
        <a:lstStyle/>
        <a:p>
          <a:endParaRPr lang="en-US"/>
        </a:p>
      </dgm:t>
    </dgm:pt>
    <dgm:pt modelId="{62A5CC3E-2366-43DC-ACF1-81B736437EBC}" type="pres">
      <dgm:prSet presAssocID="{22157FFB-7990-45E4-B098-E66DDF28FB9C}" presName="vert2" presStyleCnt="0"/>
      <dgm:spPr/>
    </dgm:pt>
    <dgm:pt modelId="{C77C1225-8553-4B8D-92BE-14543335B736}" type="pres">
      <dgm:prSet presAssocID="{22157FFB-7990-45E4-B098-E66DDF28FB9C}" presName="thinLine2b" presStyleLbl="callout" presStyleIdx="3" presStyleCnt="4"/>
      <dgm:spPr/>
    </dgm:pt>
    <dgm:pt modelId="{0088BAC4-0206-4200-9473-07A3CE8F0777}" type="pres">
      <dgm:prSet presAssocID="{22157FFB-7990-45E4-B098-E66DDF28FB9C}" presName="vertSpace2b" presStyleCnt="0"/>
      <dgm:spPr/>
    </dgm:pt>
  </dgm:ptLst>
  <dgm:cxnLst>
    <dgm:cxn modelId="{13346509-6A9B-4FC4-B6D0-7F4A5F4E6B93}" type="presOf" srcId="{16A1E927-11FA-4C34-87C7-0E9EEF4A625F}" destId="{48AB4FC1-D385-4C7C-989C-718CEC25522C}" srcOrd="0" destOrd="0" presId="urn:microsoft.com/office/officeart/2008/layout/LinedList"/>
    <dgm:cxn modelId="{C5D6631A-2868-49CF-88B5-EB497D701D24}" type="presOf" srcId="{22157FFB-7990-45E4-B098-E66DDF28FB9C}" destId="{347347AE-64A8-4A44-A62A-686E055807E5}" srcOrd="0" destOrd="0" presId="urn:microsoft.com/office/officeart/2008/layout/LinedList"/>
    <dgm:cxn modelId="{6F3E6F7E-D187-4945-8798-C7B4BBAEE4B8}" srcId="{FB32E71C-C684-4153-9CD8-46B0D527A621}" destId="{50EA9CF3-A397-406E-A1CA-08A7ECFD5921}" srcOrd="0" destOrd="0" parTransId="{B89EC860-B750-45F8-8F86-D908E8D07A0D}" sibTransId="{18F1AEE9-DF6E-4C06-93E9-3FBB3B59C9A9}"/>
    <dgm:cxn modelId="{2186D227-EE83-4955-A8F8-AE90723CF946}" srcId="{E2416698-371F-437C-B7E8-924D0B940E0A}" destId="{FB32E71C-C684-4153-9CD8-46B0D527A621}" srcOrd="1" destOrd="0" parTransId="{4DD3184E-BD19-4F17-817D-C25032980681}" sibTransId="{9FE80871-A2B4-4625-BE50-1CA5430E833A}"/>
    <dgm:cxn modelId="{6FD1F7A3-6519-4199-BD23-8B45D577296C}" srcId="{FB32E71C-C684-4153-9CD8-46B0D527A621}" destId="{22157FFB-7990-45E4-B098-E66DDF28FB9C}" srcOrd="3" destOrd="0" parTransId="{86C945EB-99CC-43D1-9367-D0893D861FD2}" sibTransId="{656828E6-0EF9-467C-B17A-D2740D56A4AB}"/>
    <dgm:cxn modelId="{977C2BC9-3AFB-4BB1-9C72-7F77F864F9B9}" type="presOf" srcId="{B0656C00-01EF-4684-AC7D-0E68207FA76F}" destId="{659EE4F6-A1B6-4DCE-8182-9A0579BA64C8}" srcOrd="0" destOrd="0" presId="urn:microsoft.com/office/officeart/2008/layout/LinedList"/>
    <dgm:cxn modelId="{E0383C87-513E-44ED-960B-D12634ACC390}" srcId="{FB32E71C-C684-4153-9CD8-46B0D527A621}" destId="{B0656C00-01EF-4684-AC7D-0E68207FA76F}" srcOrd="2" destOrd="0" parTransId="{D7F8700F-620F-4CDB-B6E8-E1F383DEA4E9}" sibTransId="{750FA131-EE8B-4106-B52F-D4DC8613AA55}"/>
    <dgm:cxn modelId="{2F647BF8-AA09-4A88-B776-5045A6CC55F4}" type="presOf" srcId="{2DB281EC-70F8-432D-8605-19D93EE64836}" destId="{2AB160EE-B2D4-40B8-9705-2FFD339C0362}" srcOrd="0" destOrd="0" presId="urn:microsoft.com/office/officeart/2008/layout/LinedList"/>
    <dgm:cxn modelId="{29BF7364-6A78-4A34-BD6B-6BB6104396F6}" srcId="{E2416698-371F-437C-B7E8-924D0B940E0A}" destId="{2DB281EC-70F8-432D-8605-19D93EE64836}" srcOrd="0" destOrd="0" parTransId="{1DC65865-07E0-465C-8F9D-66F8B8F49920}" sibTransId="{B01B0E8B-2DD9-4F86-8E95-E782D61C3A03}"/>
    <dgm:cxn modelId="{794A41EC-43DB-473B-81B1-45BF92A6257C}" type="presOf" srcId="{50EA9CF3-A397-406E-A1CA-08A7ECFD5921}" destId="{45512AE6-95D1-4397-8BC7-C26E2BACEB28}" srcOrd="0" destOrd="0" presId="urn:microsoft.com/office/officeart/2008/layout/LinedList"/>
    <dgm:cxn modelId="{C252B3F4-482F-4FC0-8171-E78C1F488137}" type="presOf" srcId="{E2416698-371F-437C-B7E8-924D0B940E0A}" destId="{25122339-A0CF-4336-9901-7AE1A36149D2}" srcOrd="0" destOrd="0" presId="urn:microsoft.com/office/officeart/2008/layout/LinedList"/>
    <dgm:cxn modelId="{FD99CA23-9B2A-4DF1-BFED-1ACB15D485D4}" srcId="{FB32E71C-C684-4153-9CD8-46B0D527A621}" destId="{16A1E927-11FA-4C34-87C7-0E9EEF4A625F}" srcOrd="1" destOrd="0" parTransId="{15827CF0-16BE-4EBF-9DC8-22C4AFC7286B}" sibTransId="{B18F6D2E-73AB-4117-AE71-7B9350377665}"/>
    <dgm:cxn modelId="{2088A59A-07FF-4120-9A89-AC7D9DE69325}" type="presOf" srcId="{FB32E71C-C684-4153-9CD8-46B0D527A621}" destId="{AB8F8C4B-0143-4163-9F00-E5AE7B069038}" srcOrd="0" destOrd="0" presId="urn:microsoft.com/office/officeart/2008/layout/LinedList"/>
    <dgm:cxn modelId="{B05793E7-1840-4FBC-89BE-717D673D5C9A}" type="presParOf" srcId="{25122339-A0CF-4336-9901-7AE1A36149D2}" destId="{3BBD1B50-8098-40BA-8095-32BEE48B582F}" srcOrd="0" destOrd="0" presId="urn:microsoft.com/office/officeart/2008/layout/LinedList"/>
    <dgm:cxn modelId="{9FD9A9E7-4AD2-4CDD-80D2-A9C4952CB3DB}" type="presParOf" srcId="{25122339-A0CF-4336-9901-7AE1A36149D2}" destId="{EA8E5711-226E-4CDB-8285-605E22BA8777}" srcOrd="1" destOrd="0" presId="urn:microsoft.com/office/officeart/2008/layout/LinedList"/>
    <dgm:cxn modelId="{6573D02A-E3B8-453B-8B06-BF58E0FCF668}" type="presParOf" srcId="{EA8E5711-226E-4CDB-8285-605E22BA8777}" destId="{2AB160EE-B2D4-40B8-9705-2FFD339C0362}" srcOrd="0" destOrd="0" presId="urn:microsoft.com/office/officeart/2008/layout/LinedList"/>
    <dgm:cxn modelId="{00A403D3-C3D7-4B59-A44F-FBF881F3FDB5}" type="presParOf" srcId="{EA8E5711-226E-4CDB-8285-605E22BA8777}" destId="{4EF3900B-C48B-469E-AF47-C3FE2157F16E}" srcOrd="1" destOrd="0" presId="urn:microsoft.com/office/officeart/2008/layout/LinedList"/>
    <dgm:cxn modelId="{5B0148D8-51BA-45AA-B86F-FFBEF71DE43F}" type="presParOf" srcId="{25122339-A0CF-4336-9901-7AE1A36149D2}" destId="{57D4661F-778C-48B3-977F-ECB17696C497}" srcOrd="2" destOrd="0" presId="urn:microsoft.com/office/officeart/2008/layout/LinedList"/>
    <dgm:cxn modelId="{D7C066E3-7C80-492D-8D60-B7800B5D5DB1}" type="presParOf" srcId="{25122339-A0CF-4336-9901-7AE1A36149D2}" destId="{D809495B-7855-4945-9731-C2A252A02A04}" srcOrd="3" destOrd="0" presId="urn:microsoft.com/office/officeart/2008/layout/LinedList"/>
    <dgm:cxn modelId="{33562CC1-0822-47E3-AAF9-AD8DD2E40FB8}" type="presParOf" srcId="{D809495B-7855-4945-9731-C2A252A02A04}" destId="{AB8F8C4B-0143-4163-9F00-E5AE7B069038}" srcOrd="0" destOrd="0" presId="urn:microsoft.com/office/officeart/2008/layout/LinedList"/>
    <dgm:cxn modelId="{20BCA201-36E4-4ADB-A15C-806634CA4121}" type="presParOf" srcId="{D809495B-7855-4945-9731-C2A252A02A04}" destId="{D5F1733A-5746-45EB-9A09-30049D190A52}" srcOrd="1" destOrd="0" presId="urn:microsoft.com/office/officeart/2008/layout/LinedList"/>
    <dgm:cxn modelId="{52BE8C30-E24E-405C-BE95-0F9EF0C0A557}" type="presParOf" srcId="{D5F1733A-5746-45EB-9A09-30049D190A52}" destId="{AAAF82B2-813D-48BA-8BC0-F7655CF5A90F}" srcOrd="0" destOrd="0" presId="urn:microsoft.com/office/officeart/2008/layout/LinedList"/>
    <dgm:cxn modelId="{E4DA2550-88A1-4756-9750-9A5013E720E7}" type="presParOf" srcId="{D5F1733A-5746-45EB-9A09-30049D190A52}" destId="{5ED609FC-B105-4E04-B8FC-FA83539ACC5B}" srcOrd="1" destOrd="0" presId="urn:microsoft.com/office/officeart/2008/layout/LinedList"/>
    <dgm:cxn modelId="{E047448A-5936-4F4F-B606-92C1B1A24170}" type="presParOf" srcId="{5ED609FC-B105-4E04-B8FC-FA83539ACC5B}" destId="{7AF61B79-324C-499C-9E5D-8CAD5F57E503}" srcOrd="0" destOrd="0" presId="urn:microsoft.com/office/officeart/2008/layout/LinedList"/>
    <dgm:cxn modelId="{BDC15D2A-FDC7-472B-A89F-FDE9C5EE57E1}" type="presParOf" srcId="{5ED609FC-B105-4E04-B8FC-FA83539ACC5B}" destId="{45512AE6-95D1-4397-8BC7-C26E2BACEB28}" srcOrd="1" destOrd="0" presId="urn:microsoft.com/office/officeart/2008/layout/LinedList"/>
    <dgm:cxn modelId="{5A649B80-6B6C-468C-918B-E04BE1A71ACC}" type="presParOf" srcId="{5ED609FC-B105-4E04-B8FC-FA83539ACC5B}" destId="{934E4C17-3CA8-46E7-9A7E-A4E10CD5CCF4}" srcOrd="2" destOrd="0" presId="urn:microsoft.com/office/officeart/2008/layout/LinedList"/>
    <dgm:cxn modelId="{912AE0B2-AB80-418B-AC46-BD2A1CA5576C}" type="presParOf" srcId="{D5F1733A-5746-45EB-9A09-30049D190A52}" destId="{484F70A3-1DD7-4960-8471-1406CEB570AD}" srcOrd="2" destOrd="0" presId="urn:microsoft.com/office/officeart/2008/layout/LinedList"/>
    <dgm:cxn modelId="{35CADDD3-6175-46F9-AE5E-933CD674F2B4}" type="presParOf" srcId="{D5F1733A-5746-45EB-9A09-30049D190A52}" destId="{07725F86-F38A-4503-8943-BF6A00829447}" srcOrd="3" destOrd="0" presId="urn:microsoft.com/office/officeart/2008/layout/LinedList"/>
    <dgm:cxn modelId="{C54F4048-8A23-42EF-B386-78E8598DE7A4}" type="presParOf" srcId="{D5F1733A-5746-45EB-9A09-30049D190A52}" destId="{79CBD89D-7D00-4C59-AEFF-3D5AC5C18591}" srcOrd="4" destOrd="0" presId="urn:microsoft.com/office/officeart/2008/layout/LinedList"/>
    <dgm:cxn modelId="{66F3995F-6CA1-448E-A3CD-24EEFE45B48F}" type="presParOf" srcId="{79CBD89D-7D00-4C59-AEFF-3D5AC5C18591}" destId="{44C4ED72-4B8F-4308-B354-72222AB7A864}" srcOrd="0" destOrd="0" presId="urn:microsoft.com/office/officeart/2008/layout/LinedList"/>
    <dgm:cxn modelId="{18AA8124-B2C9-4D62-969F-7EE894514078}" type="presParOf" srcId="{79CBD89D-7D00-4C59-AEFF-3D5AC5C18591}" destId="{48AB4FC1-D385-4C7C-989C-718CEC25522C}" srcOrd="1" destOrd="0" presId="urn:microsoft.com/office/officeart/2008/layout/LinedList"/>
    <dgm:cxn modelId="{AF0E5FBB-FAB7-4F2C-85E8-F3D74AF7838D}" type="presParOf" srcId="{79CBD89D-7D00-4C59-AEFF-3D5AC5C18591}" destId="{3520838F-7496-4D6F-9F72-58FC746B7A18}" srcOrd="2" destOrd="0" presId="urn:microsoft.com/office/officeart/2008/layout/LinedList"/>
    <dgm:cxn modelId="{B67D3FA3-985E-4634-9642-4EFED0517CB5}" type="presParOf" srcId="{D5F1733A-5746-45EB-9A09-30049D190A52}" destId="{3FF99577-723E-4E94-80AF-2CE588067B7B}" srcOrd="5" destOrd="0" presId="urn:microsoft.com/office/officeart/2008/layout/LinedList"/>
    <dgm:cxn modelId="{49167FFD-FC49-46E7-B05D-D3A6F7A07084}" type="presParOf" srcId="{D5F1733A-5746-45EB-9A09-30049D190A52}" destId="{7CF94EFD-CE63-493B-925C-44353F875416}" srcOrd="6" destOrd="0" presId="urn:microsoft.com/office/officeart/2008/layout/LinedList"/>
    <dgm:cxn modelId="{5AE1B70F-B81B-498C-8E33-6FD2CB9A5AAA}" type="presParOf" srcId="{D5F1733A-5746-45EB-9A09-30049D190A52}" destId="{2220400C-DE3B-45E4-8B98-1896DFE8F698}" srcOrd="7" destOrd="0" presId="urn:microsoft.com/office/officeart/2008/layout/LinedList"/>
    <dgm:cxn modelId="{B26E90AD-2701-445C-AC8A-4CCD26D8B647}" type="presParOf" srcId="{2220400C-DE3B-45E4-8B98-1896DFE8F698}" destId="{51E3A304-656D-418B-980B-01C33BEF891D}" srcOrd="0" destOrd="0" presId="urn:microsoft.com/office/officeart/2008/layout/LinedList"/>
    <dgm:cxn modelId="{13EE2CF6-4478-4863-9A99-E90ECBC22AEF}" type="presParOf" srcId="{2220400C-DE3B-45E4-8B98-1896DFE8F698}" destId="{659EE4F6-A1B6-4DCE-8182-9A0579BA64C8}" srcOrd="1" destOrd="0" presId="urn:microsoft.com/office/officeart/2008/layout/LinedList"/>
    <dgm:cxn modelId="{01BB84E0-F838-45A8-94B2-99F1F8029BBC}" type="presParOf" srcId="{2220400C-DE3B-45E4-8B98-1896DFE8F698}" destId="{603A6786-4B43-404E-BEEE-D09EEA5CF510}" srcOrd="2" destOrd="0" presId="urn:microsoft.com/office/officeart/2008/layout/LinedList"/>
    <dgm:cxn modelId="{C9CF368C-8F40-4661-B540-ADEE1ADF7CA7}" type="presParOf" srcId="{D5F1733A-5746-45EB-9A09-30049D190A52}" destId="{0CECA239-438C-4578-B24A-A5413CD4A3E8}" srcOrd="8" destOrd="0" presId="urn:microsoft.com/office/officeart/2008/layout/LinedList"/>
    <dgm:cxn modelId="{BAC6E6DD-D963-4CA3-8E86-41A3AF1C0798}" type="presParOf" srcId="{D5F1733A-5746-45EB-9A09-30049D190A52}" destId="{34B81633-7CF8-4B36-83A2-88BB258174F3}" srcOrd="9" destOrd="0" presId="urn:microsoft.com/office/officeart/2008/layout/LinedList"/>
    <dgm:cxn modelId="{AF7CE0B9-3756-462D-8F78-A691AFB1056F}" type="presParOf" srcId="{D5F1733A-5746-45EB-9A09-30049D190A52}" destId="{2B144273-9D74-4439-8F96-BEDD421487C3}" srcOrd="10" destOrd="0" presId="urn:microsoft.com/office/officeart/2008/layout/LinedList"/>
    <dgm:cxn modelId="{2940AD44-D5ED-4E3E-BC1B-E9BEA4A9AE4F}" type="presParOf" srcId="{2B144273-9D74-4439-8F96-BEDD421487C3}" destId="{6F63A214-671A-4C89-B634-81A91F5B0F87}" srcOrd="0" destOrd="0" presId="urn:microsoft.com/office/officeart/2008/layout/LinedList"/>
    <dgm:cxn modelId="{5CD04187-9E3E-4C87-9963-121F1CEEA390}" type="presParOf" srcId="{2B144273-9D74-4439-8F96-BEDD421487C3}" destId="{347347AE-64A8-4A44-A62A-686E055807E5}" srcOrd="1" destOrd="0" presId="urn:microsoft.com/office/officeart/2008/layout/LinedList"/>
    <dgm:cxn modelId="{D0026DC8-9614-48E2-BA96-FCA9257F82A3}" type="presParOf" srcId="{2B144273-9D74-4439-8F96-BEDD421487C3}" destId="{62A5CC3E-2366-43DC-ACF1-81B736437EBC}" srcOrd="2" destOrd="0" presId="urn:microsoft.com/office/officeart/2008/layout/LinedList"/>
    <dgm:cxn modelId="{4548902E-D2AE-4B04-88F1-41C7ABF253DC}" type="presParOf" srcId="{D5F1733A-5746-45EB-9A09-30049D190A52}" destId="{C77C1225-8553-4B8D-92BE-14543335B736}" srcOrd="11" destOrd="0" presId="urn:microsoft.com/office/officeart/2008/layout/LinedList"/>
    <dgm:cxn modelId="{2777B144-B7FA-4E48-B247-5BF1361AA36A}" type="presParOf" srcId="{D5F1733A-5746-45EB-9A09-30049D190A52}" destId="{0088BAC4-0206-4200-9473-07A3CE8F0777}"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2D56F89-244E-4691-992F-37444DDFE6E7}"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en-US"/>
        </a:p>
      </dgm:t>
    </dgm:pt>
    <dgm:pt modelId="{E94AF5A5-57C5-400E-B814-E9883C89933B}">
      <dgm:prSet/>
      <dgm:spPr/>
      <dgm:t>
        <a:bodyPr/>
        <a:lstStyle/>
        <a:p>
          <a:pPr rtl="0"/>
          <a:r>
            <a:rPr lang="it-IT" dirty="0" smtClean="0"/>
            <a:t>Pada sudut pandang orang ketiga, pengarang berada </a:t>
          </a:r>
          <a:r>
            <a:rPr lang="it-IT" b="1" dirty="0" smtClean="0"/>
            <a:t>di luar </a:t>
          </a:r>
          <a:r>
            <a:rPr lang="it-IT" dirty="0" smtClean="0"/>
            <a:t>cerita. Artinya dia tidak terlibat  dalam cerita. Pengarang berposisi tak dalam cerita. Pengarang berposisi tak ubahnya seperti dalang atau pencerita saja. </a:t>
          </a:r>
          <a:endParaRPr lang="en-US" dirty="0"/>
        </a:p>
      </dgm:t>
    </dgm:pt>
    <dgm:pt modelId="{4E40EC6F-7B85-4BCA-AFA3-D0C1A3456C87}" type="parTrans" cxnId="{90B74680-7C4D-467B-BC02-DF0D4601FAAB}">
      <dgm:prSet/>
      <dgm:spPr/>
      <dgm:t>
        <a:bodyPr/>
        <a:lstStyle/>
        <a:p>
          <a:endParaRPr lang="en-US"/>
        </a:p>
      </dgm:t>
    </dgm:pt>
    <dgm:pt modelId="{56CD5062-F1D3-499F-8322-F46A50FC8803}" type="sibTrans" cxnId="{90B74680-7C4D-467B-BC02-DF0D4601FAAB}">
      <dgm:prSet/>
      <dgm:spPr/>
      <dgm:t>
        <a:bodyPr/>
        <a:lstStyle/>
        <a:p>
          <a:endParaRPr lang="en-US"/>
        </a:p>
      </dgm:t>
    </dgm:pt>
    <dgm:pt modelId="{89B898EB-7DEF-436A-B7A4-4CAC29533205}">
      <dgm:prSet/>
      <dgm:spPr/>
      <dgm:t>
        <a:bodyPr/>
        <a:lstStyle/>
        <a:p>
          <a:pPr rtl="0"/>
          <a:r>
            <a:rPr lang="it-IT" dirty="0" smtClean="0"/>
            <a:t>Ciri utama sudut pandang orang ketiga  adalah penggunaan kata ganti ‘</a:t>
          </a:r>
          <a:r>
            <a:rPr lang="it-IT" b="1" dirty="0" smtClean="0"/>
            <a:t>dia</a:t>
          </a:r>
          <a:r>
            <a:rPr lang="it-IT" dirty="0" smtClean="0"/>
            <a:t>’ atau  ‘</a:t>
          </a:r>
          <a:r>
            <a:rPr lang="it-IT" b="1" dirty="0" smtClean="0"/>
            <a:t>nama-nama tokoh</a:t>
          </a:r>
          <a:r>
            <a:rPr lang="it-IT" dirty="0" smtClean="0"/>
            <a:t>’. </a:t>
          </a:r>
          <a:endParaRPr lang="en-US" dirty="0"/>
        </a:p>
      </dgm:t>
    </dgm:pt>
    <dgm:pt modelId="{E10B2573-B079-4E47-9F24-B4B3005CF26C}" type="parTrans" cxnId="{D4AADD6D-6443-4665-B70E-A70E247304F8}">
      <dgm:prSet/>
      <dgm:spPr/>
      <dgm:t>
        <a:bodyPr/>
        <a:lstStyle/>
        <a:p>
          <a:endParaRPr lang="en-US"/>
        </a:p>
      </dgm:t>
    </dgm:pt>
    <dgm:pt modelId="{A423D58A-867F-412B-B8C3-ABDEA1E3BEC0}" type="sibTrans" cxnId="{D4AADD6D-6443-4665-B70E-A70E247304F8}">
      <dgm:prSet/>
      <dgm:spPr/>
      <dgm:t>
        <a:bodyPr/>
        <a:lstStyle/>
        <a:p>
          <a:endParaRPr lang="en-US"/>
        </a:p>
      </dgm:t>
    </dgm:pt>
    <dgm:pt modelId="{6520921F-BC12-4A12-B6A6-52EBF100EF25}">
      <dgm:prSet/>
      <dgm:spPr/>
      <dgm:t>
        <a:bodyPr/>
        <a:lstStyle/>
        <a:p>
          <a:pPr rtl="0"/>
          <a:r>
            <a:rPr lang="it-IT" smtClean="0"/>
            <a:t>Oleh sebab itu, sudut  pandang ini disebut pula </a:t>
          </a:r>
          <a:r>
            <a:rPr lang="it-IT" b="1" smtClean="0"/>
            <a:t>sudut pandang ke-dia-an.</a:t>
          </a:r>
          <a:endParaRPr lang="en-US"/>
        </a:p>
      </dgm:t>
    </dgm:pt>
    <dgm:pt modelId="{79E8482E-D58D-4A2D-A61B-AF80031D2BDF}" type="parTrans" cxnId="{02BF6486-3E9F-4345-AE4E-775CF75752EE}">
      <dgm:prSet/>
      <dgm:spPr/>
      <dgm:t>
        <a:bodyPr/>
        <a:lstStyle/>
        <a:p>
          <a:endParaRPr lang="en-US"/>
        </a:p>
      </dgm:t>
    </dgm:pt>
    <dgm:pt modelId="{983FF0C2-B440-41CB-B4EA-64055ECB967D}" type="sibTrans" cxnId="{02BF6486-3E9F-4345-AE4E-775CF75752EE}">
      <dgm:prSet/>
      <dgm:spPr/>
      <dgm:t>
        <a:bodyPr/>
        <a:lstStyle/>
        <a:p>
          <a:endParaRPr lang="en-US"/>
        </a:p>
      </dgm:t>
    </dgm:pt>
    <dgm:pt modelId="{9351C094-C32F-4477-A96A-A6FCDB06985D}" type="pres">
      <dgm:prSet presAssocID="{F2D56F89-244E-4691-992F-37444DDFE6E7}" presName="linear" presStyleCnt="0">
        <dgm:presLayoutVars>
          <dgm:animLvl val="lvl"/>
          <dgm:resizeHandles val="exact"/>
        </dgm:presLayoutVars>
      </dgm:prSet>
      <dgm:spPr/>
      <dgm:t>
        <a:bodyPr/>
        <a:lstStyle/>
        <a:p>
          <a:endParaRPr lang="en-US"/>
        </a:p>
      </dgm:t>
    </dgm:pt>
    <dgm:pt modelId="{DCADF583-A631-4EAB-AB6C-BB0C3FF5A097}" type="pres">
      <dgm:prSet presAssocID="{E94AF5A5-57C5-400E-B814-E9883C89933B}" presName="parentText" presStyleLbl="node1" presStyleIdx="0" presStyleCnt="3">
        <dgm:presLayoutVars>
          <dgm:chMax val="0"/>
          <dgm:bulletEnabled val="1"/>
        </dgm:presLayoutVars>
      </dgm:prSet>
      <dgm:spPr/>
      <dgm:t>
        <a:bodyPr/>
        <a:lstStyle/>
        <a:p>
          <a:endParaRPr lang="en-US"/>
        </a:p>
      </dgm:t>
    </dgm:pt>
    <dgm:pt modelId="{77900260-4819-4990-B0B9-6FAF37F09DEB}" type="pres">
      <dgm:prSet presAssocID="{56CD5062-F1D3-499F-8322-F46A50FC8803}" presName="spacer" presStyleCnt="0"/>
      <dgm:spPr/>
    </dgm:pt>
    <dgm:pt modelId="{C72D0219-DB5B-4272-8F87-524631DF8E69}" type="pres">
      <dgm:prSet presAssocID="{89B898EB-7DEF-436A-B7A4-4CAC29533205}" presName="parentText" presStyleLbl="node1" presStyleIdx="1" presStyleCnt="3">
        <dgm:presLayoutVars>
          <dgm:chMax val="0"/>
          <dgm:bulletEnabled val="1"/>
        </dgm:presLayoutVars>
      </dgm:prSet>
      <dgm:spPr/>
      <dgm:t>
        <a:bodyPr/>
        <a:lstStyle/>
        <a:p>
          <a:endParaRPr lang="en-US"/>
        </a:p>
      </dgm:t>
    </dgm:pt>
    <dgm:pt modelId="{0059C70B-4486-45D5-8AB5-43FEB8D54043}" type="pres">
      <dgm:prSet presAssocID="{A423D58A-867F-412B-B8C3-ABDEA1E3BEC0}" presName="spacer" presStyleCnt="0"/>
      <dgm:spPr/>
    </dgm:pt>
    <dgm:pt modelId="{7523660D-0CA9-4B16-A0BA-6DC76D0EE3FF}" type="pres">
      <dgm:prSet presAssocID="{6520921F-BC12-4A12-B6A6-52EBF100EF25}" presName="parentText" presStyleLbl="node1" presStyleIdx="2" presStyleCnt="3">
        <dgm:presLayoutVars>
          <dgm:chMax val="0"/>
          <dgm:bulletEnabled val="1"/>
        </dgm:presLayoutVars>
      </dgm:prSet>
      <dgm:spPr/>
      <dgm:t>
        <a:bodyPr/>
        <a:lstStyle/>
        <a:p>
          <a:endParaRPr lang="en-US"/>
        </a:p>
      </dgm:t>
    </dgm:pt>
  </dgm:ptLst>
  <dgm:cxnLst>
    <dgm:cxn modelId="{47F67816-2F7E-4DD9-A4CB-E921457DE6A2}" type="presOf" srcId="{E94AF5A5-57C5-400E-B814-E9883C89933B}" destId="{DCADF583-A631-4EAB-AB6C-BB0C3FF5A097}" srcOrd="0" destOrd="0" presId="urn:microsoft.com/office/officeart/2005/8/layout/vList2"/>
    <dgm:cxn modelId="{5076B78D-25C9-4142-8D3B-22BEDD6ADF25}" type="presOf" srcId="{6520921F-BC12-4A12-B6A6-52EBF100EF25}" destId="{7523660D-0CA9-4B16-A0BA-6DC76D0EE3FF}" srcOrd="0" destOrd="0" presId="urn:microsoft.com/office/officeart/2005/8/layout/vList2"/>
    <dgm:cxn modelId="{90B74680-7C4D-467B-BC02-DF0D4601FAAB}" srcId="{F2D56F89-244E-4691-992F-37444DDFE6E7}" destId="{E94AF5A5-57C5-400E-B814-E9883C89933B}" srcOrd="0" destOrd="0" parTransId="{4E40EC6F-7B85-4BCA-AFA3-D0C1A3456C87}" sibTransId="{56CD5062-F1D3-499F-8322-F46A50FC8803}"/>
    <dgm:cxn modelId="{D4AADD6D-6443-4665-B70E-A70E247304F8}" srcId="{F2D56F89-244E-4691-992F-37444DDFE6E7}" destId="{89B898EB-7DEF-436A-B7A4-4CAC29533205}" srcOrd="1" destOrd="0" parTransId="{E10B2573-B079-4E47-9F24-B4B3005CF26C}" sibTransId="{A423D58A-867F-412B-B8C3-ABDEA1E3BEC0}"/>
    <dgm:cxn modelId="{02BF6486-3E9F-4345-AE4E-775CF75752EE}" srcId="{F2D56F89-244E-4691-992F-37444DDFE6E7}" destId="{6520921F-BC12-4A12-B6A6-52EBF100EF25}" srcOrd="2" destOrd="0" parTransId="{79E8482E-D58D-4A2D-A61B-AF80031D2BDF}" sibTransId="{983FF0C2-B440-41CB-B4EA-64055ECB967D}"/>
    <dgm:cxn modelId="{69E64513-F9C4-4F31-95BB-E17EF96738E9}" type="presOf" srcId="{F2D56F89-244E-4691-992F-37444DDFE6E7}" destId="{9351C094-C32F-4477-A96A-A6FCDB06985D}" srcOrd="0" destOrd="0" presId="urn:microsoft.com/office/officeart/2005/8/layout/vList2"/>
    <dgm:cxn modelId="{836CA71E-F851-4AAB-B748-F1D6F0D98377}" type="presOf" srcId="{89B898EB-7DEF-436A-B7A4-4CAC29533205}" destId="{C72D0219-DB5B-4272-8F87-524631DF8E69}" srcOrd="0" destOrd="0" presId="urn:microsoft.com/office/officeart/2005/8/layout/vList2"/>
    <dgm:cxn modelId="{83B6474D-26B5-41DD-8622-03C614130D05}" type="presParOf" srcId="{9351C094-C32F-4477-A96A-A6FCDB06985D}" destId="{DCADF583-A631-4EAB-AB6C-BB0C3FF5A097}" srcOrd="0" destOrd="0" presId="urn:microsoft.com/office/officeart/2005/8/layout/vList2"/>
    <dgm:cxn modelId="{A9F71A4D-DFEB-4916-A115-FF670CF0975B}" type="presParOf" srcId="{9351C094-C32F-4477-A96A-A6FCDB06985D}" destId="{77900260-4819-4990-B0B9-6FAF37F09DEB}" srcOrd="1" destOrd="0" presId="urn:microsoft.com/office/officeart/2005/8/layout/vList2"/>
    <dgm:cxn modelId="{61D6C1AA-F121-49C6-9FB9-90D5544EEABF}" type="presParOf" srcId="{9351C094-C32F-4477-A96A-A6FCDB06985D}" destId="{C72D0219-DB5B-4272-8F87-524631DF8E69}" srcOrd="2" destOrd="0" presId="urn:microsoft.com/office/officeart/2005/8/layout/vList2"/>
    <dgm:cxn modelId="{87882C40-DCA8-4207-82A8-108914F77E84}" type="presParOf" srcId="{9351C094-C32F-4477-A96A-A6FCDB06985D}" destId="{0059C70B-4486-45D5-8AB5-43FEB8D54043}" srcOrd="3" destOrd="0" presId="urn:microsoft.com/office/officeart/2005/8/layout/vList2"/>
    <dgm:cxn modelId="{C20104A3-1B55-4B12-BFC8-01367FAE613E}" type="presParOf" srcId="{9351C094-C32F-4477-A96A-A6FCDB06985D}" destId="{7523660D-0CA9-4B16-A0BA-6DC76D0EE3F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9777842-639F-46CE-B2B4-8D3DFF770E6F}"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US"/>
        </a:p>
      </dgm:t>
    </dgm:pt>
    <dgm:pt modelId="{BA5246E6-7BE5-4248-96A9-8437E76007E2}">
      <dgm:prSet/>
      <dgm:spPr/>
      <dgm:t>
        <a:bodyPr/>
        <a:lstStyle/>
        <a:p>
          <a:pPr rtl="0"/>
          <a:r>
            <a:rPr lang="fi-FI" dirty="0" smtClean="0"/>
            <a:t>Sudut pandang orang ketiga terbagi menjadi dua yaitu: </a:t>
          </a:r>
          <a:endParaRPr lang="en-US" dirty="0"/>
        </a:p>
      </dgm:t>
    </dgm:pt>
    <dgm:pt modelId="{835E6194-29D7-4D98-94D7-524D42FA0654}" type="parTrans" cxnId="{9D03B693-C552-4B16-ADD8-83B3F56A62B3}">
      <dgm:prSet/>
      <dgm:spPr/>
      <dgm:t>
        <a:bodyPr/>
        <a:lstStyle/>
        <a:p>
          <a:endParaRPr lang="en-US"/>
        </a:p>
      </dgm:t>
    </dgm:pt>
    <dgm:pt modelId="{B51FA1EE-37E8-489E-9892-42644BB6DC0A}" type="sibTrans" cxnId="{9D03B693-C552-4B16-ADD8-83B3F56A62B3}">
      <dgm:prSet/>
      <dgm:spPr/>
      <dgm:t>
        <a:bodyPr/>
        <a:lstStyle/>
        <a:p>
          <a:endParaRPr lang="en-US"/>
        </a:p>
      </dgm:t>
    </dgm:pt>
    <dgm:pt modelId="{E48160DD-8325-44EE-A0BF-214B84F9A580}">
      <dgm:prSet/>
      <dgm:spPr/>
      <dgm:t>
        <a:bodyPr/>
        <a:lstStyle/>
        <a:p>
          <a:pPr rtl="0"/>
          <a:r>
            <a:rPr lang="fi-FI" b="1" dirty="0" smtClean="0"/>
            <a:t>Orang ketiga serba tahu </a:t>
          </a:r>
          <a:r>
            <a:rPr lang="fi-FI" dirty="0" smtClean="0"/>
            <a:t>(pengarang mengetahui segala tingkah laku, perilaku, keadaan lahir dan batin tokoh cerita). </a:t>
          </a:r>
          <a:endParaRPr lang="en-US" dirty="0"/>
        </a:p>
      </dgm:t>
    </dgm:pt>
    <dgm:pt modelId="{BEDB3F96-1A5B-4049-A99E-8899E5E706F4}" type="parTrans" cxnId="{8FF47871-8D72-4959-ACB0-F76740C2A5D4}">
      <dgm:prSet/>
      <dgm:spPr/>
      <dgm:t>
        <a:bodyPr/>
        <a:lstStyle/>
        <a:p>
          <a:endParaRPr lang="en-US"/>
        </a:p>
      </dgm:t>
    </dgm:pt>
    <dgm:pt modelId="{E3BA49C6-8332-47D1-95AD-27B56804509D}" type="sibTrans" cxnId="{8FF47871-8D72-4959-ACB0-F76740C2A5D4}">
      <dgm:prSet/>
      <dgm:spPr/>
      <dgm:t>
        <a:bodyPr/>
        <a:lstStyle/>
        <a:p>
          <a:endParaRPr lang="en-US"/>
        </a:p>
      </dgm:t>
    </dgm:pt>
    <dgm:pt modelId="{24B20432-F23C-4CAF-9C4F-05D4B48D1DC9}">
      <dgm:prSet/>
      <dgm:spPr/>
      <dgm:t>
        <a:bodyPr/>
        <a:lstStyle/>
        <a:p>
          <a:pPr rtl="0"/>
          <a:r>
            <a:rPr lang="fi-FI" b="1" dirty="0" smtClean="0"/>
            <a:t>Orang ketiga terarah </a:t>
          </a:r>
          <a:r>
            <a:rPr lang="fi-FI" dirty="0" smtClean="0"/>
            <a:t>(pengarang hanya sebatas mengetahui kondisi lahiriah dari para tokohnya). </a:t>
          </a:r>
          <a:endParaRPr lang="en-US" dirty="0"/>
        </a:p>
      </dgm:t>
    </dgm:pt>
    <dgm:pt modelId="{70CD9AD1-861A-48E0-845A-DAB11589E5A8}" type="parTrans" cxnId="{2DEB947E-E743-4F0F-A516-E5ED67672D2D}">
      <dgm:prSet/>
      <dgm:spPr/>
      <dgm:t>
        <a:bodyPr/>
        <a:lstStyle/>
        <a:p>
          <a:endParaRPr lang="en-US"/>
        </a:p>
      </dgm:t>
    </dgm:pt>
    <dgm:pt modelId="{332A31EA-7377-4553-B822-D00D09F53C33}" type="sibTrans" cxnId="{2DEB947E-E743-4F0F-A516-E5ED67672D2D}">
      <dgm:prSet/>
      <dgm:spPr/>
      <dgm:t>
        <a:bodyPr/>
        <a:lstStyle/>
        <a:p>
          <a:endParaRPr lang="en-US"/>
        </a:p>
      </dgm:t>
    </dgm:pt>
    <dgm:pt modelId="{685191C7-6739-4279-96A7-EAE56C0AC98C}" type="pres">
      <dgm:prSet presAssocID="{09777842-639F-46CE-B2B4-8D3DFF770E6F}" presName="linear" presStyleCnt="0">
        <dgm:presLayoutVars>
          <dgm:animLvl val="lvl"/>
          <dgm:resizeHandles val="exact"/>
        </dgm:presLayoutVars>
      </dgm:prSet>
      <dgm:spPr/>
      <dgm:t>
        <a:bodyPr/>
        <a:lstStyle/>
        <a:p>
          <a:endParaRPr lang="en-US"/>
        </a:p>
      </dgm:t>
    </dgm:pt>
    <dgm:pt modelId="{ACCD0388-2055-45EA-9EEB-372CB84FB13C}" type="pres">
      <dgm:prSet presAssocID="{BA5246E6-7BE5-4248-96A9-8437E76007E2}" presName="parentText" presStyleLbl="node1" presStyleIdx="0" presStyleCnt="1">
        <dgm:presLayoutVars>
          <dgm:chMax val="0"/>
          <dgm:bulletEnabled val="1"/>
        </dgm:presLayoutVars>
      </dgm:prSet>
      <dgm:spPr/>
      <dgm:t>
        <a:bodyPr/>
        <a:lstStyle/>
        <a:p>
          <a:endParaRPr lang="en-US"/>
        </a:p>
      </dgm:t>
    </dgm:pt>
    <dgm:pt modelId="{1E15E70E-2943-46DF-9E91-D93B3094039D}" type="pres">
      <dgm:prSet presAssocID="{BA5246E6-7BE5-4248-96A9-8437E76007E2}" presName="childText" presStyleLbl="revTx" presStyleIdx="0" presStyleCnt="1">
        <dgm:presLayoutVars>
          <dgm:bulletEnabled val="1"/>
        </dgm:presLayoutVars>
      </dgm:prSet>
      <dgm:spPr/>
      <dgm:t>
        <a:bodyPr/>
        <a:lstStyle/>
        <a:p>
          <a:endParaRPr lang="en-US"/>
        </a:p>
      </dgm:t>
    </dgm:pt>
  </dgm:ptLst>
  <dgm:cxnLst>
    <dgm:cxn modelId="{2DEB947E-E743-4F0F-A516-E5ED67672D2D}" srcId="{BA5246E6-7BE5-4248-96A9-8437E76007E2}" destId="{24B20432-F23C-4CAF-9C4F-05D4B48D1DC9}" srcOrd="1" destOrd="0" parTransId="{70CD9AD1-861A-48E0-845A-DAB11589E5A8}" sibTransId="{332A31EA-7377-4553-B822-D00D09F53C33}"/>
    <dgm:cxn modelId="{9D03B693-C552-4B16-ADD8-83B3F56A62B3}" srcId="{09777842-639F-46CE-B2B4-8D3DFF770E6F}" destId="{BA5246E6-7BE5-4248-96A9-8437E76007E2}" srcOrd="0" destOrd="0" parTransId="{835E6194-29D7-4D98-94D7-524D42FA0654}" sibTransId="{B51FA1EE-37E8-489E-9892-42644BB6DC0A}"/>
    <dgm:cxn modelId="{2AE00FCB-C5E9-4F4C-835B-6CB56393D679}" type="presOf" srcId="{24B20432-F23C-4CAF-9C4F-05D4B48D1DC9}" destId="{1E15E70E-2943-46DF-9E91-D93B3094039D}" srcOrd="0" destOrd="1" presId="urn:microsoft.com/office/officeart/2005/8/layout/vList2"/>
    <dgm:cxn modelId="{787EDFD3-6400-4DFC-824B-0B20FE665D0A}" type="presOf" srcId="{BA5246E6-7BE5-4248-96A9-8437E76007E2}" destId="{ACCD0388-2055-45EA-9EEB-372CB84FB13C}" srcOrd="0" destOrd="0" presId="urn:microsoft.com/office/officeart/2005/8/layout/vList2"/>
    <dgm:cxn modelId="{943954C6-A11F-4FB0-9055-B6FD3FFDF0FF}" type="presOf" srcId="{E48160DD-8325-44EE-A0BF-214B84F9A580}" destId="{1E15E70E-2943-46DF-9E91-D93B3094039D}" srcOrd="0" destOrd="0" presId="urn:microsoft.com/office/officeart/2005/8/layout/vList2"/>
    <dgm:cxn modelId="{8FF47871-8D72-4959-ACB0-F76740C2A5D4}" srcId="{BA5246E6-7BE5-4248-96A9-8437E76007E2}" destId="{E48160DD-8325-44EE-A0BF-214B84F9A580}" srcOrd="0" destOrd="0" parTransId="{BEDB3F96-1A5B-4049-A99E-8899E5E706F4}" sibTransId="{E3BA49C6-8332-47D1-95AD-27B56804509D}"/>
    <dgm:cxn modelId="{6D4E97FA-8A18-42DA-89B5-3F12C6AEDF0C}" type="presOf" srcId="{09777842-639F-46CE-B2B4-8D3DFF770E6F}" destId="{685191C7-6739-4279-96A7-EAE56C0AC98C}" srcOrd="0" destOrd="0" presId="urn:microsoft.com/office/officeart/2005/8/layout/vList2"/>
    <dgm:cxn modelId="{D3B79ACA-55CA-4A08-B45E-23B326A62865}" type="presParOf" srcId="{685191C7-6739-4279-96A7-EAE56C0AC98C}" destId="{ACCD0388-2055-45EA-9EEB-372CB84FB13C}" srcOrd="0" destOrd="0" presId="urn:microsoft.com/office/officeart/2005/8/layout/vList2"/>
    <dgm:cxn modelId="{4A9DB1EA-E365-4D84-8179-01FD86509CFF}" type="presParOf" srcId="{685191C7-6739-4279-96A7-EAE56C0AC98C}" destId="{1E15E70E-2943-46DF-9E91-D93B3094039D}"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ADF1452-0878-40B0-B0A4-7073F452BF3A}"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US"/>
        </a:p>
      </dgm:t>
    </dgm:pt>
    <dgm:pt modelId="{C636708B-4B8C-4414-86ED-07012715740A}">
      <dgm:prSet/>
      <dgm:spPr/>
      <dgm:t>
        <a:bodyPr/>
        <a:lstStyle/>
        <a:p>
          <a:pPr rtl="0"/>
          <a:r>
            <a:rPr lang="tr-TR" dirty="0" smtClean="0"/>
            <a:t>Adalah individu rekaan yang mengalami peristiwa atau berkelakuan (memiliki sifat/watak</a:t>
          </a:r>
          <a:r>
            <a:rPr lang="en-US" dirty="0" smtClean="0"/>
            <a:t>/</a:t>
          </a:r>
          <a:r>
            <a:rPr lang="en-US" dirty="0" err="1" smtClean="0"/>
            <a:t>karakter</a:t>
          </a:r>
          <a:r>
            <a:rPr lang="tr-TR" dirty="0" smtClean="0"/>
            <a:t>) di dalam berbagai peristiwa dalam cerita. </a:t>
          </a:r>
          <a:endParaRPr lang="en-US" dirty="0"/>
        </a:p>
      </dgm:t>
    </dgm:pt>
    <dgm:pt modelId="{5CD4D1C5-1018-45B4-85C9-3EE92FD1356D}" type="parTrans" cxnId="{ABB37DC0-F527-4660-A546-AD64BA92A325}">
      <dgm:prSet/>
      <dgm:spPr/>
      <dgm:t>
        <a:bodyPr/>
        <a:lstStyle/>
        <a:p>
          <a:endParaRPr lang="en-US"/>
        </a:p>
      </dgm:t>
    </dgm:pt>
    <dgm:pt modelId="{565566A4-372D-4FD1-AEC7-E5A55541E90A}" type="sibTrans" cxnId="{ABB37DC0-F527-4660-A546-AD64BA92A325}">
      <dgm:prSet/>
      <dgm:spPr/>
      <dgm:t>
        <a:bodyPr/>
        <a:lstStyle/>
        <a:p>
          <a:endParaRPr lang="en-US"/>
        </a:p>
      </dgm:t>
    </dgm:pt>
    <dgm:pt modelId="{060C3C35-D53D-48E8-9296-CF6D62A95771}">
      <dgm:prSet/>
      <dgm:spPr/>
      <dgm:t>
        <a:bodyPr/>
        <a:lstStyle/>
        <a:p>
          <a:pPr rtl="0"/>
          <a:r>
            <a:rPr lang="tr-TR" dirty="0" smtClean="0"/>
            <a:t>Berdasarkan </a:t>
          </a:r>
          <a:r>
            <a:rPr lang="tr-TR" b="1" dirty="0" smtClean="0"/>
            <a:t>peranannya</a:t>
          </a:r>
          <a:r>
            <a:rPr lang="tr-TR" dirty="0" smtClean="0"/>
            <a:t> dalam cerita, tokoh dibedakan menjadi tiga yaitu tokoh utama, tokoh pembantu, dan figuran. </a:t>
          </a:r>
          <a:endParaRPr lang="en-US" dirty="0"/>
        </a:p>
      </dgm:t>
    </dgm:pt>
    <dgm:pt modelId="{DC016BBB-3E7A-40FD-BA1B-89AC1DD4DFCF}" type="parTrans" cxnId="{5C28A6EB-E0D4-41C7-BEEF-5E94937FE46D}">
      <dgm:prSet/>
      <dgm:spPr/>
      <dgm:t>
        <a:bodyPr/>
        <a:lstStyle/>
        <a:p>
          <a:endParaRPr lang="en-US"/>
        </a:p>
      </dgm:t>
    </dgm:pt>
    <dgm:pt modelId="{8D54A9B5-3C28-4737-A397-820E33242856}" type="sibTrans" cxnId="{5C28A6EB-E0D4-41C7-BEEF-5E94937FE46D}">
      <dgm:prSet/>
      <dgm:spPr/>
      <dgm:t>
        <a:bodyPr/>
        <a:lstStyle/>
        <a:p>
          <a:endParaRPr lang="en-US"/>
        </a:p>
      </dgm:t>
    </dgm:pt>
    <dgm:pt modelId="{3CE66FC4-A659-42DA-94AB-0ABB94EC0CA7}">
      <dgm:prSet/>
      <dgm:spPr/>
      <dgm:t>
        <a:bodyPr/>
        <a:lstStyle/>
        <a:p>
          <a:pPr rtl="0"/>
          <a:r>
            <a:rPr lang="tr-TR" dirty="0" smtClean="0"/>
            <a:t>Sedangkan berdasarkan </a:t>
          </a:r>
          <a:r>
            <a:rPr lang="tr-TR" b="1" dirty="0" smtClean="0"/>
            <a:t>wataknya</a:t>
          </a:r>
          <a:r>
            <a:rPr lang="tr-TR" dirty="0" smtClean="0"/>
            <a:t>, tokoh dibagi menjadi tiga yaitu tokoh protagonis (tokoh baik), tokoh antagonis (tokoh jahat), dan tokoh tritagonis (tokoh penengah) </a:t>
          </a:r>
          <a:endParaRPr lang="en-US" dirty="0"/>
        </a:p>
      </dgm:t>
    </dgm:pt>
    <dgm:pt modelId="{98C64E28-D15B-468E-9A80-5CCD62F99932}" type="parTrans" cxnId="{15A58200-3207-4401-B627-7203B8AE5CD0}">
      <dgm:prSet/>
      <dgm:spPr/>
      <dgm:t>
        <a:bodyPr/>
        <a:lstStyle/>
        <a:p>
          <a:endParaRPr lang="en-US"/>
        </a:p>
      </dgm:t>
    </dgm:pt>
    <dgm:pt modelId="{1B2FC2EC-D218-4C70-97E2-C37FFA8EA760}" type="sibTrans" cxnId="{15A58200-3207-4401-B627-7203B8AE5CD0}">
      <dgm:prSet/>
      <dgm:spPr/>
      <dgm:t>
        <a:bodyPr/>
        <a:lstStyle/>
        <a:p>
          <a:endParaRPr lang="en-US"/>
        </a:p>
      </dgm:t>
    </dgm:pt>
    <dgm:pt modelId="{8441FD36-CE0F-45B4-94C2-F2225FEDD332}" type="pres">
      <dgm:prSet presAssocID="{FADF1452-0878-40B0-B0A4-7073F452BF3A}" presName="linear" presStyleCnt="0">
        <dgm:presLayoutVars>
          <dgm:animLvl val="lvl"/>
          <dgm:resizeHandles val="exact"/>
        </dgm:presLayoutVars>
      </dgm:prSet>
      <dgm:spPr/>
      <dgm:t>
        <a:bodyPr/>
        <a:lstStyle/>
        <a:p>
          <a:endParaRPr lang="en-US"/>
        </a:p>
      </dgm:t>
    </dgm:pt>
    <dgm:pt modelId="{7FB2480F-249D-4C6C-AF6E-02E4E46ACA85}" type="pres">
      <dgm:prSet presAssocID="{C636708B-4B8C-4414-86ED-07012715740A}" presName="parentText" presStyleLbl="node1" presStyleIdx="0" presStyleCnt="3">
        <dgm:presLayoutVars>
          <dgm:chMax val="0"/>
          <dgm:bulletEnabled val="1"/>
        </dgm:presLayoutVars>
      </dgm:prSet>
      <dgm:spPr/>
      <dgm:t>
        <a:bodyPr/>
        <a:lstStyle/>
        <a:p>
          <a:endParaRPr lang="en-US"/>
        </a:p>
      </dgm:t>
    </dgm:pt>
    <dgm:pt modelId="{3358CBB6-4677-4415-9C55-DECFB16BF676}" type="pres">
      <dgm:prSet presAssocID="{565566A4-372D-4FD1-AEC7-E5A55541E90A}" presName="spacer" presStyleCnt="0"/>
      <dgm:spPr/>
    </dgm:pt>
    <dgm:pt modelId="{6AE55149-A7AE-468C-A2D8-BE69AC66C230}" type="pres">
      <dgm:prSet presAssocID="{060C3C35-D53D-48E8-9296-CF6D62A95771}" presName="parentText" presStyleLbl="node1" presStyleIdx="1" presStyleCnt="3">
        <dgm:presLayoutVars>
          <dgm:chMax val="0"/>
          <dgm:bulletEnabled val="1"/>
        </dgm:presLayoutVars>
      </dgm:prSet>
      <dgm:spPr/>
      <dgm:t>
        <a:bodyPr/>
        <a:lstStyle/>
        <a:p>
          <a:endParaRPr lang="en-US"/>
        </a:p>
      </dgm:t>
    </dgm:pt>
    <dgm:pt modelId="{03709F40-7D45-4142-86AF-EC98F878749D}" type="pres">
      <dgm:prSet presAssocID="{8D54A9B5-3C28-4737-A397-820E33242856}" presName="spacer" presStyleCnt="0"/>
      <dgm:spPr/>
    </dgm:pt>
    <dgm:pt modelId="{1BB8D331-B460-450B-9144-B647C6271D7B}" type="pres">
      <dgm:prSet presAssocID="{3CE66FC4-A659-42DA-94AB-0ABB94EC0CA7}" presName="parentText" presStyleLbl="node1" presStyleIdx="2" presStyleCnt="3">
        <dgm:presLayoutVars>
          <dgm:chMax val="0"/>
          <dgm:bulletEnabled val="1"/>
        </dgm:presLayoutVars>
      </dgm:prSet>
      <dgm:spPr/>
      <dgm:t>
        <a:bodyPr/>
        <a:lstStyle/>
        <a:p>
          <a:endParaRPr lang="en-US"/>
        </a:p>
      </dgm:t>
    </dgm:pt>
  </dgm:ptLst>
  <dgm:cxnLst>
    <dgm:cxn modelId="{1E52EACF-446A-480A-AB6A-42A0514EDD7B}" type="presOf" srcId="{C636708B-4B8C-4414-86ED-07012715740A}" destId="{7FB2480F-249D-4C6C-AF6E-02E4E46ACA85}" srcOrd="0" destOrd="0" presId="urn:microsoft.com/office/officeart/2005/8/layout/vList2"/>
    <dgm:cxn modelId="{ABB37DC0-F527-4660-A546-AD64BA92A325}" srcId="{FADF1452-0878-40B0-B0A4-7073F452BF3A}" destId="{C636708B-4B8C-4414-86ED-07012715740A}" srcOrd="0" destOrd="0" parTransId="{5CD4D1C5-1018-45B4-85C9-3EE92FD1356D}" sibTransId="{565566A4-372D-4FD1-AEC7-E5A55541E90A}"/>
    <dgm:cxn modelId="{15A58200-3207-4401-B627-7203B8AE5CD0}" srcId="{FADF1452-0878-40B0-B0A4-7073F452BF3A}" destId="{3CE66FC4-A659-42DA-94AB-0ABB94EC0CA7}" srcOrd="2" destOrd="0" parTransId="{98C64E28-D15B-468E-9A80-5CCD62F99932}" sibTransId="{1B2FC2EC-D218-4C70-97E2-C37FFA8EA760}"/>
    <dgm:cxn modelId="{5C28A6EB-E0D4-41C7-BEEF-5E94937FE46D}" srcId="{FADF1452-0878-40B0-B0A4-7073F452BF3A}" destId="{060C3C35-D53D-48E8-9296-CF6D62A95771}" srcOrd="1" destOrd="0" parTransId="{DC016BBB-3E7A-40FD-BA1B-89AC1DD4DFCF}" sibTransId="{8D54A9B5-3C28-4737-A397-820E33242856}"/>
    <dgm:cxn modelId="{B0916CFB-2713-46C2-B551-263B538E3213}" type="presOf" srcId="{060C3C35-D53D-48E8-9296-CF6D62A95771}" destId="{6AE55149-A7AE-468C-A2D8-BE69AC66C230}" srcOrd="0" destOrd="0" presId="urn:microsoft.com/office/officeart/2005/8/layout/vList2"/>
    <dgm:cxn modelId="{34EE955C-A75D-4FC9-9F05-7C2274A5CD3A}" type="presOf" srcId="{3CE66FC4-A659-42DA-94AB-0ABB94EC0CA7}" destId="{1BB8D331-B460-450B-9144-B647C6271D7B}" srcOrd="0" destOrd="0" presId="urn:microsoft.com/office/officeart/2005/8/layout/vList2"/>
    <dgm:cxn modelId="{04435BB2-1101-4654-A34B-C4D0BEFAB691}" type="presOf" srcId="{FADF1452-0878-40B0-B0A4-7073F452BF3A}" destId="{8441FD36-CE0F-45B4-94C2-F2225FEDD332}" srcOrd="0" destOrd="0" presId="urn:microsoft.com/office/officeart/2005/8/layout/vList2"/>
    <dgm:cxn modelId="{930C3F55-E7C1-4E99-B9AD-6B4F9AEC6544}" type="presParOf" srcId="{8441FD36-CE0F-45B4-94C2-F2225FEDD332}" destId="{7FB2480F-249D-4C6C-AF6E-02E4E46ACA85}" srcOrd="0" destOrd="0" presId="urn:microsoft.com/office/officeart/2005/8/layout/vList2"/>
    <dgm:cxn modelId="{2D5F2F8C-CB77-4593-AD9F-F505AA941E40}" type="presParOf" srcId="{8441FD36-CE0F-45B4-94C2-F2225FEDD332}" destId="{3358CBB6-4677-4415-9C55-DECFB16BF676}" srcOrd="1" destOrd="0" presId="urn:microsoft.com/office/officeart/2005/8/layout/vList2"/>
    <dgm:cxn modelId="{4BED1EE3-76D2-4460-BB04-51A1A15891D5}" type="presParOf" srcId="{8441FD36-CE0F-45B4-94C2-F2225FEDD332}" destId="{6AE55149-A7AE-468C-A2D8-BE69AC66C230}" srcOrd="2" destOrd="0" presId="urn:microsoft.com/office/officeart/2005/8/layout/vList2"/>
    <dgm:cxn modelId="{BB88FFAC-AF1A-44D7-8C3F-5E2E53AC555F}" type="presParOf" srcId="{8441FD36-CE0F-45B4-94C2-F2225FEDD332}" destId="{03709F40-7D45-4142-86AF-EC98F878749D}" srcOrd="3" destOrd="0" presId="urn:microsoft.com/office/officeart/2005/8/layout/vList2"/>
    <dgm:cxn modelId="{656BF5CB-2373-4AEA-93AA-BFEB174C84BD}" type="presParOf" srcId="{8441FD36-CE0F-45B4-94C2-F2225FEDD332}" destId="{1BB8D331-B460-450B-9144-B647C6271D7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B82A174-E71A-4319-8624-522227129C9F}"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US"/>
        </a:p>
      </dgm:t>
    </dgm:pt>
    <dgm:pt modelId="{B2F4FB42-25DF-48A4-98FD-6538A3E2D6D0}">
      <dgm:prSet/>
      <dgm:spPr/>
      <dgm:t>
        <a:bodyPr/>
        <a:lstStyle/>
        <a:p>
          <a:pPr rtl="0"/>
          <a:r>
            <a:rPr lang="fi-FI" smtClean="0"/>
            <a:t>Adalah cara pengarang dalam  menyajikan/menggambarkan watak tokoh  dan penciptaan citra tokoh. </a:t>
          </a:r>
          <a:endParaRPr lang="en-US"/>
        </a:p>
      </dgm:t>
    </dgm:pt>
    <dgm:pt modelId="{83F22A31-F557-44AA-9B8F-0EAA1B6FAF6D}" type="parTrans" cxnId="{9D1731FF-F0D8-40E3-A8EC-699ECEC12A14}">
      <dgm:prSet/>
      <dgm:spPr/>
      <dgm:t>
        <a:bodyPr/>
        <a:lstStyle/>
        <a:p>
          <a:endParaRPr lang="en-US"/>
        </a:p>
      </dgm:t>
    </dgm:pt>
    <dgm:pt modelId="{85DF0375-F7B8-4DEC-8CD0-53FD071D6CA7}" type="sibTrans" cxnId="{9D1731FF-F0D8-40E3-A8EC-699ECEC12A14}">
      <dgm:prSet/>
      <dgm:spPr/>
      <dgm:t>
        <a:bodyPr/>
        <a:lstStyle/>
        <a:p>
          <a:endParaRPr lang="en-US"/>
        </a:p>
      </dgm:t>
    </dgm:pt>
    <dgm:pt modelId="{9EF9D37F-830F-4DB3-B2AB-24E42AFE2125}">
      <dgm:prSet/>
      <dgm:spPr/>
      <dgm:t>
        <a:bodyPr/>
        <a:lstStyle/>
        <a:p>
          <a:pPr rtl="0"/>
          <a:r>
            <a:rPr lang="fi-FI" smtClean="0"/>
            <a:t>Penokohan secara umum dibedakan menjadi dua yaitu : </a:t>
          </a:r>
          <a:endParaRPr lang="en-US"/>
        </a:p>
      </dgm:t>
    </dgm:pt>
    <dgm:pt modelId="{076AA253-A6ED-4F19-BC90-82620C8EF1E5}" type="parTrans" cxnId="{6EBA2D38-9B93-4FE4-80E8-7B26494BE054}">
      <dgm:prSet/>
      <dgm:spPr/>
      <dgm:t>
        <a:bodyPr/>
        <a:lstStyle/>
        <a:p>
          <a:endParaRPr lang="en-US"/>
        </a:p>
      </dgm:t>
    </dgm:pt>
    <dgm:pt modelId="{8BF7E5E2-FB2D-48B6-AC9E-42BD1446008E}" type="sibTrans" cxnId="{6EBA2D38-9B93-4FE4-80E8-7B26494BE054}">
      <dgm:prSet/>
      <dgm:spPr/>
      <dgm:t>
        <a:bodyPr/>
        <a:lstStyle/>
        <a:p>
          <a:endParaRPr lang="en-US"/>
        </a:p>
      </dgm:t>
    </dgm:pt>
    <dgm:pt modelId="{FCFA947C-13E5-4E50-89E9-C92A50C9518B}">
      <dgm:prSet/>
      <dgm:spPr/>
      <dgm:t>
        <a:bodyPr/>
        <a:lstStyle/>
        <a:p>
          <a:pPr rtl="0"/>
          <a:r>
            <a:rPr lang="fi-FI" dirty="0" smtClean="0"/>
            <a:t>Penokohan secara langsung (analitik) </a:t>
          </a:r>
          <a:endParaRPr lang="en-US" dirty="0"/>
        </a:p>
      </dgm:t>
    </dgm:pt>
    <dgm:pt modelId="{7DA45741-5196-494E-AFE4-E1E227A2F3F6}" type="parTrans" cxnId="{A6E94F9D-E9DF-4247-A3A4-A32FCBB51605}">
      <dgm:prSet/>
      <dgm:spPr/>
      <dgm:t>
        <a:bodyPr/>
        <a:lstStyle/>
        <a:p>
          <a:endParaRPr lang="en-US"/>
        </a:p>
      </dgm:t>
    </dgm:pt>
    <dgm:pt modelId="{7958A039-C165-4FA0-BA36-8C30BADA40B5}" type="sibTrans" cxnId="{A6E94F9D-E9DF-4247-A3A4-A32FCBB51605}">
      <dgm:prSet/>
      <dgm:spPr/>
      <dgm:t>
        <a:bodyPr/>
        <a:lstStyle/>
        <a:p>
          <a:endParaRPr lang="en-US"/>
        </a:p>
      </dgm:t>
    </dgm:pt>
    <dgm:pt modelId="{E09B90C9-8FAB-431E-949F-50E37F433E2E}">
      <dgm:prSet/>
      <dgm:spPr/>
      <dgm:t>
        <a:bodyPr/>
        <a:lstStyle/>
        <a:p>
          <a:pPr rtl="0"/>
          <a:r>
            <a:rPr lang="fi-FI" dirty="0" smtClean="0"/>
            <a:t>Penokohan secara tidak langsung (dramatik) </a:t>
          </a:r>
          <a:endParaRPr lang="en-US" dirty="0"/>
        </a:p>
      </dgm:t>
    </dgm:pt>
    <dgm:pt modelId="{25C2C2B0-85F6-4845-AA46-0F37E0678447}" type="parTrans" cxnId="{70C6721C-B109-4EE5-BB0D-0C9AB62F8447}">
      <dgm:prSet/>
      <dgm:spPr/>
      <dgm:t>
        <a:bodyPr/>
        <a:lstStyle/>
        <a:p>
          <a:endParaRPr lang="en-US"/>
        </a:p>
      </dgm:t>
    </dgm:pt>
    <dgm:pt modelId="{22E2F9EE-152A-442F-9236-C9A86E7FEF0F}" type="sibTrans" cxnId="{70C6721C-B109-4EE5-BB0D-0C9AB62F8447}">
      <dgm:prSet/>
      <dgm:spPr/>
      <dgm:t>
        <a:bodyPr/>
        <a:lstStyle/>
        <a:p>
          <a:endParaRPr lang="en-US"/>
        </a:p>
      </dgm:t>
    </dgm:pt>
    <dgm:pt modelId="{E160B9F4-DDA0-4504-A4CF-318F7092B755}" type="pres">
      <dgm:prSet presAssocID="{9B82A174-E71A-4319-8624-522227129C9F}" presName="linear" presStyleCnt="0">
        <dgm:presLayoutVars>
          <dgm:animLvl val="lvl"/>
          <dgm:resizeHandles val="exact"/>
        </dgm:presLayoutVars>
      </dgm:prSet>
      <dgm:spPr/>
      <dgm:t>
        <a:bodyPr/>
        <a:lstStyle/>
        <a:p>
          <a:endParaRPr lang="en-US"/>
        </a:p>
      </dgm:t>
    </dgm:pt>
    <dgm:pt modelId="{D1A9C57C-B3A2-4094-9C2F-BB420F7DBA72}" type="pres">
      <dgm:prSet presAssocID="{B2F4FB42-25DF-48A4-98FD-6538A3E2D6D0}" presName="parentText" presStyleLbl="node1" presStyleIdx="0" presStyleCnt="2">
        <dgm:presLayoutVars>
          <dgm:chMax val="0"/>
          <dgm:bulletEnabled val="1"/>
        </dgm:presLayoutVars>
      </dgm:prSet>
      <dgm:spPr/>
      <dgm:t>
        <a:bodyPr/>
        <a:lstStyle/>
        <a:p>
          <a:endParaRPr lang="en-US"/>
        </a:p>
      </dgm:t>
    </dgm:pt>
    <dgm:pt modelId="{3EEE1A0A-E87C-495D-A9BE-1BB4AA85E129}" type="pres">
      <dgm:prSet presAssocID="{85DF0375-F7B8-4DEC-8CD0-53FD071D6CA7}" presName="spacer" presStyleCnt="0"/>
      <dgm:spPr/>
    </dgm:pt>
    <dgm:pt modelId="{4D697FF7-1C3C-4B3F-A532-BB252B70B7E4}" type="pres">
      <dgm:prSet presAssocID="{9EF9D37F-830F-4DB3-B2AB-24E42AFE2125}" presName="parentText" presStyleLbl="node1" presStyleIdx="1" presStyleCnt="2">
        <dgm:presLayoutVars>
          <dgm:chMax val="0"/>
          <dgm:bulletEnabled val="1"/>
        </dgm:presLayoutVars>
      </dgm:prSet>
      <dgm:spPr/>
      <dgm:t>
        <a:bodyPr/>
        <a:lstStyle/>
        <a:p>
          <a:endParaRPr lang="en-US"/>
        </a:p>
      </dgm:t>
    </dgm:pt>
    <dgm:pt modelId="{EF360968-FBBC-4E59-96A9-40E0073B9035}" type="pres">
      <dgm:prSet presAssocID="{9EF9D37F-830F-4DB3-B2AB-24E42AFE2125}" presName="childText" presStyleLbl="revTx" presStyleIdx="0" presStyleCnt="1">
        <dgm:presLayoutVars>
          <dgm:bulletEnabled val="1"/>
        </dgm:presLayoutVars>
      </dgm:prSet>
      <dgm:spPr/>
      <dgm:t>
        <a:bodyPr/>
        <a:lstStyle/>
        <a:p>
          <a:endParaRPr lang="en-US"/>
        </a:p>
      </dgm:t>
    </dgm:pt>
  </dgm:ptLst>
  <dgm:cxnLst>
    <dgm:cxn modelId="{A6E94F9D-E9DF-4247-A3A4-A32FCBB51605}" srcId="{9EF9D37F-830F-4DB3-B2AB-24E42AFE2125}" destId="{FCFA947C-13E5-4E50-89E9-C92A50C9518B}" srcOrd="0" destOrd="0" parTransId="{7DA45741-5196-494E-AFE4-E1E227A2F3F6}" sibTransId="{7958A039-C165-4FA0-BA36-8C30BADA40B5}"/>
    <dgm:cxn modelId="{70C6721C-B109-4EE5-BB0D-0C9AB62F8447}" srcId="{9EF9D37F-830F-4DB3-B2AB-24E42AFE2125}" destId="{E09B90C9-8FAB-431E-949F-50E37F433E2E}" srcOrd="1" destOrd="0" parTransId="{25C2C2B0-85F6-4845-AA46-0F37E0678447}" sibTransId="{22E2F9EE-152A-442F-9236-C9A86E7FEF0F}"/>
    <dgm:cxn modelId="{DBDCFC03-89ED-473C-9B12-BE012B57BCB5}" type="presOf" srcId="{B2F4FB42-25DF-48A4-98FD-6538A3E2D6D0}" destId="{D1A9C57C-B3A2-4094-9C2F-BB420F7DBA72}" srcOrd="0" destOrd="0" presId="urn:microsoft.com/office/officeart/2005/8/layout/vList2"/>
    <dgm:cxn modelId="{6F2A184F-C521-4417-9210-6189951C9BE5}" type="presOf" srcId="{9B82A174-E71A-4319-8624-522227129C9F}" destId="{E160B9F4-DDA0-4504-A4CF-318F7092B755}" srcOrd="0" destOrd="0" presId="urn:microsoft.com/office/officeart/2005/8/layout/vList2"/>
    <dgm:cxn modelId="{EEE0465D-EB94-4B2B-BD36-12ABB0E28A59}" type="presOf" srcId="{FCFA947C-13E5-4E50-89E9-C92A50C9518B}" destId="{EF360968-FBBC-4E59-96A9-40E0073B9035}" srcOrd="0" destOrd="0" presId="urn:microsoft.com/office/officeart/2005/8/layout/vList2"/>
    <dgm:cxn modelId="{6EBA2D38-9B93-4FE4-80E8-7B26494BE054}" srcId="{9B82A174-E71A-4319-8624-522227129C9F}" destId="{9EF9D37F-830F-4DB3-B2AB-24E42AFE2125}" srcOrd="1" destOrd="0" parTransId="{076AA253-A6ED-4F19-BC90-82620C8EF1E5}" sibTransId="{8BF7E5E2-FB2D-48B6-AC9E-42BD1446008E}"/>
    <dgm:cxn modelId="{9D1731FF-F0D8-40E3-A8EC-699ECEC12A14}" srcId="{9B82A174-E71A-4319-8624-522227129C9F}" destId="{B2F4FB42-25DF-48A4-98FD-6538A3E2D6D0}" srcOrd="0" destOrd="0" parTransId="{83F22A31-F557-44AA-9B8F-0EAA1B6FAF6D}" sibTransId="{85DF0375-F7B8-4DEC-8CD0-53FD071D6CA7}"/>
    <dgm:cxn modelId="{38690B25-26F1-4E6F-9E17-FE5C1B364700}" type="presOf" srcId="{E09B90C9-8FAB-431E-949F-50E37F433E2E}" destId="{EF360968-FBBC-4E59-96A9-40E0073B9035}" srcOrd="0" destOrd="1" presId="urn:microsoft.com/office/officeart/2005/8/layout/vList2"/>
    <dgm:cxn modelId="{A7BCD9C3-2EC6-4998-AE38-89EBE971F59E}" type="presOf" srcId="{9EF9D37F-830F-4DB3-B2AB-24E42AFE2125}" destId="{4D697FF7-1C3C-4B3F-A532-BB252B70B7E4}" srcOrd="0" destOrd="0" presId="urn:microsoft.com/office/officeart/2005/8/layout/vList2"/>
    <dgm:cxn modelId="{34E9DCB7-48AA-42D1-A091-01F6457DF2D5}" type="presParOf" srcId="{E160B9F4-DDA0-4504-A4CF-318F7092B755}" destId="{D1A9C57C-B3A2-4094-9C2F-BB420F7DBA72}" srcOrd="0" destOrd="0" presId="urn:microsoft.com/office/officeart/2005/8/layout/vList2"/>
    <dgm:cxn modelId="{CF6D305B-3BFF-48E9-B821-9599CA0D8D4C}" type="presParOf" srcId="{E160B9F4-DDA0-4504-A4CF-318F7092B755}" destId="{3EEE1A0A-E87C-495D-A9BE-1BB4AA85E129}" srcOrd="1" destOrd="0" presId="urn:microsoft.com/office/officeart/2005/8/layout/vList2"/>
    <dgm:cxn modelId="{C836D697-2BB0-48C9-B8FF-9BC8D0C40E90}" type="presParOf" srcId="{E160B9F4-DDA0-4504-A4CF-318F7092B755}" destId="{4D697FF7-1C3C-4B3F-A532-BB252B70B7E4}" srcOrd="2" destOrd="0" presId="urn:microsoft.com/office/officeart/2005/8/layout/vList2"/>
    <dgm:cxn modelId="{00B12DC1-B1DE-4B1A-8E49-EDAF5ADE4418}" type="presParOf" srcId="{E160B9F4-DDA0-4504-A4CF-318F7092B755}" destId="{EF360968-FBBC-4E59-96A9-40E0073B903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0610537-CAA6-4EA5-8668-8ED26004385E}"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en-US"/>
        </a:p>
      </dgm:t>
    </dgm:pt>
    <dgm:pt modelId="{61997462-1079-43EC-91D2-4F05FDF0B693}">
      <dgm:prSet/>
      <dgm:spPr/>
      <dgm:t>
        <a:bodyPr/>
        <a:lstStyle/>
        <a:p>
          <a:pPr rtl="0"/>
          <a:r>
            <a:rPr lang="tr-TR" dirty="0" smtClean="0"/>
            <a:t>Artinya pengarang </a:t>
          </a:r>
          <a:r>
            <a:rPr lang="tr-TR" b="1" dirty="0" smtClean="0"/>
            <a:t>secara langsung </a:t>
          </a:r>
          <a:r>
            <a:rPr lang="tr-TR" dirty="0" smtClean="0"/>
            <a:t>menjelaskan watak/citra dari tokoh tersebut dengan kata-kata. </a:t>
          </a:r>
          <a:endParaRPr lang="en-US" dirty="0"/>
        </a:p>
      </dgm:t>
    </dgm:pt>
    <dgm:pt modelId="{C3B64491-A451-4D49-83EA-9C33F29881AC}" type="parTrans" cxnId="{DF7808AE-3DF9-4BA1-BA47-FDF1B0A2E86B}">
      <dgm:prSet/>
      <dgm:spPr/>
      <dgm:t>
        <a:bodyPr/>
        <a:lstStyle/>
        <a:p>
          <a:endParaRPr lang="en-US"/>
        </a:p>
      </dgm:t>
    </dgm:pt>
    <dgm:pt modelId="{46F279A7-A9A8-435B-8E40-46E137DF2348}" type="sibTrans" cxnId="{DF7808AE-3DF9-4BA1-BA47-FDF1B0A2E86B}">
      <dgm:prSet/>
      <dgm:spPr/>
      <dgm:t>
        <a:bodyPr/>
        <a:lstStyle/>
        <a:p>
          <a:endParaRPr lang="en-US"/>
        </a:p>
      </dgm:t>
    </dgm:pt>
    <dgm:pt modelId="{59107284-01AF-4CF4-AA9C-AA252C91153F}">
      <dgm:prSet/>
      <dgm:spPr/>
      <dgm:t>
        <a:bodyPr/>
        <a:lstStyle/>
        <a:p>
          <a:pPr rtl="0"/>
          <a:r>
            <a:rPr lang="tr-TR" smtClean="0"/>
            <a:t>Misalnya bahwa tokoh A adalah orang yang cerewet dan suka mengadu domba. Atau bahwa fisik tokoh B adalah cantik, rambutnya hitam terurai, dsb. </a:t>
          </a:r>
          <a:endParaRPr lang="en-US"/>
        </a:p>
      </dgm:t>
    </dgm:pt>
    <dgm:pt modelId="{1128341C-6759-45BF-AB24-A7829FBA1B82}" type="parTrans" cxnId="{13CA4CBA-66DA-4921-907A-2455D329F220}">
      <dgm:prSet/>
      <dgm:spPr/>
      <dgm:t>
        <a:bodyPr/>
        <a:lstStyle/>
        <a:p>
          <a:endParaRPr lang="en-US"/>
        </a:p>
      </dgm:t>
    </dgm:pt>
    <dgm:pt modelId="{B4F53E42-F7EA-4B67-9A42-6984E4BC8896}" type="sibTrans" cxnId="{13CA4CBA-66DA-4921-907A-2455D329F220}">
      <dgm:prSet/>
      <dgm:spPr/>
      <dgm:t>
        <a:bodyPr/>
        <a:lstStyle/>
        <a:p>
          <a:endParaRPr lang="en-US"/>
        </a:p>
      </dgm:t>
    </dgm:pt>
    <dgm:pt modelId="{AEFA0828-FD39-40F2-BC7D-DB0BBBC63D83}" type="pres">
      <dgm:prSet presAssocID="{40610537-CAA6-4EA5-8668-8ED26004385E}" presName="linear" presStyleCnt="0">
        <dgm:presLayoutVars>
          <dgm:animLvl val="lvl"/>
          <dgm:resizeHandles val="exact"/>
        </dgm:presLayoutVars>
      </dgm:prSet>
      <dgm:spPr/>
      <dgm:t>
        <a:bodyPr/>
        <a:lstStyle/>
        <a:p>
          <a:endParaRPr lang="en-US"/>
        </a:p>
      </dgm:t>
    </dgm:pt>
    <dgm:pt modelId="{1C09A020-3E1D-4BD9-9D9B-9684DF645032}" type="pres">
      <dgm:prSet presAssocID="{61997462-1079-43EC-91D2-4F05FDF0B693}" presName="parentText" presStyleLbl="node1" presStyleIdx="0" presStyleCnt="2">
        <dgm:presLayoutVars>
          <dgm:chMax val="0"/>
          <dgm:bulletEnabled val="1"/>
        </dgm:presLayoutVars>
      </dgm:prSet>
      <dgm:spPr/>
      <dgm:t>
        <a:bodyPr/>
        <a:lstStyle/>
        <a:p>
          <a:endParaRPr lang="en-US"/>
        </a:p>
      </dgm:t>
    </dgm:pt>
    <dgm:pt modelId="{E5CD360F-B873-443C-AB69-6D4C460B4A32}" type="pres">
      <dgm:prSet presAssocID="{46F279A7-A9A8-435B-8E40-46E137DF2348}" presName="spacer" presStyleCnt="0"/>
      <dgm:spPr/>
    </dgm:pt>
    <dgm:pt modelId="{6DC4F4B4-937C-4779-BA47-EDB1EF264909}" type="pres">
      <dgm:prSet presAssocID="{59107284-01AF-4CF4-AA9C-AA252C91153F}" presName="parentText" presStyleLbl="node1" presStyleIdx="1" presStyleCnt="2">
        <dgm:presLayoutVars>
          <dgm:chMax val="0"/>
          <dgm:bulletEnabled val="1"/>
        </dgm:presLayoutVars>
      </dgm:prSet>
      <dgm:spPr/>
      <dgm:t>
        <a:bodyPr/>
        <a:lstStyle/>
        <a:p>
          <a:endParaRPr lang="en-US"/>
        </a:p>
      </dgm:t>
    </dgm:pt>
  </dgm:ptLst>
  <dgm:cxnLst>
    <dgm:cxn modelId="{13CA4CBA-66DA-4921-907A-2455D329F220}" srcId="{40610537-CAA6-4EA5-8668-8ED26004385E}" destId="{59107284-01AF-4CF4-AA9C-AA252C91153F}" srcOrd="1" destOrd="0" parTransId="{1128341C-6759-45BF-AB24-A7829FBA1B82}" sibTransId="{B4F53E42-F7EA-4B67-9A42-6984E4BC8896}"/>
    <dgm:cxn modelId="{3DFF91E0-9477-4C9B-9FC2-B24A0D8B22E4}" type="presOf" srcId="{59107284-01AF-4CF4-AA9C-AA252C91153F}" destId="{6DC4F4B4-937C-4779-BA47-EDB1EF264909}" srcOrd="0" destOrd="0" presId="urn:microsoft.com/office/officeart/2005/8/layout/vList2"/>
    <dgm:cxn modelId="{3CCA701D-A05B-4E46-A41E-DEFE15906C2E}" type="presOf" srcId="{61997462-1079-43EC-91D2-4F05FDF0B693}" destId="{1C09A020-3E1D-4BD9-9D9B-9684DF645032}" srcOrd="0" destOrd="0" presId="urn:microsoft.com/office/officeart/2005/8/layout/vList2"/>
    <dgm:cxn modelId="{DF7808AE-3DF9-4BA1-BA47-FDF1B0A2E86B}" srcId="{40610537-CAA6-4EA5-8668-8ED26004385E}" destId="{61997462-1079-43EC-91D2-4F05FDF0B693}" srcOrd="0" destOrd="0" parTransId="{C3B64491-A451-4D49-83EA-9C33F29881AC}" sibTransId="{46F279A7-A9A8-435B-8E40-46E137DF2348}"/>
    <dgm:cxn modelId="{793C3802-9D6D-4C31-84EF-8321CE27D675}" type="presOf" srcId="{40610537-CAA6-4EA5-8668-8ED26004385E}" destId="{AEFA0828-FD39-40F2-BC7D-DB0BBBC63D83}" srcOrd="0" destOrd="0" presId="urn:microsoft.com/office/officeart/2005/8/layout/vList2"/>
    <dgm:cxn modelId="{731547FE-0A47-47EF-98EF-909D12A14D6C}" type="presParOf" srcId="{AEFA0828-FD39-40F2-BC7D-DB0BBBC63D83}" destId="{1C09A020-3E1D-4BD9-9D9B-9684DF645032}" srcOrd="0" destOrd="0" presId="urn:microsoft.com/office/officeart/2005/8/layout/vList2"/>
    <dgm:cxn modelId="{29AF7E66-723F-417D-99D9-9A96F414C8AD}" type="presParOf" srcId="{AEFA0828-FD39-40F2-BC7D-DB0BBBC63D83}" destId="{E5CD360F-B873-443C-AB69-6D4C460B4A32}" srcOrd="1" destOrd="0" presId="urn:microsoft.com/office/officeart/2005/8/layout/vList2"/>
    <dgm:cxn modelId="{3F7B1677-33B6-4884-A286-46FD51BC2F79}" type="presParOf" srcId="{AEFA0828-FD39-40F2-BC7D-DB0BBBC63D83}" destId="{6DC4F4B4-937C-4779-BA47-EDB1EF26490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CF22A73-835A-451B-B178-84CE2A43935C}"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en-US"/>
        </a:p>
      </dgm:t>
    </dgm:pt>
    <dgm:pt modelId="{AACE34EB-EC04-4C7D-8090-10841DAA7177}">
      <dgm:prSet/>
      <dgm:spPr/>
      <dgm:t>
        <a:bodyPr/>
        <a:lstStyle/>
        <a:p>
          <a:pPr rtl="0"/>
          <a:r>
            <a:rPr lang="fi-FI" dirty="0" smtClean="0"/>
            <a:t>Artinya penggambaran watak/citra tokoh dilakukan secara </a:t>
          </a:r>
          <a:r>
            <a:rPr lang="fi-FI" b="1" dirty="0" smtClean="0"/>
            <a:t>tersamar</a:t>
          </a:r>
          <a:r>
            <a:rPr lang="fi-FI" dirty="0" smtClean="0"/>
            <a:t>. </a:t>
          </a:r>
          <a:endParaRPr lang="en-US" dirty="0"/>
        </a:p>
      </dgm:t>
    </dgm:pt>
    <dgm:pt modelId="{E768043F-485D-4668-9074-FB622F127214}" type="parTrans" cxnId="{6F72D30D-B3AC-4FFC-A5C5-82ADB3E0B156}">
      <dgm:prSet/>
      <dgm:spPr/>
      <dgm:t>
        <a:bodyPr/>
        <a:lstStyle/>
        <a:p>
          <a:endParaRPr lang="en-US"/>
        </a:p>
      </dgm:t>
    </dgm:pt>
    <dgm:pt modelId="{61A9441E-EA48-475B-8EF0-D1C29BDFBCF9}" type="sibTrans" cxnId="{6F72D30D-B3AC-4FFC-A5C5-82ADB3E0B156}">
      <dgm:prSet/>
      <dgm:spPr/>
      <dgm:t>
        <a:bodyPr/>
        <a:lstStyle/>
        <a:p>
          <a:endParaRPr lang="en-US"/>
        </a:p>
      </dgm:t>
    </dgm:pt>
    <dgm:pt modelId="{19B776EA-371B-4215-9022-1BF1A9A0D417}">
      <dgm:prSet/>
      <dgm:spPr/>
      <dgm:t>
        <a:bodyPr/>
        <a:lstStyle/>
        <a:p>
          <a:pPr rtl="0"/>
          <a:r>
            <a:rPr lang="fi-FI" smtClean="0"/>
            <a:t>Pada penokohan jenis ini, pembaca bisa menyimpulkan watak seorang tokoh dari :</a:t>
          </a:r>
          <a:endParaRPr lang="en-US"/>
        </a:p>
      </dgm:t>
    </dgm:pt>
    <dgm:pt modelId="{89DF6270-5394-4854-B702-438EEB43EF0A}" type="parTrans" cxnId="{6266C8B6-0079-4322-936F-D7A1DE12FF03}">
      <dgm:prSet/>
      <dgm:spPr/>
      <dgm:t>
        <a:bodyPr/>
        <a:lstStyle/>
        <a:p>
          <a:endParaRPr lang="en-US"/>
        </a:p>
      </dgm:t>
    </dgm:pt>
    <dgm:pt modelId="{4C7FE2C5-A2D5-4CBE-A709-94988A704FDD}" type="sibTrans" cxnId="{6266C8B6-0079-4322-936F-D7A1DE12FF03}">
      <dgm:prSet/>
      <dgm:spPr/>
      <dgm:t>
        <a:bodyPr/>
        <a:lstStyle/>
        <a:p>
          <a:endParaRPr lang="en-US"/>
        </a:p>
      </dgm:t>
    </dgm:pt>
    <dgm:pt modelId="{580AB7BA-70B4-4200-907E-787852CA9059}">
      <dgm:prSet/>
      <dgm:spPr/>
      <dgm:t>
        <a:bodyPr/>
        <a:lstStyle/>
        <a:p>
          <a:pPr rtl="0"/>
          <a:r>
            <a:rPr lang="fi-FI" smtClean="0"/>
            <a:t>pikiran tokoh</a:t>
          </a:r>
          <a:endParaRPr lang="en-US"/>
        </a:p>
      </dgm:t>
    </dgm:pt>
    <dgm:pt modelId="{5AA615B1-1E59-463A-8334-04C4C74456CA}" type="parTrans" cxnId="{4B03D832-4AAF-4CD5-AFC9-6F0D1B856BE1}">
      <dgm:prSet/>
      <dgm:spPr/>
      <dgm:t>
        <a:bodyPr/>
        <a:lstStyle/>
        <a:p>
          <a:endParaRPr lang="en-US"/>
        </a:p>
      </dgm:t>
    </dgm:pt>
    <dgm:pt modelId="{94697AE6-7E29-4DAD-B186-FA9855C4953A}" type="sibTrans" cxnId="{4B03D832-4AAF-4CD5-AFC9-6F0D1B856BE1}">
      <dgm:prSet/>
      <dgm:spPr/>
      <dgm:t>
        <a:bodyPr/>
        <a:lstStyle/>
        <a:p>
          <a:endParaRPr lang="en-US"/>
        </a:p>
      </dgm:t>
    </dgm:pt>
    <dgm:pt modelId="{9A7EEBE3-DF98-4BDB-A3E3-B318DF412517}">
      <dgm:prSet/>
      <dgm:spPr/>
      <dgm:t>
        <a:bodyPr/>
        <a:lstStyle/>
        <a:p>
          <a:pPr rtl="0"/>
          <a:r>
            <a:rPr lang="en-US" smtClean="0"/>
            <a:t>d</a:t>
          </a:r>
          <a:r>
            <a:rPr lang="fi-FI" smtClean="0"/>
            <a:t>ialog/ucapan tokoh</a:t>
          </a:r>
          <a:endParaRPr lang="en-US"/>
        </a:p>
      </dgm:t>
    </dgm:pt>
    <dgm:pt modelId="{706DC1EC-6FEA-4C24-96E7-DB44C525B154}" type="parTrans" cxnId="{2014B0CA-6600-4943-8AFD-EEDCF460F1AB}">
      <dgm:prSet/>
      <dgm:spPr/>
      <dgm:t>
        <a:bodyPr/>
        <a:lstStyle/>
        <a:p>
          <a:endParaRPr lang="en-US"/>
        </a:p>
      </dgm:t>
    </dgm:pt>
    <dgm:pt modelId="{B18BA8E3-B661-4135-A5EF-6C2CCD1E376A}" type="sibTrans" cxnId="{2014B0CA-6600-4943-8AFD-EEDCF460F1AB}">
      <dgm:prSet/>
      <dgm:spPr/>
      <dgm:t>
        <a:bodyPr/>
        <a:lstStyle/>
        <a:p>
          <a:endParaRPr lang="en-US"/>
        </a:p>
      </dgm:t>
    </dgm:pt>
    <dgm:pt modelId="{6AB2BDA9-BD42-4024-9E3D-6E861413E068}">
      <dgm:prSet/>
      <dgm:spPr/>
      <dgm:t>
        <a:bodyPr/>
        <a:lstStyle/>
        <a:p>
          <a:pPr rtl="0"/>
          <a:r>
            <a:rPr lang="fi-FI" smtClean="0"/>
            <a:t>tingkah laku/tindakan tokoh</a:t>
          </a:r>
          <a:endParaRPr lang="en-US"/>
        </a:p>
      </dgm:t>
    </dgm:pt>
    <dgm:pt modelId="{0C4BAAC2-690A-4DB9-A309-BAC534BF6CAE}" type="parTrans" cxnId="{FA301D8F-6492-48F8-8DF1-86ABC91C8CEC}">
      <dgm:prSet/>
      <dgm:spPr/>
      <dgm:t>
        <a:bodyPr/>
        <a:lstStyle/>
        <a:p>
          <a:endParaRPr lang="en-US"/>
        </a:p>
      </dgm:t>
    </dgm:pt>
    <dgm:pt modelId="{3ECA78FB-0162-4154-BB3E-10DC0CB02B1C}" type="sibTrans" cxnId="{FA301D8F-6492-48F8-8DF1-86ABC91C8CEC}">
      <dgm:prSet/>
      <dgm:spPr/>
      <dgm:t>
        <a:bodyPr/>
        <a:lstStyle/>
        <a:p>
          <a:endParaRPr lang="en-US"/>
        </a:p>
      </dgm:t>
    </dgm:pt>
    <dgm:pt modelId="{5540D49C-1860-4604-8051-A88D318E2480}">
      <dgm:prSet/>
      <dgm:spPr/>
      <dgm:t>
        <a:bodyPr/>
        <a:lstStyle/>
        <a:p>
          <a:pPr rtl="0"/>
          <a:r>
            <a:rPr lang="fi-FI" smtClean="0"/>
            <a:t>lingkungan sekitar tokoh </a:t>
          </a:r>
          <a:endParaRPr lang="en-US"/>
        </a:p>
      </dgm:t>
    </dgm:pt>
    <dgm:pt modelId="{FF250265-E6B4-4288-BB9D-7D6F64D59E4E}" type="parTrans" cxnId="{582FB7C6-949C-43E6-837F-D56A3A607B30}">
      <dgm:prSet/>
      <dgm:spPr/>
      <dgm:t>
        <a:bodyPr/>
        <a:lstStyle/>
        <a:p>
          <a:endParaRPr lang="en-US"/>
        </a:p>
      </dgm:t>
    </dgm:pt>
    <dgm:pt modelId="{9746088F-51E9-4CFC-A5BF-3E9520E96002}" type="sibTrans" cxnId="{582FB7C6-949C-43E6-837F-D56A3A607B30}">
      <dgm:prSet/>
      <dgm:spPr/>
      <dgm:t>
        <a:bodyPr/>
        <a:lstStyle/>
        <a:p>
          <a:endParaRPr lang="en-US"/>
        </a:p>
      </dgm:t>
    </dgm:pt>
    <dgm:pt modelId="{6CC40024-961F-40F5-9D86-30240249995D}">
      <dgm:prSet/>
      <dgm:spPr/>
      <dgm:t>
        <a:bodyPr/>
        <a:lstStyle/>
        <a:p>
          <a:pPr rtl="0"/>
          <a:r>
            <a:rPr lang="fi-FI" smtClean="0"/>
            <a:t>reaksi/tanggapan dari tokoh lain</a:t>
          </a:r>
          <a:endParaRPr lang="en-US"/>
        </a:p>
      </dgm:t>
    </dgm:pt>
    <dgm:pt modelId="{99BF8AC2-3DB6-4B2D-992D-9E012A07F0D2}" type="parTrans" cxnId="{2610708D-310A-4734-A710-E51E16B61460}">
      <dgm:prSet/>
      <dgm:spPr/>
      <dgm:t>
        <a:bodyPr/>
        <a:lstStyle/>
        <a:p>
          <a:endParaRPr lang="en-US"/>
        </a:p>
      </dgm:t>
    </dgm:pt>
    <dgm:pt modelId="{44F13C80-F159-4E54-9E58-77FFE28CBEAF}" type="sibTrans" cxnId="{2610708D-310A-4734-A710-E51E16B61460}">
      <dgm:prSet/>
      <dgm:spPr/>
      <dgm:t>
        <a:bodyPr/>
        <a:lstStyle/>
        <a:p>
          <a:endParaRPr lang="en-US"/>
        </a:p>
      </dgm:t>
    </dgm:pt>
    <dgm:pt modelId="{B74DED30-7E17-46F1-AEEC-F4FDB15C4934}">
      <dgm:prSet/>
      <dgm:spPr/>
      <dgm:t>
        <a:bodyPr/>
        <a:lstStyle/>
        <a:p>
          <a:pPr rtl="0"/>
          <a:r>
            <a:rPr lang="fi-FI" smtClean="0"/>
            <a:t>keadaan fisik tokoh </a:t>
          </a:r>
          <a:endParaRPr lang="en-US"/>
        </a:p>
      </dgm:t>
    </dgm:pt>
    <dgm:pt modelId="{0C49E5C6-20AB-4539-AA04-E1814BC9C1A7}" type="parTrans" cxnId="{447D261D-45FE-44E5-9A4C-D328579F8987}">
      <dgm:prSet/>
      <dgm:spPr/>
      <dgm:t>
        <a:bodyPr/>
        <a:lstStyle/>
        <a:p>
          <a:endParaRPr lang="en-US"/>
        </a:p>
      </dgm:t>
    </dgm:pt>
    <dgm:pt modelId="{DAA1B3AB-73A4-4F2E-933B-010D176806FB}" type="sibTrans" cxnId="{447D261D-45FE-44E5-9A4C-D328579F8987}">
      <dgm:prSet/>
      <dgm:spPr/>
      <dgm:t>
        <a:bodyPr/>
        <a:lstStyle/>
        <a:p>
          <a:endParaRPr lang="en-US"/>
        </a:p>
      </dgm:t>
    </dgm:pt>
    <dgm:pt modelId="{D23BF83E-DF61-4748-8CFE-809889E972A7}" type="pres">
      <dgm:prSet presAssocID="{3CF22A73-835A-451B-B178-84CE2A43935C}" presName="linear" presStyleCnt="0">
        <dgm:presLayoutVars>
          <dgm:animLvl val="lvl"/>
          <dgm:resizeHandles val="exact"/>
        </dgm:presLayoutVars>
      </dgm:prSet>
      <dgm:spPr/>
      <dgm:t>
        <a:bodyPr/>
        <a:lstStyle/>
        <a:p>
          <a:endParaRPr lang="en-US"/>
        </a:p>
      </dgm:t>
    </dgm:pt>
    <dgm:pt modelId="{F4E1960F-30D7-4799-A6A9-F76424FA3A2C}" type="pres">
      <dgm:prSet presAssocID="{AACE34EB-EC04-4C7D-8090-10841DAA7177}" presName="parentText" presStyleLbl="node1" presStyleIdx="0" presStyleCnt="2">
        <dgm:presLayoutVars>
          <dgm:chMax val="0"/>
          <dgm:bulletEnabled val="1"/>
        </dgm:presLayoutVars>
      </dgm:prSet>
      <dgm:spPr/>
      <dgm:t>
        <a:bodyPr/>
        <a:lstStyle/>
        <a:p>
          <a:endParaRPr lang="en-US"/>
        </a:p>
      </dgm:t>
    </dgm:pt>
    <dgm:pt modelId="{2DEA0128-1B0C-4410-BBD5-1B64DDBE0BDD}" type="pres">
      <dgm:prSet presAssocID="{61A9441E-EA48-475B-8EF0-D1C29BDFBCF9}" presName="spacer" presStyleCnt="0"/>
      <dgm:spPr/>
    </dgm:pt>
    <dgm:pt modelId="{050DFFC9-F6D4-4A3A-B989-9FCD796A9DB1}" type="pres">
      <dgm:prSet presAssocID="{19B776EA-371B-4215-9022-1BF1A9A0D417}" presName="parentText" presStyleLbl="node1" presStyleIdx="1" presStyleCnt="2">
        <dgm:presLayoutVars>
          <dgm:chMax val="0"/>
          <dgm:bulletEnabled val="1"/>
        </dgm:presLayoutVars>
      </dgm:prSet>
      <dgm:spPr/>
      <dgm:t>
        <a:bodyPr/>
        <a:lstStyle/>
        <a:p>
          <a:endParaRPr lang="en-US"/>
        </a:p>
      </dgm:t>
    </dgm:pt>
    <dgm:pt modelId="{830A1658-ACE6-4CF9-AA35-5D9B5566EE52}" type="pres">
      <dgm:prSet presAssocID="{19B776EA-371B-4215-9022-1BF1A9A0D417}" presName="childText" presStyleLbl="revTx" presStyleIdx="0" presStyleCnt="1">
        <dgm:presLayoutVars>
          <dgm:bulletEnabled val="1"/>
        </dgm:presLayoutVars>
      </dgm:prSet>
      <dgm:spPr/>
      <dgm:t>
        <a:bodyPr/>
        <a:lstStyle/>
        <a:p>
          <a:endParaRPr lang="en-US"/>
        </a:p>
      </dgm:t>
    </dgm:pt>
  </dgm:ptLst>
  <dgm:cxnLst>
    <dgm:cxn modelId="{FCCA8CF2-A3FD-49D1-B4DB-BB024B9C1A87}" type="presOf" srcId="{6CC40024-961F-40F5-9D86-30240249995D}" destId="{830A1658-ACE6-4CF9-AA35-5D9B5566EE52}" srcOrd="0" destOrd="4" presId="urn:microsoft.com/office/officeart/2005/8/layout/vList2"/>
    <dgm:cxn modelId="{582FB7C6-949C-43E6-837F-D56A3A607B30}" srcId="{19B776EA-371B-4215-9022-1BF1A9A0D417}" destId="{5540D49C-1860-4604-8051-A88D318E2480}" srcOrd="3" destOrd="0" parTransId="{FF250265-E6B4-4288-BB9D-7D6F64D59E4E}" sibTransId="{9746088F-51E9-4CFC-A5BF-3E9520E96002}"/>
    <dgm:cxn modelId="{6266C8B6-0079-4322-936F-D7A1DE12FF03}" srcId="{3CF22A73-835A-451B-B178-84CE2A43935C}" destId="{19B776EA-371B-4215-9022-1BF1A9A0D417}" srcOrd="1" destOrd="0" parTransId="{89DF6270-5394-4854-B702-438EEB43EF0A}" sibTransId="{4C7FE2C5-A2D5-4CBE-A709-94988A704FDD}"/>
    <dgm:cxn modelId="{B8DB8B6F-C9DF-4EB7-86AD-B23E27600DD3}" type="presOf" srcId="{B74DED30-7E17-46F1-AEEC-F4FDB15C4934}" destId="{830A1658-ACE6-4CF9-AA35-5D9B5566EE52}" srcOrd="0" destOrd="5" presId="urn:microsoft.com/office/officeart/2005/8/layout/vList2"/>
    <dgm:cxn modelId="{3B4FA4C6-805D-4330-B5ED-34DF8C449361}" type="presOf" srcId="{3CF22A73-835A-451B-B178-84CE2A43935C}" destId="{D23BF83E-DF61-4748-8CFE-809889E972A7}" srcOrd="0" destOrd="0" presId="urn:microsoft.com/office/officeart/2005/8/layout/vList2"/>
    <dgm:cxn modelId="{2014B0CA-6600-4943-8AFD-EEDCF460F1AB}" srcId="{19B776EA-371B-4215-9022-1BF1A9A0D417}" destId="{9A7EEBE3-DF98-4BDB-A3E3-B318DF412517}" srcOrd="1" destOrd="0" parTransId="{706DC1EC-6FEA-4C24-96E7-DB44C525B154}" sibTransId="{B18BA8E3-B661-4135-A5EF-6C2CCD1E376A}"/>
    <dgm:cxn modelId="{4B03D832-4AAF-4CD5-AFC9-6F0D1B856BE1}" srcId="{19B776EA-371B-4215-9022-1BF1A9A0D417}" destId="{580AB7BA-70B4-4200-907E-787852CA9059}" srcOrd="0" destOrd="0" parTransId="{5AA615B1-1E59-463A-8334-04C4C74456CA}" sibTransId="{94697AE6-7E29-4DAD-B186-FA9855C4953A}"/>
    <dgm:cxn modelId="{6F72D30D-B3AC-4FFC-A5C5-82ADB3E0B156}" srcId="{3CF22A73-835A-451B-B178-84CE2A43935C}" destId="{AACE34EB-EC04-4C7D-8090-10841DAA7177}" srcOrd="0" destOrd="0" parTransId="{E768043F-485D-4668-9074-FB622F127214}" sibTransId="{61A9441E-EA48-475B-8EF0-D1C29BDFBCF9}"/>
    <dgm:cxn modelId="{2610708D-310A-4734-A710-E51E16B61460}" srcId="{19B776EA-371B-4215-9022-1BF1A9A0D417}" destId="{6CC40024-961F-40F5-9D86-30240249995D}" srcOrd="4" destOrd="0" parTransId="{99BF8AC2-3DB6-4B2D-992D-9E012A07F0D2}" sibTransId="{44F13C80-F159-4E54-9E58-77FFE28CBEAF}"/>
    <dgm:cxn modelId="{A2CAC327-FB89-466E-90CC-9446CDEF4B08}" type="presOf" srcId="{AACE34EB-EC04-4C7D-8090-10841DAA7177}" destId="{F4E1960F-30D7-4799-A6A9-F76424FA3A2C}" srcOrd="0" destOrd="0" presId="urn:microsoft.com/office/officeart/2005/8/layout/vList2"/>
    <dgm:cxn modelId="{DCE5BCD4-ADA9-44E7-A71C-FEB11D5935B5}" type="presOf" srcId="{9A7EEBE3-DF98-4BDB-A3E3-B318DF412517}" destId="{830A1658-ACE6-4CF9-AA35-5D9B5566EE52}" srcOrd="0" destOrd="1" presId="urn:microsoft.com/office/officeart/2005/8/layout/vList2"/>
    <dgm:cxn modelId="{5F6C65D7-143D-4F5D-98EC-1463A8A12771}" type="presOf" srcId="{6AB2BDA9-BD42-4024-9E3D-6E861413E068}" destId="{830A1658-ACE6-4CF9-AA35-5D9B5566EE52}" srcOrd="0" destOrd="2" presId="urn:microsoft.com/office/officeart/2005/8/layout/vList2"/>
    <dgm:cxn modelId="{163BF2C4-9C6F-44B6-A845-460312EFEF76}" type="presOf" srcId="{580AB7BA-70B4-4200-907E-787852CA9059}" destId="{830A1658-ACE6-4CF9-AA35-5D9B5566EE52}" srcOrd="0" destOrd="0" presId="urn:microsoft.com/office/officeart/2005/8/layout/vList2"/>
    <dgm:cxn modelId="{02A33E7B-CD34-4FAC-8BB2-1508E9E7A32C}" type="presOf" srcId="{5540D49C-1860-4604-8051-A88D318E2480}" destId="{830A1658-ACE6-4CF9-AA35-5D9B5566EE52}" srcOrd="0" destOrd="3" presId="urn:microsoft.com/office/officeart/2005/8/layout/vList2"/>
    <dgm:cxn modelId="{6BF1160F-CDC7-4E70-846B-7C6FD5D710C9}" type="presOf" srcId="{19B776EA-371B-4215-9022-1BF1A9A0D417}" destId="{050DFFC9-F6D4-4A3A-B989-9FCD796A9DB1}" srcOrd="0" destOrd="0" presId="urn:microsoft.com/office/officeart/2005/8/layout/vList2"/>
    <dgm:cxn modelId="{447D261D-45FE-44E5-9A4C-D328579F8987}" srcId="{19B776EA-371B-4215-9022-1BF1A9A0D417}" destId="{B74DED30-7E17-46F1-AEEC-F4FDB15C4934}" srcOrd="5" destOrd="0" parTransId="{0C49E5C6-20AB-4539-AA04-E1814BC9C1A7}" sibTransId="{DAA1B3AB-73A4-4F2E-933B-010D176806FB}"/>
    <dgm:cxn modelId="{FA301D8F-6492-48F8-8DF1-86ABC91C8CEC}" srcId="{19B776EA-371B-4215-9022-1BF1A9A0D417}" destId="{6AB2BDA9-BD42-4024-9E3D-6E861413E068}" srcOrd="2" destOrd="0" parTransId="{0C4BAAC2-690A-4DB9-A309-BAC534BF6CAE}" sibTransId="{3ECA78FB-0162-4154-BB3E-10DC0CB02B1C}"/>
    <dgm:cxn modelId="{121E13B6-D5CA-4095-9A23-D072C7C57EAB}" type="presParOf" srcId="{D23BF83E-DF61-4748-8CFE-809889E972A7}" destId="{F4E1960F-30D7-4799-A6A9-F76424FA3A2C}" srcOrd="0" destOrd="0" presId="urn:microsoft.com/office/officeart/2005/8/layout/vList2"/>
    <dgm:cxn modelId="{A83AC80D-AFD2-4D9D-BF3B-DC3A043F02FA}" type="presParOf" srcId="{D23BF83E-DF61-4748-8CFE-809889E972A7}" destId="{2DEA0128-1B0C-4410-BBD5-1B64DDBE0BDD}" srcOrd="1" destOrd="0" presId="urn:microsoft.com/office/officeart/2005/8/layout/vList2"/>
    <dgm:cxn modelId="{2E920710-AD13-48C8-B8B6-01371EAF3AEE}" type="presParOf" srcId="{D23BF83E-DF61-4748-8CFE-809889E972A7}" destId="{050DFFC9-F6D4-4A3A-B989-9FCD796A9DB1}" srcOrd="2" destOrd="0" presId="urn:microsoft.com/office/officeart/2005/8/layout/vList2"/>
    <dgm:cxn modelId="{B526490D-8CEE-4A14-9F8D-731DAD6961D6}" type="presParOf" srcId="{D23BF83E-DF61-4748-8CFE-809889E972A7}" destId="{830A1658-ACE6-4CF9-AA35-5D9B5566EE5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A745B9F-12A1-4C16-B508-673CBB1E40E1}"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en-US"/>
        </a:p>
      </dgm:t>
    </dgm:pt>
    <dgm:pt modelId="{B3AA77FB-AA2B-4AB9-8907-29FDD701213B}">
      <dgm:prSet/>
      <dgm:spPr/>
      <dgm:t>
        <a:bodyPr/>
        <a:lstStyle/>
        <a:p>
          <a:pPr rtl="0"/>
          <a:r>
            <a:rPr lang="tr-TR" dirty="0" smtClean="0"/>
            <a:t>Adalah rangkaian/jalinan antar peristiwa/ lakuan dalam cerita. </a:t>
          </a:r>
          <a:endParaRPr lang="en-US" dirty="0"/>
        </a:p>
      </dgm:t>
    </dgm:pt>
    <dgm:pt modelId="{F1DFD556-3E1C-4600-90A1-70621B5DDCA1}" type="parTrans" cxnId="{C12DCC0E-387D-4F14-A647-5EF52AA56227}">
      <dgm:prSet/>
      <dgm:spPr/>
      <dgm:t>
        <a:bodyPr/>
        <a:lstStyle/>
        <a:p>
          <a:endParaRPr lang="en-US"/>
        </a:p>
      </dgm:t>
    </dgm:pt>
    <dgm:pt modelId="{AB47D29D-4F73-415F-876D-D55322AD07E0}" type="sibTrans" cxnId="{C12DCC0E-387D-4F14-A647-5EF52AA56227}">
      <dgm:prSet/>
      <dgm:spPr/>
      <dgm:t>
        <a:bodyPr/>
        <a:lstStyle/>
        <a:p>
          <a:endParaRPr lang="en-US"/>
        </a:p>
      </dgm:t>
    </dgm:pt>
    <dgm:pt modelId="{CF5C22B6-4765-4B04-99DC-DB3EEF394B2E}">
      <dgm:prSet/>
      <dgm:spPr/>
      <dgm:t>
        <a:bodyPr/>
        <a:lstStyle/>
        <a:p>
          <a:pPr rtl="0"/>
          <a:r>
            <a:rPr lang="tr-TR" smtClean="0"/>
            <a:t>Sebuah cerita sebenarnya terdiri dari berbagai peristiwa yang memiliki hubungan sebab - akibat. </a:t>
          </a:r>
          <a:endParaRPr lang="en-US"/>
        </a:p>
      </dgm:t>
    </dgm:pt>
    <dgm:pt modelId="{D8BF5513-BBF6-4FBC-AEF1-1194EDC9E2E7}" type="parTrans" cxnId="{413AB8CD-F73F-4D83-AF5C-228963E9C7F0}">
      <dgm:prSet/>
      <dgm:spPr/>
      <dgm:t>
        <a:bodyPr/>
        <a:lstStyle/>
        <a:p>
          <a:endParaRPr lang="en-US"/>
        </a:p>
      </dgm:t>
    </dgm:pt>
    <dgm:pt modelId="{70C0FF2B-E64D-4148-AFB8-E27260C03C83}" type="sibTrans" cxnId="{413AB8CD-F73F-4D83-AF5C-228963E9C7F0}">
      <dgm:prSet/>
      <dgm:spPr/>
      <dgm:t>
        <a:bodyPr/>
        <a:lstStyle/>
        <a:p>
          <a:endParaRPr lang="en-US"/>
        </a:p>
      </dgm:t>
    </dgm:pt>
    <dgm:pt modelId="{D9461236-7A90-4035-9796-1EACC13EAEC8}">
      <dgm:prSet/>
      <dgm:spPr/>
      <dgm:t>
        <a:bodyPr/>
        <a:lstStyle/>
        <a:p>
          <a:pPr rtl="0"/>
          <a:r>
            <a:rPr lang="tr-TR" smtClean="0"/>
            <a:t>Misalnya karena ada peristiwa 1 (pacarnya lari) maka akibatnya terjadilah peristiwa 2 (tokoh A frustasi). Jalinan itu yang dinamakan alur/plot. </a:t>
          </a:r>
          <a:endParaRPr lang="en-US"/>
        </a:p>
      </dgm:t>
    </dgm:pt>
    <dgm:pt modelId="{64FDA4BA-107D-4EE3-9813-77C3E53AAE3E}" type="parTrans" cxnId="{7E0640F0-976C-4CED-8C96-39E4196585F7}">
      <dgm:prSet/>
      <dgm:spPr/>
      <dgm:t>
        <a:bodyPr/>
        <a:lstStyle/>
        <a:p>
          <a:endParaRPr lang="en-US"/>
        </a:p>
      </dgm:t>
    </dgm:pt>
    <dgm:pt modelId="{CC0AEC9B-1FE3-4FD0-9AF8-A84688E9FC53}" type="sibTrans" cxnId="{7E0640F0-976C-4CED-8C96-39E4196585F7}">
      <dgm:prSet/>
      <dgm:spPr/>
      <dgm:t>
        <a:bodyPr/>
        <a:lstStyle/>
        <a:p>
          <a:endParaRPr lang="en-US"/>
        </a:p>
      </dgm:t>
    </dgm:pt>
    <dgm:pt modelId="{C8C42B9A-BC52-445A-B02F-6E62B8A0DB67}" type="pres">
      <dgm:prSet presAssocID="{AA745B9F-12A1-4C16-B508-673CBB1E40E1}" presName="linear" presStyleCnt="0">
        <dgm:presLayoutVars>
          <dgm:animLvl val="lvl"/>
          <dgm:resizeHandles val="exact"/>
        </dgm:presLayoutVars>
      </dgm:prSet>
      <dgm:spPr/>
      <dgm:t>
        <a:bodyPr/>
        <a:lstStyle/>
        <a:p>
          <a:endParaRPr lang="en-US"/>
        </a:p>
      </dgm:t>
    </dgm:pt>
    <dgm:pt modelId="{77F2442E-B4A4-40E6-8F39-B02A7C0CC819}" type="pres">
      <dgm:prSet presAssocID="{B3AA77FB-AA2B-4AB9-8907-29FDD701213B}" presName="parentText" presStyleLbl="node1" presStyleIdx="0" presStyleCnt="3">
        <dgm:presLayoutVars>
          <dgm:chMax val="0"/>
          <dgm:bulletEnabled val="1"/>
        </dgm:presLayoutVars>
      </dgm:prSet>
      <dgm:spPr/>
      <dgm:t>
        <a:bodyPr/>
        <a:lstStyle/>
        <a:p>
          <a:endParaRPr lang="en-US"/>
        </a:p>
      </dgm:t>
    </dgm:pt>
    <dgm:pt modelId="{17A6CEDD-56B9-49A2-9CEA-34FBA8E39A5E}" type="pres">
      <dgm:prSet presAssocID="{AB47D29D-4F73-415F-876D-D55322AD07E0}" presName="spacer" presStyleCnt="0"/>
      <dgm:spPr/>
    </dgm:pt>
    <dgm:pt modelId="{232266E2-02A0-46CA-A05C-47B298F49D68}" type="pres">
      <dgm:prSet presAssocID="{CF5C22B6-4765-4B04-99DC-DB3EEF394B2E}" presName="parentText" presStyleLbl="node1" presStyleIdx="1" presStyleCnt="3">
        <dgm:presLayoutVars>
          <dgm:chMax val="0"/>
          <dgm:bulletEnabled val="1"/>
        </dgm:presLayoutVars>
      </dgm:prSet>
      <dgm:spPr/>
      <dgm:t>
        <a:bodyPr/>
        <a:lstStyle/>
        <a:p>
          <a:endParaRPr lang="en-US"/>
        </a:p>
      </dgm:t>
    </dgm:pt>
    <dgm:pt modelId="{CD96263C-ACC6-4AE0-A1EA-A36BA50F6E60}" type="pres">
      <dgm:prSet presAssocID="{70C0FF2B-E64D-4148-AFB8-E27260C03C83}" presName="spacer" presStyleCnt="0"/>
      <dgm:spPr/>
    </dgm:pt>
    <dgm:pt modelId="{4071D75A-7F8A-4A75-AEA5-9720EFE54417}" type="pres">
      <dgm:prSet presAssocID="{D9461236-7A90-4035-9796-1EACC13EAEC8}" presName="parentText" presStyleLbl="node1" presStyleIdx="2" presStyleCnt="3">
        <dgm:presLayoutVars>
          <dgm:chMax val="0"/>
          <dgm:bulletEnabled val="1"/>
        </dgm:presLayoutVars>
      </dgm:prSet>
      <dgm:spPr/>
      <dgm:t>
        <a:bodyPr/>
        <a:lstStyle/>
        <a:p>
          <a:endParaRPr lang="en-US"/>
        </a:p>
      </dgm:t>
    </dgm:pt>
  </dgm:ptLst>
  <dgm:cxnLst>
    <dgm:cxn modelId="{413AB8CD-F73F-4D83-AF5C-228963E9C7F0}" srcId="{AA745B9F-12A1-4C16-B508-673CBB1E40E1}" destId="{CF5C22B6-4765-4B04-99DC-DB3EEF394B2E}" srcOrd="1" destOrd="0" parTransId="{D8BF5513-BBF6-4FBC-AEF1-1194EDC9E2E7}" sibTransId="{70C0FF2B-E64D-4148-AFB8-E27260C03C83}"/>
    <dgm:cxn modelId="{8C63A1CC-DC04-4338-875C-21EE64742957}" type="presOf" srcId="{AA745B9F-12A1-4C16-B508-673CBB1E40E1}" destId="{C8C42B9A-BC52-445A-B02F-6E62B8A0DB67}" srcOrd="0" destOrd="0" presId="urn:microsoft.com/office/officeart/2005/8/layout/vList2"/>
    <dgm:cxn modelId="{C12DCC0E-387D-4F14-A647-5EF52AA56227}" srcId="{AA745B9F-12A1-4C16-B508-673CBB1E40E1}" destId="{B3AA77FB-AA2B-4AB9-8907-29FDD701213B}" srcOrd="0" destOrd="0" parTransId="{F1DFD556-3E1C-4600-90A1-70621B5DDCA1}" sibTransId="{AB47D29D-4F73-415F-876D-D55322AD07E0}"/>
    <dgm:cxn modelId="{7E0640F0-976C-4CED-8C96-39E4196585F7}" srcId="{AA745B9F-12A1-4C16-B508-673CBB1E40E1}" destId="{D9461236-7A90-4035-9796-1EACC13EAEC8}" srcOrd="2" destOrd="0" parTransId="{64FDA4BA-107D-4EE3-9813-77C3E53AAE3E}" sibTransId="{CC0AEC9B-1FE3-4FD0-9AF8-A84688E9FC53}"/>
    <dgm:cxn modelId="{748F4FCA-A183-4D06-B52A-B14F5D69718C}" type="presOf" srcId="{CF5C22B6-4765-4B04-99DC-DB3EEF394B2E}" destId="{232266E2-02A0-46CA-A05C-47B298F49D68}" srcOrd="0" destOrd="0" presId="urn:microsoft.com/office/officeart/2005/8/layout/vList2"/>
    <dgm:cxn modelId="{577DED1C-841E-4161-8011-0D80B65E44EC}" type="presOf" srcId="{B3AA77FB-AA2B-4AB9-8907-29FDD701213B}" destId="{77F2442E-B4A4-40E6-8F39-B02A7C0CC819}" srcOrd="0" destOrd="0" presId="urn:microsoft.com/office/officeart/2005/8/layout/vList2"/>
    <dgm:cxn modelId="{A3902362-1292-4106-8519-BE4B375DC78A}" type="presOf" srcId="{D9461236-7A90-4035-9796-1EACC13EAEC8}" destId="{4071D75A-7F8A-4A75-AEA5-9720EFE54417}" srcOrd="0" destOrd="0" presId="urn:microsoft.com/office/officeart/2005/8/layout/vList2"/>
    <dgm:cxn modelId="{0BCC149F-C7FC-4856-B1C4-955A4E6228C4}" type="presParOf" srcId="{C8C42B9A-BC52-445A-B02F-6E62B8A0DB67}" destId="{77F2442E-B4A4-40E6-8F39-B02A7C0CC819}" srcOrd="0" destOrd="0" presId="urn:microsoft.com/office/officeart/2005/8/layout/vList2"/>
    <dgm:cxn modelId="{EE9CF0B9-E2A4-4509-87D1-63538B346E91}" type="presParOf" srcId="{C8C42B9A-BC52-445A-B02F-6E62B8A0DB67}" destId="{17A6CEDD-56B9-49A2-9CEA-34FBA8E39A5E}" srcOrd="1" destOrd="0" presId="urn:microsoft.com/office/officeart/2005/8/layout/vList2"/>
    <dgm:cxn modelId="{2239609E-3EA4-463F-9DCE-CF949BFC6C19}" type="presParOf" srcId="{C8C42B9A-BC52-445A-B02F-6E62B8A0DB67}" destId="{232266E2-02A0-46CA-A05C-47B298F49D68}" srcOrd="2" destOrd="0" presId="urn:microsoft.com/office/officeart/2005/8/layout/vList2"/>
    <dgm:cxn modelId="{9B4C4D57-9DC2-462D-939E-4370156F2041}" type="presParOf" srcId="{C8C42B9A-BC52-445A-B02F-6E62B8A0DB67}" destId="{CD96263C-ACC6-4AE0-A1EA-A36BA50F6E60}" srcOrd="3" destOrd="0" presId="urn:microsoft.com/office/officeart/2005/8/layout/vList2"/>
    <dgm:cxn modelId="{B0A09174-86A7-4240-861E-EE768A54C2AB}" type="presParOf" srcId="{C8C42B9A-BC52-445A-B02F-6E62B8A0DB67}" destId="{4071D75A-7F8A-4A75-AEA5-9720EFE5441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184F265-6BDB-48EA-8616-4FE8F6CFD1F0}"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en-US"/>
        </a:p>
      </dgm:t>
    </dgm:pt>
    <dgm:pt modelId="{369B41F1-4744-4BB5-B118-D44C11AA3880}">
      <dgm:prSet/>
      <dgm:spPr/>
      <dgm:t>
        <a:bodyPr/>
        <a:lstStyle/>
        <a:p>
          <a:pPr rtl="0"/>
          <a:r>
            <a:rPr lang="tr-TR" b="1" dirty="0" smtClean="0"/>
            <a:t>Alur maju </a:t>
          </a:r>
          <a:r>
            <a:rPr lang="tr-TR" dirty="0" smtClean="0"/>
            <a:t>(alur lurus). Rangkaian peristiwanya bergerak maju dari awal ke akhir (kronologis) </a:t>
          </a:r>
          <a:endParaRPr lang="en-US" dirty="0"/>
        </a:p>
      </dgm:t>
    </dgm:pt>
    <dgm:pt modelId="{A6F35B4E-3702-454A-9389-CAB1D678EA9A}" type="parTrans" cxnId="{C0CC6CF9-2F55-4606-AE6B-6B901F7E1C19}">
      <dgm:prSet/>
      <dgm:spPr/>
      <dgm:t>
        <a:bodyPr/>
        <a:lstStyle/>
        <a:p>
          <a:endParaRPr lang="en-US"/>
        </a:p>
      </dgm:t>
    </dgm:pt>
    <dgm:pt modelId="{F267E872-CFB9-43F9-AE0D-91A19A002271}" type="sibTrans" cxnId="{C0CC6CF9-2F55-4606-AE6B-6B901F7E1C19}">
      <dgm:prSet/>
      <dgm:spPr/>
      <dgm:t>
        <a:bodyPr/>
        <a:lstStyle/>
        <a:p>
          <a:endParaRPr lang="en-US"/>
        </a:p>
      </dgm:t>
    </dgm:pt>
    <dgm:pt modelId="{8C218D43-A90C-4C88-B8EE-1CA9D9780D94}">
      <dgm:prSet/>
      <dgm:spPr/>
      <dgm:t>
        <a:bodyPr/>
        <a:lstStyle/>
        <a:p>
          <a:pPr rtl="0"/>
          <a:r>
            <a:rPr lang="tr-TR" b="1" dirty="0" smtClean="0"/>
            <a:t>Alur mundur </a:t>
          </a:r>
          <a:r>
            <a:rPr lang="tr-TR" dirty="0" smtClean="0"/>
            <a:t>(alur </a:t>
          </a:r>
          <a:r>
            <a:rPr lang="tr-TR" i="1" dirty="0" smtClean="0"/>
            <a:t>flashback</a:t>
          </a:r>
          <a:r>
            <a:rPr lang="tr-TR" dirty="0" smtClean="0"/>
            <a:t>). Rangkaian peristiwanya bergerak mundur dari akhir ke awal (</a:t>
          </a:r>
          <a:r>
            <a:rPr lang="tr-TR" i="1" dirty="0" smtClean="0"/>
            <a:t>set back</a:t>
          </a:r>
          <a:r>
            <a:rPr lang="tr-TR" dirty="0" smtClean="0"/>
            <a:t>)</a:t>
          </a:r>
          <a:endParaRPr lang="en-US" dirty="0"/>
        </a:p>
      </dgm:t>
    </dgm:pt>
    <dgm:pt modelId="{4BA2BA7E-B3F6-431F-9907-DF8AF3F7F13E}" type="parTrans" cxnId="{A180ECB3-57D0-4836-A560-62C85A80384A}">
      <dgm:prSet/>
      <dgm:spPr/>
      <dgm:t>
        <a:bodyPr/>
        <a:lstStyle/>
        <a:p>
          <a:endParaRPr lang="en-US"/>
        </a:p>
      </dgm:t>
    </dgm:pt>
    <dgm:pt modelId="{BB57F2F4-83D7-42E3-A457-DD27E99F7D49}" type="sibTrans" cxnId="{A180ECB3-57D0-4836-A560-62C85A80384A}">
      <dgm:prSet/>
      <dgm:spPr/>
      <dgm:t>
        <a:bodyPr/>
        <a:lstStyle/>
        <a:p>
          <a:endParaRPr lang="en-US"/>
        </a:p>
      </dgm:t>
    </dgm:pt>
    <dgm:pt modelId="{BA573FD7-24E4-43D3-B082-B5BCEE77BD3B}">
      <dgm:prSet/>
      <dgm:spPr/>
      <dgm:t>
        <a:bodyPr/>
        <a:lstStyle/>
        <a:p>
          <a:pPr rtl="0"/>
          <a:r>
            <a:rPr lang="tr-TR" b="1" dirty="0" smtClean="0"/>
            <a:t>Alur campuran </a:t>
          </a:r>
          <a:r>
            <a:rPr lang="tr-TR" dirty="0" smtClean="0"/>
            <a:t>(maju-mundur) Rangkaian peristiwa bergerak secara acak. </a:t>
          </a:r>
          <a:endParaRPr lang="en-US" dirty="0"/>
        </a:p>
      </dgm:t>
    </dgm:pt>
    <dgm:pt modelId="{54147911-3DF3-482B-B1CE-C68926864ACE}" type="parTrans" cxnId="{377C4696-1EE7-4878-9578-CAB3B927F4EB}">
      <dgm:prSet/>
      <dgm:spPr/>
      <dgm:t>
        <a:bodyPr/>
        <a:lstStyle/>
        <a:p>
          <a:endParaRPr lang="en-US"/>
        </a:p>
      </dgm:t>
    </dgm:pt>
    <dgm:pt modelId="{9C15106B-C97B-4F2A-A056-5B48F257A0EC}" type="sibTrans" cxnId="{377C4696-1EE7-4878-9578-CAB3B927F4EB}">
      <dgm:prSet/>
      <dgm:spPr/>
      <dgm:t>
        <a:bodyPr/>
        <a:lstStyle/>
        <a:p>
          <a:endParaRPr lang="en-US"/>
        </a:p>
      </dgm:t>
    </dgm:pt>
    <dgm:pt modelId="{1D927C97-2206-4262-9F5C-C3FBBCD656DE}" type="pres">
      <dgm:prSet presAssocID="{A184F265-6BDB-48EA-8616-4FE8F6CFD1F0}" presName="linear" presStyleCnt="0">
        <dgm:presLayoutVars>
          <dgm:animLvl val="lvl"/>
          <dgm:resizeHandles val="exact"/>
        </dgm:presLayoutVars>
      </dgm:prSet>
      <dgm:spPr/>
      <dgm:t>
        <a:bodyPr/>
        <a:lstStyle/>
        <a:p>
          <a:endParaRPr lang="en-US"/>
        </a:p>
      </dgm:t>
    </dgm:pt>
    <dgm:pt modelId="{16135F30-F27D-4965-9D4D-099AE6539306}" type="pres">
      <dgm:prSet presAssocID="{369B41F1-4744-4BB5-B118-D44C11AA3880}" presName="parentText" presStyleLbl="node1" presStyleIdx="0" presStyleCnt="3">
        <dgm:presLayoutVars>
          <dgm:chMax val="0"/>
          <dgm:bulletEnabled val="1"/>
        </dgm:presLayoutVars>
      </dgm:prSet>
      <dgm:spPr/>
      <dgm:t>
        <a:bodyPr/>
        <a:lstStyle/>
        <a:p>
          <a:endParaRPr lang="en-US"/>
        </a:p>
      </dgm:t>
    </dgm:pt>
    <dgm:pt modelId="{04261925-AFD3-4B06-A502-718B86F9E748}" type="pres">
      <dgm:prSet presAssocID="{F267E872-CFB9-43F9-AE0D-91A19A002271}" presName="spacer" presStyleCnt="0"/>
      <dgm:spPr/>
    </dgm:pt>
    <dgm:pt modelId="{7E60AF7D-4BB1-4E00-A80E-362F783BFB65}" type="pres">
      <dgm:prSet presAssocID="{8C218D43-A90C-4C88-B8EE-1CA9D9780D94}" presName="parentText" presStyleLbl="node1" presStyleIdx="1" presStyleCnt="3">
        <dgm:presLayoutVars>
          <dgm:chMax val="0"/>
          <dgm:bulletEnabled val="1"/>
        </dgm:presLayoutVars>
      </dgm:prSet>
      <dgm:spPr/>
      <dgm:t>
        <a:bodyPr/>
        <a:lstStyle/>
        <a:p>
          <a:endParaRPr lang="en-US"/>
        </a:p>
      </dgm:t>
    </dgm:pt>
    <dgm:pt modelId="{779C28E2-9533-42C5-82C4-020D719E371A}" type="pres">
      <dgm:prSet presAssocID="{BB57F2F4-83D7-42E3-A457-DD27E99F7D49}" presName="spacer" presStyleCnt="0"/>
      <dgm:spPr/>
    </dgm:pt>
    <dgm:pt modelId="{14DF6935-71BA-483B-84EC-6EB1C1A12732}" type="pres">
      <dgm:prSet presAssocID="{BA573FD7-24E4-43D3-B082-B5BCEE77BD3B}" presName="parentText" presStyleLbl="node1" presStyleIdx="2" presStyleCnt="3">
        <dgm:presLayoutVars>
          <dgm:chMax val="0"/>
          <dgm:bulletEnabled val="1"/>
        </dgm:presLayoutVars>
      </dgm:prSet>
      <dgm:spPr/>
      <dgm:t>
        <a:bodyPr/>
        <a:lstStyle/>
        <a:p>
          <a:endParaRPr lang="en-US"/>
        </a:p>
      </dgm:t>
    </dgm:pt>
  </dgm:ptLst>
  <dgm:cxnLst>
    <dgm:cxn modelId="{FAFDC9EC-5E78-483C-9273-CF477D0F0302}" type="presOf" srcId="{369B41F1-4744-4BB5-B118-D44C11AA3880}" destId="{16135F30-F27D-4965-9D4D-099AE6539306}" srcOrd="0" destOrd="0" presId="urn:microsoft.com/office/officeart/2005/8/layout/vList2"/>
    <dgm:cxn modelId="{3AD5B3D3-4B2F-4489-A84B-CE06C1E961DD}" type="presOf" srcId="{BA573FD7-24E4-43D3-B082-B5BCEE77BD3B}" destId="{14DF6935-71BA-483B-84EC-6EB1C1A12732}" srcOrd="0" destOrd="0" presId="urn:microsoft.com/office/officeart/2005/8/layout/vList2"/>
    <dgm:cxn modelId="{C0CC6CF9-2F55-4606-AE6B-6B901F7E1C19}" srcId="{A184F265-6BDB-48EA-8616-4FE8F6CFD1F0}" destId="{369B41F1-4744-4BB5-B118-D44C11AA3880}" srcOrd="0" destOrd="0" parTransId="{A6F35B4E-3702-454A-9389-CAB1D678EA9A}" sibTransId="{F267E872-CFB9-43F9-AE0D-91A19A002271}"/>
    <dgm:cxn modelId="{4DAA0240-0092-410E-B6AE-01C1DC103944}" type="presOf" srcId="{A184F265-6BDB-48EA-8616-4FE8F6CFD1F0}" destId="{1D927C97-2206-4262-9F5C-C3FBBCD656DE}" srcOrd="0" destOrd="0" presId="urn:microsoft.com/office/officeart/2005/8/layout/vList2"/>
    <dgm:cxn modelId="{45FF0AEA-53A0-4F71-8686-77A56E96F02C}" type="presOf" srcId="{8C218D43-A90C-4C88-B8EE-1CA9D9780D94}" destId="{7E60AF7D-4BB1-4E00-A80E-362F783BFB65}" srcOrd="0" destOrd="0" presId="urn:microsoft.com/office/officeart/2005/8/layout/vList2"/>
    <dgm:cxn modelId="{A180ECB3-57D0-4836-A560-62C85A80384A}" srcId="{A184F265-6BDB-48EA-8616-4FE8F6CFD1F0}" destId="{8C218D43-A90C-4C88-B8EE-1CA9D9780D94}" srcOrd="1" destOrd="0" parTransId="{4BA2BA7E-B3F6-431F-9907-DF8AF3F7F13E}" sibTransId="{BB57F2F4-83D7-42E3-A457-DD27E99F7D49}"/>
    <dgm:cxn modelId="{377C4696-1EE7-4878-9578-CAB3B927F4EB}" srcId="{A184F265-6BDB-48EA-8616-4FE8F6CFD1F0}" destId="{BA573FD7-24E4-43D3-B082-B5BCEE77BD3B}" srcOrd="2" destOrd="0" parTransId="{54147911-3DF3-482B-B1CE-C68926864ACE}" sibTransId="{9C15106B-C97B-4F2A-A056-5B48F257A0EC}"/>
    <dgm:cxn modelId="{97CD1286-D234-42CE-8408-7B39BCDC83B9}" type="presParOf" srcId="{1D927C97-2206-4262-9F5C-C3FBBCD656DE}" destId="{16135F30-F27D-4965-9D4D-099AE6539306}" srcOrd="0" destOrd="0" presId="urn:microsoft.com/office/officeart/2005/8/layout/vList2"/>
    <dgm:cxn modelId="{DAE9427D-0575-4768-8FB5-263E0D552C4C}" type="presParOf" srcId="{1D927C97-2206-4262-9F5C-C3FBBCD656DE}" destId="{04261925-AFD3-4B06-A502-718B86F9E748}" srcOrd="1" destOrd="0" presId="urn:microsoft.com/office/officeart/2005/8/layout/vList2"/>
    <dgm:cxn modelId="{B8EA13E1-B61B-4769-8D10-498D1AC52617}" type="presParOf" srcId="{1D927C97-2206-4262-9F5C-C3FBBCD656DE}" destId="{7E60AF7D-4BB1-4E00-A80E-362F783BFB65}" srcOrd="2" destOrd="0" presId="urn:microsoft.com/office/officeart/2005/8/layout/vList2"/>
    <dgm:cxn modelId="{1DE11D84-CD6D-416E-A4FF-FAF83109812F}" type="presParOf" srcId="{1D927C97-2206-4262-9F5C-C3FBBCD656DE}" destId="{779C28E2-9533-42C5-82C4-020D719E371A}" srcOrd="3" destOrd="0" presId="urn:microsoft.com/office/officeart/2005/8/layout/vList2"/>
    <dgm:cxn modelId="{70F777CB-9131-42BE-BDE1-2CF5F8051913}" type="presParOf" srcId="{1D927C97-2206-4262-9F5C-C3FBBCD656DE}" destId="{14DF6935-71BA-483B-84EC-6EB1C1A1273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B49E488-3B6F-48DE-8F31-ABEE7D8654A1}" type="doc">
      <dgm:prSet loTypeId="urn:microsoft.com/office/officeart/2005/8/layout/hProcess11" loCatId="process" qsTypeId="urn:microsoft.com/office/officeart/2005/8/quickstyle/simple1" qsCatId="simple" csTypeId="urn:microsoft.com/office/officeart/2005/8/colors/accent1_3" csCatId="accent1"/>
      <dgm:spPr/>
      <dgm:t>
        <a:bodyPr/>
        <a:lstStyle/>
        <a:p>
          <a:endParaRPr lang="en-US"/>
        </a:p>
      </dgm:t>
    </dgm:pt>
    <dgm:pt modelId="{A9B8B783-43F1-43FA-AC28-B61A61FAF8F2}">
      <dgm:prSet/>
      <dgm:spPr/>
      <dgm:t>
        <a:bodyPr/>
        <a:lstStyle/>
        <a:p>
          <a:pPr rtl="0"/>
          <a:r>
            <a:rPr lang="en-US" smtClean="0"/>
            <a:t>Pengenalan Tokoh dan Latar</a:t>
          </a:r>
          <a:endParaRPr lang="en-US"/>
        </a:p>
      </dgm:t>
    </dgm:pt>
    <dgm:pt modelId="{8CFA77E7-84F1-4C56-BAE5-45FD9EA88B4C}" type="parTrans" cxnId="{AB72B5B7-3FB1-467A-9F76-834EFA0F8F9A}">
      <dgm:prSet/>
      <dgm:spPr/>
      <dgm:t>
        <a:bodyPr/>
        <a:lstStyle/>
        <a:p>
          <a:endParaRPr lang="en-US"/>
        </a:p>
      </dgm:t>
    </dgm:pt>
    <dgm:pt modelId="{51836E75-07C1-443D-A776-1CFE7C30B14C}" type="sibTrans" cxnId="{AB72B5B7-3FB1-467A-9F76-834EFA0F8F9A}">
      <dgm:prSet/>
      <dgm:spPr/>
      <dgm:t>
        <a:bodyPr/>
        <a:lstStyle/>
        <a:p>
          <a:endParaRPr lang="en-US"/>
        </a:p>
      </dgm:t>
    </dgm:pt>
    <dgm:pt modelId="{35060422-7D33-493A-8FBF-551C6C1F7279}">
      <dgm:prSet/>
      <dgm:spPr/>
      <dgm:t>
        <a:bodyPr/>
        <a:lstStyle/>
        <a:p>
          <a:pPr rtl="0"/>
          <a:r>
            <a:rPr lang="en-US" smtClean="0"/>
            <a:t>Pemunculan Masalah atau Konflik</a:t>
          </a:r>
          <a:endParaRPr lang="en-US"/>
        </a:p>
      </dgm:t>
    </dgm:pt>
    <dgm:pt modelId="{84D9965C-7B9A-4CC3-B2A4-4227FEBAAF29}" type="parTrans" cxnId="{E8BB34B2-0623-4ED7-9D19-4544644B9EB8}">
      <dgm:prSet/>
      <dgm:spPr/>
      <dgm:t>
        <a:bodyPr/>
        <a:lstStyle/>
        <a:p>
          <a:endParaRPr lang="en-US"/>
        </a:p>
      </dgm:t>
    </dgm:pt>
    <dgm:pt modelId="{1D9E519E-A349-404D-AB1F-CA077ABAEEA3}" type="sibTrans" cxnId="{E8BB34B2-0623-4ED7-9D19-4544644B9EB8}">
      <dgm:prSet/>
      <dgm:spPr/>
      <dgm:t>
        <a:bodyPr/>
        <a:lstStyle/>
        <a:p>
          <a:endParaRPr lang="en-US"/>
        </a:p>
      </dgm:t>
    </dgm:pt>
    <dgm:pt modelId="{105F4997-F1C7-40F5-9E99-304E06116190}">
      <dgm:prSet/>
      <dgm:spPr/>
      <dgm:t>
        <a:bodyPr/>
        <a:lstStyle/>
        <a:p>
          <a:pPr rtl="0"/>
          <a:r>
            <a:rPr lang="en-US" smtClean="0"/>
            <a:t>Konflik Menegang</a:t>
          </a:r>
          <a:endParaRPr lang="en-US"/>
        </a:p>
      </dgm:t>
    </dgm:pt>
    <dgm:pt modelId="{14B75E1D-9442-4517-B422-98DA41E23A3D}" type="parTrans" cxnId="{0752DBEB-5856-4A5E-AAB5-2008A216E9F3}">
      <dgm:prSet/>
      <dgm:spPr/>
      <dgm:t>
        <a:bodyPr/>
        <a:lstStyle/>
        <a:p>
          <a:endParaRPr lang="en-US"/>
        </a:p>
      </dgm:t>
    </dgm:pt>
    <dgm:pt modelId="{74800975-99AA-4D52-B0E7-EF7091E66EC2}" type="sibTrans" cxnId="{0752DBEB-5856-4A5E-AAB5-2008A216E9F3}">
      <dgm:prSet/>
      <dgm:spPr/>
      <dgm:t>
        <a:bodyPr/>
        <a:lstStyle/>
        <a:p>
          <a:endParaRPr lang="en-US"/>
        </a:p>
      </dgm:t>
    </dgm:pt>
    <dgm:pt modelId="{4B161CB6-E901-46C8-90E5-4F25A980785E}">
      <dgm:prSet/>
      <dgm:spPr/>
      <dgm:t>
        <a:bodyPr/>
        <a:lstStyle/>
        <a:p>
          <a:pPr rtl="0"/>
          <a:r>
            <a:rPr lang="en-US" smtClean="0"/>
            <a:t>Klimaks</a:t>
          </a:r>
          <a:endParaRPr lang="en-US"/>
        </a:p>
      </dgm:t>
    </dgm:pt>
    <dgm:pt modelId="{42E1248A-B928-449D-84C5-4BF31F01A36F}" type="parTrans" cxnId="{1D6F2CC5-32CD-4402-8E0F-951B3B7B0665}">
      <dgm:prSet/>
      <dgm:spPr/>
      <dgm:t>
        <a:bodyPr/>
        <a:lstStyle/>
        <a:p>
          <a:endParaRPr lang="en-US"/>
        </a:p>
      </dgm:t>
    </dgm:pt>
    <dgm:pt modelId="{37C63EF6-AE34-499E-8BEC-4980364F36E9}" type="sibTrans" cxnId="{1D6F2CC5-32CD-4402-8E0F-951B3B7B0665}">
      <dgm:prSet/>
      <dgm:spPr/>
      <dgm:t>
        <a:bodyPr/>
        <a:lstStyle/>
        <a:p>
          <a:endParaRPr lang="en-US"/>
        </a:p>
      </dgm:t>
    </dgm:pt>
    <dgm:pt modelId="{9E804569-CFCA-4D1D-B932-19FA1C4FD8C9}">
      <dgm:prSet/>
      <dgm:spPr/>
      <dgm:t>
        <a:bodyPr/>
        <a:lstStyle/>
        <a:p>
          <a:pPr rtl="0"/>
          <a:r>
            <a:rPr lang="en-US" smtClean="0"/>
            <a:t>Konflik Mereda</a:t>
          </a:r>
          <a:endParaRPr lang="en-US"/>
        </a:p>
      </dgm:t>
    </dgm:pt>
    <dgm:pt modelId="{EA4E97B1-CEB5-4E15-AB57-B0CC32AEFE71}" type="parTrans" cxnId="{C0AD4B95-DF9F-4CF8-8D17-EBB70E3D0CC8}">
      <dgm:prSet/>
      <dgm:spPr/>
      <dgm:t>
        <a:bodyPr/>
        <a:lstStyle/>
        <a:p>
          <a:endParaRPr lang="en-US"/>
        </a:p>
      </dgm:t>
    </dgm:pt>
    <dgm:pt modelId="{FC4A8266-623F-41A8-9F7B-1C8EF70FF95F}" type="sibTrans" cxnId="{C0AD4B95-DF9F-4CF8-8D17-EBB70E3D0CC8}">
      <dgm:prSet/>
      <dgm:spPr/>
      <dgm:t>
        <a:bodyPr/>
        <a:lstStyle/>
        <a:p>
          <a:endParaRPr lang="en-US"/>
        </a:p>
      </dgm:t>
    </dgm:pt>
    <dgm:pt modelId="{2CEE012B-2129-4D01-AF1B-C146CF9C2529}">
      <dgm:prSet/>
      <dgm:spPr/>
      <dgm:t>
        <a:bodyPr/>
        <a:lstStyle/>
        <a:p>
          <a:pPr rtl="0"/>
          <a:r>
            <a:rPr lang="en-US" smtClean="0"/>
            <a:t>Penyelesaian</a:t>
          </a:r>
          <a:endParaRPr lang="en-US"/>
        </a:p>
      </dgm:t>
    </dgm:pt>
    <dgm:pt modelId="{C4ED44A0-13EB-409E-9552-07BBECF2B1DA}" type="parTrans" cxnId="{E9F83340-86DF-4AE6-8BE8-132C8E733E11}">
      <dgm:prSet/>
      <dgm:spPr/>
      <dgm:t>
        <a:bodyPr/>
        <a:lstStyle/>
        <a:p>
          <a:endParaRPr lang="en-US"/>
        </a:p>
      </dgm:t>
    </dgm:pt>
    <dgm:pt modelId="{F44DC69A-1B14-48E7-8611-5B2843DB06AC}" type="sibTrans" cxnId="{E9F83340-86DF-4AE6-8BE8-132C8E733E11}">
      <dgm:prSet/>
      <dgm:spPr/>
      <dgm:t>
        <a:bodyPr/>
        <a:lstStyle/>
        <a:p>
          <a:endParaRPr lang="en-US"/>
        </a:p>
      </dgm:t>
    </dgm:pt>
    <dgm:pt modelId="{DC971AB5-B29B-4916-A8BC-E92D85310068}" type="pres">
      <dgm:prSet presAssocID="{6B49E488-3B6F-48DE-8F31-ABEE7D8654A1}" presName="Name0" presStyleCnt="0">
        <dgm:presLayoutVars>
          <dgm:dir/>
          <dgm:resizeHandles val="exact"/>
        </dgm:presLayoutVars>
      </dgm:prSet>
      <dgm:spPr/>
      <dgm:t>
        <a:bodyPr/>
        <a:lstStyle/>
        <a:p>
          <a:endParaRPr lang="en-US"/>
        </a:p>
      </dgm:t>
    </dgm:pt>
    <dgm:pt modelId="{8C747C17-CF41-47C6-8595-5C1142E29230}" type="pres">
      <dgm:prSet presAssocID="{6B49E488-3B6F-48DE-8F31-ABEE7D8654A1}" presName="arrow" presStyleLbl="bgShp" presStyleIdx="0" presStyleCnt="1"/>
      <dgm:spPr/>
    </dgm:pt>
    <dgm:pt modelId="{2FD14C42-9D5B-4D0F-970D-042435DC3CA8}" type="pres">
      <dgm:prSet presAssocID="{6B49E488-3B6F-48DE-8F31-ABEE7D8654A1}" presName="points" presStyleCnt="0"/>
      <dgm:spPr/>
    </dgm:pt>
    <dgm:pt modelId="{546952ED-561C-45BE-A048-0EB6FBE2B1CE}" type="pres">
      <dgm:prSet presAssocID="{A9B8B783-43F1-43FA-AC28-B61A61FAF8F2}" presName="compositeA" presStyleCnt="0"/>
      <dgm:spPr/>
    </dgm:pt>
    <dgm:pt modelId="{713F290D-DFC0-43DB-95CF-102BC347B9BA}" type="pres">
      <dgm:prSet presAssocID="{A9B8B783-43F1-43FA-AC28-B61A61FAF8F2}" presName="textA" presStyleLbl="revTx" presStyleIdx="0" presStyleCnt="6">
        <dgm:presLayoutVars>
          <dgm:bulletEnabled val="1"/>
        </dgm:presLayoutVars>
      </dgm:prSet>
      <dgm:spPr/>
      <dgm:t>
        <a:bodyPr/>
        <a:lstStyle/>
        <a:p>
          <a:endParaRPr lang="en-US"/>
        </a:p>
      </dgm:t>
    </dgm:pt>
    <dgm:pt modelId="{5134FF54-456D-4DC2-B981-47C44AA28A21}" type="pres">
      <dgm:prSet presAssocID="{A9B8B783-43F1-43FA-AC28-B61A61FAF8F2}" presName="circleA" presStyleLbl="node1" presStyleIdx="0" presStyleCnt="6"/>
      <dgm:spPr/>
    </dgm:pt>
    <dgm:pt modelId="{02EE3145-46BA-4B0D-9280-221DCD34A45F}" type="pres">
      <dgm:prSet presAssocID="{A9B8B783-43F1-43FA-AC28-B61A61FAF8F2}" presName="spaceA" presStyleCnt="0"/>
      <dgm:spPr/>
    </dgm:pt>
    <dgm:pt modelId="{30B2F121-77B7-4D5B-BA53-4B83712C87E7}" type="pres">
      <dgm:prSet presAssocID="{51836E75-07C1-443D-A776-1CFE7C30B14C}" presName="space" presStyleCnt="0"/>
      <dgm:spPr/>
    </dgm:pt>
    <dgm:pt modelId="{40201B75-899B-449D-B786-8D141B559F92}" type="pres">
      <dgm:prSet presAssocID="{35060422-7D33-493A-8FBF-551C6C1F7279}" presName="compositeB" presStyleCnt="0"/>
      <dgm:spPr/>
    </dgm:pt>
    <dgm:pt modelId="{B2B72852-6D7E-40BB-B267-3D06856D99AE}" type="pres">
      <dgm:prSet presAssocID="{35060422-7D33-493A-8FBF-551C6C1F7279}" presName="textB" presStyleLbl="revTx" presStyleIdx="1" presStyleCnt="6">
        <dgm:presLayoutVars>
          <dgm:bulletEnabled val="1"/>
        </dgm:presLayoutVars>
      </dgm:prSet>
      <dgm:spPr/>
      <dgm:t>
        <a:bodyPr/>
        <a:lstStyle/>
        <a:p>
          <a:endParaRPr lang="en-US"/>
        </a:p>
      </dgm:t>
    </dgm:pt>
    <dgm:pt modelId="{4E7C8EFE-5CBC-4A34-BD16-000594E7E49F}" type="pres">
      <dgm:prSet presAssocID="{35060422-7D33-493A-8FBF-551C6C1F7279}" presName="circleB" presStyleLbl="node1" presStyleIdx="1" presStyleCnt="6"/>
      <dgm:spPr/>
    </dgm:pt>
    <dgm:pt modelId="{DD330622-7C93-450E-B638-A471837C0137}" type="pres">
      <dgm:prSet presAssocID="{35060422-7D33-493A-8FBF-551C6C1F7279}" presName="spaceB" presStyleCnt="0"/>
      <dgm:spPr/>
    </dgm:pt>
    <dgm:pt modelId="{EAA4F723-B911-41B3-9F7F-811EF84F68C6}" type="pres">
      <dgm:prSet presAssocID="{1D9E519E-A349-404D-AB1F-CA077ABAEEA3}" presName="space" presStyleCnt="0"/>
      <dgm:spPr/>
    </dgm:pt>
    <dgm:pt modelId="{EE5CA0CC-54D5-4C6D-838C-6DB924AC222C}" type="pres">
      <dgm:prSet presAssocID="{105F4997-F1C7-40F5-9E99-304E06116190}" presName="compositeA" presStyleCnt="0"/>
      <dgm:spPr/>
    </dgm:pt>
    <dgm:pt modelId="{B1B46F78-92E7-47A5-9156-5D227FA5DD5A}" type="pres">
      <dgm:prSet presAssocID="{105F4997-F1C7-40F5-9E99-304E06116190}" presName="textA" presStyleLbl="revTx" presStyleIdx="2" presStyleCnt="6">
        <dgm:presLayoutVars>
          <dgm:bulletEnabled val="1"/>
        </dgm:presLayoutVars>
      </dgm:prSet>
      <dgm:spPr/>
      <dgm:t>
        <a:bodyPr/>
        <a:lstStyle/>
        <a:p>
          <a:endParaRPr lang="en-US"/>
        </a:p>
      </dgm:t>
    </dgm:pt>
    <dgm:pt modelId="{F772F986-8E3C-44E7-A73C-3F4D5BF61390}" type="pres">
      <dgm:prSet presAssocID="{105F4997-F1C7-40F5-9E99-304E06116190}" presName="circleA" presStyleLbl="node1" presStyleIdx="2" presStyleCnt="6"/>
      <dgm:spPr/>
    </dgm:pt>
    <dgm:pt modelId="{C6C0FD81-703A-4C76-8AB9-F2D87DB70647}" type="pres">
      <dgm:prSet presAssocID="{105F4997-F1C7-40F5-9E99-304E06116190}" presName="spaceA" presStyleCnt="0"/>
      <dgm:spPr/>
    </dgm:pt>
    <dgm:pt modelId="{DD126121-4057-4752-81D1-9B266E4DAC6E}" type="pres">
      <dgm:prSet presAssocID="{74800975-99AA-4D52-B0E7-EF7091E66EC2}" presName="space" presStyleCnt="0"/>
      <dgm:spPr/>
    </dgm:pt>
    <dgm:pt modelId="{ACE1A4D4-D4C1-4DF6-8CFF-538684CA7CB5}" type="pres">
      <dgm:prSet presAssocID="{4B161CB6-E901-46C8-90E5-4F25A980785E}" presName="compositeB" presStyleCnt="0"/>
      <dgm:spPr/>
    </dgm:pt>
    <dgm:pt modelId="{248E496C-7A99-424C-8629-36BB7282E4AB}" type="pres">
      <dgm:prSet presAssocID="{4B161CB6-E901-46C8-90E5-4F25A980785E}" presName="textB" presStyleLbl="revTx" presStyleIdx="3" presStyleCnt="6">
        <dgm:presLayoutVars>
          <dgm:bulletEnabled val="1"/>
        </dgm:presLayoutVars>
      </dgm:prSet>
      <dgm:spPr/>
      <dgm:t>
        <a:bodyPr/>
        <a:lstStyle/>
        <a:p>
          <a:endParaRPr lang="en-US"/>
        </a:p>
      </dgm:t>
    </dgm:pt>
    <dgm:pt modelId="{39A817B5-44D7-4032-8CD3-3FE531840FA7}" type="pres">
      <dgm:prSet presAssocID="{4B161CB6-E901-46C8-90E5-4F25A980785E}" presName="circleB" presStyleLbl="node1" presStyleIdx="3" presStyleCnt="6"/>
      <dgm:spPr/>
    </dgm:pt>
    <dgm:pt modelId="{E1DB0587-44D7-4CC8-BD1D-21BFA2998604}" type="pres">
      <dgm:prSet presAssocID="{4B161CB6-E901-46C8-90E5-4F25A980785E}" presName="spaceB" presStyleCnt="0"/>
      <dgm:spPr/>
    </dgm:pt>
    <dgm:pt modelId="{C6B3301C-DF01-4EFF-B46C-9B341278B041}" type="pres">
      <dgm:prSet presAssocID="{37C63EF6-AE34-499E-8BEC-4980364F36E9}" presName="space" presStyleCnt="0"/>
      <dgm:spPr/>
    </dgm:pt>
    <dgm:pt modelId="{952EC3BA-EC01-4AE2-8A79-DAEFF0B04BAE}" type="pres">
      <dgm:prSet presAssocID="{9E804569-CFCA-4D1D-B932-19FA1C4FD8C9}" presName="compositeA" presStyleCnt="0"/>
      <dgm:spPr/>
    </dgm:pt>
    <dgm:pt modelId="{C2239A80-C075-4214-9E61-F7CA17B033F1}" type="pres">
      <dgm:prSet presAssocID="{9E804569-CFCA-4D1D-B932-19FA1C4FD8C9}" presName="textA" presStyleLbl="revTx" presStyleIdx="4" presStyleCnt="6">
        <dgm:presLayoutVars>
          <dgm:bulletEnabled val="1"/>
        </dgm:presLayoutVars>
      </dgm:prSet>
      <dgm:spPr/>
      <dgm:t>
        <a:bodyPr/>
        <a:lstStyle/>
        <a:p>
          <a:endParaRPr lang="en-US"/>
        </a:p>
      </dgm:t>
    </dgm:pt>
    <dgm:pt modelId="{CAB69D53-DDF7-457D-9557-947B9793A382}" type="pres">
      <dgm:prSet presAssocID="{9E804569-CFCA-4D1D-B932-19FA1C4FD8C9}" presName="circleA" presStyleLbl="node1" presStyleIdx="4" presStyleCnt="6"/>
      <dgm:spPr/>
    </dgm:pt>
    <dgm:pt modelId="{B93555B7-56B6-4021-9B43-1DDA72D77FF7}" type="pres">
      <dgm:prSet presAssocID="{9E804569-CFCA-4D1D-B932-19FA1C4FD8C9}" presName="spaceA" presStyleCnt="0"/>
      <dgm:spPr/>
    </dgm:pt>
    <dgm:pt modelId="{CF752A18-37F8-46E8-B310-FD2BDF633D31}" type="pres">
      <dgm:prSet presAssocID="{FC4A8266-623F-41A8-9F7B-1C8EF70FF95F}" presName="space" presStyleCnt="0"/>
      <dgm:spPr/>
    </dgm:pt>
    <dgm:pt modelId="{E19FF330-06A1-49F0-9A67-E842BEDC6927}" type="pres">
      <dgm:prSet presAssocID="{2CEE012B-2129-4D01-AF1B-C146CF9C2529}" presName="compositeB" presStyleCnt="0"/>
      <dgm:spPr/>
    </dgm:pt>
    <dgm:pt modelId="{73818FEE-60C7-4A49-BB82-29FA83107E4E}" type="pres">
      <dgm:prSet presAssocID="{2CEE012B-2129-4D01-AF1B-C146CF9C2529}" presName="textB" presStyleLbl="revTx" presStyleIdx="5" presStyleCnt="6">
        <dgm:presLayoutVars>
          <dgm:bulletEnabled val="1"/>
        </dgm:presLayoutVars>
      </dgm:prSet>
      <dgm:spPr/>
      <dgm:t>
        <a:bodyPr/>
        <a:lstStyle/>
        <a:p>
          <a:endParaRPr lang="en-US"/>
        </a:p>
      </dgm:t>
    </dgm:pt>
    <dgm:pt modelId="{50BC7CA7-798E-43BD-B740-12603610F598}" type="pres">
      <dgm:prSet presAssocID="{2CEE012B-2129-4D01-AF1B-C146CF9C2529}" presName="circleB" presStyleLbl="node1" presStyleIdx="5" presStyleCnt="6"/>
      <dgm:spPr/>
    </dgm:pt>
    <dgm:pt modelId="{D9499A0E-266B-419C-BD37-641F3437DCFC}" type="pres">
      <dgm:prSet presAssocID="{2CEE012B-2129-4D01-AF1B-C146CF9C2529}" presName="spaceB" presStyleCnt="0"/>
      <dgm:spPr/>
    </dgm:pt>
  </dgm:ptLst>
  <dgm:cxnLst>
    <dgm:cxn modelId="{5561DAAA-8388-4F72-9975-C3F77629251C}" type="presOf" srcId="{4B161CB6-E901-46C8-90E5-4F25A980785E}" destId="{248E496C-7A99-424C-8629-36BB7282E4AB}" srcOrd="0" destOrd="0" presId="urn:microsoft.com/office/officeart/2005/8/layout/hProcess11"/>
    <dgm:cxn modelId="{1F2388B3-113A-406E-AA96-ACD3A074D94D}" type="presOf" srcId="{A9B8B783-43F1-43FA-AC28-B61A61FAF8F2}" destId="{713F290D-DFC0-43DB-95CF-102BC347B9BA}" srcOrd="0" destOrd="0" presId="urn:microsoft.com/office/officeart/2005/8/layout/hProcess11"/>
    <dgm:cxn modelId="{5A015987-72E2-4A90-816A-1A42F7519314}" type="presOf" srcId="{105F4997-F1C7-40F5-9E99-304E06116190}" destId="{B1B46F78-92E7-47A5-9156-5D227FA5DD5A}" srcOrd="0" destOrd="0" presId="urn:microsoft.com/office/officeart/2005/8/layout/hProcess11"/>
    <dgm:cxn modelId="{C0AD4B95-DF9F-4CF8-8D17-EBB70E3D0CC8}" srcId="{6B49E488-3B6F-48DE-8F31-ABEE7D8654A1}" destId="{9E804569-CFCA-4D1D-B932-19FA1C4FD8C9}" srcOrd="4" destOrd="0" parTransId="{EA4E97B1-CEB5-4E15-AB57-B0CC32AEFE71}" sibTransId="{FC4A8266-623F-41A8-9F7B-1C8EF70FF95F}"/>
    <dgm:cxn modelId="{8A8A0974-16B5-4F33-81FB-974730B49053}" type="presOf" srcId="{9E804569-CFCA-4D1D-B932-19FA1C4FD8C9}" destId="{C2239A80-C075-4214-9E61-F7CA17B033F1}" srcOrd="0" destOrd="0" presId="urn:microsoft.com/office/officeart/2005/8/layout/hProcess11"/>
    <dgm:cxn modelId="{1D6F2CC5-32CD-4402-8E0F-951B3B7B0665}" srcId="{6B49E488-3B6F-48DE-8F31-ABEE7D8654A1}" destId="{4B161CB6-E901-46C8-90E5-4F25A980785E}" srcOrd="3" destOrd="0" parTransId="{42E1248A-B928-449D-84C5-4BF31F01A36F}" sibTransId="{37C63EF6-AE34-499E-8BEC-4980364F36E9}"/>
    <dgm:cxn modelId="{4D259F7B-3E97-487F-94A4-AF1B24791E4E}" type="presOf" srcId="{6B49E488-3B6F-48DE-8F31-ABEE7D8654A1}" destId="{DC971AB5-B29B-4916-A8BC-E92D85310068}" srcOrd="0" destOrd="0" presId="urn:microsoft.com/office/officeart/2005/8/layout/hProcess11"/>
    <dgm:cxn modelId="{0752DBEB-5856-4A5E-AAB5-2008A216E9F3}" srcId="{6B49E488-3B6F-48DE-8F31-ABEE7D8654A1}" destId="{105F4997-F1C7-40F5-9E99-304E06116190}" srcOrd="2" destOrd="0" parTransId="{14B75E1D-9442-4517-B422-98DA41E23A3D}" sibTransId="{74800975-99AA-4D52-B0E7-EF7091E66EC2}"/>
    <dgm:cxn modelId="{AB72B5B7-3FB1-467A-9F76-834EFA0F8F9A}" srcId="{6B49E488-3B6F-48DE-8F31-ABEE7D8654A1}" destId="{A9B8B783-43F1-43FA-AC28-B61A61FAF8F2}" srcOrd="0" destOrd="0" parTransId="{8CFA77E7-84F1-4C56-BAE5-45FD9EA88B4C}" sibTransId="{51836E75-07C1-443D-A776-1CFE7C30B14C}"/>
    <dgm:cxn modelId="{E9F83340-86DF-4AE6-8BE8-132C8E733E11}" srcId="{6B49E488-3B6F-48DE-8F31-ABEE7D8654A1}" destId="{2CEE012B-2129-4D01-AF1B-C146CF9C2529}" srcOrd="5" destOrd="0" parTransId="{C4ED44A0-13EB-409E-9552-07BBECF2B1DA}" sibTransId="{F44DC69A-1B14-48E7-8611-5B2843DB06AC}"/>
    <dgm:cxn modelId="{0487EA29-6EF3-4A6C-A158-2D7CB876DE47}" type="presOf" srcId="{35060422-7D33-493A-8FBF-551C6C1F7279}" destId="{B2B72852-6D7E-40BB-B267-3D06856D99AE}" srcOrd="0" destOrd="0" presId="urn:microsoft.com/office/officeart/2005/8/layout/hProcess11"/>
    <dgm:cxn modelId="{7F981AC5-9552-4728-9B9E-79254D5CE435}" type="presOf" srcId="{2CEE012B-2129-4D01-AF1B-C146CF9C2529}" destId="{73818FEE-60C7-4A49-BB82-29FA83107E4E}" srcOrd="0" destOrd="0" presId="urn:microsoft.com/office/officeart/2005/8/layout/hProcess11"/>
    <dgm:cxn modelId="{E8BB34B2-0623-4ED7-9D19-4544644B9EB8}" srcId="{6B49E488-3B6F-48DE-8F31-ABEE7D8654A1}" destId="{35060422-7D33-493A-8FBF-551C6C1F7279}" srcOrd="1" destOrd="0" parTransId="{84D9965C-7B9A-4CC3-B2A4-4227FEBAAF29}" sibTransId="{1D9E519E-A349-404D-AB1F-CA077ABAEEA3}"/>
    <dgm:cxn modelId="{CC283496-C680-4ACF-B4AB-983F943A8BBE}" type="presParOf" srcId="{DC971AB5-B29B-4916-A8BC-E92D85310068}" destId="{8C747C17-CF41-47C6-8595-5C1142E29230}" srcOrd="0" destOrd="0" presId="urn:microsoft.com/office/officeart/2005/8/layout/hProcess11"/>
    <dgm:cxn modelId="{38604F77-8F50-45E7-84C4-F094A3C8A3E0}" type="presParOf" srcId="{DC971AB5-B29B-4916-A8BC-E92D85310068}" destId="{2FD14C42-9D5B-4D0F-970D-042435DC3CA8}" srcOrd="1" destOrd="0" presId="urn:microsoft.com/office/officeart/2005/8/layout/hProcess11"/>
    <dgm:cxn modelId="{EFF11E53-B810-4118-A6F3-8808F992C27E}" type="presParOf" srcId="{2FD14C42-9D5B-4D0F-970D-042435DC3CA8}" destId="{546952ED-561C-45BE-A048-0EB6FBE2B1CE}" srcOrd="0" destOrd="0" presId="urn:microsoft.com/office/officeart/2005/8/layout/hProcess11"/>
    <dgm:cxn modelId="{473FCF66-FB97-4AD6-A514-42451E51BC4D}" type="presParOf" srcId="{546952ED-561C-45BE-A048-0EB6FBE2B1CE}" destId="{713F290D-DFC0-43DB-95CF-102BC347B9BA}" srcOrd="0" destOrd="0" presId="urn:microsoft.com/office/officeart/2005/8/layout/hProcess11"/>
    <dgm:cxn modelId="{F25BCD15-9961-49F4-B3CA-0467BCC493B2}" type="presParOf" srcId="{546952ED-561C-45BE-A048-0EB6FBE2B1CE}" destId="{5134FF54-456D-4DC2-B981-47C44AA28A21}" srcOrd="1" destOrd="0" presId="urn:microsoft.com/office/officeart/2005/8/layout/hProcess11"/>
    <dgm:cxn modelId="{50F757BA-CD03-4576-855D-CF34A4CD22AE}" type="presParOf" srcId="{546952ED-561C-45BE-A048-0EB6FBE2B1CE}" destId="{02EE3145-46BA-4B0D-9280-221DCD34A45F}" srcOrd="2" destOrd="0" presId="urn:microsoft.com/office/officeart/2005/8/layout/hProcess11"/>
    <dgm:cxn modelId="{CEB38438-CA76-40F2-B1CF-9E2108E109FD}" type="presParOf" srcId="{2FD14C42-9D5B-4D0F-970D-042435DC3CA8}" destId="{30B2F121-77B7-4D5B-BA53-4B83712C87E7}" srcOrd="1" destOrd="0" presId="urn:microsoft.com/office/officeart/2005/8/layout/hProcess11"/>
    <dgm:cxn modelId="{84D7CC5F-658D-4B53-83EC-73687EC476EB}" type="presParOf" srcId="{2FD14C42-9D5B-4D0F-970D-042435DC3CA8}" destId="{40201B75-899B-449D-B786-8D141B559F92}" srcOrd="2" destOrd="0" presId="urn:microsoft.com/office/officeart/2005/8/layout/hProcess11"/>
    <dgm:cxn modelId="{618D7478-1C94-4168-BE31-18A0180D370A}" type="presParOf" srcId="{40201B75-899B-449D-B786-8D141B559F92}" destId="{B2B72852-6D7E-40BB-B267-3D06856D99AE}" srcOrd="0" destOrd="0" presId="urn:microsoft.com/office/officeart/2005/8/layout/hProcess11"/>
    <dgm:cxn modelId="{4646F7DF-6785-46A8-B532-724C63B88334}" type="presParOf" srcId="{40201B75-899B-449D-B786-8D141B559F92}" destId="{4E7C8EFE-5CBC-4A34-BD16-000594E7E49F}" srcOrd="1" destOrd="0" presId="urn:microsoft.com/office/officeart/2005/8/layout/hProcess11"/>
    <dgm:cxn modelId="{7DB7F1C1-448D-4E0D-A791-778417C0C1ED}" type="presParOf" srcId="{40201B75-899B-449D-B786-8D141B559F92}" destId="{DD330622-7C93-450E-B638-A471837C0137}" srcOrd="2" destOrd="0" presId="urn:microsoft.com/office/officeart/2005/8/layout/hProcess11"/>
    <dgm:cxn modelId="{1BAA0262-9120-4CF2-900B-67D8C3CB1DCB}" type="presParOf" srcId="{2FD14C42-9D5B-4D0F-970D-042435DC3CA8}" destId="{EAA4F723-B911-41B3-9F7F-811EF84F68C6}" srcOrd="3" destOrd="0" presId="urn:microsoft.com/office/officeart/2005/8/layout/hProcess11"/>
    <dgm:cxn modelId="{739C7DCA-93E4-45A4-B02B-91BDE1831875}" type="presParOf" srcId="{2FD14C42-9D5B-4D0F-970D-042435DC3CA8}" destId="{EE5CA0CC-54D5-4C6D-838C-6DB924AC222C}" srcOrd="4" destOrd="0" presId="urn:microsoft.com/office/officeart/2005/8/layout/hProcess11"/>
    <dgm:cxn modelId="{BAED723A-E905-4BC2-B110-B20F7EA8E2DA}" type="presParOf" srcId="{EE5CA0CC-54D5-4C6D-838C-6DB924AC222C}" destId="{B1B46F78-92E7-47A5-9156-5D227FA5DD5A}" srcOrd="0" destOrd="0" presId="urn:microsoft.com/office/officeart/2005/8/layout/hProcess11"/>
    <dgm:cxn modelId="{E9042E40-426B-4865-8AE1-F2C8033CD692}" type="presParOf" srcId="{EE5CA0CC-54D5-4C6D-838C-6DB924AC222C}" destId="{F772F986-8E3C-44E7-A73C-3F4D5BF61390}" srcOrd="1" destOrd="0" presId="urn:microsoft.com/office/officeart/2005/8/layout/hProcess11"/>
    <dgm:cxn modelId="{F76F5FB5-6C86-4E68-82E9-B32A4EBD40B3}" type="presParOf" srcId="{EE5CA0CC-54D5-4C6D-838C-6DB924AC222C}" destId="{C6C0FD81-703A-4C76-8AB9-F2D87DB70647}" srcOrd="2" destOrd="0" presId="urn:microsoft.com/office/officeart/2005/8/layout/hProcess11"/>
    <dgm:cxn modelId="{439B0AB5-3689-45F4-BA03-A31561EF52BA}" type="presParOf" srcId="{2FD14C42-9D5B-4D0F-970D-042435DC3CA8}" destId="{DD126121-4057-4752-81D1-9B266E4DAC6E}" srcOrd="5" destOrd="0" presId="urn:microsoft.com/office/officeart/2005/8/layout/hProcess11"/>
    <dgm:cxn modelId="{2E9BBC9F-F0A5-4623-9867-2C44D8A3F12E}" type="presParOf" srcId="{2FD14C42-9D5B-4D0F-970D-042435DC3CA8}" destId="{ACE1A4D4-D4C1-4DF6-8CFF-538684CA7CB5}" srcOrd="6" destOrd="0" presId="urn:microsoft.com/office/officeart/2005/8/layout/hProcess11"/>
    <dgm:cxn modelId="{1F8D55BF-DE4F-4D37-A46A-4C9E8164BB5A}" type="presParOf" srcId="{ACE1A4D4-D4C1-4DF6-8CFF-538684CA7CB5}" destId="{248E496C-7A99-424C-8629-36BB7282E4AB}" srcOrd="0" destOrd="0" presId="urn:microsoft.com/office/officeart/2005/8/layout/hProcess11"/>
    <dgm:cxn modelId="{F3822DB5-A5F2-497A-8AFE-AAE935226FDB}" type="presParOf" srcId="{ACE1A4D4-D4C1-4DF6-8CFF-538684CA7CB5}" destId="{39A817B5-44D7-4032-8CD3-3FE531840FA7}" srcOrd="1" destOrd="0" presId="urn:microsoft.com/office/officeart/2005/8/layout/hProcess11"/>
    <dgm:cxn modelId="{B65F5993-0AAB-41F7-9D8F-B0A746B86358}" type="presParOf" srcId="{ACE1A4D4-D4C1-4DF6-8CFF-538684CA7CB5}" destId="{E1DB0587-44D7-4CC8-BD1D-21BFA2998604}" srcOrd="2" destOrd="0" presId="urn:microsoft.com/office/officeart/2005/8/layout/hProcess11"/>
    <dgm:cxn modelId="{5A74DA0E-4308-4349-AC27-333C1E857230}" type="presParOf" srcId="{2FD14C42-9D5B-4D0F-970D-042435DC3CA8}" destId="{C6B3301C-DF01-4EFF-B46C-9B341278B041}" srcOrd="7" destOrd="0" presId="urn:microsoft.com/office/officeart/2005/8/layout/hProcess11"/>
    <dgm:cxn modelId="{6BC16D35-EEC4-4451-AB7E-7EB183C11955}" type="presParOf" srcId="{2FD14C42-9D5B-4D0F-970D-042435DC3CA8}" destId="{952EC3BA-EC01-4AE2-8A79-DAEFF0B04BAE}" srcOrd="8" destOrd="0" presId="urn:microsoft.com/office/officeart/2005/8/layout/hProcess11"/>
    <dgm:cxn modelId="{A4872B07-9908-475B-9FC7-3998757D0189}" type="presParOf" srcId="{952EC3BA-EC01-4AE2-8A79-DAEFF0B04BAE}" destId="{C2239A80-C075-4214-9E61-F7CA17B033F1}" srcOrd="0" destOrd="0" presId="urn:microsoft.com/office/officeart/2005/8/layout/hProcess11"/>
    <dgm:cxn modelId="{6487203C-6770-46DD-AE2A-DD95166C64CA}" type="presParOf" srcId="{952EC3BA-EC01-4AE2-8A79-DAEFF0B04BAE}" destId="{CAB69D53-DDF7-457D-9557-947B9793A382}" srcOrd="1" destOrd="0" presId="urn:microsoft.com/office/officeart/2005/8/layout/hProcess11"/>
    <dgm:cxn modelId="{0645E561-2231-4DF4-B537-251FC9EF11B7}" type="presParOf" srcId="{952EC3BA-EC01-4AE2-8A79-DAEFF0B04BAE}" destId="{B93555B7-56B6-4021-9B43-1DDA72D77FF7}" srcOrd="2" destOrd="0" presId="urn:microsoft.com/office/officeart/2005/8/layout/hProcess11"/>
    <dgm:cxn modelId="{DCC5134C-D6CF-4769-A88B-E647813B6503}" type="presParOf" srcId="{2FD14C42-9D5B-4D0F-970D-042435DC3CA8}" destId="{CF752A18-37F8-46E8-B310-FD2BDF633D31}" srcOrd="9" destOrd="0" presId="urn:microsoft.com/office/officeart/2005/8/layout/hProcess11"/>
    <dgm:cxn modelId="{4FBC6AFF-3B79-4C06-AFCF-5336A430C8A3}" type="presParOf" srcId="{2FD14C42-9D5B-4D0F-970D-042435DC3CA8}" destId="{E19FF330-06A1-49F0-9A67-E842BEDC6927}" srcOrd="10" destOrd="0" presId="urn:microsoft.com/office/officeart/2005/8/layout/hProcess11"/>
    <dgm:cxn modelId="{52393BFB-091F-41D3-834E-E42A75B64B15}" type="presParOf" srcId="{E19FF330-06A1-49F0-9A67-E842BEDC6927}" destId="{73818FEE-60C7-4A49-BB82-29FA83107E4E}" srcOrd="0" destOrd="0" presId="urn:microsoft.com/office/officeart/2005/8/layout/hProcess11"/>
    <dgm:cxn modelId="{11B79DCF-6724-416D-864D-7A98E1D92747}" type="presParOf" srcId="{E19FF330-06A1-49F0-9A67-E842BEDC6927}" destId="{50BC7CA7-798E-43BD-B740-12603610F598}" srcOrd="1" destOrd="0" presId="urn:microsoft.com/office/officeart/2005/8/layout/hProcess11"/>
    <dgm:cxn modelId="{5C581278-6A91-43F3-A9FC-5543AFB50DEA}" type="presParOf" srcId="{E19FF330-06A1-49F0-9A67-E842BEDC6927}" destId="{D9499A0E-266B-419C-BD37-641F3437DCF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7C2A130-D0FC-4B38-9C29-30BF764AE463}"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en-US"/>
        </a:p>
      </dgm:t>
    </dgm:pt>
    <dgm:pt modelId="{53932483-FBC9-49EE-A33C-E390086BAA9B}">
      <dgm:prSet/>
      <dgm:spPr/>
      <dgm:t>
        <a:bodyPr/>
        <a:lstStyle/>
        <a:p>
          <a:pPr rtl="0"/>
          <a:r>
            <a:rPr lang="tr-TR" dirty="0" smtClean="0"/>
            <a:t>Adalah cara pengarang mengungkapkan ceritanya melalui bahasa yang digunakan. </a:t>
          </a:r>
          <a:endParaRPr lang="en-US" dirty="0"/>
        </a:p>
      </dgm:t>
    </dgm:pt>
    <dgm:pt modelId="{1BE7DD11-5786-4233-8065-1B4A6A2C67F2}" type="parTrans" cxnId="{D9C2EC82-A1DB-48EE-8DC5-06B61D578E91}">
      <dgm:prSet/>
      <dgm:spPr/>
      <dgm:t>
        <a:bodyPr/>
        <a:lstStyle/>
        <a:p>
          <a:endParaRPr lang="en-US"/>
        </a:p>
      </dgm:t>
    </dgm:pt>
    <dgm:pt modelId="{4016DDDF-F31C-421C-9310-69C8BECBAA3A}" type="sibTrans" cxnId="{D9C2EC82-A1DB-48EE-8DC5-06B61D578E91}">
      <dgm:prSet/>
      <dgm:spPr/>
      <dgm:t>
        <a:bodyPr/>
        <a:lstStyle/>
        <a:p>
          <a:endParaRPr lang="en-US"/>
        </a:p>
      </dgm:t>
    </dgm:pt>
    <dgm:pt modelId="{10740836-3B6D-4F7B-86D4-8B20DA7ABD9F}">
      <dgm:prSet/>
      <dgm:spPr/>
      <dgm:t>
        <a:bodyPr/>
        <a:lstStyle/>
        <a:p>
          <a:pPr rtl="0"/>
          <a:r>
            <a:rPr lang="tr-TR" smtClean="0"/>
            <a:t>Setiap pengarang memiliki gaya masing-masing. Ahmad Tohari, misalnya, dia banyak menggunakan kalimat-kalimat yang indah dan kuat untuk mendeskripsikan latar dalam ceritanya. </a:t>
          </a:r>
          <a:endParaRPr lang="en-US"/>
        </a:p>
      </dgm:t>
    </dgm:pt>
    <dgm:pt modelId="{7364F3FD-4433-4337-B3D1-9067FB742EBE}" type="parTrans" cxnId="{8559DE7A-2B29-4C07-B714-6B51876F2930}">
      <dgm:prSet/>
      <dgm:spPr/>
      <dgm:t>
        <a:bodyPr/>
        <a:lstStyle/>
        <a:p>
          <a:endParaRPr lang="en-US"/>
        </a:p>
      </dgm:t>
    </dgm:pt>
    <dgm:pt modelId="{C535D9B4-C368-4864-B841-0DF13B4DC53A}" type="sibTrans" cxnId="{8559DE7A-2B29-4C07-B714-6B51876F2930}">
      <dgm:prSet/>
      <dgm:spPr/>
      <dgm:t>
        <a:bodyPr/>
        <a:lstStyle/>
        <a:p>
          <a:endParaRPr lang="en-US"/>
        </a:p>
      </dgm:t>
    </dgm:pt>
    <dgm:pt modelId="{D28CD52D-E575-42D3-8E8F-C19550BF5F85}">
      <dgm:prSet/>
      <dgm:spPr/>
      <dgm:t>
        <a:bodyPr/>
        <a:lstStyle/>
        <a:p>
          <a:pPr rtl="0"/>
          <a:r>
            <a:rPr lang="tr-TR" smtClean="0"/>
            <a:t>Kuntowijoyo banyak menggunakan idiom-idiom Jawa dalam ceritanya. </a:t>
          </a:r>
          <a:endParaRPr lang="en-US"/>
        </a:p>
      </dgm:t>
    </dgm:pt>
    <dgm:pt modelId="{DF97215D-3160-4786-B571-BA596FEFF3B8}" type="parTrans" cxnId="{856FE3F4-3D7E-4B9A-AACC-FB3301383EAD}">
      <dgm:prSet/>
      <dgm:spPr/>
      <dgm:t>
        <a:bodyPr/>
        <a:lstStyle/>
        <a:p>
          <a:endParaRPr lang="en-US"/>
        </a:p>
      </dgm:t>
    </dgm:pt>
    <dgm:pt modelId="{3C21BBBC-8AA5-4D80-97E2-3403BFF4036A}" type="sibTrans" cxnId="{856FE3F4-3D7E-4B9A-AACC-FB3301383EAD}">
      <dgm:prSet/>
      <dgm:spPr/>
      <dgm:t>
        <a:bodyPr/>
        <a:lstStyle/>
        <a:p>
          <a:endParaRPr lang="en-US"/>
        </a:p>
      </dgm:t>
    </dgm:pt>
    <dgm:pt modelId="{51076333-4C74-44C4-9627-7A79A4DB6DDB}" type="pres">
      <dgm:prSet presAssocID="{67C2A130-D0FC-4B38-9C29-30BF764AE463}" presName="linear" presStyleCnt="0">
        <dgm:presLayoutVars>
          <dgm:animLvl val="lvl"/>
          <dgm:resizeHandles val="exact"/>
        </dgm:presLayoutVars>
      </dgm:prSet>
      <dgm:spPr/>
      <dgm:t>
        <a:bodyPr/>
        <a:lstStyle/>
        <a:p>
          <a:endParaRPr lang="en-US"/>
        </a:p>
      </dgm:t>
    </dgm:pt>
    <dgm:pt modelId="{287EDFEB-74F7-4142-9436-AE46AC181278}" type="pres">
      <dgm:prSet presAssocID="{53932483-FBC9-49EE-A33C-E390086BAA9B}" presName="parentText" presStyleLbl="node1" presStyleIdx="0" presStyleCnt="3">
        <dgm:presLayoutVars>
          <dgm:chMax val="0"/>
          <dgm:bulletEnabled val="1"/>
        </dgm:presLayoutVars>
      </dgm:prSet>
      <dgm:spPr/>
      <dgm:t>
        <a:bodyPr/>
        <a:lstStyle/>
        <a:p>
          <a:endParaRPr lang="en-US"/>
        </a:p>
      </dgm:t>
    </dgm:pt>
    <dgm:pt modelId="{40324A82-A549-4ACC-9EF4-B64457CE2CC2}" type="pres">
      <dgm:prSet presAssocID="{4016DDDF-F31C-421C-9310-69C8BECBAA3A}" presName="spacer" presStyleCnt="0"/>
      <dgm:spPr/>
    </dgm:pt>
    <dgm:pt modelId="{438B6113-E9E9-4E77-9900-98E313074BDF}" type="pres">
      <dgm:prSet presAssocID="{10740836-3B6D-4F7B-86D4-8B20DA7ABD9F}" presName="parentText" presStyleLbl="node1" presStyleIdx="1" presStyleCnt="3">
        <dgm:presLayoutVars>
          <dgm:chMax val="0"/>
          <dgm:bulletEnabled val="1"/>
        </dgm:presLayoutVars>
      </dgm:prSet>
      <dgm:spPr/>
      <dgm:t>
        <a:bodyPr/>
        <a:lstStyle/>
        <a:p>
          <a:endParaRPr lang="en-US"/>
        </a:p>
      </dgm:t>
    </dgm:pt>
    <dgm:pt modelId="{18B8AF5E-7F8E-4D3A-B9AA-C6B821CCD6F3}" type="pres">
      <dgm:prSet presAssocID="{C535D9B4-C368-4864-B841-0DF13B4DC53A}" presName="spacer" presStyleCnt="0"/>
      <dgm:spPr/>
    </dgm:pt>
    <dgm:pt modelId="{94C04F89-2AC5-47D8-B362-FC7535491125}" type="pres">
      <dgm:prSet presAssocID="{D28CD52D-E575-42D3-8E8F-C19550BF5F85}" presName="parentText" presStyleLbl="node1" presStyleIdx="2" presStyleCnt="3">
        <dgm:presLayoutVars>
          <dgm:chMax val="0"/>
          <dgm:bulletEnabled val="1"/>
        </dgm:presLayoutVars>
      </dgm:prSet>
      <dgm:spPr/>
      <dgm:t>
        <a:bodyPr/>
        <a:lstStyle/>
        <a:p>
          <a:endParaRPr lang="en-US"/>
        </a:p>
      </dgm:t>
    </dgm:pt>
  </dgm:ptLst>
  <dgm:cxnLst>
    <dgm:cxn modelId="{8559DE7A-2B29-4C07-B714-6B51876F2930}" srcId="{67C2A130-D0FC-4B38-9C29-30BF764AE463}" destId="{10740836-3B6D-4F7B-86D4-8B20DA7ABD9F}" srcOrd="1" destOrd="0" parTransId="{7364F3FD-4433-4337-B3D1-9067FB742EBE}" sibTransId="{C535D9B4-C368-4864-B841-0DF13B4DC53A}"/>
    <dgm:cxn modelId="{0ECBFAC7-1A86-4850-B69F-1281A61A2AE6}" type="presOf" srcId="{53932483-FBC9-49EE-A33C-E390086BAA9B}" destId="{287EDFEB-74F7-4142-9436-AE46AC181278}" srcOrd="0" destOrd="0" presId="urn:microsoft.com/office/officeart/2005/8/layout/vList2"/>
    <dgm:cxn modelId="{7E49F01E-9CA8-488B-A511-0349BBE6969C}" type="presOf" srcId="{67C2A130-D0FC-4B38-9C29-30BF764AE463}" destId="{51076333-4C74-44C4-9627-7A79A4DB6DDB}" srcOrd="0" destOrd="0" presId="urn:microsoft.com/office/officeart/2005/8/layout/vList2"/>
    <dgm:cxn modelId="{856FE3F4-3D7E-4B9A-AACC-FB3301383EAD}" srcId="{67C2A130-D0FC-4B38-9C29-30BF764AE463}" destId="{D28CD52D-E575-42D3-8E8F-C19550BF5F85}" srcOrd="2" destOrd="0" parTransId="{DF97215D-3160-4786-B571-BA596FEFF3B8}" sibTransId="{3C21BBBC-8AA5-4D80-97E2-3403BFF4036A}"/>
    <dgm:cxn modelId="{D9C2EC82-A1DB-48EE-8DC5-06B61D578E91}" srcId="{67C2A130-D0FC-4B38-9C29-30BF764AE463}" destId="{53932483-FBC9-49EE-A33C-E390086BAA9B}" srcOrd="0" destOrd="0" parTransId="{1BE7DD11-5786-4233-8065-1B4A6A2C67F2}" sibTransId="{4016DDDF-F31C-421C-9310-69C8BECBAA3A}"/>
    <dgm:cxn modelId="{2A04460C-FCCA-436C-8F4B-E64098C24DFC}" type="presOf" srcId="{D28CD52D-E575-42D3-8E8F-C19550BF5F85}" destId="{94C04F89-2AC5-47D8-B362-FC7535491125}" srcOrd="0" destOrd="0" presId="urn:microsoft.com/office/officeart/2005/8/layout/vList2"/>
    <dgm:cxn modelId="{2ED3053E-4109-418A-967B-A5FA2E8E79A9}" type="presOf" srcId="{10740836-3B6D-4F7B-86D4-8B20DA7ABD9F}" destId="{438B6113-E9E9-4E77-9900-98E313074BDF}" srcOrd="0" destOrd="0" presId="urn:microsoft.com/office/officeart/2005/8/layout/vList2"/>
    <dgm:cxn modelId="{23DDD489-B2D9-4AE3-94F0-67C71DC8DA77}" type="presParOf" srcId="{51076333-4C74-44C4-9627-7A79A4DB6DDB}" destId="{287EDFEB-74F7-4142-9436-AE46AC181278}" srcOrd="0" destOrd="0" presId="urn:microsoft.com/office/officeart/2005/8/layout/vList2"/>
    <dgm:cxn modelId="{1BE3EE25-D4A9-45FA-8087-499CF6112CB3}" type="presParOf" srcId="{51076333-4C74-44C4-9627-7A79A4DB6DDB}" destId="{40324A82-A549-4ACC-9EF4-B64457CE2CC2}" srcOrd="1" destOrd="0" presId="urn:microsoft.com/office/officeart/2005/8/layout/vList2"/>
    <dgm:cxn modelId="{162FA758-1782-43CA-9FE6-E7633BBCDBFD}" type="presParOf" srcId="{51076333-4C74-44C4-9627-7A79A4DB6DDB}" destId="{438B6113-E9E9-4E77-9900-98E313074BDF}" srcOrd="2" destOrd="0" presId="urn:microsoft.com/office/officeart/2005/8/layout/vList2"/>
    <dgm:cxn modelId="{5DD9775D-3F2E-46A2-A9B9-83FD7C213D08}" type="presParOf" srcId="{51076333-4C74-44C4-9627-7A79A4DB6DDB}" destId="{18B8AF5E-7F8E-4D3A-B9AA-C6B821CCD6F3}" srcOrd="3" destOrd="0" presId="urn:microsoft.com/office/officeart/2005/8/layout/vList2"/>
    <dgm:cxn modelId="{CA2F33FF-3057-49E3-9311-751D2EE86B73}" type="presParOf" srcId="{51076333-4C74-44C4-9627-7A79A4DB6DDB}" destId="{94C04F89-2AC5-47D8-B362-FC753549112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CE2071-7B57-4BC3-B028-6856BFAAE7A5}"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ABB5D0F3-469E-4D8B-872E-F547F6BD61A9}">
      <dgm:prSet/>
      <dgm:spPr/>
      <dgm:t>
        <a:bodyPr/>
        <a:lstStyle/>
        <a:p>
          <a:pPr rtl="0"/>
          <a:r>
            <a:rPr lang="tr-TR" b="1" dirty="0" smtClean="0"/>
            <a:t>Unsur intrinsik </a:t>
          </a:r>
          <a:r>
            <a:rPr lang="tr-TR" dirty="0" smtClean="0"/>
            <a:t>adalah unsur yang membangun sebuah karya sastra dari </a:t>
          </a:r>
          <a:r>
            <a:rPr lang="tr-TR" b="1" dirty="0" smtClean="0"/>
            <a:t>dalam</a:t>
          </a:r>
          <a:r>
            <a:rPr lang="tr-TR" dirty="0" smtClean="0"/>
            <a:t> karya sastra itu sendiri.</a:t>
          </a:r>
          <a:endParaRPr lang="en-US" dirty="0"/>
        </a:p>
      </dgm:t>
    </dgm:pt>
    <dgm:pt modelId="{7B9F1B1B-0B21-47C9-A906-CACD5C0824D6}" type="parTrans" cxnId="{84CD184A-B3A7-4994-9BCB-3AC5B56E694A}">
      <dgm:prSet/>
      <dgm:spPr/>
      <dgm:t>
        <a:bodyPr/>
        <a:lstStyle/>
        <a:p>
          <a:endParaRPr lang="en-US"/>
        </a:p>
      </dgm:t>
    </dgm:pt>
    <dgm:pt modelId="{3B8C9AF4-0E81-465F-93AE-DE1CF3852385}" type="sibTrans" cxnId="{84CD184A-B3A7-4994-9BCB-3AC5B56E694A}">
      <dgm:prSet/>
      <dgm:spPr/>
      <dgm:t>
        <a:bodyPr/>
        <a:lstStyle/>
        <a:p>
          <a:endParaRPr lang="en-US"/>
        </a:p>
      </dgm:t>
    </dgm:pt>
    <dgm:pt modelId="{3EE024E9-A600-479A-931D-59EFAEFB7791}">
      <dgm:prSet/>
      <dgm:spPr/>
      <dgm:t>
        <a:bodyPr/>
        <a:lstStyle/>
        <a:p>
          <a:pPr rtl="0"/>
          <a:r>
            <a:rPr lang="tr-TR" b="1" dirty="0" smtClean="0"/>
            <a:t>Unsur </a:t>
          </a:r>
          <a:r>
            <a:rPr lang="en-US" b="1" dirty="0" err="1" smtClean="0"/>
            <a:t>ekstrinsik</a:t>
          </a:r>
          <a:r>
            <a:rPr lang="en-US" b="1" dirty="0" smtClean="0"/>
            <a:t> </a:t>
          </a:r>
          <a:r>
            <a:rPr lang="tr-TR" dirty="0" smtClean="0"/>
            <a:t>adalah unsur yang membangun sebuah karya sastra dari </a:t>
          </a:r>
          <a:r>
            <a:rPr lang="en-US" b="1" dirty="0" err="1" smtClean="0"/>
            <a:t>luar</a:t>
          </a:r>
          <a:r>
            <a:rPr lang="en-US" dirty="0" smtClean="0"/>
            <a:t> </a:t>
          </a:r>
          <a:r>
            <a:rPr lang="tr-TR" dirty="0" smtClean="0"/>
            <a:t>karya sastra itu sendiri.</a:t>
          </a:r>
          <a:endParaRPr lang="en-US" dirty="0"/>
        </a:p>
      </dgm:t>
    </dgm:pt>
    <dgm:pt modelId="{C8AD88CD-20CB-45B2-B247-3AC9B4810AC3}" type="parTrans" cxnId="{A10E51FA-F484-4244-B04D-15283F1510F5}">
      <dgm:prSet/>
      <dgm:spPr/>
      <dgm:t>
        <a:bodyPr/>
        <a:lstStyle/>
        <a:p>
          <a:endParaRPr lang="en-US"/>
        </a:p>
      </dgm:t>
    </dgm:pt>
    <dgm:pt modelId="{61D87A17-32CA-4C00-AE2C-4243DB726FCF}" type="sibTrans" cxnId="{A10E51FA-F484-4244-B04D-15283F1510F5}">
      <dgm:prSet/>
      <dgm:spPr/>
      <dgm:t>
        <a:bodyPr/>
        <a:lstStyle/>
        <a:p>
          <a:endParaRPr lang="en-US"/>
        </a:p>
      </dgm:t>
    </dgm:pt>
    <dgm:pt modelId="{8F86F8A7-0DF0-4B98-ACAA-8FBD4F2E1621}" type="pres">
      <dgm:prSet presAssocID="{F4CE2071-7B57-4BC3-B028-6856BFAAE7A5}" presName="linear" presStyleCnt="0">
        <dgm:presLayoutVars>
          <dgm:animLvl val="lvl"/>
          <dgm:resizeHandles val="exact"/>
        </dgm:presLayoutVars>
      </dgm:prSet>
      <dgm:spPr/>
      <dgm:t>
        <a:bodyPr/>
        <a:lstStyle/>
        <a:p>
          <a:endParaRPr lang="en-US"/>
        </a:p>
      </dgm:t>
    </dgm:pt>
    <dgm:pt modelId="{F6B9462E-13DE-4E3E-A2CF-EFA9B7BA855A}" type="pres">
      <dgm:prSet presAssocID="{ABB5D0F3-469E-4D8B-872E-F547F6BD61A9}" presName="parentText" presStyleLbl="node1" presStyleIdx="0" presStyleCnt="2">
        <dgm:presLayoutVars>
          <dgm:chMax val="0"/>
          <dgm:bulletEnabled val="1"/>
        </dgm:presLayoutVars>
      </dgm:prSet>
      <dgm:spPr/>
      <dgm:t>
        <a:bodyPr/>
        <a:lstStyle/>
        <a:p>
          <a:endParaRPr lang="en-US"/>
        </a:p>
      </dgm:t>
    </dgm:pt>
    <dgm:pt modelId="{A21B96AC-5468-44E0-BD82-F2B690855898}" type="pres">
      <dgm:prSet presAssocID="{3B8C9AF4-0E81-465F-93AE-DE1CF3852385}" presName="spacer" presStyleCnt="0"/>
      <dgm:spPr/>
    </dgm:pt>
    <dgm:pt modelId="{BD425D73-9711-4E0E-88A6-9C155AF3D9CF}" type="pres">
      <dgm:prSet presAssocID="{3EE024E9-A600-479A-931D-59EFAEFB7791}" presName="parentText" presStyleLbl="node1" presStyleIdx="1" presStyleCnt="2">
        <dgm:presLayoutVars>
          <dgm:chMax val="0"/>
          <dgm:bulletEnabled val="1"/>
        </dgm:presLayoutVars>
      </dgm:prSet>
      <dgm:spPr/>
      <dgm:t>
        <a:bodyPr/>
        <a:lstStyle/>
        <a:p>
          <a:endParaRPr lang="en-US"/>
        </a:p>
      </dgm:t>
    </dgm:pt>
  </dgm:ptLst>
  <dgm:cxnLst>
    <dgm:cxn modelId="{67106C54-8112-4E17-920B-AAD0C32D715B}" type="presOf" srcId="{F4CE2071-7B57-4BC3-B028-6856BFAAE7A5}" destId="{8F86F8A7-0DF0-4B98-ACAA-8FBD4F2E1621}" srcOrd="0" destOrd="0" presId="urn:microsoft.com/office/officeart/2005/8/layout/vList2"/>
    <dgm:cxn modelId="{A10E51FA-F484-4244-B04D-15283F1510F5}" srcId="{F4CE2071-7B57-4BC3-B028-6856BFAAE7A5}" destId="{3EE024E9-A600-479A-931D-59EFAEFB7791}" srcOrd="1" destOrd="0" parTransId="{C8AD88CD-20CB-45B2-B247-3AC9B4810AC3}" sibTransId="{61D87A17-32CA-4C00-AE2C-4243DB726FCF}"/>
    <dgm:cxn modelId="{E527FFC3-4933-4385-8DC8-DDC48725CC43}" type="presOf" srcId="{ABB5D0F3-469E-4D8B-872E-F547F6BD61A9}" destId="{F6B9462E-13DE-4E3E-A2CF-EFA9B7BA855A}" srcOrd="0" destOrd="0" presId="urn:microsoft.com/office/officeart/2005/8/layout/vList2"/>
    <dgm:cxn modelId="{84CD184A-B3A7-4994-9BCB-3AC5B56E694A}" srcId="{F4CE2071-7B57-4BC3-B028-6856BFAAE7A5}" destId="{ABB5D0F3-469E-4D8B-872E-F547F6BD61A9}" srcOrd="0" destOrd="0" parTransId="{7B9F1B1B-0B21-47C9-A906-CACD5C0824D6}" sibTransId="{3B8C9AF4-0E81-465F-93AE-DE1CF3852385}"/>
    <dgm:cxn modelId="{C493F609-9225-4093-A68C-615E36250C5A}" type="presOf" srcId="{3EE024E9-A600-479A-931D-59EFAEFB7791}" destId="{BD425D73-9711-4E0E-88A6-9C155AF3D9CF}" srcOrd="0" destOrd="0" presId="urn:microsoft.com/office/officeart/2005/8/layout/vList2"/>
    <dgm:cxn modelId="{50ED5534-9326-408C-B933-06B341A03561}" type="presParOf" srcId="{8F86F8A7-0DF0-4B98-ACAA-8FBD4F2E1621}" destId="{F6B9462E-13DE-4E3E-A2CF-EFA9B7BA855A}" srcOrd="0" destOrd="0" presId="urn:microsoft.com/office/officeart/2005/8/layout/vList2"/>
    <dgm:cxn modelId="{2FB989B3-7288-4B35-8C0A-7D5C394BE8F9}" type="presParOf" srcId="{8F86F8A7-0DF0-4B98-ACAA-8FBD4F2E1621}" destId="{A21B96AC-5468-44E0-BD82-F2B690855898}" srcOrd="1" destOrd="0" presId="urn:microsoft.com/office/officeart/2005/8/layout/vList2"/>
    <dgm:cxn modelId="{E4054BD5-BE1A-4764-BA9D-958C7DF42100}" type="presParOf" srcId="{8F86F8A7-0DF0-4B98-ACAA-8FBD4F2E1621}" destId="{BD425D73-9711-4E0E-88A6-9C155AF3D9C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3870BC29-75DA-41B4-A022-C5E90E894572}" type="doc">
      <dgm:prSet loTypeId="urn:diagrams.loki3.com/VaryingWidthList" loCatId="list" qsTypeId="urn:microsoft.com/office/officeart/2005/8/quickstyle/simple1" qsCatId="simple" csTypeId="urn:microsoft.com/office/officeart/2005/8/colors/accent0_3" csCatId="mainScheme"/>
      <dgm:spPr/>
      <dgm:t>
        <a:bodyPr/>
        <a:lstStyle/>
        <a:p>
          <a:endParaRPr lang="en-US"/>
        </a:p>
      </dgm:t>
    </dgm:pt>
    <dgm:pt modelId="{9D16C929-C6B4-4C3A-A3EC-316A9401EE45}">
      <dgm:prSet/>
      <dgm:spPr/>
      <dgm:t>
        <a:bodyPr/>
        <a:lstStyle/>
        <a:p>
          <a:pPr rtl="0"/>
          <a:r>
            <a:rPr lang="en-US" dirty="0" err="1" smtClean="0"/>
            <a:t>Nilai-nilai</a:t>
          </a:r>
          <a:r>
            <a:rPr lang="en-US" dirty="0" smtClean="0"/>
            <a:t> </a:t>
          </a:r>
          <a:r>
            <a:rPr lang="en-US" dirty="0" err="1" smtClean="0"/>
            <a:t>dalam</a:t>
          </a:r>
          <a:r>
            <a:rPr lang="en-US" dirty="0" smtClean="0"/>
            <a:t> </a:t>
          </a:r>
          <a:r>
            <a:rPr lang="en-US" dirty="0" err="1" smtClean="0"/>
            <a:t>cerita</a:t>
          </a:r>
          <a:r>
            <a:rPr lang="en-US" dirty="0" smtClean="0"/>
            <a:t>.</a:t>
          </a:r>
          <a:endParaRPr lang="en-US" dirty="0"/>
        </a:p>
      </dgm:t>
    </dgm:pt>
    <dgm:pt modelId="{F6A2835E-78CE-4428-9BBF-3A91C242F148}" type="parTrans" cxnId="{C044A344-5BA7-4B87-9DF3-DC3558D37FC6}">
      <dgm:prSet/>
      <dgm:spPr/>
      <dgm:t>
        <a:bodyPr/>
        <a:lstStyle/>
        <a:p>
          <a:endParaRPr lang="en-US"/>
        </a:p>
      </dgm:t>
    </dgm:pt>
    <dgm:pt modelId="{FFB3D509-6A91-4F35-B45A-2C94139FA59B}" type="sibTrans" cxnId="{C044A344-5BA7-4B87-9DF3-DC3558D37FC6}">
      <dgm:prSet/>
      <dgm:spPr/>
      <dgm:t>
        <a:bodyPr/>
        <a:lstStyle/>
        <a:p>
          <a:endParaRPr lang="en-US"/>
        </a:p>
      </dgm:t>
    </dgm:pt>
    <dgm:pt modelId="{A37326D4-6390-4117-92AC-7374D29498FD}">
      <dgm:prSet/>
      <dgm:spPr/>
      <dgm:t>
        <a:bodyPr/>
        <a:lstStyle/>
        <a:p>
          <a:pPr rtl="0"/>
          <a:r>
            <a:rPr lang="en-US" dirty="0" err="1" smtClean="0"/>
            <a:t>Latar</a:t>
          </a:r>
          <a:r>
            <a:rPr lang="en-US" dirty="0" smtClean="0"/>
            <a:t> </a:t>
          </a:r>
          <a:r>
            <a:rPr lang="en-US" dirty="0" err="1" smtClean="0"/>
            <a:t>belakang</a:t>
          </a:r>
          <a:r>
            <a:rPr lang="en-US" dirty="0" smtClean="0"/>
            <a:t> </a:t>
          </a:r>
          <a:r>
            <a:rPr lang="en-US" dirty="0" err="1" smtClean="0"/>
            <a:t>kehidupan</a:t>
          </a:r>
          <a:r>
            <a:rPr lang="en-US" dirty="0" smtClean="0"/>
            <a:t> </a:t>
          </a:r>
          <a:r>
            <a:rPr lang="en-US" dirty="0" err="1" smtClean="0"/>
            <a:t>pengarang</a:t>
          </a:r>
          <a:r>
            <a:rPr lang="en-US" dirty="0" smtClean="0"/>
            <a:t>.</a:t>
          </a:r>
          <a:endParaRPr lang="en-US" dirty="0"/>
        </a:p>
      </dgm:t>
    </dgm:pt>
    <dgm:pt modelId="{4F7AA0D7-3259-4E04-BE61-0ADB1F2A0110}" type="parTrans" cxnId="{DA867C1B-1FA8-4A1F-B65A-7B3AE62E2F1F}">
      <dgm:prSet/>
      <dgm:spPr/>
      <dgm:t>
        <a:bodyPr/>
        <a:lstStyle/>
        <a:p>
          <a:endParaRPr lang="en-US"/>
        </a:p>
      </dgm:t>
    </dgm:pt>
    <dgm:pt modelId="{9B2505A6-B719-4AD8-9EC7-076620E7987B}" type="sibTrans" cxnId="{DA867C1B-1FA8-4A1F-B65A-7B3AE62E2F1F}">
      <dgm:prSet/>
      <dgm:spPr/>
      <dgm:t>
        <a:bodyPr/>
        <a:lstStyle/>
        <a:p>
          <a:endParaRPr lang="en-US"/>
        </a:p>
      </dgm:t>
    </dgm:pt>
    <dgm:pt modelId="{28EE8E23-63CA-473F-BC08-DC5D420EA304}">
      <dgm:prSet/>
      <dgm:spPr/>
      <dgm:t>
        <a:bodyPr/>
        <a:lstStyle/>
        <a:p>
          <a:pPr rtl="0"/>
          <a:r>
            <a:rPr lang="en-US" smtClean="0"/>
            <a:t>Situasi sosial ketika cerita diciptakan.</a:t>
          </a:r>
          <a:endParaRPr lang="en-US"/>
        </a:p>
      </dgm:t>
    </dgm:pt>
    <dgm:pt modelId="{6586F86D-7114-4BFA-824D-159A5CF1F517}" type="parTrans" cxnId="{CAA8DD6C-E4A0-4252-82CF-BFF3560BE72F}">
      <dgm:prSet/>
      <dgm:spPr/>
      <dgm:t>
        <a:bodyPr/>
        <a:lstStyle/>
        <a:p>
          <a:endParaRPr lang="en-US"/>
        </a:p>
      </dgm:t>
    </dgm:pt>
    <dgm:pt modelId="{31F6325F-53BD-4707-BC58-BAB3E4FCBBC7}" type="sibTrans" cxnId="{CAA8DD6C-E4A0-4252-82CF-BFF3560BE72F}">
      <dgm:prSet/>
      <dgm:spPr/>
      <dgm:t>
        <a:bodyPr/>
        <a:lstStyle/>
        <a:p>
          <a:endParaRPr lang="en-US"/>
        </a:p>
      </dgm:t>
    </dgm:pt>
    <dgm:pt modelId="{3FD839FB-D83B-4BF6-8725-018A5440D5A5}" type="pres">
      <dgm:prSet presAssocID="{3870BC29-75DA-41B4-A022-C5E90E894572}" presName="Name0" presStyleCnt="0">
        <dgm:presLayoutVars>
          <dgm:resizeHandles/>
        </dgm:presLayoutVars>
      </dgm:prSet>
      <dgm:spPr/>
      <dgm:t>
        <a:bodyPr/>
        <a:lstStyle/>
        <a:p>
          <a:endParaRPr lang="en-US"/>
        </a:p>
      </dgm:t>
    </dgm:pt>
    <dgm:pt modelId="{729E10E6-A468-4E4F-A4D2-235410841962}" type="pres">
      <dgm:prSet presAssocID="{9D16C929-C6B4-4C3A-A3EC-316A9401EE45}" presName="text" presStyleLbl="node1" presStyleIdx="0" presStyleCnt="3">
        <dgm:presLayoutVars>
          <dgm:bulletEnabled val="1"/>
        </dgm:presLayoutVars>
      </dgm:prSet>
      <dgm:spPr/>
      <dgm:t>
        <a:bodyPr/>
        <a:lstStyle/>
        <a:p>
          <a:endParaRPr lang="en-US"/>
        </a:p>
      </dgm:t>
    </dgm:pt>
    <dgm:pt modelId="{5A8C1B5E-EB09-4389-9E91-74357ADED7CA}" type="pres">
      <dgm:prSet presAssocID="{FFB3D509-6A91-4F35-B45A-2C94139FA59B}" presName="space" presStyleCnt="0"/>
      <dgm:spPr/>
    </dgm:pt>
    <dgm:pt modelId="{BB1F39EE-AEB3-493B-A8C3-35D634E1F860}" type="pres">
      <dgm:prSet presAssocID="{A37326D4-6390-4117-92AC-7374D29498FD}" presName="text" presStyleLbl="node1" presStyleIdx="1" presStyleCnt="3">
        <dgm:presLayoutVars>
          <dgm:bulletEnabled val="1"/>
        </dgm:presLayoutVars>
      </dgm:prSet>
      <dgm:spPr/>
      <dgm:t>
        <a:bodyPr/>
        <a:lstStyle/>
        <a:p>
          <a:endParaRPr lang="en-US"/>
        </a:p>
      </dgm:t>
    </dgm:pt>
    <dgm:pt modelId="{2653394D-18CC-4AE9-93F2-8C8C14DB4615}" type="pres">
      <dgm:prSet presAssocID="{9B2505A6-B719-4AD8-9EC7-076620E7987B}" presName="space" presStyleCnt="0"/>
      <dgm:spPr/>
    </dgm:pt>
    <dgm:pt modelId="{622DBB10-FB18-4583-A1A4-7A130D46C1F8}" type="pres">
      <dgm:prSet presAssocID="{28EE8E23-63CA-473F-BC08-DC5D420EA304}" presName="text" presStyleLbl="node1" presStyleIdx="2" presStyleCnt="3">
        <dgm:presLayoutVars>
          <dgm:bulletEnabled val="1"/>
        </dgm:presLayoutVars>
      </dgm:prSet>
      <dgm:spPr/>
      <dgm:t>
        <a:bodyPr/>
        <a:lstStyle/>
        <a:p>
          <a:endParaRPr lang="en-US"/>
        </a:p>
      </dgm:t>
    </dgm:pt>
  </dgm:ptLst>
  <dgm:cxnLst>
    <dgm:cxn modelId="{44EA3174-12ED-47BA-B9E5-B454E2B42CA8}" type="presOf" srcId="{28EE8E23-63CA-473F-BC08-DC5D420EA304}" destId="{622DBB10-FB18-4583-A1A4-7A130D46C1F8}" srcOrd="0" destOrd="0" presId="urn:diagrams.loki3.com/VaryingWidthList"/>
    <dgm:cxn modelId="{C044A344-5BA7-4B87-9DF3-DC3558D37FC6}" srcId="{3870BC29-75DA-41B4-A022-C5E90E894572}" destId="{9D16C929-C6B4-4C3A-A3EC-316A9401EE45}" srcOrd="0" destOrd="0" parTransId="{F6A2835E-78CE-4428-9BBF-3A91C242F148}" sibTransId="{FFB3D509-6A91-4F35-B45A-2C94139FA59B}"/>
    <dgm:cxn modelId="{A0ECE4C5-C5CF-4586-8A6C-3CFBBCBEC4BA}" type="presOf" srcId="{9D16C929-C6B4-4C3A-A3EC-316A9401EE45}" destId="{729E10E6-A468-4E4F-A4D2-235410841962}" srcOrd="0" destOrd="0" presId="urn:diagrams.loki3.com/VaryingWidthList"/>
    <dgm:cxn modelId="{DA867C1B-1FA8-4A1F-B65A-7B3AE62E2F1F}" srcId="{3870BC29-75DA-41B4-A022-C5E90E894572}" destId="{A37326D4-6390-4117-92AC-7374D29498FD}" srcOrd="1" destOrd="0" parTransId="{4F7AA0D7-3259-4E04-BE61-0ADB1F2A0110}" sibTransId="{9B2505A6-B719-4AD8-9EC7-076620E7987B}"/>
    <dgm:cxn modelId="{05321F09-BA9D-48A3-BD58-75C5BD7F5A3F}" type="presOf" srcId="{3870BC29-75DA-41B4-A022-C5E90E894572}" destId="{3FD839FB-D83B-4BF6-8725-018A5440D5A5}" srcOrd="0" destOrd="0" presId="urn:diagrams.loki3.com/VaryingWidthList"/>
    <dgm:cxn modelId="{433D0946-DFFF-4E1F-8B6D-D7CB455B928D}" type="presOf" srcId="{A37326D4-6390-4117-92AC-7374D29498FD}" destId="{BB1F39EE-AEB3-493B-A8C3-35D634E1F860}" srcOrd="0" destOrd="0" presId="urn:diagrams.loki3.com/VaryingWidthList"/>
    <dgm:cxn modelId="{CAA8DD6C-E4A0-4252-82CF-BFF3560BE72F}" srcId="{3870BC29-75DA-41B4-A022-C5E90E894572}" destId="{28EE8E23-63CA-473F-BC08-DC5D420EA304}" srcOrd="2" destOrd="0" parTransId="{6586F86D-7114-4BFA-824D-159A5CF1F517}" sibTransId="{31F6325F-53BD-4707-BC58-BAB3E4FCBBC7}"/>
    <dgm:cxn modelId="{BB74FFF9-893B-44BE-8203-EA1789BD9D09}" type="presParOf" srcId="{3FD839FB-D83B-4BF6-8725-018A5440D5A5}" destId="{729E10E6-A468-4E4F-A4D2-235410841962}" srcOrd="0" destOrd="0" presId="urn:diagrams.loki3.com/VaryingWidthList"/>
    <dgm:cxn modelId="{AB9E171C-72A7-44DF-838A-CB9730DF66AA}" type="presParOf" srcId="{3FD839FB-D83B-4BF6-8725-018A5440D5A5}" destId="{5A8C1B5E-EB09-4389-9E91-74357ADED7CA}" srcOrd="1" destOrd="0" presId="urn:diagrams.loki3.com/VaryingWidthList"/>
    <dgm:cxn modelId="{9C62C60B-4A24-49C9-800C-B551DEE4C290}" type="presParOf" srcId="{3FD839FB-D83B-4BF6-8725-018A5440D5A5}" destId="{BB1F39EE-AEB3-493B-A8C3-35D634E1F860}" srcOrd="2" destOrd="0" presId="urn:diagrams.loki3.com/VaryingWidthList"/>
    <dgm:cxn modelId="{8E69D642-2D23-4642-B71C-3BD3E8DA90C9}" type="presParOf" srcId="{3FD839FB-D83B-4BF6-8725-018A5440D5A5}" destId="{2653394D-18CC-4AE9-93F2-8C8C14DB4615}" srcOrd="3" destOrd="0" presId="urn:diagrams.loki3.com/VaryingWidthList"/>
    <dgm:cxn modelId="{274D7C8B-D562-4EAB-AD50-55A3E9DA1619}" type="presParOf" srcId="{3FD839FB-D83B-4BF6-8725-018A5440D5A5}" destId="{622DBB10-FB18-4583-A1A4-7A130D46C1F8}" srcOrd="4"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B3684E-B90D-4673-AAC8-9B4C788767C2}" type="doc">
      <dgm:prSet loTypeId="urn:microsoft.com/office/officeart/2005/8/layout/vList5" loCatId="list" qsTypeId="urn:microsoft.com/office/officeart/2005/8/quickstyle/simple1" qsCatId="simple" csTypeId="urn:microsoft.com/office/officeart/2005/8/colors/accent2_2" csCatId="accent2"/>
      <dgm:spPr/>
      <dgm:t>
        <a:bodyPr/>
        <a:lstStyle/>
        <a:p>
          <a:endParaRPr lang="en-US"/>
        </a:p>
      </dgm:t>
    </dgm:pt>
    <dgm:pt modelId="{B064F9E1-9CCB-4070-A14F-01A270A769B3}">
      <dgm:prSet/>
      <dgm:spPr/>
      <dgm:t>
        <a:bodyPr/>
        <a:lstStyle/>
        <a:p>
          <a:pPr rtl="0"/>
          <a:r>
            <a:rPr lang="tr-TR" smtClean="0"/>
            <a:t>Tema  </a:t>
          </a:r>
          <a:endParaRPr lang="en-US"/>
        </a:p>
      </dgm:t>
    </dgm:pt>
    <dgm:pt modelId="{8BBF6DC7-FF28-4FB6-BDE9-E398826DF79D}" type="parTrans" cxnId="{92E5A1A0-E4C0-4E8B-A3A2-BBBEEF4A798B}">
      <dgm:prSet/>
      <dgm:spPr/>
      <dgm:t>
        <a:bodyPr/>
        <a:lstStyle/>
        <a:p>
          <a:endParaRPr lang="en-US"/>
        </a:p>
      </dgm:t>
    </dgm:pt>
    <dgm:pt modelId="{4C595891-94E4-4D1B-9909-0926FA5EE032}" type="sibTrans" cxnId="{92E5A1A0-E4C0-4E8B-A3A2-BBBEEF4A798B}">
      <dgm:prSet/>
      <dgm:spPr/>
      <dgm:t>
        <a:bodyPr/>
        <a:lstStyle/>
        <a:p>
          <a:endParaRPr lang="en-US"/>
        </a:p>
      </dgm:t>
    </dgm:pt>
    <dgm:pt modelId="{17447AD2-75B9-4D20-AE10-7258AA5A14E3}">
      <dgm:prSet/>
      <dgm:spPr/>
      <dgm:t>
        <a:bodyPr/>
        <a:lstStyle/>
        <a:p>
          <a:pPr rtl="0"/>
          <a:r>
            <a:rPr lang="tr-TR" smtClean="0"/>
            <a:t>Amanat</a:t>
          </a:r>
          <a:endParaRPr lang="en-US"/>
        </a:p>
      </dgm:t>
    </dgm:pt>
    <dgm:pt modelId="{3EF55557-5E4E-4A09-A7E3-DA4B3997E1FF}" type="parTrans" cxnId="{79C32E84-F422-4D38-B902-CB8A02AD22F9}">
      <dgm:prSet/>
      <dgm:spPr/>
      <dgm:t>
        <a:bodyPr/>
        <a:lstStyle/>
        <a:p>
          <a:endParaRPr lang="en-US"/>
        </a:p>
      </dgm:t>
    </dgm:pt>
    <dgm:pt modelId="{210E6D8C-27E6-4166-9EFA-A7B0A8CF67E4}" type="sibTrans" cxnId="{79C32E84-F422-4D38-B902-CB8A02AD22F9}">
      <dgm:prSet/>
      <dgm:spPr/>
      <dgm:t>
        <a:bodyPr/>
        <a:lstStyle/>
        <a:p>
          <a:endParaRPr lang="en-US"/>
        </a:p>
      </dgm:t>
    </dgm:pt>
    <dgm:pt modelId="{FCA38DC8-2F2A-4762-B268-8B83B8BA3848}">
      <dgm:prSet/>
      <dgm:spPr/>
      <dgm:t>
        <a:bodyPr/>
        <a:lstStyle/>
        <a:p>
          <a:pPr rtl="0"/>
          <a:r>
            <a:rPr lang="tr-TR" smtClean="0"/>
            <a:t>Latar/Setting  </a:t>
          </a:r>
          <a:endParaRPr lang="en-US"/>
        </a:p>
      </dgm:t>
    </dgm:pt>
    <dgm:pt modelId="{058A6A2B-7287-4BC5-916D-1B4B7510A62F}" type="parTrans" cxnId="{DA05BF08-5803-4502-8058-42D5D3641E75}">
      <dgm:prSet/>
      <dgm:spPr/>
      <dgm:t>
        <a:bodyPr/>
        <a:lstStyle/>
        <a:p>
          <a:endParaRPr lang="en-US"/>
        </a:p>
      </dgm:t>
    </dgm:pt>
    <dgm:pt modelId="{C708D897-CBE2-4233-9EFA-447EC2634891}" type="sibTrans" cxnId="{DA05BF08-5803-4502-8058-42D5D3641E75}">
      <dgm:prSet/>
      <dgm:spPr/>
      <dgm:t>
        <a:bodyPr/>
        <a:lstStyle/>
        <a:p>
          <a:endParaRPr lang="en-US"/>
        </a:p>
      </dgm:t>
    </dgm:pt>
    <dgm:pt modelId="{9640690B-B86C-4BE5-80BD-DDF5AE4AE5A1}">
      <dgm:prSet/>
      <dgm:spPr/>
      <dgm:t>
        <a:bodyPr/>
        <a:lstStyle/>
        <a:p>
          <a:pPr rtl="0"/>
          <a:r>
            <a:rPr lang="tr-TR" smtClean="0"/>
            <a:t>Sudut Pandang </a:t>
          </a:r>
          <a:endParaRPr lang="en-US"/>
        </a:p>
      </dgm:t>
    </dgm:pt>
    <dgm:pt modelId="{639DFC71-8B9B-4E6B-B2A3-7CE1DBD3FABA}" type="parTrans" cxnId="{33A54DB3-EC2A-4BC5-964E-81B8C0F5C5DE}">
      <dgm:prSet/>
      <dgm:spPr/>
      <dgm:t>
        <a:bodyPr/>
        <a:lstStyle/>
        <a:p>
          <a:endParaRPr lang="en-US"/>
        </a:p>
      </dgm:t>
    </dgm:pt>
    <dgm:pt modelId="{070B6E97-BD74-4B35-8A7F-3E48C08BB5CC}" type="sibTrans" cxnId="{33A54DB3-EC2A-4BC5-964E-81B8C0F5C5DE}">
      <dgm:prSet/>
      <dgm:spPr/>
      <dgm:t>
        <a:bodyPr/>
        <a:lstStyle/>
        <a:p>
          <a:endParaRPr lang="en-US"/>
        </a:p>
      </dgm:t>
    </dgm:pt>
    <dgm:pt modelId="{CE299D4C-A9CF-4BDD-9749-35DA7752D2D3}">
      <dgm:prSet/>
      <dgm:spPr/>
      <dgm:t>
        <a:bodyPr/>
        <a:lstStyle/>
        <a:p>
          <a:pPr rtl="0"/>
          <a:r>
            <a:rPr lang="tr-TR" smtClean="0"/>
            <a:t>Tokoh dan Penokohan </a:t>
          </a:r>
          <a:endParaRPr lang="en-US"/>
        </a:p>
      </dgm:t>
    </dgm:pt>
    <dgm:pt modelId="{52F26946-3D93-4A14-ACD9-8D774780244B}" type="parTrans" cxnId="{DB05396A-44DC-447D-B924-4C8AF81786BB}">
      <dgm:prSet/>
      <dgm:spPr/>
      <dgm:t>
        <a:bodyPr/>
        <a:lstStyle/>
        <a:p>
          <a:endParaRPr lang="en-US"/>
        </a:p>
      </dgm:t>
    </dgm:pt>
    <dgm:pt modelId="{35E0D64E-D9F3-48A8-8BEE-6F6154161537}" type="sibTrans" cxnId="{DB05396A-44DC-447D-B924-4C8AF81786BB}">
      <dgm:prSet/>
      <dgm:spPr/>
      <dgm:t>
        <a:bodyPr/>
        <a:lstStyle/>
        <a:p>
          <a:endParaRPr lang="en-US"/>
        </a:p>
      </dgm:t>
    </dgm:pt>
    <dgm:pt modelId="{043D9FD3-7FD0-4DF3-B84A-F14C40755D7A}">
      <dgm:prSet/>
      <dgm:spPr/>
      <dgm:t>
        <a:bodyPr/>
        <a:lstStyle/>
        <a:p>
          <a:pPr rtl="0"/>
          <a:r>
            <a:rPr lang="tr-TR" smtClean="0"/>
            <a:t>Alur </a:t>
          </a:r>
          <a:endParaRPr lang="en-US"/>
        </a:p>
      </dgm:t>
    </dgm:pt>
    <dgm:pt modelId="{A074CCC5-3FD6-47BB-ABE2-C30F8FB4EE55}" type="parTrans" cxnId="{5F9436B5-2D22-4604-8CF4-CBAA1FCA7740}">
      <dgm:prSet/>
      <dgm:spPr/>
      <dgm:t>
        <a:bodyPr/>
        <a:lstStyle/>
        <a:p>
          <a:endParaRPr lang="en-US"/>
        </a:p>
      </dgm:t>
    </dgm:pt>
    <dgm:pt modelId="{7140D2FE-36B5-4499-89F6-B3F44CB8C773}" type="sibTrans" cxnId="{5F9436B5-2D22-4604-8CF4-CBAA1FCA7740}">
      <dgm:prSet/>
      <dgm:spPr/>
      <dgm:t>
        <a:bodyPr/>
        <a:lstStyle/>
        <a:p>
          <a:endParaRPr lang="en-US"/>
        </a:p>
      </dgm:t>
    </dgm:pt>
    <dgm:pt modelId="{9543CD6C-6B74-4F95-B34F-65DE95E95659}">
      <dgm:prSet/>
      <dgm:spPr/>
      <dgm:t>
        <a:bodyPr/>
        <a:lstStyle/>
        <a:p>
          <a:pPr rtl="0"/>
          <a:r>
            <a:rPr lang="en-US" smtClean="0"/>
            <a:t>Gaya Bahasa</a:t>
          </a:r>
          <a:endParaRPr lang="en-US"/>
        </a:p>
      </dgm:t>
    </dgm:pt>
    <dgm:pt modelId="{71EB4AD7-E5FD-41F9-9972-B2B5D7BB5391}" type="parTrans" cxnId="{EF374337-F61B-4B35-AFD4-5405F23C55C5}">
      <dgm:prSet/>
      <dgm:spPr/>
      <dgm:t>
        <a:bodyPr/>
        <a:lstStyle/>
        <a:p>
          <a:endParaRPr lang="en-US"/>
        </a:p>
      </dgm:t>
    </dgm:pt>
    <dgm:pt modelId="{13157A0E-C218-4D63-8E22-272C7287DEC9}" type="sibTrans" cxnId="{EF374337-F61B-4B35-AFD4-5405F23C55C5}">
      <dgm:prSet/>
      <dgm:spPr/>
      <dgm:t>
        <a:bodyPr/>
        <a:lstStyle/>
        <a:p>
          <a:endParaRPr lang="en-US"/>
        </a:p>
      </dgm:t>
    </dgm:pt>
    <dgm:pt modelId="{64AE0EDF-E118-48DE-BF72-797192033284}" type="pres">
      <dgm:prSet presAssocID="{CBB3684E-B90D-4673-AAC8-9B4C788767C2}" presName="Name0" presStyleCnt="0">
        <dgm:presLayoutVars>
          <dgm:dir/>
          <dgm:animLvl val="lvl"/>
          <dgm:resizeHandles val="exact"/>
        </dgm:presLayoutVars>
      </dgm:prSet>
      <dgm:spPr/>
      <dgm:t>
        <a:bodyPr/>
        <a:lstStyle/>
        <a:p>
          <a:endParaRPr lang="en-US"/>
        </a:p>
      </dgm:t>
    </dgm:pt>
    <dgm:pt modelId="{B0691F6A-BE13-4AA2-91D2-DE570044BEDD}" type="pres">
      <dgm:prSet presAssocID="{B064F9E1-9CCB-4070-A14F-01A270A769B3}" presName="linNode" presStyleCnt="0"/>
      <dgm:spPr/>
    </dgm:pt>
    <dgm:pt modelId="{29F8D82A-8BB8-4DBC-8039-76F690507C68}" type="pres">
      <dgm:prSet presAssocID="{B064F9E1-9CCB-4070-A14F-01A270A769B3}" presName="parentText" presStyleLbl="node1" presStyleIdx="0" presStyleCnt="7">
        <dgm:presLayoutVars>
          <dgm:chMax val="1"/>
          <dgm:bulletEnabled val="1"/>
        </dgm:presLayoutVars>
      </dgm:prSet>
      <dgm:spPr/>
      <dgm:t>
        <a:bodyPr/>
        <a:lstStyle/>
        <a:p>
          <a:endParaRPr lang="en-US"/>
        </a:p>
      </dgm:t>
    </dgm:pt>
    <dgm:pt modelId="{94DAD6BE-E77C-4761-BE79-23643A9A1151}" type="pres">
      <dgm:prSet presAssocID="{4C595891-94E4-4D1B-9909-0926FA5EE032}" presName="sp" presStyleCnt="0"/>
      <dgm:spPr/>
    </dgm:pt>
    <dgm:pt modelId="{F0426167-631E-46CB-BFDB-BB3E14EE571B}" type="pres">
      <dgm:prSet presAssocID="{17447AD2-75B9-4D20-AE10-7258AA5A14E3}" presName="linNode" presStyleCnt="0"/>
      <dgm:spPr/>
    </dgm:pt>
    <dgm:pt modelId="{F8B170A9-73EE-4041-ABB2-88CD5E7B96F5}" type="pres">
      <dgm:prSet presAssocID="{17447AD2-75B9-4D20-AE10-7258AA5A14E3}" presName="parentText" presStyleLbl="node1" presStyleIdx="1" presStyleCnt="7">
        <dgm:presLayoutVars>
          <dgm:chMax val="1"/>
          <dgm:bulletEnabled val="1"/>
        </dgm:presLayoutVars>
      </dgm:prSet>
      <dgm:spPr/>
      <dgm:t>
        <a:bodyPr/>
        <a:lstStyle/>
        <a:p>
          <a:endParaRPr lang="en-US"/>
        </a:p>
      </dgm:t>
    </dgm:pt>
    <dgm:pt modelId="{77C1A621-4D87-42CF-A8B5-8379031309CA}" type="pres">
      <dgm:prSet presAssocID="{210E6D8C-27E6-4166-9EFA-A7B0A8CF67E4}" presName="sp" presStyleCnt="0"/>
      <dgm:spPr/>
    </dgm:pt>
    <dgm:pt modelId="{FB00D8EA-6EA1-41F4-A714-2B6C268BC5EC}" type="pres">
      <dgm:prSet presAssocID="{FCA38DC8-2F2A-4762-B268-8B83B8BA3848}" presName="linNode" presStyleCnt="0"/>
      <dgm:spPr/>
    </dgm:pt>
    <dgm:pt modelId="{D8DAE50C-2E50-4079-A75A-946820CF572D}" type="pres">
      <dgm:prSet presAssocID="{FCA38DC8-2F2A-4762-B268-8B83B8BA3848}" presName="parentText" presStyleLbl="node1" presStyleIdx="2" presStyleCnt="7">
        <dgm:presLayoutVars>
          <dgm:chMax val="1"/>
          <dgm:bulletEnabled val="1"/>
        </dgm:presLayoutVars>
      </dgm:prSet>
      <dgm:spPr/>
      <dgm:t>
        <a:bodyPr/>
        <a:lstStyle/>
        <a:p>
          <a:endParaRPr lang="en-US"/>
        </a:p>
      </dgm:t>
    </dgm:pt>
    <dgm:pt modelId="{30C1E91C-1EA0-4841-A916-72821EA36C4C}" type="pres">
      <dgm:prSet presAssocID="{C708D897-CBE2-4233-9EFA-447EC2634891}" presName="sp" presStyleCnt="0"/>
      <dgm:spPr/>
    </dgm:pt>
    <dgm:pt modelId="{09284DF1-5256-49B0-B5A2-FA472C4BBD28}" type="pres">
      <dgm:prSet presAssocID="{9640690B-B86C-4BE5-80BD-DDF5AE4AE5A1}" presName="linNode" presStyleCnt="0"/>
      <dgm:spPr/>
    </dgm:pt>
    <dgm:pt modelId="{4C39B91C-3B63-4427-B03C-45D4176F3759}" type="pres">
      <dgm:prSet presAssocID="{9640690B-B86C-4BE5-80BD-DDF5AE4AE5A1}" presName="parentText" presStyleLbl="node1" presStyleIdx="3" presStyleCnt="7">
        <dgm:presLayoutVars>
          <dgm:chMax val="1"/>
          <dgm:bulletEnabled val="1"/>
        </dgm:presLayoutVars>
      </dgm:prSet>
      <dgm:spPr/>
      <dgm:t>
        <a:bodyPr/>
        <a:lstStyle/>
        <a:p>
          <a:endParaRPr lang="en-US"/>
        </a:p>
      </dgm:t>
    </dgm:pt>
    <dgm:pt modelId="{F41E12D3-4C99-4587-9A98-15CD0EE712B9}" type="pres">
      <dgm:prSet presAssocID="{070B6E97-BD74-4B35-8A7F-3E48C08BB5CC}" presName="sp" presStyleCnt="0"/>
      <dgm:spPr/>
    </dgm:pt>
    <dgm:pt modelId="{921DF0E9-5F86-4F35-B666-27CD3B7B9640}" type="pres">
      <dgm:prSet presAssocID="{CE299D4C-A9CF-4BDD-9749-35DA7752D2D3}" presName="linNode" presStyleCnt="0"/>
      <dgm:spPr/>
    </dgm:pt>
    <dgm:pt modelId="{BA096B5B-30C2-4135-82B0-EEF62E98679D}" type="pres">
      <dgm:prSet presAssocID="{CE299D4C-A9CF-4BDD-9749-35DA7752D2D3}" presName="parentText" presStyleLbl="node1" presStyleIdx="4" presStyleCnt="7">
        <dgm:presLayoutVars>
          <dgm:chMax val="1"/>
          <dgm:bulletEnabled val="1"/>
        </dgm:presLayoutVars>
      </dgm:prSet>
      <dgm:spPr/>
      <dgm:t>
        <a:bodyPr/>
        <a:lstStyle/>
        <a:p>
          <a:endParaRPr lang="en-US"/>
        </a:p>
      </dgm:t>
    </dgm:pt>
    <dgm:pt modelId="{AD7B686D-9963-4000-B7F4-F279E2107CD9}" type="pres">
      <dgm:prSet presAssocID="{35E0D64E-D9F3-48A8-8BEE-6F6154161537}" presName="sp" presStyleCnt="0"/>
      <dgm:spPr/>
    </dgm:pt>
    <dgm:pt modelId="{0D188904-9829-4BBB-907B-1F804FE94CBB}" type="pres">
      <dgm:prSet presAssocID="{043D9FD3-7FD0-4DF3-B84A-F14C40755D7A}" presName="linNode" presStyleCnt="0"/>
      <dgm:spPr/>
    </dgm:pt>
    <dgm:pt modelId="{BFD09AAD-8234-4B64-A11A-52C071279986}" type="pres">
      <dgm:prSet presAssocID="{043D9FD3-7FD0-4DF3-B84A-F14C40755D7A}" presName="parentText" presStyleLbl="node1" presStyleIdx="5" presStyleCnt="7">
        <dgm:presLayoutVars>
          <dgm:chMax val="1"/>
          <dgm:bulletEnabled val="1"/>
        </dgm:presLayoutVars>
      </dgm:prSet>
      <dgm:spPr/>
      <dgm:t>
        <a:bodyPr/>
        <a:lstStyle/>
        <a:p>
          <a:endParaRPr lang="en-US"/>
        </a:p>
      </dgm:t>
    </dgm:pt>
    <dgm:pt modelId="{9B01E658-9C2F-452F-BC7C-8EDFEAF05C8B}" type="pres">
      <dgm:prSet presAssocID="{7140D2FE-36B5-4499-89F6-B3F44CB8C773}" presName="sp" presStyleCnt="0"/>
      <dgm:spPr/>
    </dgm:pt>
    <dgm:pt modelId="{C409EA60-04DB-4022-8BE9-226113A4CE1B}" type="pres">
      <dgm:prSet presAssocID="{9543CD6C-6B74-4F95-B34F-65DE95E95659}" presName="linNode" presStyleCnt="0"/>
      <dgm:spPr/>
    </dgm:pt>
    <dgm:pt modelId="{E8263E19-8344-4D8D-A6B6-0081E19B962C}" type="pres">
      <dgm:prSet presAssocID="{9543CD6C-6B74-4F95-B34F-65DE95E95659}" presName="parentText" presStyleLbl="node1" presStyleIdx="6" presStyleCnt="7">
        <dgm:presLayoutVars>
          <dgm:chMax val="1"/>
          <dgm:bulletEnabled val="1"/>
        </dgm:presLayoutVars>
      </dgm:prSet>
      <dgm:spPr/>
      <dgm:t>
        <a:bodyPr/>
        <a:lstStyle/>
        <a:p>
          <a:endParaRPr lang="en-US"/>
        </a:p>
      </dgm:t>
    </dgm:pt>
  </dgm:ptLst>
  <dgm:cxnLst>
    <dgm:cxn modelId="{ECD4B11A-94A3-4062-8561-AD2F71317B08}" type="presOf" srcId="{17447AD2-75B9-4D20-AE10-7258AA5A14E3}" destId="{F8B170A9-73EE-4041-ABB2-88CD5E7B96F5}" srcOrd="0" destOrd="0" presId="urn:microsoft.com/office/officeart/2005/8/layout/vList5"/>
    <dgm:cxn modelId="{DA05BF08-5803-4502-8058-42D5D3641E75}" srcId="{CBB3684E-B90D-4673-AAC8-9B4C788767C2}" destId="{FCA38DC8-2F2A-4762-B268-8B83B8BA3848}" srcOrd="2" destOrd="0" parTransId="{058A6A2B-7287-4BC5-916D-1B4B7510A62F}" sibTransId="{C708D897-CBE2-4233-9EFA-447EC2634891}"/>
    <dgm:cxn modelId="{EA0145A8-63C4-431D-AE4C-420149B10285}" type="presOf" srcId="{B064F9E1-9CCB-4070-A14F-01A270A769B3}" destId="{29F8D82A-8BB8-4DBC-8039-76F690507C68}" srcOrd="0" destOrd="0" presId="urn:microsoft.com/office/officeart/2005/8/layout/vList5"/>
    <dgm:cxn modelId="{CD3DF75F-7442-4A5E-AAF5-7FB7E3E3D7D0}" type="presOf" srcId="{FCA38DC8-2F2A-4762-B268-8B83B8BA3848}" destId="{D8DAE50C-2E50-4079-A75A-946820CF572D}" srcOrd="0" destOrd="0" presId="urn:microsoft.com/office/officeart/2005/8/layout/vList5"/>
    <dgm:cxn modelId="{406AE62C-854D-4879-BA12-9811C57AF5B7}" type="presOf" srcId="{9640690B-B86C-4BE5-80BD-DDF5AE4AE5A1}" destId="{4C39B91C-3B63-4427-B03C-45D4176F3759}" srcOrd="0" destOrd="0" presId="urn:microsoft.com/office/officeart/2005/8/layout/vList5"/>
    <dgm:cxn modelId="{92E5A1A0-E4C0-4E8B-A3A2-BBBEEF4A798B}" srcId="{CBB3684E-B90D-4673-AAC8-9B4C788767C2}" destId="{B064F9E1-9CCB-4070-A14F-01A270A769B3}" srcOrd="0" destOrd="0" parTransId="{8BBF6DC7-FF28-4FB6-BDE9-E398826DF79D}" sibTransId="{4C595891-94E4-4D1B-9909-0926FA5EE032}"/>
    <dgm:cxn modelId="{33A54DB3-EC2A-4BC5-964E-81B8C0F5C5DE}" srcId="{CBB3684E-B90D-4673-AAC8-9B4C788767C2}" destId="{9640690B-B86C-4BE5-80BD-DDF5AE4AE5A1}" srcOrd="3" destOrd="0" parTransId="{639DFC71-8B9B-4E6B-B2A3-7CE1DBD3FABA}" sibTransId="{070B6E97-BD74-4B35-8A7F-3E48C08BB5CC}"/>
    <dgm:cxn modelId="{96C897A4-C8AF-422E-A08C-8ED1D46E998E}" type="presOf" srcId="{CBB3684E-B90D-4673-AAC8-9B4C788767C2}" destId="{64AE0EDF-E118-48DE-BF72-797192033284}" srcOrd="0" destOrd="0" presId="urn:microsoft.com/office/officeart/2005/8/layout/vList5"/>
    <dgm:cxn modelId="{DB05396A-44DC-447D-B924-4C8AF81786BB}" srcId="{CBB3684E-B90D-4673-AAC8-9B4C788767C2}" destId="{CE299D4C-A9CF-4BDD-9749-35DA7752D2D3}" srcOrd="4" destOrd="0" parTransId="{52F26946-3D93-4A14-ACD9-8D774780244B}" sibTransId="{35E0D64E-D9F3-48A8-8BEE-6F6154161537}"/>
    <dgm:cxn modelId="{79C32E84-F422-4D38-B902-CB8A02AD22F9}" srcId="{CBB3684E-B90D-4673-AAC8-9B4C788767C2}" destId="{17447AD2-75B9-4D20-AE10-7258AA5A14E3}" srcOrd="1" destOrd="0" parTransId="{3EF55557-5E4E-4A09-A7E3-DA4B3997E1FF}" sibTransId="{210E6D8C-27E6-4166-9EFA-A7B0A8CF67E4}"/>
    <dgm:cxn modelId="{C4B738F8-DA79-4059-97B0-24DE14B832BB}" type="presOf" srcId="{CE299D4C-A9CF-4BDD-9749-35DA7752D2D3}" destId="{BA096B5B-30C2-4135-82B0-EEF62E98679D}" srcOrd="0" destOrd="0" presId="urn:microsoft.com/office/officeart/2005/8/layout/vList5"/>
    <dgm:cxn modelId="{5F9436B5-2D22-4604-8CF4-CBAA1FCA7740}" srcId="{CBB3684E-B90D-4673-AAC8-9B4C788767C2}" destId="{043D9FD3-7FD0-4DF3-B84A-F14C40755D7A}" srcOrd="5" destOrd="0" parTransId="{A074CCC5-3FD6-47BB-ABE2-C30F8FB4EE55}" sibTransId="{7140D2FE-36B5-4499-89F6-B3F44CB8C773}"/>
    <dgm:cxn modelId="{BEC32952-6C90-4CE5-9CA2-2585769B66F9}" type="presOf" srcId="{9543CD6C-6B74-4F95-B34F-65DE95E95659}" destId="{E8263E19-8344-4D8D-A6B6-0081E19B962C}" srcOrd="0" destOrd="0" presId="urn:microsoft.com/office/officeart/2005/8/layout/vList5"/>
    <dgm:cxn modelId="{EF374337-F61B-4B35-AFD4-5405F23C55C5}" srcId="{CBB3684E-B90D-4673-AAC8-9B4C788767C2}" destId="{9543CD6C-6B74-4F95-B34F-65DE95E95659}" srcOrd="6" destOrd="0" parTransId="{71EB4AD7-E5FD-41F9-9972-B2B5D7BB5391}" sibTransId="{13157A0E-C218-4D63-8E22-272C7287DEC9}"/>
    <dgm:cxn modelId="{7FA3AB0A-E841-4E6C-80D8-F00B36FC0CD9}" type="presOf" srcId="{043D9FD3-7FD0-4DF3-B84A-F14C40755D7A}" destId="{BFD09AAD-8234-4B64-A11A-52C071279986}" srcOrd="0" destOrd="0" presId="urn:microsoft.com/office/officeart/2005/8/layout/vList5"/>
    <dgm:cxn modelId="{B8615461-CDB5-4BFD-8DD9-CA1A0317E5C0}" type="presParOf" srcId="{64AE0EDF-E118-48DE-BF72-797192033284}" destId="{B0691F6A-BE13-4AA2-91D2-DE570044BEDD}" srcOrd="0" destOrd="0" presId="urn:microsoft.com/office/officeart/2005/8/layout/vList5"/>
    <dgm:cxn modelId="{5CF5C3B9-5DF5-45B7-B055-627F01E98191}" type="presParOf" srcId="{B0691F6A-BE13-4AA2-91D2-DE570044BEDD}" destId="{29F8D82A-8BB8-4DBC-8039-76F690507C68}" srcOrd="0" destOrd="0" presId="urn:microsoft.com/office/officeart/2005/8/layout/vList5"/>
    <dgm:cxn modelId="{B7F199F8-C901-4A03-99F5-8C636577EE8D}" type="presParOf" srcId="{64AE0EDF-E118-48DE-BF72-797192033284}" destId="{94DAD6BE-E77C-4761-BE79-23643A9A1151}" srcOrd="1" destOrd="0" presId="urn:microsoft.com/office/officeart/2005/8/layout/vList5"/>
    <dgm:cxn modelId="{A1ABF412-BCD5-48F7-8A99-52C41DDE5ED1}" type="presParOf" srcId="{64AE0EDF-E118-48DE-BF72-797192033284}" destId="{F0426167-631E-46CB-BFDB-BB3E14EE571B}" srcOrd="2" destOrd="0" presId="urn:microsoft.com/office/officeart/2005/8/layout/vList5"/>
    <dgm:cxn modelId="{8207A8C9-2145-4003-BEA1-5ED46249A1E7}" type="presParOf" srcId="{F0426167-631E-46CB-BFDB-BB3E14EE571B}" destId="{F8B170A9-73EE-4041-ABB2-88CD5E7B96F5}" srcOrd="0" destOrd="0" presId="urn:microsoft.com/office/officeart/2005/8/layout/vList5"/>
    <dgm:cxn modelId="{C8C31F38-21F4-4979-A3D5-115BD872CD36}" type="presParOf" srcId="{64AE0EDF-E118-48DE-BF72-797192033284}" destId="{77C1A621-4D87-42CF-A8B5-8379031309CA}" srcOrd="3" destOrd="0" presId="urn:microsoft.com/office/officeart/2005/8/layout/vList5"/>
    <dgm:cxn modelId="{FFFCA13C-971E-46BC-B5A7-92DBBF67A13F}" type="presParOf" srcId="{64AE0EDF-E118-48DE-BF72-797192033284}" destId="{FB00D8EA-6EA1-41F4-A714-2B6C268BC5EC}" srcOrd="4" destOrd="0" presId="urn:microsoft.com/office/officeart/2005/8/layout/vList5"/>
    <dgm:cxn modelId="{0F14E220-6672-4C04-A4E6-8DA1C95E9AE3}" type="presParOf" srcId="{FB00D8EA-6EA1-41F4-A714-2B6C268BC5EC}" destId="{D8DAE50C-2E50-4079-A75A-946820CF572D}" srcOrd="0" destOrd="0" presId="urn:microsoft.com/office/officeart/2005/8/layout/vList5"/>
    <dgm:cxn modelId="{EDD2B3B3-3827-46DA-9039-37DD463C846A}" type="presParOf" srcId="{64AE0EDF-E118-48DE-BF72-797192033284}" destId="{30C1E91C-1EA0-4841-A916-72821EA36C4C}" srcOrd="5" destOrd="0" presId="urn:microsoft.com/office/officeart/2005/8/layout/vList5"/>
    <dgm:cxn modelId="{D7130664-1D83-4BBB-B03D-701FCF5FD710}" type="presParOf" srcId="{64AE0EDF-E118-48DE-BF72-797192033284}" destId="{09284DF1-5256-49B0-B5A2-FA472C4BBD28}" srcOrd="6" destOrd="0" presId="urn:microsoft.com/office/officeart/2005/8/layout/vList5"/>
    <dgm:cxn modelId="{F1379D36-7E9C-48E4-9734-47A7A132AB36}" type="presParOf" srcId="{09284DF1-5256-49B0-B5A2-FA472C4BBD28}" destId="{4C39B91C-3B63-4427-B03C-45D4176F3759}" srcOrd="0" destOrd="0" presId="urn:microsoft.com/office/officeart/2005/8/layout/vList5"/>
    <dgm:cxn modelId="{6E2A0F92-8B35-4C1C-BFBC-C52CF754D6EB}" type="presParOf" srcId="{64AE0EDF-E118-48DE-BF72-797192033284}" destId="{F41E12D3-4C99-4587-9A98-15CD0EE712B9}" srcOrd="7" destOrd="0" presId="urn:microsoft.com/office/officeart/2005/8/layout/vList5"/>
    <dgm:cxn modelId="{6B45D385-BA63-451D-9C91-66F8B63A0E0F}" type="presParOf" srcId="{64AE0EDF-E118-48DE-BF72-797192033284}" destId="{921DF0E9-5F86-4F35-B666-27CD3B7B9640}" srcOrd="8" destOrd="0" presId="urn:microsoft.com/office/officeart/2005/8/layout/vList5"/>
    <dgm:cxn modelId="{3404B5F7-13FC-47EB-B0CA-DE01E23E297A}" type="presParOf" srcId="{921DF0E9-5F86-4F35-B666-27CD3B7B9640}" destId="{BA096B5B-30C2-4135-82B0-EEF62E98679D}" srcOrd="0" destOrd="0" presId="urn:microsoft.com/office/officeart/2005/8/layout/vList5"/>
    <dgm:cxn modelId="{F5C41DBE-3956-443E-A98A-DE8B9696D05D}" type="presParOf" srcId="{64AE0EDF-E118-48DE-BF72-797192033284}" destId="{AD7B686D-9963-4000-B7F4-F279E2107CD9}" srcOrd="9" destOrd="0" presId="urn:microsoft.com/office/officeart/2005/8/layout/vList5"/>
    <dgm:cxn modelId="{57A4EE45-03E6-4CB7-9EF2-2E431DCE69F0}" type="presParOf" srcId="{64AE0EDF-E118-48DE-BF72-797192033284}" destId="{0D188904-9829-4BBB-907B-1F804FE94CBB}" srcOrd="10" destOrd="0" presId="urn:microsoft.com/office/officeart/2005/8/layout/vList5"/>
    <dgm:cxn modelId="{2651D796-37E4-4101-ACD0-E4D2D74A78D6}" type="presParOf" srcId="{0D188904-9829-4BBB-907B-1F804FE94CBB}" destId="{BFD09AAD-8234-4B64-A11A-52C071279986}" srcOrd="0" destOrd="0" presId="urn:microsoft.com/office/officeart/2005/8/layout/vList5"/>
    <dgm:cxn modelId="{684DFE92-6A49-482C-8D17-CDEF0AEAE072}" type="presParOf" srcId="{64AE0EDF-E118-48DE-BF72-797192033284}" destId="{9B01E658-9C2F-452F-BC7C-8EDFEAF05C8B}" srcOrd="11" destOrd="0" presId="urn:microsoft.com/office/officeart/2005/8/layout/vList5"/>
    <dgm:cxn modelId="{F4D384FE-19AC-4E7F-AD3D-7A86E65C849A}" type="presParOf" srcId="{64AE0EDF-E118-48DE-BF72-797192033284}" destId="{C409EA60-04DB-4022-8BE9-226113A4CE1B}" srcOrd="12" destOrd="0" presId="urn:microsoft.com/office/officeart/2005/8/layout/vList5"/>
    <dgm:cxn modelId="{5ECF5A7F-AED0-48CF-A525-929E8013A304}" type="presParOf" srcId="{C409EA60-04DB-4022-8BE9-226113A4CE1B}" destId="{E8263E19-8344-4D8D-A6B6-0081E19B962C}"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7EDD5A2-115D-47A0-AAA7-15E55E7CE276}"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en-US"/>
        </a:p>
      </dgm:t>
    </dgm:pt>
    <dgm:pt modelId="{82CECB9B-E6C3-45D8-BB66-8135E43899A9}">
      <dgm:prSet/>
      <dgm:spPr/>
      <dgm:t>
        <a:bodyPr/>
        <a:lstStyle/>
        <a:p>
          <a:pPr rtl="0"/>
          <a:r>
            <a:rPr lang="tr-TR" dirty="0" smtClean="0"/>
            <a:t>Adalah permasalahan utama yang menjiwai seluruh cerita/karangan. </a:t>
          </a:r>
          <a:endParaRPr lang="en-US" dirty="0"/>
        </a:p>
      </dgm:t>
    </dgm:pt>
    <dgm:pt modelId="{2C9E925F-EF1D-40F0-8413-DFADE2F597C4}" type="parTrans" cxnId="{C41F7B2B-D4C3-4852-80F1-B7D6059E6587}">
      <dgm:prSet/>
      <dgm:spPr/>
      <dgm:t>
        <a:bodyPr/>
        <a:lstStyle/>
        <a:p>
          <a:endParaRPr lang="en-US"/>
        </a:p>
      </dgm:t>
    </dgm:pt>
    <dgm:pt modelId="{78C1B549-80AD-46CA-9AF1-504F91AD6ACD}" type="sibTrans" cxnId="{C41F7B2B-D4C3-4852-80F1-B7D6059E6587}">
      <dgm:prSet/>
      <dgm:spPr/>
      <dgm:t>
        <a:bodyPr/>
        <a:lstStyle/>
        <a:p>
          <a:endParaRPr lang="en-US"/>
        </a:p>
      </dgm:t>
    </dgm:pt>
    <dgm:pt modelId="{D66049D9-156E-47F1-9E57-C8F3EFC0AA36}">
      <dgm:prSet/>
      <dgm:spPr/>
      <dgm:t>
        <a:bodyPr/>
        <a:lstStyle/>
        <a:p>
          <a:pPr rtl="0"/>
          <a:r>
            <a:rPr lang="tr-TR" dirty="0" smtClean="0"/>
            <a:t>Tema dapat ditemukan dengan  mengidentifikasi konflik yang terdapat dalam cerita tersebut. </a:t>
          </a:r>
          <a:endParaRPr lang="en-US" dirty="0"/>
        </a:p>
      </dgm:t>
    </dgm:pt>
    <dgm:pt modelId="{012F9D25-DBBF-4AF4-BA62-3673E34471A5}" type="parTrans" cxnId="{8FC15421-1286-4A4E-B34D-F52D6CFB7B24}">
      <dgm:prSet/>
      <dgm:spPr/>
      <dgm:t>
        <a:bodyPr/>
        <a:lstStyle/>
        <a:p>
          <a:endParaRPr lang="en-US"/>
        </a:p>
      </dgm:t>
    </dgm:pt>
    <dgm:pt modelId="{884CD486-78F9-4EF9-A348-87A88764AE5A}" type="sibTrans" cxnId="{8FC15421-1286-4A4E-B34D-F52D6CFB7B24}">
      <dgm:prSet/>
      <dgm:spPr/>
      <dgm:t>
        <a:bodyPr/>
        <a:lstStyle/>
        <a:p>
          <a:endParaRPr lang="en-US"/>
        </a:p>
      </dgm:t>
    </dgm:pt>
    <dgm:pt modelId="{74E64AF7-4392-4F55-8AA1-46DC77C4C68D}">
      <dgm:prSet/>
      <dgm:spPr/>
      <dgm:t>
        <a:bodyPr/>
        <a:lstStyle/>
        <a:p>
          <a:pPr rtl="0"/>
          <a:r>
            <a:rPr lang="tr-TR" smtClean="0"/>
            <a:t>Tema biasanya dirumuskan dalam kalimat/pernyataan yang singkat dan padat. </a:t>
          </a:r>
          <a:endParaRPr lang="en-US"/>
        </a:p>
      </dgm:t>
    </dgm:pt>
    <dgm:pt modelId="{58DEB67A-6BE2-4276-9245-06791E7C0AD8}" type="parTrans" cxnId="{FBE5A247-C7D9-47A5-AC03-FA0D97A6B28E}">
      <dgm:prSet/>
      <dgm:spPr/>
      <dgm:t>
        <a:bodyPr/>
        <a:lstStyle/>
        <a:p>
          <a:endParaRPr lang="en-US"/>
        </a:p>
      </dgm:t>
    </dgm:pt>
    <dgm:pt modelId="{1BD7EFCF-2E83-4BF2-B2A9-8D3D69AB01CF}" type="sibTrans" cxnId="{FBE5A247-C7D9-47A5-AC03-FA0D97A6B28E}">
      <dgm:prSet/>
      <dgm:spPr/>
      <dgm:t>
        <a:bodyPr/>
        <a:lstStyle/>
        <a:p>
          <a:endParaRPr lang="en-US"/>
        </a:p>
      </dgm:t>
    </dgm:pt>
    <dgm:pt modelId="{9A2EDEB9-4DE0-445D-BCB6-359657519C3A}">
      <dgm:prSet/>
      <dgm:spPr/>
      <dgm:t>
        <a:bodyPr/>
        <a:lstStyle/>
        <a:p>
          <a:pPr rtl="0"/>
          <a:r>
            <a:rPr lang="tr-TR" smtClean="0"/>
            <a:t>Misalnya: percintaan, kehidupan sosial, lingkungan hidup, agama, dsb. </a:t>
          </a:r>
          <a:endParaRPr lang="en-US"/>
        </a:p>
      </dgm:t>
    </dgm:pt>
    <dgm:pt modelId="{2BE59A73-FB10-445B-A7CD-A0BB638DF676}" type="parTrans" cxnId="{FEF89508-68F8-4CA4-9178-DC28912BD472}">
      <dgm:prSet/>
      <dgm:spPr/>
      <dgm:t>
        <a:bodyPr/>
        <a:lstStyle/>
        <a:p>
          <a:endParaRPr lang="en-US"/>
        </a:p>
      </dgm:t>
    </dgm:pt>
    <dgm:pt modelId="{D7FF3B4A-352D-4327-90C7-C410191D95B4}" type="sibTrans" cxnId="{FEF89508-68F8-4CA4-9178-DC28912BD472}">
      <dgm:prSet/>
      <dgm:spPr/>
      <dgm:t>
        <a:bodyPr/>
        <a:lstStyle/>
        <a:p>
          <a:endParaRPr lang="en-US"/>
        </a:p>
      </dgm:t>
    </dgm:pt>
    <dgm:pt modelId="{7AF4CF05-ED92-4A51-8DDD-399FD2D3A7BE}" type="pres">
      <dgm:prSet presAssocID="{37EDD5A2-115D-47A0-AAA7-15E55E7CE276}" presName="linear" presStyleCnt="0">
        <dgm:presLayoutVars>
          <dgm:animLvl val="lvl"/>
          <dgm:resizeHandles val="exact"/>
        </dgm:presLayoutVars>
      </dgm:prSet>
      <dgm:spPr/>
      <dgm:t>
        <a:bodyPr/>
        <a:lstStyle/>
        <a:p>
          <a:endParaRPr lang="en-US"/>
        </a:p>
      </dgm:t>
    </dgm:pt>
    <dgm:pt modelId="{E6A87199-12A8-4086-BC4F-BA9397B34899}" type="pres">
      <dgm:prSet presAssocID="{82CECB9B-E6C3-45D8-BB66-8135E43899A9}" presName="parentText" presStyleLbl="node1" presStyleIdx="0" presStyleCnt="4">
        <dgm:presLayoutVars>
          <dgm:chMax val="0"/>
          <dgm:bulletEnabled val="1"/>
        </dgm:presLayoutVars>
      </dgm:prSet>
      <dgm:spPr/>
      <dgm:t>
        <a:bodyPr/>
        <a:lstStyle/>
        <a:p>
          <a:endParaRPr lang="en-US"/>
        </a:p>
      </dgm:t>
    </dgm:pt>
    <dgm:pt modelId="{B80774C9-E582-4FB4-A60E-68F2B482FF4E}" type="pres">
      <dgm:prSet presAssocID="{78C1B549-80AD-46CA-9AF1-504F91AD6ACD}" presName="spacer" presStyleCnt="0"/>
      <dgm:spPr/>
    </dgm:pt>
    <dgm:pt modelId="{FA8EB8A6-2D9B-43A5-AAE2-79EE0482AA0D}" type="pres">
      <dgm:prSet presAssocID="{D66049D9-156E-47F1-9E57-C8F3EFC0AA36}" presName="parentText" presStyleLbl="node1" presStyleIdx="1" presStyleCnt="4">
        <dgm:presLayoutVars>
          <dgm:chMax val="0"/>
          <dgm:bulletEnabled val="1"/>
        </dgm:presLayoutVars>
      </dgm:prSet>
      <dgm:spPr/>
      <dgm:t>
        <a:bodyPr/>
        <a:lstStyle/>
        <a:p>
          <a:endParaRPr lang="en-US"/>
        </a:p>
      </dgm:t>
    </dgm:pt>
    <dgm:pt modelId="{28717D3B-3504-4209-BF87-3B7E19993F1A}" type="pres">
      <dgm:prSet presAssocID="{884CD486-78F9-4EF9-A348-87A88764AE5A}" presName="spacer" presStyleCnt="0"/>
      <dgm:spPr/>
    </dgm:pt>
    <dgm:pt modelId="{3ED163CD-AB29-4E24-9FDA-DDAA50B6A782}" type="pres">
      <dgm:prSet presAssocID="{74E64AF7-4392-4F55-8AA1-46DC77C4C68D}" presName="parentText" presStyleLbl="node1" presStyleIdx="2" presStyleCnt="4">
        <dgm:presLayoutVars>
          <dgm:chMax val="0"/>
          <dgm:bulletEnabled val="1"/>
        </dgm:presLayoutVars>
      </dgm:prSet>
      <dgm:spPr/>
      <dgm:t>
        <a:bodyPr/>
        <a:lstStyle/>
        <a:p>
          <a:endParaRPr lang="en-US"/>
        </a:p>
      </dgm:t>
    </dgm:pt>
    <dgm:pt modelId="{E0589079-F576-49FC-9430-F548991CFF6C}" type="pres">
      <dgm:prSet presAssocID="{1BD7EFCF-2E83-4BF2-B2A9-8D3D69AB01CF}" presName="spacer" presStyleCnt="0"/>
      <dgm:spPr/>
    </dgm:pt>
    <dgm:pt modelId="{D14BFB3E-E181-40E2-84BC-29EA7663219C}" type="pres">
      <dgm:prSet presAssocID="{9A2EDEB9-4DE0-445D-BCB6-359657519C3A}" presName="parentText" presStyleLbl="node1" presStyleIdx="3" presStyleCnt="4">
        <dgm:presLayoutVars>
          <dgm:chMax val="0"/>
          <dgm:bulletEnabled val="1"/>
        </dgm:presLayoutVars>
      </dgm:prSet>
      <dgm:spPr/>
      <dgm:t>
        <a:bodyPr/>
        <a:lstStyle/>
        <a:p>
          <a:endParaRPr lang="en-US"/>
        </a:p>
      </dgm:t>
    </dgm:pt>
  </dgm:ptLst>
  <dgm:cxnLst>
    <dgm:cxn modelId="{FEF89508-68F8-4CA4-9178-DC28912BD472}" srcId="{37EDD5A2-115D-47A0-AAA7-15E55E7CE276}" destId="{9A2EDEB9-4DE0-445D-BCB6-359657519C3A}" srcOrd="3" destOrd="0" parTransId="{2BE59A73-FB10-445B-A7CD-A0BB638DF676}" sibTransId="{D7FF3B4A-352D-4327-90C7-C410191D95B4}"/>
    <dgm:cxn modelId="{8FC15421-1286-4A4E-B34D-F52D6CFB7B24}" srcId="{37EDD5A2-115D-47A0-AAA7-15E55E7CE276}" destId="{D66049D9-156E-47F1-9E57-C8F3EFC0AA36}" srcOrd="1" destOrd="0" parTransId="{012F9D25-DBBF-4AF4-BA62-3673E34471A5}" sibTransId="{884CD486-78F9-4EF9-A348-87A88764AE5A}"/>
    <dgm:cxn modelId="{4F0B7F53-323B-4C2C-B831-8B49F898A222}" type="presOf" srcId="{9A2EDEB9-4DE0-445D-BCB6-359657519C3A}" destId="{D14BFB3E-E181-40E2-84BC-29EA7663219C}" srcOrd="0" destOrd="0" presId="urn:microsoft.com/office/officeart/2005/8/layout/vList2"/>
    <dgm:cxn modelId="{0577E358-1E5E-49B7-9E26-3F5340597577}" type="presOf" srcId="{37EDD5A2-115D-47A0-AAA7-15E55E7CE276}" destId="{7AF4CF05-ED92-4A51-8DDD-399FD2D3A7BE}" srcOrd="0" destOrd="0" presId="urn:microsoft.com/office/officeart/2005/8/layout/vList2"/>
    <dgm:cxn modelId="{70A1DA72-3646-4D73-A665-4BA31C20DFC6}" type="presOf" srcId="{82CECB9B-E6C3-45D8-BB66-8135E43899A9}" destId="{E6A87199-12A8-4086-BC4F-BA9397B34899}" srcOrd="0" destOrd="0" presId="urn:microsoft.com/office/officeart/2005/8/layout/vList2"/>
    <dgm:cxn modelId="{C41F7B2B-D4C3-4852-80F1-B7D6059E6587}" srcId="{37EDD5A2-115D-47A0-AAA7-15E55E7CE276}" destId="{82CECB9B-E6C3-45D8-BB66-8135E43899A9}" srcOrd="0" destOrd="0" parTransId="{2C9E925F-EF1D-40F0-8413-DFADE2F597C4}" sibTransId="{78C1B549-80AD-46CA-9AF1-504F91AD6ACD}"/>
    <dgm:cxn modelId="{1EC7FEC5-1D62-4C7B-A622-3681F76E6919}" type="presOf" srcId="{D66049D9-156E-47F1-9E57-C8F3EFC0AA36}" destId="{FA8EB8A6-2D9B-43A5-AAE2-79EE0482AA0D}" srcOrd="0" destOrd="0" presId="urn:microsoft.com/office/officeart/2005/8/layout/vList2"/>
    <dgm:cxn modelId="{FBE5A247-C7D9-47A5-AC03-FA0D97A6B28E}" srcId="{37EDD5A2-115D-47A0-AAA7-15E55E7CE276}" destId="{74E64AF7-4392-4F55-8AA1-46DC77C4C68D}" srcOrd="2" destOrd="0" parTransId="{58DEB67A-6BE2-4276-9245-06791E7C0AD8}" sibTransId="{1BD7EFCF-2E83-4BF2-B2A9-8D3D69AB01CF}"/>
    <dgm:cxn modelId="{2EBC3EA0-9D6F-4A67-91F0-6C533E233669}" type="presOf" srcId="{74E64AF7-4392-4F55-8AA1-46DC77C4C68D}" destId="{3ED163CD-AB29-4E24-9FDA-DDAA50B6A782}" srcOrd="0" destOrd="0" presId="urn:microsoft.com/office/officeart/2005/8/layout/vList2"/>
    <dgm:cxn modelId="{E3407055-0CEB-4CCE-9AFE-32C9B12674D3}" type="presParOf" srcId="{7AF4CF05-ED92-4A51-8DDD-399FD2D3A7BE}" destId="{E6A87199-12A8-4086-BC4F-BA9397B34899}" srcOrd="0" destOrd="0" presId="urn:microsoft.com/office/officeart/2005/8/layout/vList2"/>
    <dgm:cxn modelId="{CC506BAB-D669-4D41-848B-975DF2507F8E}" type="presParOf" srcId="{7AF4CF05-ED92-4A51-8DDD-399FD2D3A7BE}" destId="{B80774C9-E582-4FB4-A60E-68F2B482FF4E}" srcOrd="1" destOrd="0" presId="urn:microsoft.com/office/officeart/2005/8/layout/vList2"/>
    <dgm:cxn modelId="{CF814642-F6A1-4F8D-9314-FB76B3A65BA8}" type="presParOf" srcId="{7AF4CF05-ED92-4A51-8DDD-399FD2D3A7BE}" destId="{FA8EB8A6-2D9B-43A5-AAE2-79EE0482AA0D}" srcOrd="2" destOrd="0" presId="urn:microsoft.com/office/officeart/2005/8/layout/vList2"/>
    <dgm:cxn modelId="{40B3DE88-1797-4E81-8C8E-C0098397AC03}" type="presParOf" srcId="{7AF4CF05-ED92-4A51-8DDD-399FD2D3A7BE}" destId="{28717D3B-3504-4209-BF87-3B7E19993F1A}" srcOrd="3" destOrd="0" presId="urn:microsoft.com/office/officeart/2005/8/layout/vList2"/>
    <dgm:cxn modelId="{58292288-9953-4819-B1A7-6E83EAEAC113}" type="presParOf" srcId="{7AF4CF05-ED92-4A51-8DDD-399FD2D3A7BE}" destId="{3ED163CD-AB29-4E24-9FDA-DDAA50B6A782}" srcOrd="4" destOrd="0" presId="urn:microsoft.com/office/officeart/2005/8/layout/vList2"/>
    <dgm:cxn modelId="{42B1AB00-B18B-4AE5-99F9-EBB70ED72CC4}" type="presParOf" srcId="{7AF4CF05-ED92-4A51-8DDD-399FD2D3A7BE}" destId="{E0589079-F576-49FC-9430-F548991CFF6C}" srcOrd="5" destOrd="0" presId="urn:microsoft.com/office/officeart/2005/8/layout/vList2"/>
    <dgm:cxn modelId="{3A98EE5B-690D-4337-8211-D3691149FD78}" type="presParOf" srcId="{7AF4CF05-ED92-4A51-8DDD-399FD2D3A7BE}" destId="{D14BFB3E-E181-40E2-84BC-29EA7663219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E3F6193-12C9-48E8-8D19-22D2EB3BE441}"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en-US"/>
        </a:p>
      </dgm:t>
    </dgm:pt>
    <dgm:pt modelId="{2A1B0200-97DD-446C-B73E-F8C9C2DE646B}">
      <dgm:prSet/>
      <dgm:spPr/>
      <dgm:t>
        <a:bodyPr/>
        <a:lstStyle/>
        <a:p>
          <a:pPr rtl="0"/>
          <a:r>
            <a:rPr lang="pt-BR" dirty="0" smtClean="0"/>
            <a:t>Adalah segala keterangan mengenai waktu, ruang, dan suasana terjadinya lakuan/peristiwa dalam cerita.</a:t>
          </a:r>
          <a:br>
            <a:rPr lang="pt-BR" dirty="0" smtClean="0"/>
          </a:br>
          <a:r>
            <a:rPr lang="pt-BR" dirty="0" smtClean="0"/>
            <a:t>Latar terbagi menjadi tiga yaitu : </a:t>
          </a:r>
          <a:endParaRPr lang="en-US" dirty="0"/>
        </a:p>
      </dgm:t>
    </dgm:pt>
    <dgm:pt modelId="{7B3D360E-32E1-4EC1-A0EE-F9BEB6C8184F}" type="parTrans" cxnId="{109CFB5A-3334-4CBC-B313-1845C8C04389}">
      <dgm:prSet/>
      <dgm:spPr/>
      <dgm:t>
        <a:bodyPr/>
        <a:lstStyle/>
        <a:p>
          <a:endParaRPr lang="en-US"/>
        </a:p>
      </dgm:t>
    </dgm:pt>
    <dgm:pt modelId="{028258FB-5A0B-4AF0-AAFD-6803D2D44E39}" type="sibTrans" cxnId="{109CFB5A-3334-4CBC-B313-1845C8C04389}">
      <dgm:prSet/>
      <dgm:spPr/>
      <dgm:t>
        <a:bodyPr/>
        <a:lstStyle/>
        <a:p>
          <a:endParaRPr lang="en-US"/>
        </a:p>
      </dgm:t>
    </dgm:pt>
    <dgm:pt modelId="{25FE5156-4659-4271-90AE-12A0E03A48DC}">
      <dgm:prSet/>
      <dgm:spPr/>
      <dgm:t>
        <a:bodyPr/>
        <a:lstStyle/>
        <a:p>
          <a:pPr rtl="0"/>
          <a:r>
            <a:rPr lang="pt-BR" smtClean="0"/>
            <a:t>Latar waktu</a:t>
          </a:r>
          <a:endParaRPr lang="en-US"/>
        </a:p>
      </dgm:t>
    </dgm:pt>
    <dgm:pt modelId="{51F90455-60C3-4289-A239-22BAF70740A3}" type="parTrans" cxnId="{3F0BBA4A-92C0-49AB-9676-C6CE28AA8048}">
      <dgm:prSet/>
      <dgm:spPr/>
      <dgm:t>
        <a:bodyPr/>
        <a:lstStyle/>
        <a:p>
          <a:endParaRPr lang="en-US"/>
        </a:p>
      </dgm:t>
    </dgm:pt>
    <dgm:pt modelId="{3D654993-599B-4D90-8521-EDD030C7EC8A}" type="sibTrans" cxnId="{3F0BBA4A-92C0-49AB-9676-C6CE28AA8048}">
      <dgm:prSet/>
      <dgm:spPr/>
      <dgm:t>
        <a:bodyPr/>
        <a:lstStyle/>
        <a:p>
          <a:endParaRPr lang="en-US"/>
        </a:p>
      </dgm:t>
    </dgm:pt>
    <dgm:pt modelId="{F6792600-CFA5-4EC8-884E-5DA0944B69D1}">
      <dgm:prSet/>
      <dgm:spPr/>
      <dgm:t>
        <a:bodyPr/>
        <a:lstStyle/>
        <a:p>
          <a:pPr rtl="0"/>
          <a:r>
            <a:rPr lang="pt-BR" smtClean="0"/>
            <a:t>Latar tempat</a:t>
          </a:r>
          <a:endParaRPr lang="en-US"/>
        </a:p>
      </dgm:t>
    </dgm:pt>
    <dgm:pt modelId="{D246D88D-3FD9-4005-A722-D0A076618483}" type="parTrans" cxnId="{C8D80C0E-5BB7-4981-9291-3E003DF1B0B3}">
      <dgm:prSet/>
      <dgm:spPr/>
      <dgm:t>
        <a:bodyPr/>
        <a:lstStyle/>
        <a:p>
          <a:endParaRPr lang="en-US"/>
        </a:p>
      </dgm:t>
    </dgm:pt>
    <dgm:pt modelId="{F576D6BC-93BB-41E4-92D9-7D0112A903F1}" type="sibTrans" cxnId="{C8D80C0E-5BB7-4981-9291-3E003DF1B0B3}">
      <dgm:prSet/>
      <dgm:spPr/>
      <dgm:t>
        <a:bodyPr/>
        <a:lstStyle/>
        <a:p>
          <a:endParaRPr lang="en-US"/>
        </a:p>
      </dgm:t>
    </dgm:pt>
    <dgm:pt modelId="{1873860C-662E-496B-A631-12EE7ADBC66D}">
      <dgm:prSet/>
      <dgm:spPr/>
      <dgm:t>
        <a:bodyPr/>
        <a:lstStyle/>
        <a:p>
          <a:pPr rtl="0"/>
          <a:r>
            <a:rPr lang="pt-BR" smtClean="0"/>
            <a:t>Latar suasana </a:t>
          </a:r>
          <a:endParaRPr lang="en-US"/>
        </a:p>
      </dgm:t>
    </dgm:pt>
    <dgm:pt modelId="{C16FE98D-0EAA-4E9F-9007-D0542E8EEDD5}" type="parTrans" cxnId="{A86761F9-5B61-4245-8017-ED3F4065A91A}">
      <dgm:prSet/>
      <dgm:spPr/>
      <dgm:t>
        <a:bodyPr/>
        <a:lstStyle/>
        <a:p>
          <a:endParaRPr lang="en-US"/>
        </a:p>
      </dgm:t>
    </dgm:pt>
    <dgm:pt modelId="{B4AB2097-FDF3-4549-8326-247F1435F825}" type="sibTrans" cxnId="{A86761F9-5B61-4245-8017-ED3F4065A91A}">
      <dgm:prSet/>
      <dgm:spPr/>
      <dgm:t>
        <a:bodyPr/>
        <a:lstStyle/>
        <a:p>
          <a:endParaRPr lang="en-US"/>
        </a:p>
      </dgm:t>
    </dgm:pt>
    <dgm:pt modelId="{E4FCC5C3-252E-4BD1-A3C0-C798EB6BC8C1}" type="pres">
      <dgm:prSet presAssocID="{7E3F6193-12C9-48E8-8D19-22D2EB3BE441}" presName="linear" presStyleCnt="0">
        <dgm:presLayoutVars>
          <dgm:animLvl val="lvl"/>
          <dgm:resizeHandles val="exact"/>
        </dgm:presLayoutVars>
      </dgm:prSet>
      <dgm:spPr/>
      <dgm:t>
        <a:bodyPr/>
        <a:lstStyle/>
        <a:p>
          <a:endParaRPr lang="en-US"/>
        </a:p>
      </dgm:t>
    </dgm:pt>
    <dgm:pt modelId="{B61BB16F-0356-47D5-9481-6FF6B5A729FE}" type="pres">
      <dgm:prSet presAssocID="{2A1B0200-97DD-446C-B73E-F8C9C2DE646B}" presName="parentText" presStyleLbl="node1" presStyleIdx="0" presStyleCnt="1">
        <dgm:presLayoutVars>
          <dgm:chMax val="0"/>
          <dgm:bulletEnabled val="1"/>
        </dgm:presLayoutVars>
      </dgm:prSet>
      <dgm:spPr/>
      <dgm:t>
        <a:bodyPr/>
        <a:lstStyle/>
        <a:p>
          <a:endParaRPr lang="en-US"/>
        </a:p>
      </dgm:t>
    </dgm:pt>
    <dgm:pt modelId="{458769ED-C055-4C66-B8E0-618A65954AF0}" type="pres">
      <dgm:prSet presAssocID="{2A1B0200-97DD-446C-B73E-F8C9C2DE646B}" presName="childText" presStyleLbl="revTx" presStyleIdx="0" presStyleCnt="1">
        <dgm:presLayoutVars>
          <dgm:bulletEnabled val="1"/>
        </dgm:presLayoutVars>
      </dgm:prSet>
      <dgm:spPr/>
      <dgm:t>
        <a:bodyPr/>
        <a:lstStyle/>
        <a:p>
          <a:endParaRPr lang="en-US"/>
        </a:p>
      </dgm:t>
    </dgm:pt>
  </dgm:ptLst>
  <dgm:cxnLst>
    <dgm:cxn modelId="{475D7332-AD84-4042-83B6-5BD96A23E1C8}" type="presOf" srcId="{2A1B0200-97DD-446C-B73E-F8C9C2DE646B}" destId="{B61BB16F-0356-47D5-9481-6FF6B5A729FE}" srcOrd="0" destOrd="0" presId="urn:microsoft.com/office/officeart/2005/8/layout/vList2"/>
    <dgm:cxn modelId="{433026CD-E4A6-4AB9-8E10-1DDC83145D0C}" type="presOf" srcId="{7E3F6193-12C9-48E8-8D19-22D2EB3BE441}" destId="{E4FCC5C3-252E-4BD1-A3C0-C798EB6BC8C1}" srcOrd="0" destOrd="0" presId="urn:microsoft.com/office/officeart/2005/8/layout/vList2"/>
    <dgm:cxn modelId="{351CF192-3CAE-4056-89CB-D003E3A3873F}" type="presOf" srcId="{F6792600-CFA5-4EC8-884E-5DA0944B69D1}" destId="{458769ED-C055-4C66-B8E0-618A65954AF0}" srcOrd="0" destOrd="1" presId="urn:microsoft.com/office/officeart/2005/8/layout/vList2"/>
    <dgm:cxn modelId="{109CFB5A-3334-4CBC-B313-1845C8C04389}" srcId="{7E3F6193-12C9-48E8-8D19-22D2EB3BE441}" destId="{2A1B0200-97DD-446C-B73E-F8C9C2DE646B}" srcOrd="0" destOrd="0" parTransId="{7B3D360E-32E1-4EC1-A0EE-F9BEB6C8184F}" sibTransId="{028258FB-5A0B-4AF0-AAFD-6803D2D44E39}"/>
    <dgm:cxn modelId="{3F0BBA4A-92C0-49AB-9676-C6CE28AA8048}" srcId="{2A1B0200-97DD-446C-B73E-F8C9C2DE646B}" destId="{25FE5156-4659-4271-90AE-12A0E03A48DC}" srcOrd="0" destOrd="0" parTransId="{51F90455-60C3-4289-A239-22BAF70740A3}" sibTransId="{3D654993-599B-4D90-8521-EDD030C7EC8A}"/>
    <dgm:cxn modelId="{A86761F9-5B61-4245-8017-ED3F4065A91A}" srcId="{2A1B0200-97DD-446C-B73E-F8C9C2DE646B}" destId="{1873860C-662E-496B-A631-12EE7ADBC66D}" srcOrd="2" destOrd="0" parTransId="{C16FE98D-0EAA-4E9F-9007-D0542E8EEDD5}" sibTransId="{B4AB2097-FDF3-4549-8326-247F1435F825}"/>
    <dgm:cxn modelId="{0103FEE9-CA0F-47FE-8461-15D8922864F4}" type="presOf" srcId="{1873860C-662E-496B-A631-12EE7ADBC66D}" destId="{458769ED-C055-4C66-B8E0-618A65954AF0}" srcOrd="0" destOrd="2" presId="urn:microsoft.com/office/officeart/2005/8/layout/vList2"/>
    <dgm:cxn modelId="{C8D80C0E-5BB7-4981-9291-3E003DF1B0B3}" srcId="{2A1B0200-97DD-446C-B73E-F8C9C2DE646B}" destId="{F6792600-CFA5-4EC8-884E-5DA0944B69D1}" srcOrd="1" destOrd="0" parTransId="{D246D88D-3FD9-4005-A722-D0A076618483}" sibTransId="{F576D6BC-93BB-41E4-92D9-7D0112A903F1}"/>
    <dgm:cxn modelId="{489E9980-FF04-4B4A-A837-32CD79A12F95}" type="presOf" srcId="{25FE5156-4659-4271-90AE-12A0E03A48DC}" destId="{458769ED-C055-4C66-B8E0-618A65954AF0}" srcOrd="0" destOrd="0" presId="urn:microsoft.com/office/officeart/2005/8/layout/vList2"/>
    <dgm:cxn modelId="{019271F5-0D88-4B08-ADF4-A361D63F9A17}" type="presParOf" srcId="{E4FCC5C3-252E-4BD1-A3C0-C798EB6BC8C1}" destId="{B61BB16F-0356-47D5-9481-6FF6B5A729FE}" srcOrd="0" destOrd="0" presId="urn:microsoft.com/office/officeart/2005/8/layout/vList2"/>
    <dgm:cxn modelId="{1BF65F58-B951-4DC0-9F02-57F5C3DA8662}" type="presParOf" srcId="{E4FCC5C3-252E-4BD1-A3C0-C798EB6BC8C1}" destId="{458769ED-C055-4C66-B8E0-618A65954AF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2AD5BDB-1AD1-416E-B6A8-F2DE004AF2BC}"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US"/>
        </a:p>
      </dgm:t>
    </dgm:pt>
    <dgm:pt modelId="{F5A4897D-56BB-43E0-9831-59B92B0E3253}">
      <dgm:prSet/>
      <dgm:spPr/>
      <dgm:t>
        <a:bodyPr/>
        <a:lstStyle/>
        <a:p>
          <a:pPr rtl="0"/>
          <a:r>
            <a:rPr lang="fi-FI" dirty="0" smtClean="0"/>
            <a:t>Adalah pesan yang ingin disampaikan pengarang kepada pembaca. </a:t>
          </a:r>
          <a:endParaRPr lang="en-US" dirty="0"/>
        </a:p>
      </dgm:t>
    </dgm:pt>
    <dgm:pt modelId="{08D13BEC-A965-435C-9CC8-25DB438B2716}" type="parTrans" cxnId="{7E7B5526-68EA-4994-BEF1-FCD81C77CA50}">
      <dgm:prSet/>
      <dgm:spPr/>
      <dgm:t>
        <a:bodyPr/>
        <a:lstStyle/>
        <a:p>
          <a:endParaRPr lang="en-US"/>
        </a:p>
      </dgm:t>
    </dgm:pt>
    <dgm:pt modelId="{0E13AB8D-5CAA-4697-A5C9-A4B70F40EBC8}" type="sibTrans" cxnId="{7E7B5526-68EA-4994-BEF1-FCD81C77CA50}">
      <dgm:prSet/>
      <dgm:spPr/>
      <dgm:t>
        <a:bodyPr/>
        <a:lstStyle/>
        <a:p>
          <a:endParaRPr lang="en-US"/>
        </a:p>
      </dgm:t>
    </dgm:pt>
    <dgm:pt modelId="{1AA2379E-4416-4B97-9E12-837A9B69FC67}">
      <dgm:prSet/>
      <dgm:spPr/>
      <dgm:t>
        <a:bodyPr/>
        <a:lstStyle/>
        <a:p>
          <a:pPr rtl="0"/>
          <a:r>
            <a:rPr lang="fi-FI" dirty="0" smtClean="0"/>
            <a:t>Amanat dalam cerita bisa berupa nasihat, anjuran, atau larangan untuk melakukan/tidak melakukan sesuatu. </a:t>
          </a:r>
          <a:endParaRPr lang="en-US" dirty="0"/>
        </a:p>
      </dgm:t>
    </dgm:pt>
    <dgm:pt modelId="{5C62B98A-1C90-4035-A817-DA7D8FD40C49}" type="parTrans" cxnId="{5BB7465B-12A3-4AC9-B682-2125AE921427}">
      <dgm:prSet/>
      <dgm:spPr/>
      <dgm:t>
        <a:bodyPr/>
        <a:lstStyle/>
        <a:p>
          <a:endParaRPr lang="en-US"/>
        </a:p>
      </dgm:t>
    </dgm:pt>
    <dgm:pt modelId="{5EB55EB1-A957-445F-BA12-C837557788FD}" type="sibTrans" cxnId="{5BB7465B-12A3-4AC9-B682-2125AE921427}">
      <dgm:prSet/>
      <dgm:spPr/>
      <dgm:t>
        <a:bodyPr/>
        <a:lstStyle/>
        <a:p>
          <a:endParaRPr lang="en-US"/>
        </a:p>
      </dgm:t>
    </dgm:pt>
    <dgm:pt modelId="{CD87FD6D-EAC1-4504-BBD7-99CA1EBF7CC5}">
      <dgm:prSet/>
      <dgm:spPr/>
      <dgm:t>
        <a:bodyPr/>
        <a:lstStyle/>
        <a:p>
          <a:pPr rtl="0"/>
          <a:r>
            <a:rPr lang="fi-FI" smtClean="0"/>
            <a:t>Misalnya :</a:t>
          </a:r>
          <a:br>
            <a:rPr lang="fi-FI" smtClean="0"/>
          </a:br>
          <a:r>
            <a:rPr lang="fi-FI" smtClean="0"/>
            <a:t>Hendaknya kita selalu berbakti kepada orang tua. Janganlah kita senang berbohong. </a:t>
          </a:r>
          <a:endParaRPr lang="en-US"/>
        </a:p>
      </dgm:t>
    </dgm:pt>
    <dgm:pt modelId="{8AAD48D4-BEC4-4DD8-9E1F-1060550A6DD9}" type="parTrans" cxnId="{CFCEFBB8-3CCA-4366-961D-ECA5F41EF333}">
      <dgm:prSet/>
      <dgm:spPr/>
      <dgm:t>
        <a:bodyPr/>
        <a:lstStyle/>
        <a:p>
          <a:endParaRPr lang="en-US"/>
        </a:p>
      </dgm:t>
    </dgm:pt>
    <dgm:pt modelId="{E13DF83C-755F-466E-8A03-523E9F06B21D}" type="sibTrans" cxnId="{CFCEFBB8-3CCA-4366-961D-ECA5F41EF333}">
      <dgm:prSet/>
      <dgm:spPr/>
      <dgm:t>
        <a:bodyPr/>
        <a:lstStyle/>
        <a:p>
          <a:endParaRPr lang="en-US"/>
        </a:p>
      </dgm:t>
    </dgm:pt>
    <dgm:pt modelId="{FF2B8A03-39FD-442B-833D-79AC7618A8E1}" type="pres">
      <dgm:prSet presAssocID="{82AD5BDB-1AD1-416E-B6A8-F2DE004AF2BC}" presName="linear" presStyleCnt="0">
        <dgm:presLayoutVars>
          <dgm:animLvl val="lvl"/>
          <dgm:resizeHandles val="exact"/>
        </dgm:presLayoutVars>
      </dgm:prSet>
      <dgm:spPr/>
      <dgm:t>
        <a:bodyPr/>
        <a:lstStyle/>
        <a:p>
          <a:endParaRPr lang="en-US"/>
        </a:p>
      </dgm:t>
    </dgm:pt>
    <dgm:pt modelId="{1D3715FC-9DF0-4578-9691-85CBEA258ADB}" type="pres">
      <dgm:prSet presAssocID="{F5A4897D-56BB-43E0-9831-59B92B0E3253}" presName="parentText" presStyleLbl="node1" presStyleIdx="0" presStyleCnt="3">
        <dgm:presLayoutVars>
          <dgm:chMax val="0"/>
          <dgm:bulletEnabled val="1"/>
        </dgm:presLayoutVars>
      </dgm:prSet>
      <dgm:spPr/>
      <dgm:t>
        <a:bodyPr/>
        <a:lstStyle/>
        <a:p>
          <a:endParaRPr lang="en-US"/>
        </a:p>
      </dgm:t>
    </dgm:pt>
    <dgm:pt modelId="{E574BE1D-C088-4111-8BDA-74CD622F5C19}" type="pres">
      <dgm:prSet presAssocID="{0E13AB8D-5CAA-4697-A5C9-A4B70F40EBC8}" presName="spacer" presStyleCnt="0"/>
      <dgm:spPr/>
    </dgm:pt>
    <dgm:pt modelId="{34AD3EFD-EFD9-427F-B7B5-8394375B6460}" type="pres">
      <dgm:prSet presAssocID="{1AA2379E-4416-4B97-9E12-837A9B69FC67}" presName="parentText" presStyleLbl="node1" presStyleIdx="1" presStyleCnt="3">
        <dgm:presLayoutVars>
          <dgm:chMax val="0"/>
          <dgm:bulletEnabled val="1"/>
        </dgm:presLayoutVars>
      </dgm:prSet>
      <dgm:spPr/>
      <dgm:t>
        <a:bodyPr/>
        <a:lstStyle/>
        <a:p>
          <a:endParaRPr lang="en-US"/>
        </a:p>
      </dgm:t>
    </dgm:pt>
    <dgm:pt modelId="{83F8D4AA-B45C-4FB8-B655-506DD4FF9697}" type="pres">
      <dgm:prSet presAssocID="{5EB55EB1-A957-445F-BA12-C837557788FD}" presName="spacer" presStyleCnt="0"/>
      <dgm:spPr/>
    </dgm:pt>
    <dgm:pt modelId="{1A8BFD13-67D6-4A09-ADEB-DD168318A00D}" type="pres">
      <dgm:prSet presAssocID="{CD87FD6D-EAC1-4504-BBD7-99CA1EBF7CC5}" presName="parentText" presStyleLbl="node1" presStyleIdx="2" presStyleCnt="3">
        <dgm:presLayoutVars>
          <dgm:chMax val="0"/>
          <dgm:bulletEnabled val="1"/>
        </dgm:presLayoutVars>
      </dgm:prSet>
      <dgm:spPr/>
      <dgm:t>
        <a:bodyPr/>
        <a:lstStyle/>
        <a:p>
          <a:endParaRPr lang="en-US"/>
        </a:p>
      </dgm:t>
    </dgm:pt>
  </dgm:ptLst>
  <dgm:cxnLst>
    <dgm:cxn modelId="{60AC5F39-3DD0-4FAA-8411-E5F72CBF126E}" type="presOf" srcId="{82AD5BDB-1AD1-416E-B6A8-F2DE004AF2BC}" destId="{FF2B8A03-39FD-442B-833D-79AC7618A8E1}" srcOrd="0" destOrd="0" presId="urn:microsoft.com/office/officeart/2005/8/layout/vList2"/>
    <dgm:cxn modelId="{8D164DB7-1426-4DF7-98A4-B371E94A3D50}" type="presOf" srcId="{CD87FD6D-EAC1-4504-BBD7-99CA1EBF7CC5}" destId="{1A8BFD13-67D6-4A09-ADEB-DD168318A00D}" srcOrd="0" destOrd="0" presId="urn:microsoft.com/office/officeart/2005/8/layout/vList2"/>
    <dgm:cxn modelId="{CFCEFBB8-3CCA-4366-961D-ECA5F41EF333}" srcId="{82AD5BDB-1AD1-416E-B6A8-F2DE004AF2BC}" destId="{CD87FD6D-EAC1-4504-BBD7-99CA1EBF7CC5}" srcOrd="2" destOrd="0" parTransId="{8AAD48D4-BEC4-4DD8-9E1F-1060550A6DD9}" sibTransId="{E13DF83C-755F-466E-8A03-523E9F06B21D}"/>
    <dgm:cxn modelId="{BAB37B1F-8169-4546-9BFC-2F722DF2C030}" type="presOf" srcId="{1AA2379E-4416-4B97-9E12-837A9B69FC67}" destId="{34AD3EFD-EFD9-427F-B7B5-8394375B6460}" srcOrd="0" destOrd="0" presId="urn:microsoft.com/office/officeart/2005/8/layout/vList2"/>
    <dgm:cxn modelId="{7E7B5526-68EA-4994-BEF1-FCD81C77CA50}" srcId="{82AD5BDB-1AD1-416E-B6A8-F2DE004AF2BC}" destId="{F5A4897D-56BB-43E0-9831-59B92B0E3253}" srcOrd="0" destOrd="0" parTransId="{08D13BEC-A965-435C-9CC8-25DB438B2716}" sibTransId="{0E13AB8D-5CAA-4697-A5C9-A4B70F40EBC8}"/>
    <dgm:cxn modelId="{5BB7465B-12A3-4AC9-B682-2125AE921427}" srcId="{82AD5BDB-1AD1-416E-B6A8-F2DE004AF2BC}" destId="{1AA2379E-4416-4B97-9E12-837A9B69FC67}" srcOrd="1" destOrd="0" parTransId="{5C62B98A-1C90-4035-A817-DA7D8FD40C49}" sibTransId="{5EB55EB1-A957-445F-BA12-C837557788FD}"/>
    <dgm:cxn modelId="{67FF4824-D27C-46B1-A993-499452630A34}" type="presOf" srcId="{F5A4897D-56BB-43E0-9831-59B92B0E3253}" destId="{1D3715FC-9DF0-4578-9691-85CBEA258ADB}" srcOrd="0" destOrd="0" presId="urn:microsoft.com/office/officeart/2005/8/layout/vList2"/>
    <dgm:cxn modelId="{A98CBCAD-45AB-4272-A60E-8C4ADC7FE788}" type="presParOf" srcId="{FF2B8A03-39FD-442B-833D-79AC7618A8E1}" destId="{1D3715FC-9DF0-4578-9691-85CBEA258ADB}" srcOrd="0" destOrd="0" presId="urn:microsoft.com/office/officeart/2005/8/layout/vList2"/>
    <dgm:cxn modelId="{4B9CD54D-231D-4A71-AAE8-4E68683C0895}" type="presParOf" srcId="{FF2B8A03-39FD-442B-833D-79AC7618A8E1}" destId="{E574BE1D-C088-4111-8BDA-74CD622F5C19}" srcOrd="1" destOrd="0" presId="urn:microsoft.com/office/officeart/2005/8/layout/vList2"/>
    <dgm:cxn modelId="{D75AA0C5-E2A0-416F-9DDE-6A6386C95AFF}" type="presParOf" srcId="{FF2B8A03-39FD-442B-833D-79AC7618A8E1}" destId="{34AD3EFD-EFD9-427F-B7B5-8394375B6460}" srcOrd="2" destOrd="0" presId="urn:microsoft.com/office/officeart/2005/8/layout/vList2"/>
    <dgm:cxn modelId="{0EEA5D8E-4BE6-4900-B1B0-9A5D89007634}" type="presParOf" srcId="{FF2B8A03-39FD-442B-833D-79AC7618A8E1}" destId="{83F8D4AA-B45C-4FB8-B655-506DD4FF9697}" srcOrd="3" destOrd="0" presId="urn:microsoft.com/office/officeart/2005/8/layout/vList2"/>
    <dgm:cxn modelId="{AB631BE3-DC39-4C28-8312-CB190A9FB4BA}" type="presParOf" srcId="{FF2B8A03-39FD-442B-833D-79AC7618A8E1}" destId="{1A8BFD13-67D6-4A09-ADEB-DD168318A00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4486654-A4A2-4519-92EA-05018C316000}"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US"/>
        </a:p>
      </dgm:t>
    </dgm:pt>
    <dgm:pt modelId="{787C27C8-386D-4620-B689-45599D17B0D3}">
      <dgm:prSet/>
      <dgm:spPr/>
      <dgm:t>
        <a:bodyPr/>
        <a:lstStyle/>
        <a:p>
          <a:pPr rtl="0"/>
          <a:r>
            <a:rPr lang="it-IT" dirty="0" smtClean="0"/>
            <a:t>Adalah posisi pengarang dalam ceritanya. Bisa jadi ia menjadi tokoh dalam ceritanya tersebut (pengarang berada di dalam cerita). Namun, bisa juga dia hanya menjadi pencerita saja (pengarang berada di luar cerita). </a:t>
          </a:r>
          <a:endParaRPr lang="en-US" dirty="0"/>
        </a:p>
      </dgm:t>
    </dgm:pt>
    <dgm:pt modelId="{7CC2E0E1-3591-4B44-8F7A-12129231D973}" type="parTrans" cxnId="{E6C93233-6BE8-4997-9DF5-E9C04086C0A9}">
      <dgm:prSet/>
      <dgm:spPr/>
      <dgm:t>
        <a:bodyPr/>
        <a:lstStyle/>
        <a:p>
          <a:endParaRPr lang="en-US"/>
        </a:p>
      </dgm:t>
    </dgm:pt>
    <dgm:pt modelId="{E97AC347-2934-4A95-9005-DCCC7ED09982}" type="sibTrans" cxnId="{E6C93233-6BE8-4997-9DF5-E9C04086C0A9}">
      <dgm:prSet/>
      <dgm:spPr/>
      <dgm:t>
        <a:bodyPr/>
        <a:lstStyle/>
        <a:p>
          <a:endParaRPr lang="en-US"/>
        </a:p>
      </dgm:t>
    </dgm:pt>
    <dgm:pt modelId="{965FDA21-DA80-4307-B1D0-D4AFE0E664D9}">
      <dgm:prSet/>
      <dgm:spPr/>
      <dgm:t>
        <a:bodyPr/>
        <a:lstStyle/>
        <a:p>
          <a:pPr rtl="0"/>
          <a:r>
            <a:rPr lang="it-IT" smtClean="0"/>
            <a:t>Sudut pandang dibagi menjadi tiga yaitu : </a:t>
          </a:r>
          <a:endParaRPr lang="en-US"/>
        </a:p>
      </dgm:t>
    </dgm:pt>
    <dgm:pt modelId="{D8B3DA25-447D-41D7-AC39-52A6275F0333}" type="parTrans" cxnId="{DA6FCB50-D6DE-4B9C-8540-AA790C896B8D}">
      <dgm:prSet/>
      <dgm:spPr/>
      <dgm:t>
        <a:bodyPr/>
        <a:lstStyle/>
        <a:p>
          <a:endParaRPr lang="en-US"/>
        </a:p>
      </dgm:t>
    </dgm:pt>
    <dgm:pt modelId="{74FBF58B-47A7-4112-B83E-83E786D8EBAB}" type="sibTrans" cxnId="{DA6FCB50-D6DE-4B9C-8540-AA790C896B8D}">
      <dgm:prSet/>
      <dgm:spPr/>
      <dgm:t>
        <a:bodyPr/>
        <a:lstStyle/>
        <a:p>
          <a:endParaRPr lang="en-US"/>
        </a:p>
      </dgm:t>
    </dgm:pt>
    <dgm:pt modelId="{B18C62A9-AE4E-453E-BB0E-7524B534920C}">
      <dgm:prSet/>
      <dgm:spPr/>
      <dgm:t>
        <a:bodyPr/>
        <a:lstStyle/>
        <a:p>
          <a:pPr rtl="0"/>
          <a:r>
            <a:rPr lang="it-IT" smtClean="0"/>
            <a:t>Sudut pandang orang pertama </a:t>
          </a:r>
          <a:endParaRPr lang="en-US"/>
        </a:p>
      </dgm:t>
    </dgm:pt>
    <dgm:pt modelId="{B19B635D-7A70-42B5-8330-E2BE96212FF2}" type="parTrans" cxnId="{BE4882B4-EB89-425B-9B1E-8FCB4749B89C}">
      <dgm:prSet/>
      <dgm:spPr/>
      <dgm:t>
        <a:bodyPr/>
        <a:lstStyle/>
        <a:p>
          <a:endParaRPr lang="en-US"/>
        </a:p>
      </dgm:t>
    </dgm:pt>
    <dgm:pt modelId="{C7072F25-C774-45B7-8B6B-0316E821F1E8}" type="sibTrans" cxnId="{BE4882B4-EB89-425B-9B1E-8FCB4749B89C}">
      <dgm:prSet/>
      <dgm:spPr/>
      <dgm:t>
        <a:bodyPr/>
        <a:lstStyle/>
        <a:p>
          <a:endParaRPr lang="en-US"/>
        </a:p>
      </dgm:t>
    </dgm:pt>
    <dgm:pt modelId="{8DA6C882-076F-4BB7-814B-71C416306301}">
      <dgm:prSet/>
      <dgm:spPr/>
      <dgm:t>
        <a:bodyPr/>
        <a:lstStyle/>
        <a:p>
          <a:pPr rtl="0"/>
          <a:r>
            <a:rPr lang="it-IT" smtClean="0"/>
            <a:t>Sudut pandang orang ketiga </a:t>
          </a:r>
          <a:endParaRPr lang="en-US"/>
        </a:p>
      </dgm:t>
    </dgm:pt>
    <dgm:pt modelId="{B5C3AFEE-EC32-47C3-B82C-10B5D371D815}" type="parTrans" cxnId="{107D6C52-BEE8-4F66-A5D7-A2F0091FA1BB}">
      <dgm:prSet/>
      <dgm:spPr/>
      <dgm:t>
        <a:bodyPr/>
        <a:lstStyle/>
        <a:p>
          <a:endParaRPr lang="en-US"/>
        </a:p>
      </dgm:t>
    </dgm:pt>
    <dgm:pt modelId="{DB0E1A35-F423-4E1E-B0A8-0214B04BA2E3}" type="sibTrans" cxnId="{107D6C52-BEE8-4F66-A5D7-A2F0091FA1BB}">
      <dgm:prSet/>
      <dgm:spPr/>
      <dgm:t>
        <a:bodyPr/>
        <a:lstStyle/>
        <a:p>
          <a:endParaRPr lang="en-US"/>
        </a:p>
      </dgm:t>
    </dgm:pt>
    <dgm:pt modelId="{9758D7CE-F3CE-4694-AB47-BF42ADCD0A85}">
      <dgm:prSet/>
      <dgm:spPr/>
      <dgm:t>
        <a:bodyPr/>
        <a:lstStyle/>
        <a:p>
          <a:pPr rtl="0"/>
          <a:r>
            <a:rPr lang="it-IT" smtClean="0"/>
            <a:t>Sudut pandang campuran </a:t>
          </a:r>
          <a:endParaRPr lang="en-US"/>
        </a:p>
      </dgm:t>
    </dgm:pt>
    <dgm:pt modelId="{E4B8685E-BD58-4E94-B028-DA862C170DDB}" type="parTrans" cxnId="{911996E4-9978-40EB-B2C7-6995DE8BC837}">
      <dgm:prSet/>
      <dgm:spPr/>
      <dgm:t>
        <a:bodyPr/>
        <a:lstStyle/>
        <a:p>
          <a:endParaRPr lang="en-US"/>
        </a:p>
      </dgm:t>
    </dgm:pt>
    <dgm:pt modelId="{C72A42C7-35F4-4A21-9129-11F93EF8F7A3}" type="sibTrans" cxnId="{911996E4-9978-40EB-B2C7-6995DE8BC837}">
      <dgm:prSet/>
      <dgm:spPr/>
      <dgm:t>
        <a:bodyPr/>
        <a:lstStyle/>
        <a:p>
          <a:endParaRPr lang="en-US"/>
        </a:p>
      </dgm:t>
    </dgm:pt>
    <dgm:pt modelId="{FBAC205C-BB20-415E-BFFF-977080057A45}" type="pres">
      <dgm:prSet presAssocID="{F4486654-A4A2-4519-92EA-05018C316000}" presName="linear" presStyleCnt="0">
        <dgm:presLayoutVars>
          <dgm:animLvl val="lvl"/>
          <dgm:resizeHandles val="exact"/>
        </dgm:presLayoutVars>
      </dgm:prSet>
      <dgm:spPr/>
      <dgm:t>
        <a:bodyPr/>
        <a:lstStyle/>
        <a:p>
          <a:endParaRPr lang="en-US"/>
        </a:p>
      </dgm:t>
    </dgm:pt>
    <dgm:pt modelId="{3C0CBFCB-DE46-4CFB-9045-BA3C74DF717C}" type="pres">
      <dgm:prSet presAssocID="{787C27C8-386D-4620-B689-45599D17B0D3}" presName="parentText" presStyleLbl="node1" presStyleIdx="0" presStyleCnt="2">
        <dgm:presLayoutVars>
          <dgm:chMax val="0"/>
          <dgm:bulletEnabled val="1"/>
        </dgm:presLayoutVars>
      </dgm:prSet>
      <dgm:spPr/>
      <dgm:t>
        <a:bodyPr/>
        <a:lstStyle/>
        <a:p>
          <a:endParaRPr lang="en-US"/>
        </a:p>
      </dgm:t>
    </dgm:pt>
    <dgm:pt modelId="{86AEAA32-8C11-4A4E-A75A-F5FCA88E2F26}" type="pres">
      <dgm:prSet presAssocID="{E97AC347-2934-4A95-9005-DCCC7ED09982}" presName="spacer" presStyleCnt="0"/>
      <dgm:spPr/>
    </dgm:pt>
    <dgm:pt modelId="{DB2FEB55-0016-45DD-A380-D1D4CACCB918}" type="pres">
      <dgm:prSet presAssocID="{965FDA21-DA80-4307-B1D0-D4AFE0E664D9}" presName="parentText" presStyleLbl="node1" presStyleIdx="1" presStyleCnt="2">
        <dgm:presLayoutVars>
          <dgm:chMax val="0"/>
          <dgm:bulletEnabled val="1"/>
        </dgm:presLayoutVars>
      </dgm:prSet>
      <dgm:spPr/>
      <dgm:t>
        <a:bodyPr/>
        <a:lstStyle/>
        <a:p>
          <a:endParaRPr lang="en-US"/>
        </a:p>
      </dgm:t>
    </dgm:pt>
    <dgm:pt modelId="{C29050A4-F364-4260-8134-3DC59E6F64BA}" type="pres">
      <dgm:prSet presAssocID="{965FDA21-DA80-4307-B1D0-D4AFE0E664D9}" presName="childText" presStyleLbl="revTx" presStyleIdx="0" presStyleCnt="1">
        <dgm:presLayoutVars>
          <dgm:bulletEnabled val="1"/>
        </dgm:presLayoutVars>
      </dgm:prSet>
      <dgm:spPr/>
      <dgm:t>
        <a:bodyPr/>
        <a:lstStyle/>
        <a:p>
          <a:endParaRPr lang="en-US"/>
        </a:p>
      </dgm:t>
    </dgm:pt>
  </dgm:ptLst>
  <dgm:cxnLst>
    <dgm:cxn modelId="{107D6C52-BEE8-4F66-A5D7-A2F0091FA1BB}" srcId="{965FDA21-DA80-4307-B1D0-D4AFE0E664D9}" destId="{8DA6C882-076F-4BB7-814B-71C416306301}" srcOrd="1" destOrd="0" parTransId="{B5C3AFEE-EC32-47C3-B82C-10B5D371D815}" sibTransId="{DB0E1A35-F423-4E1E-B0A8-0214B04BA2E3}"/>
    <dgm:cxn modelId="{E6C93233-6BE8-4997-9DF5-E9C04086C0A9}" srcId="{F4486654-A4A2-4519-92EA-05018C316000}" destId="{787C27C8-386D-4620-B689-45599D17B0D3}" srcOrd="0" destOrd="0" parTransId="{7CC2E0E1-3591-4B44-8F7A-12129231D973}" sibTransId="{E97AC347-2934-4A95-9005-DCCC7ED09982}"/>
    <dgm:cxn modelId="{D3A26A08-1149-4733-B907-8D357BB3479E}" type="presOf" srcId="{787C27C8-386D-4620-B689-45599D17B0D3}" destId="{3C0CBFCB-DE46-4CFB-9045-BA3C74DF717C}" srcOrd="0" destOrd="0" presId="urn:microsoft.com/office/officeart/2005/8/layout/vList2"/>
    <dgm:cxn modelId="{834C8272-C5F7-40AC-92BC-E9974EE591FB}" type="presOf" srcId="{965FDA21-DA80-4307-B1D0-D4AFE0E664D9}" destId="{DB2FEB55-0016-45DD-A380-D1D4CACCB918}" srcOrd="0" destOrd="0" presId="urn:microsoft.com/office/officeart/2005/8/layout/vList2"/>
    <dgm:cxn modelId="{26087150-D0FD-4EA6-9F21-C0A3FAF8878F}" type="presOf" srcId="{F4486654-A4A2-4519-92EA-05018C316000}" destId="{FBAC205C-BB20-415E-BFFF-977080057A45}" srcOrd="0" destOrd="0" presId="urn:microsoft.com/office/officeart/2005/8/layout/vList2"/>
    <dgm:cxn modelId="{580F5ECC-9266-4950-84B4-7DEBA6E91655}" type="presOf" srcId="{B18C62A9-AE4E-453E-BB0E-7524B534920C}" destId="{C29050A4-F364-4260-8134-3DC59E6F64BA}" srcOrd="0" destOrd="0" presId="urn:microsoft.com/office/officeart/2005/8/layout/vList2"/>
    <dgm:cxn modelId="{D81705BE-99F4-4D82-B74B-A52F283F43E0}" type="presOf" srcId="{8DA6C882-076F-4BB7-814B-71C416306301}" destId="{C29050A4-F364-4260-8134-3DC59E6F64BA}" srcOrd="0" destOrd="1" presId="urn:microsoft.com/office/officeart/2005/8/layout/vList2"/>
    <dgm:cxn modelId="{911996E4-9978-40EB-B2C7-6995DE8BC837}" srcId="{965FDA21-DA80-4307-B1D0-D4AFE0E664D9}" destId="{9758D7CE-F3CE-4694-AB47-BF42ADCD0A85}" srcOrd="2" destOrd="0" parTransId="{E4B8685E-BD58-4E94-B028-DA862C170DDB}" sibTransId="{C72A42C7-35F4-4A21-9129-11F93EF8F7A3}"/>
    <dgm:cxn modelId="{37F5BFF4-14D7-470D-9453-8B03A0CAC681}" type="presOf" srcId="{9758D7CE-F3CE-4694-AB47-BF42ADCD0A85}" destId="{C29050A4-F364-4260-8134-3DC59E6F64BA}" srcOrd="0" destOrd="2" presId="urn:microsoft.com/office/officeart/2005/8/layout/vList2"/>
    <dgm:cxn modelId="{DA6FCB50-D6DE-4B9C-8540-AA790C896B8D}" srcId="{F4486654-A4A2-4519-92EA-05018C316000}" destId="{965FDA21-DA80-4307-B1D0-D4AFE0E664D9}" srcOrd="1" destOrd="0" parTransId="{D8B3DA25-447D-41D7-AC39-52A6275F0333}" sibTransId="{74FBF58B-47A7-4112-B83E-83E786D8EBAB}"/>
    <dgm:cxn modelId="{BE4882B4-EB89-425B-9B1E-8FCB4749B89C}" srcId="{965FDA21-DA80-4307-B1D0-D4AFE0E664D9}" destId="{B18C62A9-AE4E-453E-BB0E-7524B534920C}" srcOrd="0" destOrd="0" parTransId="{B19B635D-7A70-42B5-8330-E2BE96212FF2}" sibTransId="{C7072F25-C774-45B7-8B6B-0316E821F1E8}"/>
    <dgm:cxn modelId="{6D89E2B7-A66E-4738-B04C-ECC5CCE67001}" type="presParOf" srcId="{FBAC205C-BB20-415E-BFFF-977080057A45}" destId="{3C0CBFCB-DE46-4CFB-9045-BA3C74DF717C}" srcOrd="0" destOrd="0" presId="urn:microsoft.com/office/officeart/2005/8/layout/vList2"/>
    <dgm:cxn modelId="{67192197-A119-454D-BD1C-450B3FD2B412}" type="presParOf" srcId="{FBAC205C-BB20-415E-BFFF-977080057A45}" destId="{86AEAA32-8C11-4A4E-A75A-F5FCA88E2F26}" srcOrd="1" destOrd="0" presId="urn:microsoft.com/office/officeart/2005/8/layout/vList2"/>
    <dgm:cxn modelId="{676028B5-324C-4397-B0BE-F9CAC72B3B62}" type="presParOf" srcId="{FBAC205C-BB20-415E-BFFF-977080057A45}" destId="{DB2FEB55-0016-45DD-A380-D1D4CACCB918}" srcOrd="2" destOrd="0" presId="urn:microsoft.com/office/officeart/2005/8/layout/vList2"/>
    <dgm:cxn modelId="{7CE57830-CBD9-4809-92B4-65C5ADE8FD12}" type="presParOf" srcId="{FBAC205C-BB20-415E-BFFF-977080057A45}" destId="{C29050A4-F364-4260-8134-3DC59E6F64B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81B4C22-CCDE-44B2-849E-C9CD10DE2D8F}"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en-US"/>
        </a:p>
      </dgm:t>
    </dgm:pt>
    <dgm:pt modelId="{2F2F36F5-0AE0-4681-89FF-2C0E795F817D}">
      <dgm:prSet/>
      <dgm:spPr/>
      <dgm:t>
        <a:bodyPr/>
        <a:lstStyle/>
        <a:p>
          <a:pPr rtl="0"/>
          <a:r>
            <a:rPr lang="it-IT" dirty="0" smtClean="0"/>
            <a:t>Pada sudut pandang orang pertama, posisi pengarang berada </a:t>
          </a:r>
          <a:r>
            <a:rPr lang="it-IT" b="1" dirty="0" smtClean="0"/>
            <a:t>di dalam cerita</a:t>
          </a:r>
          <a:r>
            <a:rPr lang="it-IT" dirty="0" smtClean="0"/>
            <a:t>. Ia terlibat dalam cerita dan menjadi </a:t>
          </a:r>
          <a:r>
            <a:rPr lang="it-IT" b="1" dirty="0" smtClean="0"/>
            <a:t>salah satu tokoh </a:t>
          </a:r>
          <a:r>
            <a:rPr lang="it-IT" dirty="0" smtClean="0"/>
            <a:t>dalam cerita (bisa tokoh utama atau tokoh pembantu). </a:t>
          </a:r>
          <a:endParaRPr lang="en-US" dirty="0"/>
        </a:p>
      </dgm:t>
    </dgm:pt>
    <dgm:pt modelId="{6CA71EF3-737F-4A0A-BC11-3C58153F7A47}" type="parTrans" cxnId="{52B6AE4B-0C72-4B86-913D-D6AA418D87EE}">
      <dgm:prSet/>
      <dgm:spPr/>
      <dgm:t>
        <a:bodyPr/>
        <a:lstStyle/>
        <a:p>
          <a:endParaRPr lang="en-US"/>
        </a:p>
      </dgm:t>
    </dgm:pt>
    <dgm:pt modelId="{E27A0073-CE7D-4A4D-BDBA-85FFBD16654B}" type="sibTrans" cxnId="{52B6AE4B-0C72-4B86-913D-D6AA418D87EE}">
      <dgm:prSet/>
      <dgm:spPr/>
      <dgm:t>
        <a:bodyPr/>
        <a:lstStyle/>
        <a:p>
          <a:endParaRPr lang="en-US"/>
        </a:p>
      </dgm:t>
    </dgm:pt>
    <dgm:pt modelId="{93B37C7E-1C0E-4CFD-A155-C1A208ED6F5E}">
      <dgm:prSet/>
      <dgm:spPr/>
      <dgm:t>
        <a:bodyPr/>
        <a:lstStyle/>
        <a:p>
          <a:pPr rtl="0"/>
          <a:r>
            <a:rPr lang="it-IT" dirty="0" smtClean="0"/>
            <a:t>Salah satu ciri sudut pandang orang pertama adalah penggunaan kata ganti ‘</a:t>
          </a:r>
          <a:r>
            <a:rPr lang="it-IT" b="1" dirty="0" smtClean="0"/>
            <a:t>aku</a:t>
          </a:r>
          <a:r>
            <a:rPr lang="it-IT" dirty="0" smtClean="0"/>
            <a:t>’ dalam cerita. Oleh karena itu, sudut pandang orang pertama sering disebut juga </a:t>
          </a:r>
          <a:r>
            <a:rPr lang="it-IT" b="1" dirty="0" smtClean="0"/>
            <a:t>sudut pandang akuan. </a:t>
          </a:r>
          <a:endParaRPr lang="en-US" dirty="0"/>
        </a:p>
      </dgm:t>
    </dgm:pt>
    <dgm:pt modelId="{17BECA86-6A6A-419F-B2E1-689447AC05F5}" type="parTrans" cxnId="{F9FD44BD-8D0A-4ADD-8808-B74F642B455A}">
      <dgm:prSet/>
      <dgm:spPr/>
      <dgm:t>
        <a:bodyPr/>
        <a:lstStyle/>
        <a:p>
          <a:endParaRPr lang="en-US"/>
        </a:p>
      </dgm:t>
    </dgm:pt>
    <dgm:pt modelId="{5A05A32E-6A57-4062-8EF8-9A7ED0EF3C70}" type="sibTrans" cxnId="{F9FD44BD-8D0A-4ADD-8808-B74F642B455A}">
      <dgm:prSet/>
      <dgm:spPr/>
      <dgm:t>
        <a:bodyPr/>
        <a:lstStyle/>
        <a:p>
          <a:endParaRPr lang="en-US"/>
        </a:p>
      </dgm:t>
    </dgm:pt>
    <dgm:pt modelId="{C5973AE6-A168-42E0-8528-C1D58C2C862B}" type="pres">
      <dgm:prSet presAssocID="{181B4C22-CCDE-44B2-849E-C9CD10DE2D8F}" presName="linear" presStyleCnt="0">
        <dgm:presLayoutVars>
          <dgm:animLvl val="lvl"/>
          <dgm:resizeHandles val="exact"/>
        </dgm:presLayoutVars>
      </dgm:prSet>
      <dgm:spPr/>
      <dgm:t>
        <a:bodyPr/>
        <a:lstStyle/>
        <a:p>
          <a:endParaRPr lang="en-US"/>
        </a:p>
      </dgm:t>
    </dgm:pt>
    <dgm:pt modelId="{DCA927CA-6D31-4270-BF0C-949FF60E7D50}" type="pres">
      <dgm:prSet presAssocID="{2F2F36F5-0AE0-4681-89FF-2C0E795F817D}" presName="parentText" presStyleLbl="node1" presStyleIdx="0" presStyleCnt="2">
        <dgm:presLayoutVars>
          <dgm:chMax val="0"/>
          <dgm:bulletEnabled val="1"/>
        </dgm:presLayoutVars>
      </dgm:prSet>
      <dgm:spPr/>
      <dgm:t>
        <a:bodyPr/>
        <a:lstStyle/>
        <a:p>
          <a:endParaRPr lang="en-US"/>
        </a:p>
      </dgm:t>
    </dgm:pt>
    <dgm:pt modelId="{7A03F0DC-0B0E-4480-8DBF-38AD5AAD9621}" type="pres">
      <dgm:prSet presAssocID="{E27A0073-CE7D-4A4D-BDBA-85FFBD16654B}" presName="spacer" presStyleCnt="0"/>
      <dgm:spPr/>
    </dgm:pt>
    <dgm:pt modelId="{4CADAF14-155C-4112-8492-EE83545C2F1A}" type="pres">
      <dgm:prSet presAssocID="{93B37C7E-1C0E-4CFD-A155-C1A208ED6F5E}" presName="parentText" presStyleLbl="node1" presStyleIdx="1" presStyleCnt="2">
        <dgm:presLayoutVars>
          <dgm:chMax val="0"/>
          <dgm:bulletEnabled val="1"/>
        </dgm:presLayoutVars>
      </dgm:prSet>
      <dgm:spPr/>
      <dgm:t>
        <a:bodyPr/>
        <a:lstStyle/>
        <a:p>
          <a:endParaRPr lang="en-US"/>
        </a:p>
      </dgm:t>
    </dgm:pt>
  </dgm:ptLst>
  <dgm:cxnLst>
    <dgm:cxn modelId="{46715794-8CDF-4BA0-B486-A4C52E1BBF1F}" type="presOf" srcId="{181B4C22-CCDE-44B2-849E-C9CD10DE2D8F}" destId="{C5973AE6-A168-42E0-8528-C1D58C2C862B}" srcOrd="0" destOrd="0" presId="urn:microsoft.com/office/officeart/2005/8/layout/vList2"/>
    <dgm:cxn modelId="{9B416E7B-51E6-4DB0-8498-D5AC7B1889BB}" type="presOf" srcId="{93B37C7E-1C0E-4CFD-A155-C1A208ED6F5E}" destId="{4CADAF14-155C-4112-8492-EE83545C2F1A}" srcOrd="0" destOrd="0" presId="urn:microsoft.com/office/officeart/2005/8/layout/vList2"/>
    <dgm:cxn modelId="{F9FD44BD-8D0A-4ADD-8808-B74F642B455A}" srcId="{181B4C22-CCDE-44B2-849E-C9CD10DE2D8F}" destId="{93B37C7E-1C0E-4CFD-A155-C1A208ED6F5E}" srcOrd="1" destOrd="0" parTransId="{17BECA86-6A6A-419F-B2E1-689447AC05F5}" sibTransId="{5A05A32E-6A57-4062-8EF8-9A7ED0EF3C70}"/>
    <dgm:cxn modelId="{1FA1D1BC-F556-422D-AB5F-C07919FE7254}" type="presOf" srcId="{2F2F36F5-0AE0-4681-89FF-2C0E795F817D}" destId="{DCA927CA-6D31-4270-BF0C-949FF60E7D50}" srcOrd="0" destOrd="0" presId="urn:microsoft.com/office/officeart/2005/8/layout/vList2"/>
    <dgm:cxn modelId="{52B6AE4B-0C72-4B86-913D-D6AA418D87EE}" srcId="{181B4C22-CCDE-44B2-849E-C9CD10DE2D8F}" destId="{2F2F36F5-0AE0-4681-89FF-2C0E795F817D}" srcOrd="0" destOrd="0" parTransId="{6CA71EF3-737F-4A0A-BC11-3C58153F7A47}" sibTransId="{E27A0073-CE7D-4A4D-BDBA-85FFBD16654B}"/>
    <dgm:cxn modelId="{410F0B9F-EDA2-433C-9B73-720090133E3A}" type="presParOf" srcId="{C5973AE6-A168-42E0-8528-C1D58C2C862B}" destId="{DCA927CA-6D31-4270-BF0C-949FF60E7D50}" srcOrd="0" destOrd="0" presId="urn:microsoft.com/office/officeart/2005/8/layout/vList2"/>
    <dgm:cxn modelId="{A172BF29-CFCE-456C-967D-CFA06E34A7E1}" type="presParOf" srcId="{C5973AE6-A168-42E0-8528-C1D58C2C862B}" destId="{7A03F0DC-0B0E-4480-8DBF-38AD5AAD9621}" srcOrd="1" destOrd="0" presId="urn:microsoft.com/office/officeart/2005/8/layout/vList2"/>
    <dgm:cxn modelId="{EC9EEFB6-A19D-4606-B24A-3FCE6284CF58}" type="presParOf" srcId="{C5973AE6-A168-42E0-8528-C1D58C2C862B}" destId="{4CADAF14-155C-4112-8492-EE83545C2F1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1332E55-E238-46A7-8DF8-2263C4B4F032}"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US"/>
        </a:p>
      </dgm:t>
    </dgm:pt>
    <dgm:pt modelId="{AB50EB0B-796C-4648-A5AC-02BC3D498B96}">
      <dgm:prSet/>
      <dgm:spPr/>
      <dgm:t>
        <a:bodyPr/>
        <a:lstStyle/>
        <a:p>
          <a:pPr rtl="0"/>
          <a:r>
            <a:rPr lang="hr-HR" dirty="0" smtClean="0"/>
            <a:t>Sudut pandang orang pertama terbagi lagi menjadi dua yaitu : </a:t>
          </a:r>
          <a:endParaRPr lang="en-US" dirty="0"/>
        </a:p>
      </dgm:t>
    </dgm:pt>
    <dgm:pt modelId="{82B48928-6E32-4D44-99AD-43B9FDB8DBB4}" type="parTrans" cxnId="{0F61768F-5905-4A80-890C-FA082CA36CD4}">
      <dgm:prSet/>
      <dgm:spPr/>
      <dgm:t>
        <a:bodyPr/>
        <a:lstStyle/>
        <a:p>
          <a:endParaRPr lang="en-US"/>
        </a:p>
      </dgm:t>
    </dgm:pt>
    <dgm:pt modelId="{2F33A276-96AD-4AC0-8960-CD5B9BB6BB46}" type="sibTrans" cxnId="{0F61768F-5905-4A80-890C-FA082CA36CD4}">
      <dgm:prSet/>
      <dgm:spPr/>
      <dgm:t>
        <a:bodyPr/>
        <a:lstStyle/>
        <a:p>
          <a:endParaRPr lang="en-US"/>
        </a:p>
      </dgm:t>
    </dgm:pt>
    <dgm:pt modelId="{6FBDB286-0DFB-4B33-94F2-72C1520D7EEE}">
      <dgm:prSet/>
      <dgm:spPr/>
      <dgm:t>
        <a:bodyPr/>
        <a:lstStyle/>
        <a:p>
          <a:pPr rtl="0"/>
          <a:r>
            <a:rPr lang="hr-HR" dirty="0" smtClean="0"/>
            <a:t>S.P. orang pertama pelaku utama. Tokoh ‘aku’ menjadi </a:t>
          </a:r>
          <a:r>
            <a:rPr lang="hr-HR" b="1" dirty="0" smtClean="0"/>
            <a:t>tokoh utama </a:t>
          </a:r>
          <a:r>
            <a:rPr lang="hr-HR" dirty="0" smtClean="0"/>
            <a:t>dalam cerita. </a:t>
          </a:r>
          <a:endParaRPr lang="en-US" dirty="0"/>
        </a:p>
      </dgm:t>
    </dgm:pt>
    <dgm:pt modelId="{ECDEB82D-AAD0-4D9E-8354-8F67DA7B6D8C}" type="parTrans" cxnId="{4ED84275-1114-4E14-B39E-3653702E57ED}">
      <dgm:prSet/>
      <dgm:spPr/>
      <dgm:t>
        <a:bodyPr/>
        <a:lstStyle/>
        <a:p>
          <a:endParaRPr lang="en-US"/>
        </a:p>
      </dgm:t>
    </dgm:pt>
    <dgm:pt modelId="{D149CB69-65EB-4E46-B7E0-35B9D0422A8C}" type="sibTrans" cxnId="{4ED84275-1114-4E14-B39E-3653702E57ED}">
      <dgm:prSet/>
      <dgm:spPr/>
      <dgm:t>
        <a:bodyPr/>
        <a:lstStyle/>
        <a:p>
          <a:endParaRPr lang="en-US"/>
        </a:p>
      </dgm:t>
    </dgm:pt>
    <dgm:pt modelId="{FC7D540C-72FE-441F-A06E-9FE2089A1647}">
      <dgm:prSet/>
      <dgm:spPr/>
      <dgm:t>
        <a:bodyPr/>
        <a:lstStyle/>
        <a:p>
          <a:pPr rtl="0"/>
          <a:r>
            <a:rPr lang="hr-HR" dirty="0" smtClean="0"/>
            <a:t>S.P. orang pertama pelaku sampingan. Tokoh ‘aku’ hanya berperan sebagai </a:t>
          </a:r>
          <a:r>
            <a:rPr lang="hr-HR" b="1" dirty="0" smtClean="0"/>
            <a:t>tokoh pendamping/pembantu </a:t>
          </a:r>
          <a:r>
            <a:rPr lang="hr-HR" dirty="0" smtClean="0"/>
            <a:t>saja</a:t>
          </a:r>
          <a:endParaRPr lang="en-US" dirty="0"/>
        </a:p>
      </dgm:t>
    </dgm:pt>
    <dgm:pt modelId="{6F850CB3-197F-43AA-9AC0-76E5D9F77E96}" type="parTrans" cxnId="{9E747101-BA57-439E-908B-B1896BE15C58}">
      <dgm:prSet/>
      <dgm:spPr/>
      <dgm:t>
        <a:bodyPr/>
        <a:lstStyle/>
        <a:p>
          <a:endParaRPr lang="en-US"/>
        </a:p>
      </dgm:t>
    </dgm:pt>
    <dgm:pt modelId="{D07BD52D-62E3-4F57-8A68-E6C29182EC11}" type="sibTrans" cxnId="{9E747101-BA57-439E-908B-B1896BE15C58}">
      <dgm:prSet/>
      <dgm:spPr/>
      <dgm:t>
        <a:bodyPr/>
        <a:lstStyle/>
        <a:p>
          <a:endParaRPr lang="en-US"/>
        </a:p>
      </dgm:t>
    </dgm:pt>
    <dgm:pt modelId="{F151348E-8212-4B65-A606-E27BE241D7F9}" type="pres">
      <dgm:prSet presAssocID="{11332E55-E238-46A7-8DF8-2263C4B4F032}" presName="linear" presStyleCnt="0">
        <dgm:presLayoutVars>
          <dgm:animLvl val="lvl"/>
          <dgm:resizeHandles val="exact"/>
        </dgm:presLayoutVars>
      </dgm:prSet>
      <dgm:spPr/>
      <dgm:t>
        <a:bodyPr/>
        <a:lstStyle/>
        <a:p>
          <a:endParaRPr lang="en-US"/>
        </a:p>
      </dgm:t>
    </dgm:pt>
    <dgm:pt modelId="{B83D044C-4248-4CD1-A89B-2EA242ADF361}" type="pres">
      <dgm:prSet presAssocID="{AB50EB0B-796C-4648-A5AC-02BC3D498B96}" presName="parentText" presStyleLbl="node1" presStyleIdx="0" presStyleCnt="1">
        <dgm:presLayoutVars>
          <dgm:chMax val="0"/>
          <dgm:bulletEnabled val="1"/>
        </dgm:presLayoutVars>
      </dgm:prSet>
      <dgm:spPr/>
      <dgm:t>
        <a:bodyPr/>
        <a:lstStyle/>
        <a:p>
          <a:endParaRPr lang="en-US"/>
        </a:p>
      </dgm:t>
    </dgm:pt>
    <dgm:pt modelId="{F14A0865-278B-442D-9E90-78C29E590244}" type="pres">
      <dgm:prSet presAssocID="{AB50EB0B-796C-4648-A5AC-02BC3D498B96}" presName="childText" presStyleLbl="revTx" presStyleIdx="0" presStyleCnt="1">
        <dgm:presLayoutVars>
          <dgm:bulletEnabled val="1"/>
        </dgm:presLayoutVars>
      </dgm:prSet>
      <dgm:spPr/>
      <dgm:t>
        <a:bodyPr/>
        <a:lstStyle/>
        <a:p>
          <a:endParaRPr lang="en-US"/>
        </a:p>
      </dgm:t>
    </dgm:pt>
  </dgm:ptLst>
  <dgm:cxnLst>
    <dgm:cxn modelId="{6B599157-83D1-4C03-8576-DC19DC458CA8}" type="presOf" srcId="{11332E55-E238-46A7-8DF8-2263C4B4F032}" destId="{F151348E-8212-4B65-A606-E27BE241D7F9}" srcOrd="0" destOrd="0" presId="urn:microsoft.com/office/officeart/2005/8/layout/vList2"/>
    <dgm:cxn modelId="{2053316F-2D86-4412-ABFC-44F0C286D6F1}" type="presOf" srcId="{FC7D540C-72FE-441F-A06E-9FE2089A1647}" destId="{F14A0865-278B-442D-9E90-78C29E590244}" srcOrd="0" destOrd="1" presId="urn:microsoft.com/office/officeart/2005/8/layout/vList2"/>
    <dgm:cxn modelId="{4ED84275-1114-4E14-B39E-3653702E57ED}" srcId="{AB50EB0B-796C-4648-A5AC-02BC3D498B96}" destId="{6FBDB286-0DFB-4B33-94F2-72C1520D7EEE}" srcOrd="0" destOrd="0" parTransId="{ECDEB82D-AAD0-4D9E-8354-8F67DA7B6D8C}" sibTransId="{D149CB69-65EB-4E46-B7E0-35B9D0422A8C}"/>
    <dgm:cxn modelId="{D536ECE4-DD75-404C-9BC7-290FEEEA17A4}" type="presOf" srcId="{AB50EB0B-796C-4648-A5AC-02BC3D498B96}" destId="{B83D044C-4248-4CD1-A89B-2EA242ADF361}" srcOrd="0" destOrd="0" presId="urn:microsoft.com/office/officeart/2005/8/layout/vList2"/>
    <dgm:cxn modelId="{9E747101-BA57-439E-908B-B1896BE15C58}" srcId="{AB50EB0B-796C-4648-A5AC-02BC3D498B96}" destId="{FC7D540C-72FE-441F-A06E-9FE2089A1647}" srcOrd="1" destOrd="0" parTransId="{6F850CB3-197F-43AA-9AC0-76E5D9F77E96}" sibTransId="{D07BD52D-62E3-4F57-8A68-E6C29182EC11}"/>
    <dgm:cxn modelId="{0F61768F-5905-4A80-890C-FA082CA36CD4}" srcId="{11332E55-E238-46A7-8DF8-2263C4B4F032}" destId="{AB50EB0B-796C-4648-A5AC-02BC3D498B96}" srcOrd="0" destOrd="0" parTransId="{82B48928-6E32-4D44-99AD-43B9FDB8DBB4}" sibTransId="{2F33A276-96AD-4AC0-8960-CD5B9BB6BB46}"/>
    <dgm:cxn modelId="{1B7E2D02-6C7B-4B31-8509-B8C100340152}" type="presOf" srcId="{6FBDB286-0DFB-4B33-94F2-72C1520D7EEE}" destId="{F14A0865-278B-442D-9E90-78C29E590244}" srcOrd="0" destOrd="0" presId="urn:microsoft.com/office/officeart/2005/8/layout/vList2"/>
    <dgm:cxn modelId="{88B4A790-8ABD-4119-AE42-01F6F34FEDD3}" type="presParOf" srcId="{F151348E-8212-4B65-A606-E27BE241D7F9}" destId="{B83D044C-4248-4CD1-A89B-2EA242ADF361}" srcOrd="0" destOrd="0" presId="urn:microsoft.com/office/officeart/2005/8/layout/vList2"/>
    <dgm:cxn modelId="{B30B8BB6-FA3F-40AD-A7FD-BD0AF8DEC547}" type="presParOf" srcId="{F151348E-8212-4B65-A606-E27BE241D7F9}" destId="{F14A0865-278B-442D-9E90-78C29E59024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BD1B50-8098-40BA-8095-32BEE48B582F}">
      <dsp:nvSpPr>
        <dsp:cNvPr id="0" name=""/>
        <dsp:cNvSpPr/>
      </dsp:nvSpPr>
      <dsp:spPr>
        <a:xfrm>
          <a:off x="0" y="0"/>
          <a:ext cx="777240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B160EE-B2D4-40B8-9705-2FFD339C0362}">
      <dsp:nvSpPr>
        <dsp:cNvPr id="0" name=""/>
        <dsp:cNvSpPr/>
      </dsp:nvSpPr>
      <dsp:spPr>
        <a:xfrm>
          <a:off x="0" y="0"/>
          <a:ext cx="1554480" cy="2103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tr-TR" sz="2600" kern="1200" dirty="0" smtClean="0"/>
            <a:t>Cerpen singkatan </a:t>
          </a:r>
          <a:r>
            <a:rPr lang="tr-TR" sz="2600" b="1" kern="1200" dirty="0" smtClean="0"/>
            <a:t>cerita pendek</a:t>
          </a:r>
          <a:r>
            <a:rPr lang="tr-TR" sz="2600" kern="1200" dirty="0" smtClean="0"/>
            <a:t>. </a:t>
          </a:r>
          <a:endParaRPr lang="en-US" sz="2600" kern="1200" dirty="0"/>
        </a:p>
      </dsp:txBody>
      <dsp:txXfrm>
        <a:off x="0" y="0"/>
        <a:ext cx="1554480" cy="2103437"/>
      </dsp:txXfrm>
    </dsp:sp>
    <dsp:sp modelId="{57D4661F-778C-48B3-977F-ECB17696C497}">
      <dsp:nvSpPr>
        <dsp:cNvPr id="0" name=""/>
        <dsp:cNvSpPr/>
      </dsp:nvSpPr>
      <dsp:spPr>
        <a:xfrm>
          <a:off x="0" y="2103437"/>
          <a:ext cx="777240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8F8C4B-0143-4163-9F00-E5AE7B069038}">
      <dsp:nvSpPr>
        <dsp:cNvPr id="0" name=""/>
        <dsp:cNvSpPr/>
      </dsp:nvSpPr>
      <dsp:spPr>
        <a:xfrm>
          <a:off x="0" y="2103437"/>
          <a:ext cx="1554480" cy="2103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tr-TR" sz="2600" kern="1200" smtClean="0"/>
            <a:t>Cirinya:</a:t>
          </a:r>
          <a:endParaRPr lang="en-US" sz="2600" kern="1200"/>
        </a:p>
      </dsp:txBody>
      <dsp:txXfrm>
        <a:off x="0" y="2103437"/>
        <a:ext cx="1554480" cy="2103437"/>
      </dsp:txXfrm>
    </dsp:sp>
    <dsp:sp modelId="{45512AE6-95D1-4397-8BC7-C26E2BACEB28}">
      <dsp:nvSpPr>
        <dsp:cNvPr id="0" name=""/>
        <dsp:cNvSpPr/>
      </dsp:nvSpPr>
      <dsp:spPr>
        <a:xfrm>
          <a:off x="1671066" y="2128164"/>
          <a:ext cx="6101334" cy="494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tr-TR" sz="1800" kern="1200" smtClean="0"/>
            <a:t>Selesai dalam sekali baca.  </a:t>
          </a:r>
          <a:endParaRPr lang="en-US" sz="1800" kern="1200"/>
        </a:p>
      </dsp:txBody>
      <dsp:txXfrm>
        <a:off x="1671066" y="2128164"/>
        <a:ext cx="6101334" cy="494533"/>
      </dsp:txXfrm>
    </dsp:sp>
    <dsp:sp modelId="{484F70A3-1DD7-4960-8471-1406CEB570AD}">
      <dsp:nvSpPr>
        <dsp:cNvPr id="0" name=""/>
        <dsp:cNvSpPr/>
      </dsp:nvSpPr>
      <dsp:spPr>
        <a:xfrm>
          <a:off x="1554480" y="2622697"/>
          <a:ext cx="6217920" cy="0"/>
        </a:xfrm>
        <a:prstGeom prst="line">
          <a:avLst/>
        </a:prstGeom>
        <a:solidFill>
          <a:schemeClr val="dk2">
            <a:hueOff val="0"/>
            <a:satOff val="0"/>
            <a:lumOff val="0"/>
            <a:alphaOff val="0"/>
          </a:schemeClr>
        </a:solidFill>
        <a:ln w="12700" cap="flat" cmpd="sng" algn="ctr">
          <a:solidFill>
            <a:schemeClr val="dk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AB4FC1-D385-4C7C-989C-718CEC25522C}">
      <dsp:nvSpPr>
        <dsp:cNvPr id="0" name=""/>
        <dsp:cNvSpPr/>
      </dsp:nvSpPr>
      <dsp:spPr>
        <a:xfrm>
          <a:off x="1671066" y="2647424"/>
          <a:ext cx="6101334" cy="494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tr-TR" sz="1800" kern="1200" smtClean="0"/>
            <a:t>Biasanya antara 1500 – 3000 kata (3 – 10 halaman)</a:t>
          </a:r>
          <a:endParaRPr lang="en-US" sz="1800" kern="1200"/>
        </a:p>
      </dsp:txBody>
      <dsp:txXfrm>
        <a:off x="1671066" y="2647424"/>
        <a:ext cx="6101334" cy="494533"/>
      </dsp:txXfrm>
    </dsp:sp>
    <dsp:sp modelId="{3FF99577-723E-4E94-80AF-2CE588067B7B}">
      <dsp:nvSpPr>
        <dsp:cNvPr id="0" name=""/>
        <dsp:cNvSpPr/>
      </dsp:nvSpPr>
      <dsp:spPr>
        <a:xfrm>
          <a:off x="1554480" y="3141958"/>
          <a:ext cx="6217920" cy="0"/>
        </a:xfrm>
        <a:prstGeom prst="line">
          <a:avLst/>
        </a:prstGeom>
        <a:solidFill>
          <a:schemeClr val="dk2">
            <a:hueOff val="0"/>
            <a:satOff val="0"/>
            <a:lumOff val="0"/>
            <a:alphaOff val="0"/>
          </a:schemeClr>
        </a:solidFill>
        <a:ln w="12700" cap="flat" cmpd="sng" algn="ctr">
          <a:solidFill>
            <a:schemeClr val="dk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9EE4F6-A1B6-4DCE-8182-9A0579BA64C8}">
      <dsp:nvSpPr>
        <dsp:cNvPr id="0" name=""/>
        <dsp:cNvSpPr/>
      </dsp:nvSpPr>
      <dsp:spPr>
        <a:xfrm>
          <a:off x="1671066" y="3166685"/>
          <a:ext cx="6101334" cy="494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tr-TR" sz="1800" kern="1200" smtClean="0"/>
            <a:t>Hanya berisi satu tema dan satu konflik</a:t>
          </a:r>
          <a:endParaRPr lang="en-US" sz="1800" kern="1200"/>
        </a:p>
      </dsp:txBody>
      <dsp:txXfrm>
        <a:off x="1671066" y="3166685"/>
        <a:ext cx="6101334" cy="494533"/>
      </dsp:txXfrm>
    </dsp:sp>
    <dsp:sp modelId="{0CECA239-438C-4578-B24A-A5413CD4A3E8}">
      <dsp:nvSpPr>
        <dsp:cNvPr id="0" name=""/>
        <dsp:cNvSpPr/>
      </dsp:nvSpPr>
      <dsp:spPr>
        <a:xfrm>
          <a:off x="1554480" y="3661218"/>
          <a:ext cx="6217920" cy="0"/>
        </a:xfrm>
        <a:prstGeom prst="line">
          <a:avLst/>
        </a:prstGeom>
        <a:solidFill>
          <a:schemeClr val="dk2">
            <a:hueOff val="0"/>
            <a:satOff val="0"/>
            <a:lumOff val="0"/>
            <a:alphaOff val="0"/>
          </a:schemeClr>
        </a:solidFill>
        <a:ln w="12700" cap="flat" cmpd="sng" algn="ctr">
          <a:solidFill>
            <a:schemeClr val="dk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7347AE-64A8-4A44-A62A-686E055807E5}">
      <dsp:nvSpPr>
        <dsp:cNvPr id="0" name=""/>
        <dsp:cNvSpPr/>
      </dsp:nvSpPr>
      <dsp:spPr>
        <a:xfrm>
          <a:off x="1671066" y="3685945"/>
          <a:ext cx="6101334" cy="494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tr-TR" sz="1800" kern="1200" smtClean="0"/>
            <a:t>Bercerita tentang sepenggal peristiwa dalam kehidupan tokoh </a:t>
          </a:r>
          <a:endParaRPr lang="en-US" sz="1800" kern="1200"/>
        </a:p>
      </dsp:txBody>
      <dsp:txXfrm>
        <a:off x="1671066" y="3685945"/>
        <a:ext cx="6101334" cy="494533"/>
      </dsp:txXfrm>
    </dsp:sp>
    <dsp:sp modelId="{C77C1225-8553-4B8D-92BE-14543335B736}">
      <dsp:nvSpPr>
        <dsp:cNvPr id="0" name=""/>
        <dsp:cNvSpPr/>
      </dsp:nvSpPr>
      <dsp:spPr>
        <a:xfrm>
          <a:off x="1554480" y="4180479"/>
          <a:ext cx="6217920" cy="0"/>
        </a:xfrm>
        <a:prstGeom prst="line">
          <a:avLst/>
        </a:prstGeom>
        <a:solidFill>
          <a:schemeClr val="dk2">
            <a:hueOff val="0"/>
            <a:satOff val="0"/>
            <a:lumOff val="0"/>
            <a:alphaOff val="0"/>
          </a:schemeClr>
        </a:solidFill>
        <a:ln w="12700" cap="flat" cmpd="sng" algn="ctr">
          <a:solidFill>
            <a:schemeClr val="dk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ADF583-A631-4EAB-AB6C-BB0C3FF5A097}">
      <dsp:nvSpPr>
        <dsp:cNvPr id="0" name=""/>
        <dsp:cNvSpPr/>
      </dsp:nvSpPr>
      <dsp:spPr>
        <a:xfrm>
          <a:off x="0" y="481502"/>
          <a:ext cx="7772400" cy="104480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it-IT" sz="1900" kern="1200" dirty="0" smtClean="0"/>
            <a:t>Pada sudut pandang orang ketiga, pengarang berada </a:t>
          </a:r>
          <a:r>
            <a:rPr lang="it-IT" sz="1900" b="1" kern="1200" dirty="0" smtClean="0"/>
            <a:t>di luar </a:t>
          </a:r>
          <a:r>
            <a:rPr lang="it-IT" sz="1900" kern="1200" dirty="0" smtClean="0"/>
            <a:t>cerita. Artinya dia tidak terlibat  dalam cerita. Pengarang berposisi tak dalam cerita. Pengarang berposisi tak ubahnya seperti dalang atau pencerita saja. </a:t>
          </a:r>
          <a:endParaRPr lang="en-US" sz="1900" kern="1200" dirty="0"/>
        </a:p>
      </dsp:txBody>
      <dsp:txXfrm>
        <a:off x="51003" y="532505"/>
        <a:ext cx="7670394" cy="942803"/>
      </dsp:txXfrm>
    </dsp:sp>
    <dsp:sp modelId="{C72D0219-DB5B-4272-8F87-524631DF8E69}">
      <dsp:nvSpPr>
        <dsp:cNvPr id="0" name=""/>
        <dsp:cNvSpPr/>
      </dsp:nvSpPr>
      <dsp:spPr>
        <a:xfrm>
          <a:off x="0" y="1581032"/>
          <a:ext cx="7772400" cy="104480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it-IT" sz="1900" kern="1200" dirty="0" smtClean="0"/>
            <a:t>Ciri utama sudut pandang orang ketiga  adalah penggunaan kata ganti ‘</a:t>
          </a:r>
          <a:r>
            <a:rPr lang="it-IT" sz="1900" b="1" kern="1200" dirty="0" smtClean="0"/>
            <a:t>dia</a:t>
          </a:r>
          <a:r>
            <a:rPr lang="it-IT" sz="1900" kern="1200" dirty="0" smtClean="0"/>
            <a:t>’ atau  ‘</a:t>
          </a:r>
          <a:r>
            <a:rPr lang="it-IT" sz="1900" b="1" kern="1200" dirty="0" smtClean="0"/>
            <a:t>nama-nama tokoh</a:t>
          </a:r>
          <a:r>
            <a:rPr lang="it-IT" sz="1900" kern="1200" dirty="0" smtClean="0"/>
            <a:t>’. </a:t>
          </a:r>
          <a:endParaRPr lang="en-US" sz="1900" kern="1200" dirty="0"/>
        </a:p>
      </dsp:txBody>
      <dsp:txXfrm>
        <a:off x="51003" y="1632035"/>
        <a:ext cx="7670394" cy="942803"/>
      </dsp:txXfrm>
    </dsp:sp>
    <dsp:sp modelId="{7523660D-0CA9-4B16-A0BA-6DC76D0EE3FF}">
      <dsp:nvSpPr>
        <dsp:cNvPr id="0" name=""/>
        <dsp:cNvSpPr/>
      </dsp:nvSpPr>
      <dsp:spPr>
        <a:xfrm>
          <a:off x="0" y="2680562"/>
          <a:ext cx="7772400" cy="104480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it-IT" sz="1900" kern="1200" smtClean="0"/>
            <a:t>Oleh sebab itu, sudut  pandang ini disebut pula </a:t>
          </a:r>
          <a:r>
            <a:rPr lang="it-IT" sz="1900" b="1" kern="1200" smtClean="0"/>
            <a:t>sudut pandang ke-dia-an.</a:t>
          </a:r>
          <a:endParaRPr lang="en-US" sz="1900" kern="1200"/>
        </a:p>
      </dsp:txBody>
      <dsp:txXfrm>
        <a:off x="51003" y="2731565"/>
        <a:ext cx="7670394" cy="94280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CD0388-2055-45EA-9EEB-372CB84FB13C}">
      <dsp:nvSpPr>
        <dsp:cNvPr id="0" name=""/>
        <dsp:cNvSpPr/>
      </dsp:nvSpPr>
      <dsp:spPr>
        <a:xfrm>
          <a:off x="0" y="27182"/>
          <a:ext cx="7772400" cy="147186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fi-FI" sz="3700" kern="1200" dirty="0" smtClean="0"/>
            <a:t>Sudut pandang orang ketiga terbagi menjadi dua yaitu: </a:t>
          </a:r>
          <a:endParaRPr lang="en-US" sz="3700" kern="1200" dirty="0"/>
        </a:p>
      </dsp:txBody>
      <dsp:txXfrm>
        <a:off x="71850" y="99032"/>
        <a:ext cx="7628700" cy="1328160"/>
      </dsp:txXfrm>
    </dsp:sp>
    <dsp:sp modelId="{1E15E70E-2943-46DF-9E91-D93B3094039D}">
      <dsp:nvSpPr>
        <dsp:cNvPr id="0" name=""/>
        <dsp:cNvSpPr/>
      </dsp:nvSpPr>
      <dsp:spPr>
        <a:xfrm>
          <a:off x="0" y="1499042"/>
          <a:ext cx="7772400" cy="2680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46990" rIns="263144" bIns="46990" numCol="1" spcCol="1270" anchor="t" anchorCtr="0">
          <a:noAutofit/>
        </a:bodyPr>
        <a:lstStyle/>
        <a:p>
          <a:pPr marL="285750" lvl="1" indent="-285750" algn="l" defTabSz="1289050" rtl="0">
            <a:lnSpc>
              <a:spcPct val="90000"/>
            </a:lnSpc>
            <a:spcBef>
              <a:spcPct val="0"/>
            </a:spcBef>
            <a:spcAft>
              <a:spcPct val="20000"/>
            </a:spcAft>
            <a:buChar char="••"/>
          </a:pPr>
          <a:r>
            <a:rPr lang="fi-FI" sz="2900" b="1" kern="1200" dirty="0" smtClean="0"/>
            <a:t>Orang ketiga serba tahu </a:t>
          </a:r>
          <a:r>
            <a:rPr lang="fi-FI" sz="2900" kern="1200" dirty="0" smtClean="0"/>
            <a:t>(pengarang mengetahui segala tingkah laku, perilaku, keadaan lahir dan batin tokoh cerita). </a:t>
          </a:r>
          <a:endParaRPr lang="en-US" sz="2900" kern="1200" dirty="0"/>
        </a:p>
        <a:p>
          <a:pPr marL="285750" lvl="1" indent="-285750" algn="l" defTabSz="1289050" rtl="0">
            <a:lnSpc>
              <a:spcPct val="90000"/>
            </a:lnSpc>
            <a:spcBef>
              <a:spcPct val="0"/>
            </a:spcBef>
            <a:spcAft>
              <a:spcPct val="20000"/>
            </a:spcAft>
            <a:buChar char="••"/>
          </a:pPr>
          <a:r>
            <a:rPr lang="fi-FI" sz="2900" b="1" kern="1200" dirty="0" smtClean="0"/>
            <a:t>Orang ketiga terarah </a:t>
          </a:r>
          <a:r>
            <a:rPr lang="fi-FI" sz="2900" kern="1200" dirty="0" smtClean="0"/>
            <a:t>(pengarang hanya sebatas mengetahui kondisi lahiriah dari para tokohnya). </a:t>
          </a:r>
          <a:endParaRPr lang="en-US" sz="2900" kern="1200" dirty="0"/>
        </a:p>
      </dsp:txBody>
      <dsp:txXfrm>
        <a:off x="0" y="1499042"/>
        <a:ext cx="7772400" cy="268065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B2480F-249D-4C6C-AF6E-02E4E46ACA85}">
      <dsp:nvSpPr>
        <dsp:cNvPr id="0" name=""/>
        <dsp:cNvSpPr/>
      </dsp:nvSpPr>
      <dsp:spPr>
        <a:xfrm>
          <a:off x="0" y="54677"/>
          <a:ext cx="7772400" cy="131975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t>Adalah individu rekaan yang mengalami peristiwa atau berkelakuan (memiliki sifat/watak</a:t>
          </a:r>
          <a:r>
            <a:rPr lang="en-US" sz="2400" kern="1200" dirty="0" smtClean="0"/>
            <a:t>/</a:t>
          </a:r>
          <a:r>
            <a:rPr lang="en-US" sz="2400" kern="1200" dirty="0" err="1" smtClean="0"/>
            <a:t>karakter</a:t>
          </a:r>
          <a:r>
            <a:rPr lang="tr-TR" sz="2400" kern="1200" dirty="0" smtClean="0"/>
            <a:t>) di dalam berbagai peristiwa dalam cerita. </a:t>
          </a:r>
          <a:endParaRPr lang="en-US" sz="2400" kern="1200" dirty="0"/>
        </a:p>
      </dsp:txBody>
      <dsp:txXfrm>
        <a:off x="64425" y="119102"/>
        <a:ext cx="7643550" cy="1190909"/>
      </dsp:txXfrm>
    </dsp:sp>
    <dsp:sp modelId="{6AE55149-A7AE-468C-A2D8-BE69AC66C230}">
      <dsp:nvSpPr>
        <dsp:cNvPr id="0" name=""/>
        <dsp:cNvSpPr/>
      </dsp:nvSpPr>
      <dsp:spPr>
        <a:xfrm>
          <a:off x="0" y="1443557"/>
          <a:ext cx="7772400" cy="131975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t>Berdasarkan </a:t>
          </a:r>
          <a:r>
            <a:rPr lang="tr-TR" sz="2400" b="1" kern="1200" dirty="0" smtClean="0"/>
            <a:t>peranannya</a:t>
          </a:r>
          <a:r>
            <a:rPr lang="tr-TR" sz="2400" kern="1200" dirty="0" smtClean="0"/>
            <a:t> dalam cerita, tokoh dibedakan menjadi tiga yaitu tokoh utama, tokoh pembantu, dan figuran. </a:t>
          </a:r>
          <a:endParaRPr lang="en-US" sz="2400" kern="1200" dirty="0"/>
        </a:p>
      </dsp:txBody>
      <dsp:txXfrm>
        <a:off x="64425" y="1507982"/>
        <a:ext cx="7643550" cy="1190909"/>
      </dsp:txXfrm>
    </dsp:sp>
    <dsp:sp modelId="{1BB8D331-B460-450B-9144-B647C6271D7B}">
      <dsp:nvSpPr>
        <dsp:cNvPr id="0" name=""/>
        <dsp:cNvSpPr/>
      </dsp:nvSpPr>
      <dsp:spPr>
        <a:xfrm>
          <a:off x="0" y="2832437"/>
          <a:ext cx="7772400" cy="1319759"/>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t>Sedangkan berdasarkan </a:t>
          </a:r>
          <a:r>
            <a:rPr lang="tr-TR" sz="2400" b="1" kern="1200" dirty="0" smtClean="0"/>
            <a:t>wataknya</a:t>
          </a:r>
          <a:r>
            <a:rPr lang="tr-TR" sz="2400" kern="1200" dirty="0" smtClean="0"/>
            <a:t>, tokoh dibagi menjadi tiga yaitu tokoh protagonis (tokoh baik), tokoh antagonis (tokoh jahat), dan tokoh tritagonis (tokoh penengah) </a:t>
          </a:r>
          <a:endParaRPr lang="en-US" sz="2400" kern="1200" dirty="0"/>
        </a:p>
      </dsp:txBody>
      <dsp:txXfrm>
        <a:off x="64425" y="2896862"/>
        <a:ext cx="7643550" cy="119090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A9C57C-B3A2-4094-9C2F-BB420F7DBA72}">
      <dsp:nvSpPr>
        <dsp:cNvPr id="0" name=""/>
        <dsp:cNvSpPr/>
      </dsp:nvSpPr>
      <dsp:spPr>
        <a:xfrm>
          <a:off x="0" y="14649"/>
          <a:ext cx="7772400" cy="164970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fi-FI" sz="3000" kern="1200" smtClean="0"/>
            <a:t>Adalah cara pengarang dalam  menyajikan/menggambarkan watak tokoh  dan penciptaan citra tokoh. </a:t>
          </a:r>
          <a:endParaRPr lang="en-US" sz="3000" kern="1200"/>
        </a:p>
      </dsp:txBody>
      <dsp:txXfrm>
        <a:off x="80532" y="95181"/>
        <a:ext cx="7611336" cy="1488636"/>
      </dsp:txXfrm>
    </dsp:sp>
    <dsp:sp modelId="{4D697FF7-1C3C-4B3F-A532-BB252B70B7E4}">
      <dsp:nvSpPr>
        <dsp:cNvPr id="0" name=""/>
        <dsp:cNvSpPr/>
      </dsp:nvSpPr>
      <dsp:spPr>
        <a:xfrm>
          <a:off x="0" y="1750749"/>
          <a:ext cx="7772400" cy="164970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fi-FI" sz="3000" kern="1200" smtClean="0"/>
            <a:t>Penokohan secara umum dibedakan menjadi dua yaitu : </a:t>
          </a:r>
          <a:endParaRPr lang="en-US" sz="3000" kern="1200"/>
        </a:p>
      </dsp:txBody>
      <dsp:txXfrm>
        <a:off x="80532" y="1831281"/>
        <a:ext cx="7611336" cy="1488636"/>
      </dsp:txXfrm>
    </dsp:sp>
    <dsp:sp modelId="{EF360968-FBBC-4E59-96A9-40E0073B9035}">
      <dsp:nvSpPr>
        <dsp:cNvPr id="0" name=""/>
        <dsp:cNvSpPr/>
      </dsp:nvSpPr>
      <dsp:spPr>
        <a:xfrm>
          <a:off x="0" y="3400450"/>
          <a:ext cx="7772400" cy="7917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fi-FI" sz="2300" kern="1200" dirty="0" smtClean="0"/>
            <a:t>Penokohan secara langsung (analitik) </a:t>
          </a:r>
          <a:endParaRPr lang="en-US" sz="2300" kern="1200" dirty="0"/>
        </a:p>
        <a:p>
          <a:pPr marL="228600" lvl="1" indent="-228600" algn="l" defTabSz="1022350" rtl="0">
            <a:lnSpc>
              <a:spcPct val="90000"/>
            </a:lnSpc>
            <a:spcBef>
              <a:spcPct val="0"/>
            </a:spcBef>
            <a:spcAft>
              <a:spcPct val="20000"/>
            </a:spcAft>
            <a:buChar char="••"/>
          </a:pPr>
          <a:r>
            <a:rPr lang="fi-FI" sz="2300" kern="1200" dirty="0" smtClean="0"/>
            <a:t>Penokohan secara tidak langsung (dramatik) </a:t>
          </a:r>
          <a:endParaRPr lang="en-US" sz="2300" kern="1200" dirty="0"/>
        </a:p>
      </dsp:txBody>
      <dsp:txXfrm>
        <a:off x="0" y="3400450"/>
        <a:ext cx="7772400" cy="79177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09A020-3E1D-4BD9-9D9B-9684DF645032}">
      <dsp:nvSpPr>
        <dsp:cNvPr id="0" name=""/>
        <dsp:cNvSpPr/>
      </dsp:nvSpPr>
      <dsp:spPr>
        <a:xfrm>
          <a:off x="0" y="18455"/>
          <a:ext cx="7772400" cy="2043222"/>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tr-TR" sz="2900" kern="1200" dirty="0" smtClean="0"/>
            <a:t>Artinya pengarang </a:t>
          </a:r>
          <a:r>
            <a:rPr lang="tr-TR" sz="2900" b="1" kern="1200" dirty="0" smtClean="0"/>
            <a:t>secara langsung </a:t>
          </a:r>
          <a:r>
            <a:rPr lang="tr-TR" sz="2900" kern="1200" dirty="0" smtClean="0"/>
            <a:t>menjelaskan watak/citra dari tokoh tersebut dengan kata-kata. </a:t>
          </a:r>
          <a:endParaRPr lang="en-US" sz="2900" kern="1200" dirty="0"/>
        </a:p>
      </dsp:txBody>
      <dsp:txXfrm>
        <a:off x="99742" y="118197"/>
        <a:ext cx="7572916" cy="1843738"/>
      </dsp:txXfrm>
    </dsp:sp>
    <dsp:sp modelId="{6DC4F4B4-937C-4779-BA47-EDB1EF264909}">
      <dsp:nvSpPr>
        <dsp:cNvPr id="0" name=""/>
        <dsp:cNvSpPr/>
      </dsp:nvSpPr>
      <dsp:spPr>
        <a:xfrm>
          <a:off x="0" y="2145197"/>
          <a:ext cx="7772400" cy="2043222"/>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tr-TR" sz="2900" kern="1200" smtClean="0"/>
            <a:t>Misalnya bahwa tokoh A adalah orang yang cerewet dan suka mengadu domba. Atau bahwa fisik tokoh B adalah cantik, rambutnya hitam terurai, dsb. </a:t>
          </a:r>
          <a:endParaRPr lang="en-US" sz="2900" kern="1200"/>
        </a:p>
      </dsp:txBody>
      <dsp:txXfrm>
        <a:off x="99742" y="2244939"/>
        <a:ext cx="7572916" cy="184373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E1960F-30D7-4799-A6A9-F76424FA3A2C}">
      <dsp:nvSpPr>
        <dsp:cNvPr id="0" name=""/>
        <dsp:cNvSpPr/>
      </dsp:nvSpPr>
      <dsp:spPr>
        <a:xfrm>
          <a:off x="0" y="37937"/>
          <a:ext cx="7772400" cy="99450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fi-FI" sz="2500" kern="1200" dirty="0" smtClean="0"/>
            <a:t>Artinya penggambaran watak/citra tokoh dilakukan secara </a:t>
          </a:r>
          <a:r>
            <a:rPr lang="fi-FI" sz="2500" b="1" kern="1200" dirty="0" smtClean="0"/>
            <a:t>tersamar</a:t>
          </a:r>
          <a:r>
            <a:rPr lang="fi-FI" sz="2500" kern="1200" dirty="0" smtClean="0"/>
            <a:t>. </a:t>
          </a:r>
          <a:endParaRPr lang="en-US" sz="2500" kern="1200" dirty="0"/>
        </a:p>
      </dsp:txBody>
      <dsp:txXfrm>
        <a:off x="48547" y="86484"/>
        <a:ext cx="7675306" cy="897406"/>
      </dsp:txXfrm>
    </dsp:sp>
    <dsp:sp modelId="{050DFFC9-F6D4-4A3A-B989-9FCD796A9DB1}">
      <dsp:nvSpPr>
        <dsp:cNvPr id="0" name=""/>
        <dsp:cNvSpPr/>
      </dsp:nvSpPr>
      <dsp:spPr>
        <a:xfrm>
          <a:off x="0" y="1104437"/>
          <a:ext cx="7772400" cy="99450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fi-FI" sz="2500" kern="1200" smtClean="0"/>
            <a:t>Pada penokohan jenis ini, pembaca bisa menyimpulkan watak seorang tokoh dari :</a:t>
          </a:r>
          <a:endParaRPr lang="en-US" sz="2500" kern="1200"/>
        </a:p>
      </dsp:txBody>
      <dsp:txXfrm>
        <a:off x="48547" y="1152984"/>
        <a:ext cx="7675306" cy="897406"/>
      </dsp:txXfrm>
    </dsp:sp>
    <dsp:sp modelId="{830A1658-ACE6-4CF9-AA35-5D9B5566EE52}">
      <dsp:nvSpPr>
        <dsp:cNvPr id="0" name=""/>
        <dsp:cNvSpPr/>
      </dsp:nvSpPr>
      <dsp:spPr>
        <a:xfrm>
          <a:off x="0" y="2098937"/>
          <a:ext cx="7772400" cy="207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fi-FI" sz="2000" kern="1200" smtClean="0"/>
            <a:t>pikiran tokoh</a:t>
          </a:r>
          <a:endParaRPr lang="en-US" sz="2000" kern="1200"/>
        </a:p>
        <a:p>
          <a:pPr marL="228600" lvl="1" indent="-228600" algn="l" defTabSz="889000" rtl="0">
            <a:lnSpc>
              <a:spcPct val="90000"/>
            </a:lnSpc>
            <a:spcBef>
              <a:spcPct val="0"/>
            </a:spcBef>
            <a:spcAft>
              <a:spcPct val="20000"/>
            </a:spcAft>
            <a:buChar char="••"/>
          </a:pPr>
          <a:r>
            <a:rPr lang="en-US" sz="2000" kern="1200" smtClean="0"/>
            <a:t>d</a:t>
          </a:r>
          <a:r>
            <a:rPr lang="fi-FI" sz="2000" kern="1200" smtClean="0"/>
            <a:t>ialog/ucapan tokoh</a:t>
          </a:r>
          <a:endParaRPr lang="en-US" sz="2000" kern="1200"/>
        </a:p>
        <a:p>
          <a:pPr marL="228600" lvl="1" indent="-228600" algn="l" defTabSz="889000" rtl="0">
            <a:lnSpc>
              <a:spcPct val="90000"/>
            </a:lnSpc>
            <a:spcBef>
              <a:spcPct val="0"/>
            </a:spcBef>
            <a:spcAft>
              <a:spcPct val="20000"/>
            </a:spcAft>
            <a:buChar char="••"/>
          </a:pPr>
          <a:r>
            <a:rPr lang="fi-FI" sz="2000" kern="1200" smtClean="0"/>
            <a:t>tingkah laku/tindakan tokoh</a:t>
          </a:r>
          <a:endParaRPr lang="en-US" sz="2000" kern="1200"/>
        </a:p>
        <a:p>
          <a:pPr marL="228600" lvl="1" indent="-228600" algn="l" defTabSz="889000" rtl="0">
            <a:lnSpc>
              <a:spcPct val="90000"/>
            </a:lnSpc>
            <a:spcBef>
              <a:spcPct val="0"/>
            </a:spcBef>
            <a:spcAft>
              <a:spcPct val="20000"/>
            </a:spcAft>
            <a:buChar char="••"/>
          </a:pPr>
          <a:r>
            <a:rPr lang="fi-FI" sz="2000" kern="1200" smtClean="0"/>
            <a:t>lingkungan sekitar tokoh </a:t>
          </a:r>
          <a:endParaRPr lang="en-US" sz="2000" kern="1200"/>
        </a:p>
        <a:p>
          <a:pPr marL="228600" lvl="1" indent="-228600" algn="l" defTabSz="889000" rtl="0">
            <a:lnSpc>
              <a:spcPct val="90000"/>
            </a:lnSpc>
            <a:spcBef>
              <a:spcPct val="0"/>
            </a:spcBef>
            <a:spcAft>
              <a:spcPct val="20000"/>
            </a:spcAft>
            <a:buChar char="••"/>
          </a:pPr>
          <a:r>
            <a:rPr lang="fi-FI" sz="2000" kern="1200" smtClean="0"/>
            <a:t>reaksi/tanggapan dari tokoh lain</a:t>
          </a:r>
          <a:endParaRPr lang="en-US" sz="2000" kern="1200"/>
        </a:p>
        <a:p>
          <a:pPr marL="228600" lvl="1" indent="-228600" algn="l" defTabSz="889000" rtl="0">
            <a:lnSpc>
              <a:spcPct val="90000"/>
            </a:lnSpc>
            <a:spcBef>
              <a:spcPct val="0"/>
            </a:spcBef>
            <a:spcAft>
              <a:spcPct val="20000"/>
            </a:spcAft>
            <a:buChar char="••"/>
          </a:pPr>
          <a:r>
            <a:rPr lang="fi-FI" sz="2000" kern="1200" smtClean="0"/>
            <a:t>keadaan fisik tokoh </a:t>
          </a:r>
          <a:endParaRPr lang="en-US" sz="2000" kern="1200"/>
        </a:p>
      </dsp:txBody>
      <dsp:txXfrm>
        <a:off x="0" y="2098937"/>
        <a:ext cx="7772400" cy="207000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F2442E-B4A4-40E6-8F39-B02A7C0CC819}">
      <dsp:nvSpPr>
        <dsp:cNvPr id="0" name=""/>
        <dsp:cNvSpPr/>
      </dsp:nvSpPr>
      <dsp:spPr>
        <a:xfrm>
          <a:off x="0" y="20455"/>
          <a:ext cx="7772400" cy="1342574"/>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t>Adalah rangkaian/jalinan antar peristiwa/ lakuan dalam cerita. </a:t>
          </a:r>
          <a:endParaRPr lang="en-US" sz="2400" kern="1200" dirty="0"/>
        </a:p>
      </dsp:txBody>
      <dsp:txXfrm>
        <a:off x="65539" y="85994"/>
        <a:ext cx="7641322" cy="1211496"/>
      </dsp:txXfrm>
    </dsp:sp>
    <dsp:sp modelId="{232266E2-02A0-46CA-A05C-47B298F49D68}">
      <dsp:nvSpPr>
        <dsp:cNvPr id="0" name=""/>
        <dsp:cNvSpPr/>
      </dsp:nvSpPr>
      <dsp:spPr>
        <a:xfrm>
          <a:off x="0" y="1432150"/>
          <a:ext cx="7772400" cy="1342574"/>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smtClean="0"/>
            <a:t>Sebuah cerita sebenarnya terdiri dari berbagai peristiwa yang memiliki hubungan sebab - akibat. </a:t>
          </a:r>
          <a:endParaRPr lang="en-US" sz="2400" kern="1200"/>
        </a:p>
      </dsp:txBody>
      <dsp:txXfrm>
        <a:off x="65539" y="1497689"/>
        <a:ext cx="7641322" cy="1211496"/>
      </dsp:txXfrm>
    </dsp:sp>
    <dsp:sp modelId="{4071D75A-7F8A-4A75-AEA5-9720EFE54417}">
      <dsp:nvSpPr>
        <dsp:cNvPr id="0" name=""/>
        <dsp:cNvSpPr/>
      </dsp:nvSpPr>
      <dsp:spPr>
        <a:xfrm>
          <a:off x="0" y="2843844"/>
          <a:ext cx="7772400" cy="1342574"/>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smtClean="0"/>
            <a:t>Misalnya karena ada peristiwa 1 (pacarnya lari) maka akibatnya terjadilah peristiwa 2 (tokoh A frustasi). Jalinan itu yang dinamakan alur/plot. </a:t>
          </a:r>
          <a:endParaRPr lang="en-US" sz="2400" kern="1200"/>
        </a:p>
      </dsp:txBody>
      <dsp:txXfrm>
        <a:off x="65539" y="2909383"/>
        <a:ext cx="7641322" cy="121149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35F30-F27D-4965-9D4D-099AE6539306}">
      <dsp:nvSpPr>
        <dsp:cNvPr id="0" name=""/>
        <dsp:cNvSpPr/>
      </dsp:nvSpPr>
      <dsp:spPr>
        <a:xfrm>
          <a:off x="0" y="477137"/>
          <a:ext cx="7772400" cy="103428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tr-TR" sz="2600" b="1" kern="1200" dirty="0" smtClean="0"/>
            <a:t>Alur maju </a:t>
          </a:r>
          <a:r>
            <a:rPr lang="tr-TR" sz="2600" kern="1200" dirty="0" smtClean="0"/>
            <a:t>(alur lurus). Rangkaian peristiwanya bergerak maju dari awal ke akhir (kronologis) </a:t>
          </a:r>
          <a:endParaRPr lang="en-US" sz="2600" kern="1200" dirty="0"/>
        </a:p>
      </dsp:txBody>
      <dsp:txXfrm>
        <a:off x="50489" y="527626"/>
        <a:ext cx="7671422" cy="933302"/>
      </dsp:txXfrm>
    </dsp:sp>
    <dsp:sp modelId="{7E60AF7D-4BB1-4E00-A80E-362F783BFB65}">
      <dsp:nvSpPr>
        <dsp:cNvPr id="0" name=""/>
        <dsp:cNvSpPr/>
      </dsp:nvSpPr>
      <dsp:spPr>
        <a:xfrm>
          <a:off x="0" y="1586297"/>
          <a:ext cx="7772400" cy="103428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tr-TR" sz="2600" b="1" kern="1200" dirty="0" smtClean="0"/>
            <a:t>Alur mundur </a:t>
          </a:r>
          <a:r>
            <a:rPr lang="tr-TR" sz="2600" kern="1200" dirty="0" smtClean="0"/>
            <a:t>(alur </a:t>
          </a:r>
          <a:r>
            <a:rPr lang="tr-TR" sz="2600" i="1" kern="1200" dirty="0" smtClean="0"/>
            <a:t>flashback</a:t>
          </a:r>
          <a:r>
            <a:rPr lang="tr-TR" sz="2600" kern="1200" dirty="0" smtClean="0"/>
            <a:t>). Rangkaian peristiwanya bergerak mundur dari akhir ke awal (</a:t>
          </a:r>
          <a:r>
            <a:rPr lang="tr-TR" sz="2600" i="1" kern="1200" dirty="0" smtClean="0"/>
            <a:t>set back</a:t>
          </a:r>
          <a:r>
            <a:rPr lang="tr-TR" sz="2600" kern="1200" dirty="0" smtClean="0"/>
            <a:t>)</a:t>
          </a:r>
          <a:endParaRPr lang="en-US" sz="2600" kern="1200" dirty="0"/>
        </a:p>
      </dsp:txBody>
      <dsp:txXfrm>
        <a:off x="50489" y="1636786"/>
        <a:ext cx="7671422" cy="933302"/>
      </dsp:txXfrm>
    </dsp:sp>
    <dsp:sp modelId="{14DF6935-71BA-483B-84EC-6EB1C1A12732}">
      <dsp:nvSpPr>
        <dsp:cNvPr id="0" name=""/>
        <dsp:cNvSpPr/>
      </dsp:nvSpPr>
      <dsp:spPr>
        <a:xfrm>
          <a:off x="0" y="2695457"/>
          <a:ext cx="7772400" cy="103428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tr-TR" sz="2600" b="1" kern="1200" dirty="0" smtClean="0"/>
            <a:t>Alur campuran </a:t>
          </a:r>
          <a:r>
            <a:rPr lang="tr-TR" sz="2600" kern="1200" dirty="0" smtClean="0"/>
            <a:t>(maju-mundur) Rangkaian peristiwa bergerak secara acak. </a:t>
          </a:r>
          <a:endParaRPr lang="en-US" sz="2600" kern="1200" dirty="0"/>
        </a:p>
      </dsp:txBody>
      <dsp:txXfrm>
        <a:off x="50489" y="2745946"/>
        <a:ext cx="7671422" cy="93330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747C17-CF41-47C6-8595-5C1142E29230}">
      <dsp:nvSpPr>
        <dsp:cNvPr id="0" name=""/>
        <dsp:cNvSpPr/>
      </dsp:nvSpPr>
      <dsp:spPr>
        <a:xfrm>
          <a:off x="0" y="1262062"/>
          <a:ext cx="7772400" cy="168275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3F290D-DFC0-43DB-95CF-102BC347B9BA}">
      <dsp:nvSpPr>
        <dsp:cNvPr id="0" name=""/>
        <dsp:cNvSpPr/>
      </dsp:nvSpPr>
      <dsp:spPr>
        <a:xfrm>
          <a:off x="1921" y="0"/>
          <a:ext cx="1118610" cy="1682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lvl="0" algn="ctr" defTabSz="577850" rtl="0">
            <a:lnSpc>
              <a:spcPct val="90000"/>
            </a:lnSpc>
            <a:spcBef>
              <a:spcPct val="0"/>
            </a:spcBef>
            <a:spcAft>
              <a:spcPct val="35000"/>
            </a:spcAft>
          </a:pPr>
          <a:r>
            <a:rPr lang="en-US" sz="1300" kern="1200" smtClean="0"/>
            <a:t>Pengenalan Tokoh dan Latar</a:t>
          </a:r>
          <a:endParaRPr lang="en-US" sz="1300" kern="1200"/>
        </a:p>
      </dsp:txBody>
      <dsp:txXfrm>
        <a:off x="1921" y="0"/>
        <a:ext cx="1118610" cy="1682750"/>
      </dsp:txXfrm>
    </dsp:sp>
    <dsp:sp modelId="{5134FF54-456D-4DC2-B981-47C44AA28A21}">
      <dsp:nvSpPr>
        <dsp:cNvPr id="0" name=""/>
        <dsp:cNvSpPr/>
      </dsp:nvSpPr>
      <dsp:spPr>
        <a:xfrm>
          <a:off x="350882" y="1893093"/>
          <a:ext cx="420687" cy="420687"/>
        </a:xfrm>
        <a:prstGeom prst="ellipse">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B72852-6D7E-40BB-B267-3D06856D99AE}">
      <dsp:nvSpPr>
        <dsp:cNvPr id="0" name=""/>
        <dsp:cNvSpPr/>
      </dsp:nvSpPr>
      <dsp:spPr>
        <a:xfrm>
          <a:off x="1176462" y="2524125"/>
          <a:ext cx="1118610" cy="1682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lvl="0" algn="ctr" defTabSz="577850" rtl="0">
            <a:lnSpc>
              <a:spcPct val="90000"/>
            </a:lnSpc>
            <a:spcBef>
              <a:spcPct val="0"/>
            </a:spcBef>
            <a:spcAft>
              <a:spcPct val="35000"/>
            </a:spcAft>
          </a:pPr>
          <a:r>
            <a:rPr lang="en-US" sz="1300" kern="1200" smtClean="0"/>
            <a:t>Pemunculan Masalah atau Konflik</a:t>
          </a:r>
          <a:endParaRPr lang="en-US" sz="1300" kern="1200"/>
        </a:p>
      </dsp:txBody>
      <dsp:txXfrm>
        <a:off x="1176462" y="2524125"/>
        <a:ext cx="1118610" cy="1682750"/>
      </dsp:txXfrm>
    </dsp:sp>
    <dsp:sp modelId="{4E7C8EFE-5CBC-4A34-BD16-000594E7E49F}">
      <dsp:nvSpPr>
        <dsp:cNvPr id="0" name=""/>
        <dsp:cNvSpPr/>
      </dsp:nvSpPr>
      <dsp:spPr>
        <a:xfrm>
          <a:off x="1525424" y="1893093"/>
          <a:ext cx="420687" cy="420687"/>
        </a:xfrm>
        <a:prstGeom prst="ellipse">
          <a:avLst/>
        </a:prstGeom>
        <a:solidFill>
          <a:schemeClr val="accent1">
            <a:shade val="80000"/>
            <a:hueOff val="-102657"/>
            <a:satOff val="0"/>
            <a:lumOff val="677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B46F78-92E7-47A5-9156-5D227FA5DD5A}">
      <dsp:nvSpPr>
        <dsp:cNvPr id="0" name=""/>
        <dsp:cNvSpPr/>
      </dsp:nvSpPr>
      <dsp:spPr>
        <a:xfrm>
          <a:off x="2351003" y="0"/>
          <a:ext cx="1118610" cy="1682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lvl="0" algn="ctr" defTabSz="577850" rtl="0">
            <a:lnSpc>
              <a:spcPct val="90000"/>
            </a:lnSpc>
            <a:spcBef>
              <a:spcPct val="0"/>
            </a:spcBef>
            <a:spcAft>
              <a:spcPct val="35000"/>
            </a:spcAft>
          </a:pPr>
          <a:r>
            <a:rPr lang="en-US" sz="1300" kern="1200" smtClean="0"/>
            <a:t>Konflik Menegang</a:t>
          </a:r>
          <a:endParaRPr lang="en-US" sz="1300" kern="1200"/>
        </a:p>
      </dsp:txBody>
      <dsp:txXfrm>
        <a:off x="2351003" y="0"/>
        <a:ext cx="1118610" cy="1682750"/>
      </dsp:txXfrm>
    </dsp:sp>
    <dsp:sp modelId="{F772F986-8E3C-44E7-A73C-3F4D5BF61390}">
      <dsp:nvSpPr>
        <dsp:cNvPr id="0" name=""/>
        <dsp:cNvSpPr/>
      </dsp:nvSpPr>
      <dsp:spPr>
        <a:xfrm>
          <a:off x="2699965" y="1893093"/>
          <a:ext cx="420687" cy="420687"/>
        </a:xfrm>
        <a:prstGeom prst="ellipse">
          <a:avLst/>
        </a:prstGeom>
        <a:solidFill>
          <a:schemeClr val="accent1">
            <a:shade val="80000"/>
            <a:hueOff val="-205313"/>
            <a:satOff val="0"/>
            <a:lumOff val="1355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8E496C-7A99-424C-8629-36BB7282E4AB}">
      <dsp:nvSpPr>
        <dsp:cNvPr id="0" name=""/>
        <dsp:cNvSpPr/>
      </dsp:nvSpPr>
      <dsp:spPr>
        <a:xfrm>
          <a:off x="3525545" y="2524125"/>
          <a:ext cx="1118610" cy="1682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lvl="0" algn="ctr" defTabSz="577850" rtl="0">
            <a:lnSpc>
              <a:spcPct val="90000"/>
            </a:lnSpc>
            <a:spcBef>
              <a:spcPct val="0"/>
            </a:spcBef>
            <a:spcAft>
              <a:spcPct val="35000"/>
            </a:spcAft>
          </a:pPr>
          <a:r>
            <a:rPr lang="en-US" sz="1300" kern="1200" smtClean="0"/>
            <a:t>Klimaks</a:t>
          </a:r>
          <a:endParaRPr lang="en-US" sz="1300" kern="1200"/>
        </a:p>
      </dsp:txBody>
      <dsp:txXfrm>
        <a:off x="3525545" y="2524125"/>
        <a:ext cx="1118610" cy="1682750"/>
      </dsp:txXfrm>
    </dsp:sp>
    <dsp:sp modelId="{39A817B5-44D7-4032-8CD3-3FE531840FA7}">
      <dsp:nvSpPr>
        <dsp:cNvPr id="0" name=""/>
        <dsp:cNvSpPr/>
      </dsp:nvSpPr>
      <dsp:spPr>
        <a:xfrm>
          <a:off x="3874506" y="1893093"/>
          <a:ext cx="420687" cy="420687"/>
        </a:xfrm>
        <a:prstGeom prst="ellipse">
          <a:avLst/>
        </a:prstGeom>
        <a:solidFill>
          <a:schemeClr val="accent1">
            <a:shade val="80000"/>
            <a:hueOff val="-307970"/>
            <a:satOff val="0"/>
            <a:lumOff val="2032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239A80-C075-4214-9E61-F7CA17B033F1}">
      <dsp:nvSpPr>
        <dsp:cNvPr id="0" name=""/>
        <dsp:cNvSpPr/>
      </dsp:nvSpPr>
      <dsp:spPr>
        <a:xfrm>
          <a:off x="4700086" y="0"/>
          <a:ext cx="1118610" cy="1682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lvl="0" algn="ctr" defTabSz="577850" rtl="0">
            <a:lnSpc>
              <a:spcPct val="90000"/>
            </a:lnSpc>
            <a:spcBef>
              <a:spcPct val="0"/>
            </a:spcBef>
            <a:spcAft>
              <a:spcPct val="35000"/>
            </a:spcAft>
          </a:pPr>
          <a:r>
            <a:rPr lang="en-US" sz="1300" kern="1200" smtClean="0"/>
            <a:t>Konflik Mereda</a:t>
          </a:r>
          <a:endParaRPr lang="en-US" sz="1300" kern="1200"/>
        </a:p>
      </dsp:txBody>
      <dsp:txXfrm>
        <a:off x="4700086" y="0"/>
        <a:ext cx="1118610" cy="1682750"/>
      </dsp:txXfrm>
    </dsp:sp>
    <dsp:sp modelId="{CAB69D53-DDF7-457D-9557-947B9793A382}">
      <dsp:nvSpPr>
        <dsp:cNvPr id="0" name=""/>
        <dsp:cNvSpPr/>
      </dsp:nvSpPr>
      <dsp:spPr>
        <a:xfrm>
          <a:off x="5049048" y="1893093"/>
          <a:ext cx="420687" cy="420687"/>
        </a:xfrm>
        <a:prstGeom prst="ellipse">
          <a:avLst/>
        </a:prstGeom>
        <a:solidFill>
          <a:schemeClr val="accent1">
            <a:shade val="80000"/>
            <a:hueOff val="-410626"/>
            <a:satOff val="0"/>
            <a:lumOff val="271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818FEE-60C7-4A49-BB82-29FA83107E4E}">
      <dsp:nvSpPr>
        <dsp:cNvPr id="0" name=""/>
        <dsp:cNvSpPr/>
      </dsp:nvSpPr>
      <dsp:spPr>
        <a:xfrm>
          <a:off x="5874627" y="2524125"/>
          <a:ext cx="1118610" cy="1682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lvl="0" algn="ctr" defTabSz="577850" rtl="0">
            <a:lnSpc>
              <a:spcPct val="90000"/>
            </a:lnSpc>
            <a:spcBef>
              <a:spcPct val="0"/>
            </a:spcBef>
            <a:spcAft>
              <a:spcPct val="35000"/>
            </a:spcAft>
          </a:pPr>
          <a:r>
            <a:rPr lang="en-US" sz="1300" kern="1200" smtClean="0"/>
            <a:t>Penyelesaian</a:t>
          </a:r>
          <a:endParaRPr lang="en-US" sz="1300" kern="1200"/>
        </a:p>
      </dsp:txBody>
      <dsp:txXfrm>
        <a:off x="5874627" y="2524125"/>
        <a:ext cx="1118610" cy="1682750"/>
      </dsp:txXfrm>
    </dsp:sp>
    <dsp:sp modelId="{50BC7CA7-798E-43BD-B740-12603610F598}">
      <dsp:nvSpPr>
        <dsp:cNvPr id="0" name=""/>
        <dsp:cNvSpPr/>
      </dsp:nvSpPr>
      <dsp:spPr>
        <a:xfrm>
          <a:off x="6223589" y="1893093"/>
          <a:ext cx="420687" cy="420687"/>
        </a:xfrm>
        <a:prstGeom prst="ellipse">
          <a:avLst/>
        </a:prstGeom>
        <a:solidFill>
          <a:schemeClr val="accent1">
            <a:shade val="80000"/>
            <a:hueOff val="-513283"/>
            <a:satOff val="0"/>
            <a:lumOff val="3387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7EDFEB-74F7-4142-9436-AE46AC181278}">
      <dsp:nvSpPr>
        <dsp:cNvPr id="0" name=""/>
        <dsp:cNvSpPr/>
      </dsp:nvSpPr>
      <dsp:spPr>
        <a:xfrm>
          <a:off x="0" y="194036"/>
          <a:ext cx="7772400" cy="1230693"/>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tr-TR" sz="2200" kern="1200" dirty="0" smtClean="0"/>
            <a:t>Adalah cara pengarang mengungkapkan ceritanya melalui bahasa yang digunakan. </a:t>
          </a:r>
          <a:endParaRPr lang="en-US" sz="2200" kern="1200" dirty="0"/>
        </a:p>
      </dsp:txBody>
      <dsp:txXfrm>
        <a:off x="60077" y="254113"/>
        <a:ext cx="7652246" cy="1110539"/>
      </dsp:txXfrm>
    </dsp:sp>
    <dsp:sp modelId="{438B6113-E9E9-4E77-9900-98E313074BDF}">
      <dsp:nvSpPr>
        <dsp:cNvPr id="0" name=""/>
        <dsp:cNvSpPr/>
      </dsp:nvSpPr>
      <dsp:spPr>
        <a:xfrm>
          <a:off x="0" y="1488090"/>
          <a:ext cx="7772400" cy="1230693"/>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tr-TR" sz="2200" kern="1200" smtClean="0"/>
            <a:t>Setiap pengarang memiliki gaya masing-masing. Ahmad Tohari, misalnya, dia banyak menggunakan kalimat-kalimat yang indah dan kuat untuk mendeskripsikan latar dalam ceritanya. </a:t>
          </a:r>
          <a:endParaRPr lang="en-US" sz="2200" kern="1200"/>
        </a:p>
      </dsp:txBody>
      <dsp:txXfrm>
        <a:off x="60077" y="1548167"/>
        <a:ext cx="7652246" cy="1110539"/>
      </dsp:txXfrm>
    </dsp:sp>
    <dsp:sp modelId="{94C04F89-2AC5-47D8-B362-FC7535491125}">
      <dsp:nvSpPr>
        <dsp:cNvPr id="0" name=""/>
        <dsp:cNvSpPr/>
      </dsp:nvSpPr>
      <dsp:spPr>
        <a:xfrm>
          <a:off x="0" y="2782144"/>
          <a:ext cx="7772400" cy="1230693"/>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tr-TR" sz="2200" kern="1200" smtClean="0"/>
            <a:t>Kuntowijoyo banyak menggunakan idiom-idiom Jawa dalam ceritanya. </a:t>
          </a:r>
          <a:endParaRPr lang="en-US" sz="2200" kern="1200"/>
        </a:p>
      </dsp:txBody>
      <dsp:txXfrm>
        <a:off x="60077" y="2842221"/>
        <a:ext cx="7652246" cy="11105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B9462E-13DE-4E3E-A2CF-EFA9B7BA855A}">
      <dsp:nvSpPr>
        <dsp:cNvPr id="0" name=""/>
        <dsp:cNvSpPr/>
      </dsp:nvSpPr>
      <dsp:spPr>
        <a:xfrm>
          <a:off x="0" y="15527"/>
          <a:ext cx="7772400" cy="203463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tr-TR" sz="3700" b="1" kern="1200" dirty="0" smtClean="0"/>
            <a:t>Unsur intrinsik </a:t>
          </a:r>
          <a:r>
            <a:rPr lang="tr-TR" sz="3700" kern="1200" dirty="0" smtClean="0"/>
            <a:t>adalah unsur yang membangun sebuah karya sastra dari </a:t>
          </a:r>
          <a:r>
            <a:rPr lang="tr-TR" sz="3700" b="1" kern="1200" dirty="0" smtClean="0"/>
            <a:t>dalam</a:t>
          </a:r>
          <a:r>
            <a:rPr lang="tr-TR" sz="3700" kern="1200" dirty="0" smtClean="0"/>
            <a:t> karya sastra itu sendiri.</a:t>
          </a:r>
          <a:endParaRPr lang="en-US" sz="3700" kern="1200" dirty="0"/>
        </a:p>
      </dsp:txBody>
      <dsp:txXfrm>
        <a:off x="99322" y="114849"/>
        <a:ext cx="7573756" cy="1835986"/>
      </dsp:txXfrm>
    </dsp:sp>
    <dsp:sp modelId="{BD425D73-9711-4E0E-88A6-9C155AF3D9CF}">
      <dsp:nvSpPr>
        <dsp:cNvPr id="0" name=""/>
        <dsp:cNvSpPr/>
      </dsp:nvSpPr>
      <dsp:spPr>
        <a:xfrm>
          <a:off x="0" y="2156717"/>
          <a:ext cx="7772400" cy="203463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tr-TR" sz="3700" b="1" kern="1200" dirty="0" smtClean="0"/>
            <a:t>Unsur </a:t>
          </a:r>
          <a:r>
            <a:rPr lang="en-US" sz="3700" b="1" kern="1200" dirty="0" err="1" smtClean="0"/>
            <a:t>ekstrinsik</a:t>
          </a:r>
          <a:r>
            <a:rPr lang="en-US" sz="3700" b="1" kern="1200" dirty="0" smtClean="0"/>
            <a:t> </a:t>
          </a:r>
          <a:r>
            <a:rPr lang="tr-TR" sz="3700" kern="1200" dirty="0" smtClean="0"/>
            <a:t>adalah unsur yang membangun sebuah karya sastra dari </a:t>
          </a:r>
          <a:r>
            <a:rPr lang="en-US" sz="3700" b="1" kern="1200" dirty="0" err="1" smtClean="0"/>
            <a:t>luar</a:t>
          </a:r>
          <a:r>
            <a:rPr lang="en-US" sz="3700" kern="1200" dirty="0" smtClean="0"/>
            <a:t> </a:t>
          </a:r>
          <a:r>
            <a:rPr lang="tr-TR" sz="3700" kern="1200" dirty="0" smtClean="0"/>
            <a:t>karya sastra itu sendiri.</a:t>
          </a:r>
          <a:endParaRPr lang="en-US" sz="3700" kern="1200" dirty="0"/>
        </a:p>
      </dsp:txBody>
      <dsp:txXfrm>
        <a:off x="99322" y="2256039"/>
        <a:ext cx="7573756" cy="183598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9E10E6-A468-4E4F-A4D2-235410841962}">
      <dsp:nvSpPr>
        <dsp:cNvPr id="0" name=""/>
        <dsp:cNvSpPr/>
      </dsp:nvSpPr>
      <dsp:spPr>
        <a:xfrm>
          <a:off x="2356200" y="2054"/>
          <a:ext cx="3060000" cy="135573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40" tIns="104140" rIns="104140" bIns="104140" numCol="1" spcCol="1270" anchor="ctr" anchorCtr="0">
          <a:noAutofit/>
        </a:bodyPr>
        <a:lstStyle/>
        <a:p>
          <a:pPr lvl="0" algn="ctr" defTabSz="1822450" rtl="0">
            <a:lnSpc>
              <a:spcPct val="90000"/>
            </a:lnSpc>
            <a:spcBef>
              <a:spcPct val="0"/>
            </a:spcBef>
            <a:spcAft>
              <a:spcPct val="35000"/>
            </a:spcAft>
          </a:pPr>
          <a:r>
            <a:rPr lang="en-US" sz="4100" kern="1200" dirty="0" err="1" smtClean="0"/>
            <a:t>Nilai-nilai</a:t>
          </a:r>
          <a:r>
            <a:rPr lang="en-US" sz="4100" kern="1200" dirty="0" smtClean="0"/>
            <a:t> </a:t>
          </a:r>
          <a:r>
            <a:rPr lang="en-US" sz="4100" kern="1200" dirty="0" err="1" smtClean="0"/>
            <a:t>dalam</a:t>
          </a:r>
          <a:r>
            <a:rPr lang="en-US" sz="4100" kern="1200" dirty="0" smtClean="0"/>
            <a:t> </a:t>
          </a:r>
          <a:r>
            <a:rPr lang="en-US" sz="4100" kern="1200" dirty="0" err="1" smtClean="0"/>
            <a:t>cerita</a:t>
          </a:r>
          <a:r>
            <a:rPr lang="en-US" sz="4100" kern="1200" dirty="0" smtClean="0"/>
            <a:t>.</a:t>
          </a:r>
          <a:endParaRPr lang="en-US" sz="4100" kern="1200" dirty="0"/>
        </a:p>
      </dsp:txBody>
      <dsp:txXfrm>
        <a:off x="2356200" y="2054"/>
        <a:ext cx="3060000" cy="1355731"/>
      </dsp:txXfrm>
    </dsp:sp>
    <dsp:sp modelId="{BB1F39EE-AEB3-493B-A8C3-35D634E1F860}">
      <dsp:nvSpPr>
        <dsp:cNvPr id="0" name=""/>
        <dsp:cNvSpPr/>
      </dsp:nvSpPr>
      <dsp:spPr>
        <a:xfrm>
          <a:off x="1366200" y="1425571"/>
          <a:ext cx="5040000" cy="135573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40" tIns="104140" rIns="104140" bIns="104140" numCol="1" spcCol="1270" anchor="ctr" anchorCtr="0">
          <a:noAutofit/>
        </a:bodyPr>
        <a:lstStyle/>
        <a:p>
          <a:pPr lvl="0" algn="ctr" defTabSz="1822450" rtl="0">
            <a:lnSpc>
              <a:spcPct val="90000"/>
            </a:lnSpc>
            <a:spcBef>
              <a:spcPct val="0"/>
            </a:spcBef>
            <a:spcAft>
              <a:spcPct val="35000"/>
            </a:spcAft>
          </a:pPr>
          <a:r>
            <a:rPr lang="en-US" sz="4100" kern="1200" dirty="0" err="1" smtClean="0"/>
            <a:t>Latar</a:t>
          </a:r>
          <a:r>
            <a:rPr lang="en-US" sz="4100" kern="1200" dirty="0" smtClean="0"/>
            <a:t> </a:t>
          </a:r>
          <a:r>
            <a:rPr lang="en-US" sz="4100" kern="1200" dirty="0" err="1" smtClean="0"/>
            <a:t>belakang</a:t>
          </a:r>
          <a:r>
            <a:rPr lang="en-US" sz="4100" kern="1200" dirty="0" smtClean="0"/>
            <a:t> </a:t>
          </a:r>
          <a:r>
            <a:rPr lang="en-US" sz="4100" kern="1200" dirty="0" err="1" smtClean="0"/>
            <a:t>kehidupan</a:t>
          </a:r>
          <a:r>
            <a:rPr lang="en-US" sz="4100" kern="1200" dirty="0" smtClean="0"/>
            <a:t> </a:t>
          </a:r>
          <a:r>
            <a:rPr lang="en-US" sz="4100" kern="1200" dirty="0" err="1" smtClean="0"/>
            <a:t>pengarang</a:t>
          </a:r>
          <a:r>
            <a:rPr lang="en-US" sz="4100" kern="1200" dirty="0" smtClean="0"/>
            <a:t>.</a:t>
          </a:r>
          <a:endParaRPr lang="en-US" sz="4100" kern="1200" dirty="0"/>
        </a:p>
      </dsp:txBody>
      <dsp:txXfrm>
        <a:off x="1366200" y="1425571"/>
        <a:ext cx="5040000" cy="1355731"/>
      </dsp:txXfrm>
    </dsp:sp>
    <dsp:sp modelId="{622DBB10-FB18-4583-A1A4-7A130D46C1F8}">
      <dsp:nvSpPr>
        <dsp:cNvPr id="0" name=""/>
        <dsp:cNvSpPr/>
      </dsp:nvSpPr>
      <dsp:spPr>
        <a:xfrm>
          <a:off x="1681200" y="2849089"/>
          <a:ext cx="4410000" cy="135573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40" tIns="104140" rIns="104140" bIns="104140" numCol="1" spcCol="1270" anchor="ctr" anchorCtr="0">
          <a:noAutofit/>
        </a:bodyPr>
        <a:lstStyle/>
        <a:p>
          <a:pPr lvl="0" algn="ctr" defTabSz="1822450" rtl="0">
            <a:lnSpc>
              <a:spcPct val="90000"/>
            </a:lnSpc>
            <a:spcBef>
              <a:spcPct val="0"/>
            </a:spcBef>
            <a:spcAft>
              <a:spcPct val="35000"/>
            </a:spcAft>
          </a:pPr>
          <a:r>
            <a:rPr lang="en-US" sz="4100" kern="1200" smtClean="0"/>
            <a:t>Situasi sosial ketika cerita diciptakan.</a:t>
          </a:r>
          <a:endParaRPr lang="en-US" sz="4100" kern="1200"/>
        </a:p>
      </dsp:txBody>
      <dsp:txXfrm>
        <a:off x="1681200" y="2849089"/>
        <a:ext cx="4410000" cy="13557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8D82A-8BB8-4DBC-8039-76F690507C68}">
      <dsp:nvSpPr>
        <dsp:cNvPr id="0" name=""/>
        <dsp:cNvSpPr/>
      </dsp:nvSpPr>
      <dsp:spPr>
        <a:xfrm>
          <a:off x="2487167" y="359"/>
          <a:ext cx="2798064" cy="57618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tr-TR" sz="2200" kern="1200" smtClean="0"/>
            <a:t>Tema  </a:t>
          </a:r>
          <a:endParaRPr lang="en-US" sz="2200" kern="1200"/>
        </a:p>
      </dsp:txBody>
      <dsp:txXfrm>
        <a:off x="2515294" y="28486"/>
        <a:ext cx="2741810" cy="519931"/>
      </dsp:txXfrm>
    </dsp:sp>
    <dsp:sp modelId="{F8B170A9-73EE-4041-ABB2-88CD5E7B96F5}">
      <dsp:nvSpPr>
        <dsp:cNvPr id="0" name=""/>
        <dsp:cNvSpPr/>
      </dsp:nvSpPr>
      <dsp:spPr>
        <a:xfrm>
          <a:off x="2487167" y="605354"/>
          <a:ext cx="2798064" cy="57618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tr-TR" sz="2200" kern="1200" smtClean="0"/>
            <a:t>Amanat</a:t>
          </a:r>
          <a:endParaRPr lang="en-US" sz="2200" kern="1200"/>
        </a:p>
      </dsp:txBody>
      <dsp:txXfrm>
        <a:off x="2515294" y="633481"/>
        <a:ext cx="2741810" cy="519931"/>
      </dsp:txXfrm>
    </dsp:sp>
    <dsp:sp modelId="{D8DAE50C-2E50-4079-A75A-946820CF572D}">
      <dsp:nvSpPr>
        <dsp:cNvPr id="0" name=""/>
        <dsp:cNvSpPr/>
      </dsp:nvSpPr>
      <dsp:spPr>
        <a:xfrm>
          <a:off x="2487167" y="1210349"/>
          <a:ext cx="2798064" cy="57618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tr-TR" sz="2200" kern="1200" smtClean="0"/>
            <a:t>Latar/Setting  </a:t>
          </a:r>
          <a:endParaRPr lang="en-US" sz="2200" kern="1200"/>
        </a:p>
      </dsp:txBody>
      <dsp:txXfrm>
        <a:off x="2515294" y="1238476"/>
        <a:ext cx="2741810" cy="519931"/>
      </dsp:txXfrm>
    </dsp:sp>
    <dsp:sp modelId="{4C39B91C-3B63-4427-B03C-45D4176F3759}">
      <dsp:nvSpPr>
        <dsp:cNvPr id="0" name=""/>
        <dsp:cNvSpPr/>
      </dsp:nvSpPr>
      <dsp:spPr>
        <a:xfrm>
          <a:off x="2487167" y="1815344"/>
          <a:ext cx="2798064" cy="57618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tr-TR" sz="2200" kern="1200" smtClean="0"/>
            <a:t>Sudut Pandang </a:t>
          </a:r>
          <a:endParaRPr lang="en-US" sz="2200" kern="1200"/>
        </a:p>
      </dsp:txBody>
      <dsp:txXfrm>
        <a:off x="2515294" y="1843471"/>
        <a:ext cx="2741810" cy="519931"/>
      </dsp:txXfrm>
    </dsp:sp>
    <dsp:sp modelId="{BA096B5B-30C2-4135-82B0-EEF62E98679D}">
      <dsp:nvSpPr>
        <dsp:cNvPr id="0" name=""/>
        <dsp:cNvSpPr/>
      </dsp:nvSpPr>
      <dsp:spPr>
        <a:xfrm>
          <a:off x="2487167" y="2420339"/>
          <a:ext cx="2798064" cy="57618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tr-TR" sz="2200" kern="1200" smtClean="0"/>
            <a:t>Tokoh dan Penokohan </a:t>
          </a:r>
          <a:endParaRPr lang="en-US" sz="2200" kern="1200"/>
        </a:p>
      </dsp:txBody>
      <dsp:txXfrm>
        <a:off x="2515294" y="2448466"/>
        <a:ext cx="2741810" cy="519931"/>
      </dsp:txXfrm>
    </dsp:sp>
    <dsp:sp modelId="{BFD09AAD-8234-4B64-A11A-52C071279986}">
      <dsp:nvSpPr>
        <dsp:cNvPr id="0" name=""/>
        <dsp:cNvSpPr/>
      </dsp:nvSpPr>
      <dsp:spPr>
        <a:xfrm>
          <a:off x="2487167" y="3025334"/>
          <a:ext cx="2798064" cy="57618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tr-TR" sz="2200" kern="1200" smtClean="0"/>
            <a:t>Alur </a:t>
          </a:r>
          <a:endParaRPr lang="en-US" sz="2200" kern="1200"/>
        </a:p>
      </dsp:txBody>
      <dsp:txXfrm>
        <a:off x="2515294" y="3053461"/>
        <a:ext cx="2741810" cy="519931"/>
      </dsp:txXfrm>
    </dsp:sp>
    <dsp:sp modelId="{E8263E19-8344-4D8D-A6B6-0081E19B962C}">
      <dsp:nvSpPr>
        <dsp:cNvPr id="0" name=""/>
        <dsp:cNvSpPr/>
      </dsp:nvSpPr>
      <dsp:spPr>
        <a:xfrm>
          <a:off x="2487167" y="3630329"/>
          <a:ext cx="2798064" cy="57618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en-US" sz="2200" kern="1200" smtClean="0"/>
            <a:t>Gaya Bahasa</a:t>
          </a:r>
          <a:endParaRPr lang="en-US" sz="2200" kern="1200"/>
        </a:p>
      </dsp:txBody>
      <dsp:txXfrm>
        <a:off x="2515294" y="3658456"/>
        <a:ext cx="2741810" cy="5199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87199-12A8-4086-BC4F-BA9397B34899}">
      <dsp:nvSpPr>
        <dsp:cNvPr id="0" name=""/>
        <dsp:cNvSpPr/>
      </dsp:nvSpPr>
      <dsp:spPr>
        <a:xfrm>
          <a:off x="0" y="6437"/>
          <a:ext cx="7772400" cy="99450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tr-TR" sz="2500" kern="1200" dirty="0" smtClean="0"/>
            <a:t>Adalah permasalahan utama yang menjiwai seluruh cerita/karangan. </a:t>
          </a:r>
          <a:endParaRPr lang="en-US" sz="2500" kern="1200" dirty="0"/>
        </a:p>
      </dsp:txBody>
      <dsp:txXfrm>
        <a:off x="48547" y="54984"/>
        <a:ext cx="7675306" cy="897406"/>
      </dsp:txXfrm>
    </dsp:sp>
    <dsp:sp modelId="{FA8EB8A6-2D9B-43A5-AAE2-79EE0482AA0D}">
      <dsp:nvSpPr>
        <dsp:cNvPr id="0" name=""/>
        <dsp:cNvSpPr/>
      </dsp:nvSpPr>
      <dsp:spPr>
        <a:xfrm>
          <a:off x="0" y="1072937"/>
          <a:ext cx="7772400" cy="99450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tr-TR" sz="2500" kern="1200" dirty="0" smtClean="0"/>
            <a:t>Tema dapat ditemukan dengan  mengidentifikasi konflik yang terdapat dalam cerita tersebut. </a:t>
          </a:r>
          <a:endParaRPr lang="en-US" sz="2500" kern="1200" dirty="0"/>
        </a:p>
      </dsp:txBody>
      <dsp:txXfrm>
        <a:off x="48547" y="1121484"/>
        <a:ext cx="7675306" cy="897406"/>
      </dsp:txXfrm>
    </dsp:sp>
    <dsp:sp modelId="{3ED163CD-AB29-4E24-9FDA-DDAA50B6A782}">
      <dsp:nvSpPr>
        <dsp:cNvPr id="0" name=""/>
        <dsp:cNvSpPr/>
      </dsp:nvSpPr>
      <dsp:spPr>
        <a:xfrm>
          <a:off x="0" y="2139437"/>
          <a:ext cx="7772400" cy="99450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tr-TR" sz="2500" kern="1200" smtClean="0"/>
            <a:t>Tema biasanya dirumuskan dalam kalimat/pernyataan yang singkat dan padat. </a:t>
          </a:r>
          <a:endParaRPr lang="en-US" sz="2500" kern="1200"/>
        </a:p>
      </dsp:txBody>
      <dsp:txXfrm>
        <a:off x="48547" y="2187984"/>
        <a:ext cx="7675306" cy="897406"/>
      </dsp:txXfrm>
    </dsp:sp>
    <dsp:sp modelId="{D14BFB3E-E181-40E2-84BC-29EA7663219C}">
      <dsp:nvSpPr>
        <dsp:cNvPr id="0" name=""/>
        <dsp:cNvSpPr/>
      </dsp:nvSpPr>
      <dsp:spPr>
        <a:xfrm>
          <a:off x="0" y="3205937"/>
          <a:ext cx="7772400" cy="99450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tr-TR" sz="2500" kern="1200" smtClean="0"/>
            <a:t>Misalnya: percintaan, kehidupan sosial, lingkungan hidup, agama, dsb. </a:t>
          </a:r>
          <a:endParaRPr lang="en-US" sz="2500" kern="1200"/>
        </a:p>
      </dsp:txBody>
      <dsp:txXfrm>
        <a:off x="48547" y="3254484"/>
        <a:ext cx="7675306" cy="8974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1BB16F-0356-47D5-9481-6FF6B5A729FE}">
      <dsp:nvSpPr>
        <dsp:cNvPr id="0" name=""/>
        <dsp:cNvSpPr/>
      </dsp:nvSpPr>
      <dsp:spPr>
        <a:xfrm>
          <a:off x="0" y="36339"/>
          <a:ext cx="7772400" cy="264069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pt-BR" sz="3700" kern="1200" dirty="0" smtClean="0"/>
            <a:t>Adalah segala keterangan mengenai waktu, ruang, dan suasana terjadinya lakuan/peristiwa dalam cerita.</a:t>
          </a:r>
          <a:br>
            <a:rPr lang="pt-BR" sz="3700" kern="1200" dirty="0" smtClean="0"/>
          </a:br>
          <a:r>
            <a:rPr lang="pt-BR" sz="3700" kern="1200" dirty="0" smtClean="0"/>
            <a:t>Latar terbagi menjadi tiga yaitu : </a:t>
          </a:r>
          <a:endParaRPr lang="en-US" sz="3700" kern="1200" dirty="0"/>
        </a:p>
      </dsp:txBody>
      <dsp:txXfrm>
        <a:off x="128908" y="165247"/>
        <a:ext cx="7514584" cy="2382874"/>
      </dsp:txXfrm>
    </dsp:sp>
    <dsp:sp modelId="{458769ED-C055-4C66-B8E0-618A65954AF0}">
      <dsp:nvSpPr>
        <dsp:cNvPr id="0" name=""/>
        <dsp:cNvSpPr/>
      </dsp:nvSpPr>
      <dsp:spPr>
        <a:xfrm>
          <a:off x="0" y="2677030"/>
          <a:ext cx="7772400" cy="14935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46990" rIns="263144" bIns="46990" numCol="1" spcCol="1270" anchor="t" anchorCtr="0">
          <a:noAutofit/>
        </a:bodyPr>
        <a:lstStyle/>
        <a:p>
          <a:pPr marL="285750" lvl="1" indent="-285750" algn="l" defTabSz="1289050" rtl="0">
            <a:lnSpc>
              <a:spcPct val="90000"/>
            </a:lnSpc>
            <a:spcBef>
              <a:spcPct val="0"/>
            </a:spcBef>
            <a:spcAft>
              <a:spcPct val="20000"/>
            </a:spcAft>
            <a:buChar char="••"/>
          </a:pPr>
          <a:r>
            <a:rPr lang="pt-BR" sz="2900" kern="1200" smtClean="0"/>
            <a:t>Latar waktu</a:t>
          </a:r>
          <a:endParaRPr lang="en-US" sz="2900" kern="1200"/>
        </a:p>
        <a:p>
          <a:pPr marL="285750" lvl="1" indent="-285750" algn="l" defTabSz="1289050" rtl="0">
            <a:lnSpc>
              <a:spcPct val="90000"/>
            </a:lnSpc>
            <a:spcBef>
              <a:spcPct val="0"/>
            </a:spcBef>
            <a:spcAft>
              <a:spcPct val="20000"/>
            </a:spcAft>
            <a:buChar char="••"/>
          </a:pPr>
          <a:r>
            <a:rPr lang="pt-BR" sz="2900" kern="1200" smtClean="0"/>
            <a:t>Latar tempat</a:t>
          </a:r>
          <a:endParaRPr lang="en-US" sz="2900" kern="1200"/>
        </a:p>
        <a:p>
          <a:pPr marL="285750" lvl="1" indent="-285750" algn="l" defTabSz="1289050" rtl="0">
            <a:lnSpc>
              <a:spcPct val="90000"/>
            </a:lnSpc>
            <a:spcBef>
              <a:spcPct val="0"/>
            </a:spcBef>
            <a:spcAft>
              <a:spcPct val="20000"/>
            </a:spcAft>
            <a:buChar char="••"/>
          </a:pPr>
          <a:r>
            <a:rPr lang="pt-BR" sz="2900" kern="1200" smtClean="0"/>
            <a:t>Latar suasana </a:t>
          </a:r>
          <a:endParaRPr lang="en-US" sz="2900" kern="1200"/>
        </a:p>
      </dsp:txBody>
      <dsp:txXfrm>
        <a:off x="0" y="2677030"/>
        <a:ext cx="7772400" cy="14935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3715FC-9DF0-4578-9691-85CBEA258ADB}">
      <dsp:nvSpPr>
        <dsp:cNvPr id="0" name=""/>
        <dsp:cNvSpPr/>
      </dsp:nvSpPr>
      <dsp:spPr>
        <a:xfrm>
          <a:off x="0" y="20455"/>
          <a:ext cx="7772400" cy="1342574"/>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fi-FI" sz="2400" kern="1200" dirty="0" smtClean="0"/>
            <a:t>Adalah pesan yang ingin disampaikan pengarang kepada pembaca. </a:t>
          </a:r>
          <a:endParaRPr lang="en-US" sz="2400" kern="1200" dirty="0"/>
        </a:p>
      </dsp:txBody>
      <dsp:txXfrm>
        <a:off x="65539" y="85994"/>
        <a:ext cx="7641322" cy="1211496"/>
      </dsp:txXfrm>
    </dsp:sp>
    <dsp:sp modelId="{34AD3EFD-EFD9-427F-B7B5-8394375B6460}">
      <dsp:nvSpPr>
        <dsp:cNvPr id="0" name=""/>
        <dsp:cNvSpPr/>
      </dsp:nvSpPr>
      <dsp:spPr>
        <a:xfrm>
          <a:off x="0" y="1432150"/>
          <a:ext cx="7772400" cy="1342574"/>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fi-FI" sz="2400" kern="1200" dirty="0" smtClean="0"/>
            <a:t>Amanat dalam cerita bisa berupa nasihat, anjuran, atau larangan untuk melakukan/tidak melakukan sesuatu. </a:t>
          </a:r>
          <a:endParaRPr lang="en-US" sz="2400" kern="1200" dirty="0"/>
        </a:p>
      </dsp:txBody>
      <dsp:txXfrm>
        <a:off x="65539" y="1497689"/>
        <a:ext cx="7641322" cy="1211496"/>
      </dsp:txXfrm>
    </dsp:sp>
    <dsp:sp modelId="{1A8BFD13-67D6-4A09-ADEB-DD168318A00D}">
      <dsp:nvSpPr>
        <dsp:cNvPr id="0" name=""/>
        <dsp:cNvSpPr/>
      </dsp:nvSpPr>
      <dsp:spPr>
        <a:xfrm>
          <a:off x="0" y="2843844"/>
          <a:ext cx="7772400" cy="1342574"/>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fi-FI" sz="2400" kern="1200" smtClean="0"/>
            <a:t>Misalnya :</a:t>
          </a:r>
          <a:br>
            <a:rPr lang="fi-FI" sz="2400" kern="1200" smtClean="0"/>
          </a:br>
          <a:r>
            <a:rPr lang="fi-FI" sz="2400" kern="1200" smtClean="0"/>
            <a:t>Hendaknya kita selalu berbakti kepada orang tua. Janganlah kita senang berbohong. </a:t>
          </a:r>
          <a:endParaRPr lang="en-US" sz="2400" kern="1200"/>
        </a:p>
      </dsp:txBody>
      <dsp:txXfrm>
        <a:off x="65539" y="2909383"/>
        <a:ext cx="7641322" cy="12114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CBFCB-DE46-4CFB-9045-BA3C74DF717C}">
      <dsp:nvSpPr>
        <dsp:cNvPr id="0" name=""/>
        <dsp:cNvSpPr/>
      </dsp:nvSpPr>
      <dsp:spPr>
        <a:xfrm>
          <a:off x="0" y="57602"/>
          <a:ext cx="7772400" cy="157014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it-IT" sz="2200" kern="1200" dirty="0" smtClean="0"/>
            <a:t>Adalah posisi pengarang dalam ceritanya. Bisa jadi ia menjadi tokoh dalam ceritanya tersebut (pengarang berada di dalam cerita). Namun, bisa juga dia hanya menjadi pencerita saja (pengarang berada di luar cerita). </a:t>
          </a:r>
          <a:endParaRPr lang="en-US" sz="2200" kern="1200" dirty="0"/>
        </a:p>
      </dsp:txBody>
      <dsp:txXfrm>
        <a:off x="76648" y="134250"/>
        <a:ext cx="7619104" cy="1416844"/>
      </dsp:txXfrm>
    </dsp:sp>
    <dsp:sp modelId="{DB2FEB55-0016-45DD-A380-D1D4CACCB918}">
      <dsp:nvSpPr>
        <dsp:cNvPr id="0" name=""/>
        <dsp:cNvSpPr/>
      </dsp:nvSpPr>
      <dsp:spPr>
        <a:xfrm>
          <a:off x="0" y="1691102"/>
          <a:ext cx="7772400" cy="157014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it-IT" sz="2200" kern="1200" smtClean="0"/>
            <a:t>Sudut pandang dibagi menjadi tiga yaitu : </a:t>
          </a:r>
          <a:endParaRPr lang="en-US" sz="2200" kern="1200"/>
        </a:p>
      </dsp:txBody>
      <dsp:txXfrm>
        <a:off x="76648" y="1767750"/>
        <a:ext cx="7619104" cy="1416844"/>
      </dsp:txXfrm>
    </dsp:sp>
    <dsp:sp modelId="{C29050A4-F364-4260-8134-3DC59E6F64BA}">
      <dsp:nvSpPr>
        <dsp:cNvPr id="0" name=""/>
        <dsp:cNvSpPr/>
      </dsp:nvSpPr>
      <dsp:spPr>
        <a:xfrm>
          <a:off x="0" y="3261242"/>
          <a:ext cx="7772400" cy="8880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it-IT" sz="1700" kern="1200" smtClean="0"/>
            <a:t>Sudut pandang orang pertama </a:t>
          </a:r>
          <a:endParaRPr lang="en-US" sz="1700" kern="1200"/>
        </a:p>
        <a:p>
          <a:pPr marL="171450" lvl="1" indent="-171450" algn="l" defTabSz="755650" rtl="0">
            <a:lnSpc>
              <a:spcPct val="90000"/>
            </a:lnSpc>
            <a:spcBef>
              <a:spcPct val="0"/>
            </a:spcBef>
            <a:spcAft>
              <a:spcPct val="20000"/>
            </a:spcAft>
            <a:buChar char="••"/>
          </a:pPr>
          <a:r>
            <a:rPr lang="it-IT" sz="1700" kern="1200" smtClean="0"/>
            <a:t>Sudut pandang orang ketiga </a:t>
          </a:r>
          <a:endParaRPr lang="en-US" sz="1700" kern="1200"/>
        </a:p>
        <a:p>
          <a:pPr marL="171450" lvl="1" indent="-171450" algn="l" defTabSz="755650" rtl="0">
            <a:lnSpc>
              <a:spcPct val="90000"/>
            </a:lnSpc>
            <a:spcBef>
              <a:spcPct val="0"/>
            </a:spcBef>
            <a:spcAft>
              <a:spcPct val="20000"/>
            </a:spcAft>
            <a:buChar char="••"/>
          </a:pPr>
          <a:r>
            <a:rPr lang="it-IT" sz="1700" kern="1200" smtClean="0"/>
            <a:t>Sudut pandang campuran </a:t>
          </a:r>
          <a:endParaRPr lang="en-US" sz="1700" kern="1200"/>
        </a:p>
      </dsp:txBody>
      <dsp:txXfrm>
        <a:off x="0" y="3261242"/>
        <a:ext cx="7772400" cy="88803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A927CA-6D31-4270-BF0C-949FF60E7D50}">
      <dsp:nvSpPr>
        <dsp:cNvPr id="0" name=""/>
        <dsp:cNvSpPr/>
      </dsp:nvSpPr>
      <dsp:spPr>
        <a:xfrm>
          <a:off x="0" y="64757"/>
          <a:ext cx="7772400" cy="199836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it-IT" sz="2800" kern="1200" dirty="0" smtClean="0"/>
            <a:t>Pada sudut pandang orang pertama, posisi pengarang berada </a:t>
          </a:r>
          <a:r>
            <a:rPr lang="it-IT" sz="2800" b="1" kern="1200" dirty="0" smtClean="0"/>
            <a:t>di dalam cerita</a:t>
          </a:r>
          <a:r>
            <a:rPr lang="it-IT" sz="2800" kern="1200" dirty="0" smtClean="0"/>
            <a:t>. Ia terlibat dalam cerita dan menjadi </a:t>
          </a:r>
          <a:r>
            <a:rPr lang="it-IT" sz="2800" b="1" kern="1200" dirty="0" smtClean="0"/>
            <a:t>salah satu tokoh </a:t>
          </a:r>
          <a:r>
            <a:rPr lang="it-IT" sz="2800" kern="1200" dirty="0" smtClean="0"/>
            <a:t>dalam cerita (bisa tokoh utama atau tokoh pembantu). </a:t>
          </a:r>
          <a:endParaRPr lang="en-US" sz="2800" kern="1200" dirty="0"/>
        </a:p>
      </dsp:txBody>
      <dsp:txXfrm>
        <a:off x="97552" y="162309"/>
        <a:ext cx="7577296" cy="1803256"/>
      </dsp:txXfrm>
    </dsp:sp>
    <dsp:sp modelId="{4CADAF14-155C-4112-8492-EE83545C2F1A}">
      <dsp:nvSpPr>
        <dsp:cNvPr id="0" name=""/>
        <dsp:cNvSpPr/>
      </dsp:nvSpPr>
      <dsp:spPr>
        <a:xfrm>
          <a:off x="0" y="2143757"/>
          <a:ext cx="7772400" cy="199836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it-IT" sz="2800" kern="1200" dirty="0" smtClean="0"/>
            <a:t>Salah satu ciri sudut pandang orang pertama adalah penggunaan kata ganti ‘</a:t>
          </a:r>
          <a:r>
            <a:rPr lang="it-IT" sz="2800" b="1" kern="1200" dirty="0" smtClean="0"/>
            <a:t>aku</a:t>
          </a:r>
          <a:r>
            <a:rPr lang="it-IT" sz="2800" kern="1200" dirty="0" smtClean="0"/>
            <a:t>’ dalam cerita. Oleh karena itu, sudut pandang orang pertama sering disebut juga </a:t>
          </a:r>
          <a:r>
            <a:rPr lang="it-IT" sz="2800" b="1" kern="1200" dirty="0" smtClean="0"/>
            <a:t>sudut pandang akuan. </a:t>
          </a:r>
          <a:endParaRPr lang="en-US" sz="2800" kern="1200" dirty="0"/>
        </a:p>
      </dsp:txBody>
      <dsp:txXfrm>
        <a:off x="97552" y="2241309"/>
        <a:ext cx="7577296" cy="180325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3D044C-4248-4CD1-A89B-2EA242ADF361}">
      <dsp:nvSpPr>
        <dsp:cNvPr id="0" name=""/>
        <dsp:cNvSpPr/>
      </dsp:nvSpPr>
      <dsp:spPr>
        <a:xfrm>
          <a:off x="0" y="57332"/>
          <a:ext cx="7772400" cy="163098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rtl="0">
            <a:lnSpc>
              <a:spcPct val="90000"/>
            </a:lnSpc>
            <a:spcBef>
              <a:spcPct val="0"/>
            </a:spcBef>
            <a:spcAft>
              <a:spcPct val="35000"/>
            </a:spcAft>
          </a:pPr>
          <a:r>
            <a:rPr lang="hr-HR" sz="4100" kern="1200" dirty="0" smtClean="0"/>
            <a:t>Sudut pandang orang pertama terbagi lagi menjadi dua yaitu : </a:t>
          </a:r>
          <a:endParaRPr lang="en-US" sz="4100" kern="1200" dirty="0"/>
        </a:p>
      </dsp:txBody>
      <dsp:txXfrm>
        <a:off x="79618" y="136950"/>
        <a:ext cx="7613164" cy="1471744"/>
      </dsp:txXfrm>
    </dsp:sp>
    <dsp:sp modelId="{F14A0865-278B-442D-9E90-78C29E590244}">
      <dsp:nvSpPr>
        <dsp:cNvPr id="0" name=""/>
        <dsp:cNvSpPr/>
      </dsp:nvSpPr>
      <dsp:spPr>
        <a:xfrm>
          <a:off x="0" y="1688312"/>
          <a:ext cx="7772400" cy="2461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52070" rIns="291592" bIns="52070" numCol="1" spcCol="1270" anchor="t" anchorCtr="0">
          <a:noAutofit/>
        </a:bodyPr>
        <a:lstStyle/>
        <a:p>
          <a:pPr marL="285750" lvl="1" indent="-285750" algn="l" defTabSz="1422400" rtl="0">
            <a:lnSpc>
              <a:spcPct val="90000"/>
            </a:lnSpc>
            <a:spcBef>
              <a:spcPct val="0"/>
            </a:spcBef>
            <a:spcAft>
              <a:spcPct val="20000"/>
            </a:spcAft>
            <a:buChar char="••"/>
          </a:pPr>
          <a:r>
            <a:rPr lang="hr-HR" sz="3200" kern="1200" dirty="0" smtClean="0"/>
            <a:t>S.P. orang pertama pelaku utama. Tokoh ‘aku’ menjadi </a:t>
          </a:r>
          <a:r>
            <a:rPr lang="hr-HR" sz="3200" b="1" kern="1200" dirty="0" smtClean="0"/>
            <a:t>tokoh utama </a:t>
          </a:r>
          <a:r>
            <a:rPr lang="hr-HR" sz="3200" kern="1200" dirty="0" smtClean="0"/>
            <a:t>dalam cerita. </a:t>
          </a:r>
          <a:endParaRPr lang="en-US" sz="3200" kern="1200" dirty="0"/>
        </a:p>
        <a:p>
          <a:pPr marL="285750" lvl="1" indent="-285750" algn="l" defTabSz="1422400" rtl="0">
            <a:lnSpc>
              <a:spcPct val="90000"/>
            </a:lnSpc>
            <a:spcBef>
              <a:spcPct val="0"/>
            </a:spcBef>
            <a:spcAft>
              <a:spcPct val="20000"/>
            </a:spcAft>
            <a:buChar char="••"/>
          </a:pPr>
          <a:r>
            <a:rPr lang="hr-HR" sz="3200" kern="1200" dirty="0" smtClean="0"/>
            <a:t>S.P. orang pertama pelaku sampingan. Tokoh ‘aku’ hanya berperan sebagai </a:t>
          </a:r>
          <a:r>
            <a:rPr lang="hr-HR" sz="3200" b="1" kern="1200" dirty="0" smtClean="0"/>
            <a:t>tokoh pendamping/pembantu </a:t>
          </a:r>
          <a:r>
            <a:rPr lang="hr-HR" sz="3200" kern="1200" dirty="0" smtClean="0"/>
            <a:t>saja</a:t>
          </a:r>
          <a:endParaRPr lang="en-US" sz="3200" kern="1200" dirty="0"/>
        </a:p>
      </dsp:txBody>
      <dsp:txXfrm>
        <a:off x="0" y="1688312"/>
        <a:ext cx="7772400" cy="246122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132" y="3887812"/>
            <a:ext cx="9146751" cy="607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3844269"/>
            <a:ext cx="8534400" cy="667512"/>
          </a:xfrm>
        </p:spPr>
        <p:txBody>
          <a:bodyPr anchor="ct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68319D4-14AE-1743-BAD7-366A2374E1CC}" type="datetimeFigureOut">
              <a:rPr lang="en-US" smtClean="0"/>
              <a:t>19-Sep-13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extLst>
      <p:ext uri="{BB962C8B-B14F-4D97-AF65-F5344CB8AC3E}">
        <p14:creationId xmlns:p14="http://schemas.microsoft.com/office/powerpoint/2010/main" val="254019215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8319D4-14AE-1743-BAD7-366A2374E1CC}" type="datetimeFigureOut">
              <a:rPr lang="en-US" smtClean="0"/>
              <a:t>19-Sep-13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30311-BAF8-7349-81C8-7F46B7B362F8}" type="slidenum">
              <a:rPr lang="en-US" smtClean="0"/>
              <a:t>‹#›</a:t>
            </a:fld>
            <a:endParaRPr lang="en-US"/>
          </a:p>
        </p:txBody>
      </p:sp>
    </p:spTree>
    <p:extLst>
      <p:ext uri="{BB962C8B-B14F-4D97-AF65-F5344CB8AC3E}">
        <p14:creationId xmlns:p14="http://schemas.microsoft.com/office/powerpoint/2010/main" val="2249228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422855"/>
            <a:ext cx="2057397" cy="365125"/>
          </a:xfrm>
        </p:spPr>
        <p:txBody>
          <a:bodyPr/>
          <a:lstStyle/>
          <a:p>
            <a:fld id="{568319D4-14AE-1743-BAD7-366A2374E1CC}" type="datetimeFigureOut">
              <a:rPr lang="en-US" smtClean="0"/>
              <a:t>19-Sep-13</a:t>
            </a:fld>
            <a:endParaRPr lang="en-US"/>
          </a:p>
        </p:txBody>
      </p:sp>
      <p:sp>
        <p:nvSpPr>
          <p:cNvPr id="5" name="Footer Placeholder 4"/>
          <p:cNvSpPr>
            <a:spLocks noGrp="1"/>
          </p:cNvSpPr>
          <p:nvPr>
            <p:ph type="ftr" sz="quarter" idx="11"/>
          </p:nvPr>
        </p:nvSpPr>
        <p:spPr>
          <a:xfrm>
            <a:off x="2832102" y="6422855"/>
            <a:ext cx="3209752" cy="365125"/>
          </a:xfrm>
        </p:spPr>
        <p:txBody>
          <a:bodyPr/>
          <a:lstStyle/>
          <a:p>
            <a:endParaRPr lang="en-US"/>
          </a:p>
        </p:txBody>
      </p:sp>
      <p:sp>
        <p:nvSpPr>
          <p:cNvPr id="6" name="Slide Number Placeholder 5"/>
          <p:cNvSpPr>
            <a:spLocks noGrp="1"/>
          </p:cNvSpPr>
          <p:nvPr>
            <p:ph type="sldNum" sz="quarter" idx="12"/>
          </p:nvPr>
        </p:nvSpPr>
        <p:spPr>
          <a:xfrm>
            <a:off x="6054787" y="6422855"/>
            <a:ext cx="659819" cy="365125"/>
          </a:xfrm>
        </p:spPr>
        <p:txBody>
          <a:bodyPr/>
          <a:lstStyle/>
          <a:p>
            <a:fld id="{5C830311-BAF8-7349-81C8-7F46B7B362F8}" type="slidenum">
              <a:rPr lang="en-US" smtClean="0"/>
              <a:t>‹#›</a:t>
            </a:fld>
            <a:endParaRPr lang="en-US"/>
          </a:p>
        </p:txBody>
      </p:sp>
    </p:spTree>
    <p:extLst>
      <p:ext uri="{BB962C8B-B14F-4D97-AF65-F5344CB8AC3E}">
        <p14:creationId xmlns:p14="http://schemas.microsoft.com/office/powerpoint/2010/main" val="4218061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8319D4-14AE-1743-BAD7-366A2374E1CC}" type="datetimeFigureOut">
              <a:rPr lang="en-US" smtClean="0"/>
              <a:t>19-Sep-13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30311-BAF8-7349-81C8-7F46B7B362F8}" type="slidenum">
              <a:rPr lang="en-US" smtClean="0"/>
              <a:t>‹#›</a:t>
            </a:fld>
            <a:endParaRPr lang="en-US"/>
          </a:p>
        </p:txBody>
      </p:sp>
    </p:spTree>
    <p:extLst>
      <p:ext uri="{BB962C8B-B14F-4D97-AF65-F5344CB8AC3E}">
        <p14:creationId xmlns:p14="http://schemas.microsoft.com/office/powerpoint/2010/main" val="842406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132" y="3887812"/>
            <a:ext cx="9146751" cy="607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24893" y="3851528"/>
            <a:ext cx="7886700" cy="669673"/>
          </a:xfrm>
        </p:spPr>
        <p:txBody>
          <a:bodyPr anchor="ctr">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68319D4-14AE-1743-BAD7-366A2374E1CC}" type="datetimeFigureOut">
              <a:rPr lang="en-US" smtClean="0"/>
              <a:t>19-Sep-13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C830311-BAF8-7349-81C8-7F46B7B362F8}" type="slidenum">
              <a:rPr lang="en-US" smtClean="0"/>
              <a:t>‹#›</a:t>
            </a:fld>
            <a:endParaRPr lang="en-US"/>
          </a:p>
        </p:txBody>
      </p:sp>
    </p:spTree>
    <p:extLst>
      <p:ext uri="{BB962C8B-B14F-4D97-AF65-F5344CB8AC3E}">
        <p14:creationId xmlns:p14="http://schemas.microsoft.com/office/powerpoint/2010/main" val="417170209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68319D4-14AE-1743-BAD7-366A2374E1CC}" type="datetimeFigureOut">
              <a:rPr lang="en-US" smtClean="0"/>
              <a:t>19-Sep-13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30311-BAF8-7349-81C8-7F46B7B362F8}" type="slidenum">
              <a:rPr lang="en-US" smtClean="0"/>
              <a:t>‹#›</a:t>
            </a:fld>
            <a:endParaRPr lang="en-US"/>
          </a:p>
        </p:txBody>
      </p:sp>
    </p:spTree>
    <p:extLst>
      <p:ext uri="{BB962C8B-B14F-4D97-AF65-F5344CB8AC3E}">
        <p14:creationId xmlns:p14="http://schemas.microsoft.com/office/powerpoint/2010/main" val="3418931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68319D4-14AE-1743-BAD7-366A2374E1CC}" type="datetimeFigureOut">
              <a:rPr lang="en-US" smtClean="0"/>
              <a:t>19-Sep-13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830311-BAF8-7349-81C8-7F46B7B362F8}" type="slidenum">
              <a:rPr lang="en-US" smtClean="0"/>
              <a:t>‹#›</a:t>
            </a:fld>
            <a:endParaRPr lang="en-US"/>
          </a:p>
        </p:txBody>
      </p:sp>
    </p:spTree>
    <p:extLst>
      <p:ext uri="{BB962C8B-B14F-4D97-AF65-F5344CB8AC3E}">
        <p14:creationId xmlns:p14="http://schemas.microsoft.com/office/powerpoint/2010/main" val="2255143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68319D4-14AE-1743-BAD7-366A2374E1CC}" type="datetimeFigureOut">
              <a:rPr lang="en-US" smtClean="0"/>
              <a:t>19-Sep-13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830311-BAF8-7349-81C8-7F46B7B362F8}" type="slidenum">
              <a:rPr lang="en-US" smtClean="0"/>
              <a:t>‹#›</a:t>
            </a:fld>
            <a:endParaRPr lang="en-US"/>
          </a:p>
        </p:txBody>
      </p:sp>
    </p:spTree>
    <p:extLst>
      <p:ext uri="{BB962C8B-B14F-4D97-AF65-F5344CB8AC3E}">
        <p14:creationId xmlns:p14="http://schemas.microsoft.com/office/powerpoint/2010/main" val="3341149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8319D4-14AE-1743-BAD7-366A2374E1CC}" type="datetimeFigureOut">
              <a:rPr lang="en-US" smtClean="0"/>
              <a:t>19-Sep-13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830311-BAF8-7349-81C8-7F46B7B362F8}" type="slidenum">
              <a:rPr lang="en-US" smtClean="0"/>
              <a:t>‹#›</a:t>
            </a:fld>
            <a:endParaRPr lang="en-US"/>
          </a:p>
        </p:txBody>
      </p:sp>
    </p:spTree>
    <p:extLst>
      <p:ext uri="{BB962C8B-B14F-4D97-AF65-F5344CB8AC3E}">
        <p14:creationId xmlns:p14="http://schemas.microsoft.com/office/powerpoint/2010/main" val="2045510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8319D4-14AE-1743-BAD7-366A2374E1CC}" type="datetimeFigureOut">
              <a:rPr lang="en-US" smtClean="0"/>
              <a:t>19-Sep-13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2248664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8319D4-14AE-1743-BAD7-366A2374E1CC}" type="datetimeFigureOut">
              <a:rPr lang="en-US" smtClean="0"/>
              <a:t>19-Sep-13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830311-BAF8-7349-81C8-7F46B7B362F8}" type="slidenum">
              <a:rPr lang="en-US" smtClean="0"/>
              <a:t>‹#›</a:t>
            </a:fld>
            <a:endParaRPr lang="en-US"/>
          </a:p>
        </p:txBody>
      </p:sp>
    </p:spTree>
    <p:extLst>
      <p:ext uri="{BB962C8B-B14F-4D97-AF65-F5344CB8AC3E}">
        <p14:creationId xmlns:p14="http://schemas.microsoft.com/office/powerpoint/2010/main" val="1444024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fld id="{568319D4-14AE-1743-BAD7-366A2374E1CC}" type="datetimeFigureOut">
              <a:rPr lang="en-US" smtClean="0"/>
              <a:t>19-Sep-13</a:t>
            </a:fld>
            <a:endParaRPr lang="en-US"/>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5C830311-BAF8-7349-81C8-7F46B7B362F8}" type="slidenum">
              <a:rPr lang="en-US" smtClean="0"/>
              <a:t>‹#›</a:t>
            </a:fld>
            <a:endParaRPr lang="en-US"/>
          </a:p>
        </p:txBody>
      </p:sp>
    </p:spTree>
    <p:extLst>
      <p:ext uri="{BB962C8B-B14F-4D97-AF65-F5344CB8AC3E}">
        <p14:creationId xmlns:p14="http://schemas.microsoft.com/office/powerpoint/2010/main" val="2034364562"/>
      </p:ext>
    </p:extLst>
  </p:cSld>
  <p:clrMap bg1="dk1" tx1="lt1" bg2="dk2" tx2="lt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b="1" dirty="0" err="1" smtClean="0"/>
              <a:t>Membaca</a:t>
            </a:r>
            <a:r>
              <a:rPr lang="en-US" sz="4400" b="1" dirty="0" smtClean="0"/>
              <a:t> </a:t>
            </a:r>
            <a:r>
              <a:rPr lang="en-US" sz="4400" b="1" dirty="0" err="1" smtClean="0"/>
              <a:t>Cerpen</a:t>
            </a:r>
            <a:r>
              <a:rPr lang="en-US" sz="4400" b="1" dirty="0" smtClean="0"/>
              <a:t> 1</a:t>
            </a:r>
            <a:endParaRPr lang="en-US" sz="4400" b="1" dirty="0"/>
          </a:p>
        </p:txBody>
      </p:sp>
      <p:sp>
        <p:nvSpPr>
          <p:cNvPr id="3" name="Subtitle 2"/>
          <p:cNvSpPr>
            <a:spLocks noGrp="1"/>
          </p:cNvSpPr>
          <p:nvPr>
            <p:ph type="subTitle" idx="1"/>
          </p:nvPr>
        </p:nvSpPr>
        <p:spPr/>
        <p:txBody>
          <a:bodyPr>
            <a:normAutofit fontScale="85000" lnSpcReduction="20000"/>
          </a:bodyPr>
          <a:lstStyle/>
          <a:p>
            <a:r>
              <a:rPr lang="en-US" dirty="0" smtClean="0"/>
              <a:t>Herdito Sandi Pratama, </a:t>
            </a:r>
            <a:r>
              <a:rPr lang="en-US" dirty="0" err="1" smtClean="0"/>
              <a:t>M.Hum</a:t>
            </a:r>
            <a:endParaRPr lang="en-US" dirty="0" smtClean="0"/>
          </a:p>
          <a:p>
            <a:r>
              <a:rPr lang="en-US" dirty="0" smtClean="0"/>
              <a:t>Dari </a:t>
            </a:r>
            <a:r>
              <a:rPr lang="en-US" dirty="0" err="1" smtClean="0"/>
              <a:t>beberapa</a:t>
            </a:r>
            <a:r>
              <a:rPr lang="en-US" dirty="0" smtClean="0"/>
              <a:t> </a:t>
            </a:r>
            <a:r>
              <a:rPr lang="en-US" dirty="0" err="1" smtClean="0"/>
              <a:t>sumber</a:t>
            </a:r>
            <a:endParaRPr lang="en-US" dirty="0"/>
          </a:p>
        </p:txBody>
      </p:sp>
    </p:spTree>
    <p:extLst>
      <p:ext uri="{BB962C8B-B14F-4D97-AF65-F5344CB8AC3E}">
        <p14:creationId xmlns:p14="http://schemas.microsoft.com/office/powerpoint/2010/main" val="81353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err="1" smtClean="0"/>
              <a:t>Lanjutan</a:t>
            </a:r>
            <a:endParaRPr lang="en-US" sz="4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8585265"/>
              </p:ext>
            </p:extLst>
          </p:nvPr>
        </p:nvGraphicFramePr>
        <p:xfrm>
          <a:off x="685800" y="2011363"/>
          <a:ext cx="7772400"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3682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B83D044C-4248-4CD1-A89B-2EA242ADF361}"/>
                                            </p:graphicEl>
                                          </p:spTgt>
                                        </p:tgtEl>
                                        <p:attrNameLst>
                                          <p:attrName>style.visibility</p:attrName>
                                        </p:attrNameLst>
                                      </p:cBhvr>
                                      <p:to>
                                        <p:strVal val="visible"/>
                                      </p:to>
                                    </p:set>
                                    <p:animEffect transition="in" filter="fade">
                                      <p:cBhvr>
                                        <p:cTn id="7" dur="500"/>
                                        <p:tgtEl>
                                          <p:spTgt spid="4">
                                            <p:graphicEl>
                                              <a:dgm id="{B83D044C-4248-4CD1-A89B-2EA242ADF36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F14A0865-278B-442D-9E90-78C29E590244}"/>
                                            </p:graphicEl>
                                          </p:spTgt>
                                        </p:tgtEl>
                                        <p:attrNameLst>
                                          <p:attrName>style.visibility</p:attrName>
                                        </p:attrNameLst>
                                      </p:cBhvr>
                                      <p:to>
                                        <p:strVal val="visible"/>
                                      </p:to>
                                    </p:set>
                                    <p:animEffect transition="in" filter="fade">
                                      <p:cBhvr>
                                        <p:cTn id="12" dur="500"/>
                                        <p:tgtEl>
                                          <p:spTgt spid="4">
                                            <p:graphicEl>
                                              <a:dgm id="{F14A0865-278B-442D-9E90-78C29E59024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z="4000" b="1" dirty="0" err="1"/>
              <a:t>Sudut</a:t>
            </a:r>
            <a:r>
              <a:rPr lang="it-IT" sz="4000" b="1" dirty="0"/>
              <a:t> </a:t>
            </a:r>
            <a:r>
              <a:rPr lang="it-IT" sz="4000" b="1" dirty="0" err="1" smtClean="0"/>
              <a:t>Pandang</a:t>
            </a:r>
            <a:r>
              <a:rPr lang="it-IT" sz="4000" b="1" dirty="0" smtClean="0"/>
              <a:t> </a:t>
            </a:r>
            <a:r>
              <a:rPr lang="it-IT" sz="4000" b="1" dirty="0" err="1" smtClean="0"/>
              <a:t>Orang</a:t>
            </a:r>
            <a:r>
              <a:rPr lang="it-IT" sz="4000" b="1" dirty="0" smtClean="0"/>
              <a:t> </a:t>
            </a:r>
            <a:r>
              <a:rPr lang="it-IT" sz="4000" b="1" dirty="0" err="1" smtClean="0"/>
              <a:t>Ketiga</a:t>
            </a:r>
            <a:r>
              <a:rPr lang="it-IT" sz="4000" b="1" dirty="0" smtClean="0"/>
              <a:t> </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953348"/>
              </p:ext>
            </p:extLst>
          </p:nvPr>
        </p:nvGraphicFramePr>
        <p:xfrm>
          <a:off x="685800" y="2011363"/>
          <a:ext cx="7772400"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4313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DCADF583-A631-4EAB-AB6C-BB0C3FF5A097}"/>
                                            </p:graphicEl>
                                          </p:spTgt>
                                        </p:tgtEl>
                                        <p:attrNameLst>
                                          <p:attrName>style.visibility</p:attrName>
                                        </p:attrNameLst>
                                      </p:cBhvr>
                                      <p:to>
                                        <p:strVal val="visible"/>
                                      </p:to>
                                    </p:set>
                                    <p:animEffect transition="in" filter="fade">
                                      <p:cBhvr>
                                        <p:cTn id="7" dur="500"/>
                                        <p:tgtEl>
                                          <p:spTgt spid="4">
                                            <p:graphicEl>
                                              <a:dgm id="{DCADF583-A631-4EAB-AB6C-BB0C3FF5A09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C72D0219-DB5B-4272-8F87-524631DF8E69}"/>
                                            </p:graphicEl>
                                          </p:spTgt>
                                        </p:tgtEl>
                                        <p:attrNameLst>
                                          <p:attrName>style.visibility</p:attrName>
                                        </p:attrNameLst>
                                      </p:cBhvr>
                                      <p:to>
                                        <p:strVal val="visible"/>
                                      </p:to>
                                    </p:set>
                                    <p:animEffect transition="in" filter="fade">
                                      <p:cBhvr>
                                        <p:cTn id="12" dur="500"/>
                                        <p:tgtEl>
                                          <p:spTgt spid="4">
                                            <p:graphicEl>
                                              <a:dgm id="{C72D0219-DB5B-4272-8F87-524631DF8E6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7523660D-0CA9-4B16-A0BA-6DC76D0EE3FF}"/>
                                            </p:graphicEl>
                                          </p:spTgt>
                                        </p:tgtEl>
                                        <p:attrNameLst>
                                          <p:attrName>style.visibility</p:attrName>
                                        </p:attrNameLst>
                                      </p:cBhvr>
                                      <p:to>
                                        <p:strVal val="visible"/>
                                      </p:to>
                                    </p:set>
                                    <p:animEffect transition="in" filter="fade">
                                      <p:cBhvr>
                                        <p:cTn id="17" dur="500"/>
                                        <p:tgtEl>
                                          <p:spTgt spid="4">
                                            <p:graphicEl>
                                              <a:dgm id="{7523660D-0CA9-4B16-A0BA-6DC76D0EE3F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err="1" smtClean="0"/>
              <a:t>Lanjutan</a:t>
            </a:r>
            <a:endParaRPr lang="en-US" sz="4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3695161"/>
              </p:ext>
            </p:extLst>
          </p:nvPr>
        </p:nvGraphicFramePr>
        <p:xfrm>
          <a:off x="685800" y="2011363"/>
          <a:ext cx="7772400"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896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ACCD0388-2055-45EA-9EEB-372CB84FB13C}"/>
                                            </p:graphicEl>
                                          </p:spTgt>
                                        </p:tgtEl>
                                        <p:attrNameLst>
                                          <p:attrName>style.visibility</p:attrName>
                                        </p:attrNameLst>
                                      </p:cBhvr>
                                      <p:to>
                                        <p:strVal val="visible"/>
                                      </p:to>
                                    </p:set>
                                    <p:animEffect transition="in" filter="fade">
                                      <p:cBhvr>
                                        <p:cTn id="7" dur="500"/>
                                        <p:tgtEl>
                                          <p:spTgt spid="4">
                                            <p:graphicEl>
                                              <a:dgm id="{ACCD0388-2055-45EA-9EEB-372CB84FB13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1E15E70E-2943-46DF-9E91-D93B3094039D}"/>
                                            </p:graphicEl>
                                          </p:spTgt>
                                        </p:tgtEl>
                                        <p:attrNameLst>
                                          <p:attrName>style.visibility</p:attrName>
                                        </p:attrNameLst>
                                      </p:cBhvr>
                                      <p:to>
                                        <p:strVal val="visible"/>
                                      </p:to>
                                    </p:set>
                                    <p:animEffect transition="in" filter="fade">
                                      <p:cBhvr>
                                        <p:cTn id="12" dur="500"/>
                                        <p:tgtEl>
                                          <p:spTgt spid="4">
                                            <p:graphicEl>
                                              <a:dgm id="{1E15E70E-2943-46DF-9E91-D93B3094039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4000" b="1" dirty="0" err="1"/>
              <a:t>Tokoh</a:t>
            </a:r>
            <a:r>
              <a:rPr lang="tr-TR" sz="4000" b="1" dirty="0"/>
              <a:t> </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50085568"/>
              </p:ext>
            </p:extLst>
          </p:nvPr>
        </p:nvGraphicFramePr>
        <p:xfrm>
          <a:off x="685800" y="2011363"/>
          <a:ext cx="7772400"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525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7FB2480F-249D-4C6C-AF6E-02E4E46ACA85}"/>
                                            </p:graphicEl>
                                          </p:spTgt>
                                        </p:tgtEl>
                                        <p:attrNameLst>
                                          <p:attrName>style.visibility</p:attrName>
                                        </p:attrNameLst>
                                      </p:cBhvr>
                                      <p:to>
                                        <p:strVal val="visible"/>
                                      </p:to>
                                    </p:set>
                                    <p:animEffect transition="in" filter="fade">
                                      <p:cBhvr>
                                        <p:cTn id="7" dur="500"/>
                                        <p:tgtEl>
                                          <p:spTgt spid="4">
                                            <p:graphicEl>
                                              <a:dgm id="{7FB2480F-249D-4C6C-AF6E-02E4E46ACA8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6AE55149-A7AE-468C-A2D8-BE69AC66C230}"/>
                                            </p:graphicEl>
                                          </p:spTgt>
                                        </p:tgtEl>
                                        <p:attrNameLst>
                                          <p:attrName>style.visibility</p:attrName>
                                        </p:attrNameLst>
                                      </p:cBhvr>
                                      <p:to>
                                        <p:strVal val="visible"/>
                                      </p:to>
                                    </p:set>
                                    <p:animEffect transition="in" filter="fade">
                                      <p:cBhvr>
                                        <p:cTn id="12" dur="500"/>
                                        <p:tgtEl>
                                          <p:spTgt spid="4">
                                            <p:graphicEl>
                                              <a:dgm id="{6AE55149-A7AE-468C-A2D8-BE69AC66C23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1BB8D331-B460-450B-9144-B647C6271D7B}"/>
                                            </p:graphicEl>
                                          </p:spTgt>
                                        </p:tgtEl>
                                        <p:attrNameLst>
                                          <p:attrName>style.visibility</p:attrName>
                                        </p:attrNameLst>
                                      </p:cBhvr>
                                      <p:to>
                                        <p:strVal val="visible"/>
                                      </p:to>
                                    </p:set>
                                    <p:animEffect transition="in" filter="fade">
                                      <p:cBhvr>
                                        <p:cTn id="17" dur="500"/>
                                        <p:tgtEl>
                                          <p:spTgt spid="4">
                                            <p:graphicEl>
                                              <a:dgm id="{1BB8D331-B460-450B-9144-B647C6271D7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z="4000" b="1" dirty="0" err="1"/>
              <a:t>Penokohan</a:t>
            </a:r>
            <a:r>
              <a:rPr lang="fi-FI" sz="4000" b="1" dirty="0"/>
              <a:t> </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7589251"/>
              </p:ext>
            </p:extLst>
          </p:nvPr>
        </p:nvGraphicFramePr>
        <p:xfrm>
          <a:off x="685800" y="2011363"/>
          <a:ext cx="7772400"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4287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D1A9C57C-B3A2-4094-9C2F-BB420F7DBA72}"/>
                                            </p:graphicEl>
                                          </p:spTgt>
                                        </p:tgtEl>
                                        <p:attrNameLst>
                                          <p:attrName>style.visibility</p:attrName>
                                        </p:attrNameLst>
                                      </p:cBhvr>
                                      <p:to>
                                        <p:strVal val="visible"/>
                                      </p:to>
                                    </p:set>
                                    <p:animEffect transition="in" filter="fade">
                                      <p:cBhvr>
                                        <p:cTn id="7" dur="500"/>
                                        <p:tgtEl>
                                          <p:spTgt spid="4">
                                            <p:graphicEl>
                                              <a:dgm id="{D1A9C57C-B3A2-4094-9C2F-BB420F7DBA7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4D697FF7-1C3C-4B3F-A532-BB252B70B7E4}"/>
                                            </p:graphicEl>
                                          </p:spTgt>
                                        </p:tgtEl>
                                        <p:attrNameLst>
                                          <p:attrName>style.visibility</p:attrName>
                                        </p:attrNameLst>
                                      </p:cBhvr>
                                      <p:to>
                                        <p:strVal val="visible"/>
                                      </p:to>
                                    </p:set>
                                    <p:animEffect transition="in" filter="fade">
                                      <p:cBhvr>
                                        <p:cTn id="12" dur="500"/>
                                        <p:tgtEl>
                                          <p:spTgt spid="4">
                                            <p:graphicEl>
                                              <a:dgm id="{4D697FF7-1C3C-4B3F-A532-BB252B70B7E4}"/>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EF360968-FBBC-4E59-96A9-40E0073B9035}"/>
                                            </p:graphicEl>
                                          </p:spTgt>
                                        </p:tgtEl>
                                        <p:attrNameLst>
                                          <p:attrName>style.visibility</p:attrName>
                                        </p:attrNameLst>
                                      </p:cBhvr>
                                      <p:to>
                                        <p:strVal val="visible"/>
                                      </p:to>
                                    </p:set>
                                    <p:animEffect transition="in" filter="fade">
                                      <p:cBhvr>
                                        <p:cTn id="17" dur="500"/>
                                        <p:tgtEl>
                                          <p:spTgt spid="4">
                                            <p:graphicEl>
                                              <a:dgm id="{EF360968-FBBC-4E59-96A9-40E0073B903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4000" b="1" dirty="0" err="1"/>
              <a:t>Penokohan</a:t>
            </a:r>
            <a:r>
              <a:rPr lang="tr-TR" sz="4000" b="1" dirty="0"/>
              <a:t> </a:t>
            </a:r>
            <a:r>
              <a:rPr lang="tr-TR" sz="4000" b="1" dirty="0" err="1" smtClean="0"/>
              <a:t>Langsung</a:t>
            </a:r>
            <a:r>
              <a:rPr lang="tr-TR" sz="4000" b="1" dirty="0" smtClean="0"/>
              <a:t> </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94842531"/>
              </p:ext>
            </p:extLst>
          </p:nvPr>
        </p:nvGraphicFramePr>
        <p:xfrm>
          <a:off x="685800" y="2011363"/>
          <a:ext cx="7772400"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1576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1C09A020-3E1D-4BD9-9D9B-9684DF645032}"/>
                                            </p:graphicEl>
                                          </p:spTgt>
                                        </p:tgtEl>
                                        <p:attrNameLst>
                                          <p:attrName>style.visibility</p:attrName>
                                        </p:attrNameLst>
                                      </p:cBhvr>
                                      <p:to>
                                        <p:strVal val="visible"/>
                                      </p:to>
                                    </p:set>
                                    <p:animEffect transition="in" filter="fade">
                                      <p:cBhvr>
                                        <p:cTn id="7" dur="500"/>
                                        <p:tgtEl>
                                          <p:spTgt spid="4">
                                            <p:graphicEl>
                                              <a:dgm id="{1C09A020-3E1D-4BD9-9D9B-9684DF64503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6DC4F4B4-937C-4779-BA47-EDB1EF264909}"/>
                                            </p:graphicEl>
                                          </p:spTgt>
                                        </p:tgtEl>
                                        <p:attrNameLst>
                                          <p:attrName>style.visibility</p:attrName>
                                        </p:attrNameLst>
                                      </p:cBhvr>
                                      <p:to>
                                        <p:strVal val="visible"/>
                                      </p:to>
                                    </p:set>
                                    <p:animEffect transition="in" filter="fade">
                                      <p:cBhvr>
                                        <p:cTn id="12" dur="500"/>
                                        <p:tgtEl>
                                          <p:spTgt spid="4">
                                            <p:graphicEl>
                                              <a:dgm id="{6DC4F4B4-937C-4779-BA47-EDB1EF26490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z="4000" b="1" dirty="0" err="1"/>
              <a:t>Penokohan</a:t>
            </a:r>
            <a:r>
              <a:rPr lang="fi-FI" sz="4000" b="1" dirty="0"/>
              <a:t> </a:t>
            </a:r>
            <a:r>
              <a:rPr lang="fi-FI" sz="4000" b="1" dirty="0" err="1"/>
              <a:t>T</a:t>
            </a:r>
            <a:r>
              <a:rPr lang="fi-FI" sz="4000" b="1" dirty="0" err="1" smtClean="0"/>
              <a:t>idak</a:t>
            </a:r>
            <a:r>
              <a:rPr lang="fi-FI" sz="4000" b="1" dirty="0" smtClean="0"/>
              <a:t> </a:t>
            </a:r>
            <a:r>
              <a:rPr lang="fi-FI" sz="4000" b="1" dirty="0" err="1"/>
              <a:t>L</a:t>
            </a:r>
            <a:r>
              <a:rPr lang="fi-FI" sz="4000" b="1" dirty="0" err="1" smtClean="0"/>
              <a:t>angsung</a:t>
            </a:r>
            <a:r>
              <a:rPr lang="fi-FI" sz="4000" b="1" dirty="0" smtClean="0"/>
              <a:t> </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29435369"/>
              </p:ext>
            </p:extLst>
          </p:nvPr>
        </p:nvGraphicFramePr>
        <p:xfrm>
          <a:off x="685800" y="2011363"/>
          <a:ext cx="7772400"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24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F4E1960F-30D7-4799-A6A9-F76424FA3A2C}"/>
                                            </p:graphicEl>
                                          </p:spTgt>
                                        </p:tgtEl>
                                        <p:attrNameLst>
                                          <p:attrName>style.visibility</p:attrName>
                                        </p:attrNameLst>
                                      </p:cBhvr>
                                      <p:to>
                                        <p:strVal val="visible"/>
                                      </p:to>
                                    </p:set>
                                    <p:animEffect transition="in" filter="fade">
                                      <p:cBhvr>
                                        <p:cTn id="7" dur="500"/>
                                        <p:tgtEl>
                                          <p:spTgt spid="4">
                                            <p:graphicEl>
                                              <a:dgm id="{F4E1960F-30D7-4799-A6A9-F76424FA3A2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050DFFC9-F6D4-4A3A-B989-9FCD796A9DB1}"/>
                                            </p:graphicEl>
                                          </p:spTgt>
                                        </p:tgtEl>
                                        <p:attrNameLst>
                                          <p:attrName>style.visibility</p:attrName>
                                        </p:attrNameLst>
                                      </p:cBhvr>
                                      <p:to>
                                        <p:strVal val="visible"/>
                                      </p:to>
                                    </p:set>
                                    <p:animEffect transition="in" filter="fade">
                                      <p:cBhvr>
                                        <p:cTn id="12" dur="500"/>
                                        <p:tgtEl>
                                          <p:spTgt spid="4">
                                            <p:graphicEl>
                                              <a:dgm id="{050DFFC9-F6D4-4A3A-B989-9FCD796A9DB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830A1658-ACE6-4CF9-AA35-5D9B5566EE52}"/>
                                            </p:graphicEl>
                                          </p:spTgt>
                                        </p:tgtEl>
                                        <p:attrNameLst>
                                          <p:attrName>style.visibility</p:attrName>
                                        </p:attrNameLst>
                                      </p:cBhvr>
                                      <p:to>
                                        <p:strVal val="visible"/>
                                      </p:to>
                                    </p:set>
                                    <p:animEffect transition="in" filter="fade">
                                      <p:cBhvr>
                                        <p:cTn id="17" dur="500"/>
                                        <p:tgtEl>
                                          <p:spTgt spid="4">
                                            <p:graphicEl>
                                              <a:dgm id="{830A1658-ACE6-4CF9-AA35-5D9B5566EE5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4000" b="1" dirty="0" err="1" smtClean="0"/>
              <a:t>Alur</a:t>
            </a:r>
            <a:r>
              <a:rPr lang="tr-TR" sz="4000" b="1" dirty="0" smtClean="0"/>
              <a:t>/</a:t>
            </a:r>
            <a:r>
              <a:rPr lang="tr-TR" sz="4000" b="1" dirty="0" err="1" smtClean="0"/>
              <a:t>Plot</a:t>
            </a:r>
            <a:r>
              <a:rPr lang="tr-TR" sz="4000" b="1" dirty="0" smtClean="0"/>
              <a:t> </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0448209"/>
              </p:ext>
            </p:extLst>
          </p:nvPr>
        </p:nvGraphicFramePr>
        <p:xfrm>
          <a:off x="685800" y="2011363"/>
          <a:ext cx="7772400"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0857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77F2442E-B4A4-40E6-8F39-B02A7C0CC819}"/>
                                            </p:graphicEl>
                                          </p:spTgt>
                                        </p:tgtEl>
                                        <p:attrNameLst>
                                          <p:attrName>style.visibility</p:attrName>
                                        </p:attrNameLst>
                                      </p:cBhvr>
                                      <p:to>
                                        <p:strVal val="visible"/>
                                      </p:to>
                                    </p:set>
                                    <p:animEffect transition="in" filter="fade">
                                      <p:cBhvr>
                                        <p:cTn id="7" dur="500"/>
                                        <p:tgtEl>
                                          <p:spTgt spid="4">
                                            <p:graphicEl>
                                              <a:dgm id="{77F2442E-B4A4-40E6-8F39-B02A7C0CC81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232266E2-02A0-46CA-A05C-47B298F49D68}"/>
                                            </p:graphicEl>
                                          </p:spTgt>
                                        </p:tgtEl>
                                        <p:attrNameLst>
                                          <p:attrName>style.visibility</p:attrName>
                                        </p:attrNameLst>
                                      </p:cBhvr>
                                      <p:to>
                                        <p:strVal val="visible"/>
                                      </p:to>
                                    </p:set>
                                    <p:animEffect transition="in" filter="fade">
                                      <p:cBhvr>
                                        <p:cTn id="12" dur="500"/>
                                        <p:tgtEl>
                                          <p:spTgt spid="4">
                                            <p:graphicEl>
                                              <a:dgm id="{232266E2-02A0-46CA-A05C-47B298F49D6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4071D75A-7F8A-4A75-AEA5-9720EFE54417}"/>
                                            </p:graphicEl>
                                          </p:spTgt>
                                        </p:tgtEl>
                                        <p:attrNameLst>
                                          <p:attrName>style.visibility</p:attrName>
                                        </p:attrNameLst>
                                      </p:cBhvr>
                                      <p:to>
                                        <p:strVal val="visible"/>
                                      </p:to>
                                    </p:set>
                                    <p:animEffect transition="in" filter="fade">
                                      <p:cBhvr>
                                        <p:cTn id="17" dur="500"/>
                                        <p:tgtEl>
                                          <p:spTgt spid="4">
                                            <p:graphicEl>
                                              <a:dgm id="{4071D75A-7F8A-4A75-AEA5-9720EFE5441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4000" b="1" dirty="0" err="1"/>
              <a:t>Jenis</a:t>
            </a:r>
            <a:r>
              <a:rPr lang="tr-TR" sz="4000" b="1" dirty="0" err="1" smtClean="0"/>
              <a:t>-Jenis</a:t>
            </a:r>
            <a:r>
              <a:rPr lang="tr-TR" sz="4000" b="1" dirty="0" smtClean="0"/>
              <a:t> </a:t>
            </a:r>
            <a:r>
              <a:rPr lang="tr-TR" sz="4000" b="1" dirty="0" err="1" smtClean="0"/>
              <a:t>Alur</a:t>
            </a:r>
            <a:r>
              <a:rPr lang="tr-TR" sz="4000" b="1" dirty="0" smtClean="0"/>
              <a:t> </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8505288"/>
              </p:ext>
            </p:extLst>
          </p:nvPr>
        </p:nvGraphicFramePr>
        <p:xfrm>
          <a:off x="685800" y="2011363"/>
          <a:ext cx="7772400"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514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16135F30-F27D-4965-9D4D-099AE6539306}"/>
                                            </p:graphicEl>
                                          </p:spTgt>
                                        </p:tgtEl>
                                        <p:attrNameLst>
                                          <p:attrName>style.visibility</p:attrName>
                                        </p:attrNameLst>
                                      </p:cBhvr>
                                      <p:to>
                                        <p:strVal val="visible"/>
                                      </p:to>
                                    </p:set>
                                    <p:animEffect transition="in" filter="fade">
                                      <p:cBhvr>
                                        <p:cTn id="7" dur="500"/>
                                        <p:tgtEl>
                                          <p:spTgt spid="4">
                                            <p:graphicEl>
                                              <a:dgm id="{16135F30-F27D-4965-9D4D-099AE653930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7E60AF7D-4BB1-4E00-A80E-362F783BFB65}"/>
                                            </p:graphicEl>
                                          </p:spTgt>
                                        </p:tgtEl>
                                        <p:attrNameLst>
                                          <p:attrName>style.visibility</p:attrName>
                                        </p:attrNameLst>
                                      </p:cBhvr>
                                      <p:to>
                                        <p:strVal val="visible"/>
                                      </p:to>
                                    </p:set>
                                    <p:animEffect transition="in" filter="fade">
                                      <p:cBhvr>
                                        <p:cTn id="12" dur="500"/>
                                        <p:tgtEl>
                                          <p:spTgt spid="4">
                                            <p:graphicEl>
                                              <a:dgm id="{7E60AF7D-4BB1-4E00-A80E-362F783BFB65}"/>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14DF6935-71BA-483B-84EC-6EB1C1A12732}"/>
                                            </p:graphicEl>
                                          </p:spTgt>
                                        </p:tgtEl>
                                        <p:attrNameLst>
                                          <p:attrName>style.visibility</p:attrName>
                                        </p:attrNameLst>
                                      </p:cBhvr>
                                      <p:to>
                                        <p:strVal val="visible"/>
                                      </p:to>
                                    </p:set>
                                    <p:animEffect transition="in" filter="fade">
                                      <p:cBhvr>
                                        <p:cTn id="17" dur="500"/>
                                        <p:tgtEl>
                                          <p:spTgt spid="4">
                                            <p:graphicEl>
                                              <a:dgm id="{14DF6935-71BA-483B-84EC-6EB1C1A1273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z="4000" b="1" dirty="0"/>
              <a:t>Pola </a:t>
            </a:r>
            <a:r>
              <a:rPr lang="is-IS" sz="4000" b="1" dirty="0" smtClean="0"/>
              <a:t>/Tahapan </a:t>
            </a:r>
            <a:r>
              <a:rPr lang="is-IS" sz="4000" b="1" dirty="0"/>
              <a:t>Alur </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2659166"/>
              </p:ext>
            </p:extLst>
          </p:nvPr>
        </p:nvGraphicFramePr>
        <p:xfrm>
          <a:off x="685800" y="2011363"/>
          <a:ext cx="7772400"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414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8C747C17-CF41-47C6-8595-5C1142E29230}"/>
                                            </p:graphicEl>
                                          </p:spTgt>
                                        </p:tgtEl>
                                        <p:attrNameLst>
                                          <p:attrName>style.visibility</p:attrName>
                                        </p:attrNameLst>
                                      </p:cBhvr>
                                      <p:to>
                                        <p:strVal val="visible"/>
                                      </p:to>
                                    </p:set>
                                    <p:animEffect transition="in" filter="fade">
                                      <p:cBhvr>
                                        <p:cTn id="7" dur="500"/>
                                        <p:tgtEl>
                                          <p:spTgt spid="4">
                                            <p:graphicEl>
                                              <a:dgm id="{8C747C17-CF41-47C6-8595-5C1142E2923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5134FF54-456D-4DC2-B981-47C44AA28A21}"/>
                                            </p:graphicEl>
                                          </p:spTgt>
                                        </p:tgtEl>
                                        <p:attrNameLst>
                                          <p:attrName>style.visibility</p:attrName>
                                        </p:attrNameLst>
                                      </p:cBhvr>
                                      <p:to>
                                        <p:strVal val="visible"/>
                                      </p:to>
                                    </p:set>
                                    <p:animEffect transition="in" filter="fade">
                                      <p:cBhvr>
                                        <p:cTn id="12" dur="500"/>
                                        <p:tgtEl>
                                          <p:spTgt spid="4">
                                            <p:graphicEl>
                                              <a:dgm id="{5134FF54-456D-4DC2-B981-47C44AA28A2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713F290D-DFC0-43DB-95CF-102BC347B9BA}"/>
                                            </p:graphicEl>
                                          </p:spTgt>
                                        </p:tgtEl>
                                        <p:attrNameLst>
                                          <p:attrName>style.visibility</p:attrName>
                                        </p:attrNameLst>
                                      </p:cBhvr>
                                      <p:to>
                                        <p:strVal val="visible"/>
                                      </p:to>
                                    </p:set>
                                    <p:animEffect transition="in" filter="fade">
                                      <p:cBhvr>
                                        <p:cTn id="15" dur="500"/>
                                        <p:tgtEl>
                                          <p:spTgt spid="4">
                                            <p:graphicEl>
                                              <a:dgm id="{713F290D-DFC0-43DB-95CF-102BC347B9BA}"/>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4E7C8EFE-5CBC-4A34-BD16-000594E7E49F}"/>
                                            </p:graphicEl>
                                          </p:spTgt>
                                        </p:tgtEl>
                                        <p:attrNameLst>
                                          <p:attrName>style.visibility</p:attrName>
                                        </p:attrNameLst>
                                      </p:cBhvr>
                                      <p:to>
                                        <p:strVal val="visible"/>
                                      </p:to>
                                    </p:set>
                                    <p:animEffect transition="in" filter="fade">
                                      <p:cBhvr>
                                        <p:cTn id="20" dur="500"/>
                                        <p:tgtEl>
                                          <p:spTgt spid="4">
                                            <p:graphicEl>
                                              <a:dgm id="{4E7C8EFE-5CBC-4A34-BD16-000594E7E49F}"/>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B2B72852-6D7E-40BB-B267-3D06856D99AE}"/>
                                            </p:graphicEl>
                                          </p:spTgt>
                                        </p:tgtEl>
                                        <p:attrNameLst>
                                          <p:attrName>style.visibility</p:attrName>
                                        </p:attrNameLst>
                                      </p:cBhvr>
                                      <p:to>
                                        <p:strVal val="visible"/>
                                      </p:to>
                                    </p:set>
                                    <p:animEffect transition="in" filter="fade">
                                      <p:cBhvr>
                                        <p:cTn id="23" dur="500"/>
                                        <p:tgtEl>
                                          <p:spTgt spid="4">
                                            <p:graphicEl>
                                              <a:dgm id="{B2B72852-6D7E-40BB-B267-3D06856D99AE}"/>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F772F986-8E3C-44E7-A73C-3F4D5BF61390}"/>
                                            </p:graphicEl>
                                          </p:spTgt>
                                        </p:tgtEl>
                                        <p:attrNameLst>
                                          <p:attrName>style.visibility</p:attrName>
                                        </p:attrNameLst>
                                      </p:cBhvr>
                                      <p:to>
                                        <p:strVal val="visible"/>
                                      </p:to>
                                    </p:set>
                                    <p:animEffect transition="in" filter="fade">
                                      <p:cBhvr>
                                        <p:cTn id="28" dur="500"/>
                                        <p:tgtEl>
                                          <p:spTgt spid="4">
                                            <p:graphicEl>
                                              <a:dgm id="{F772F986-8E3C-44E7-A73C-3F4D5BF61390}"/>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B1B46F78-92E7-47A5-9156-5D227FA5DD5A}"/>
                                            </p:graphicEl>
                                          </p:spTgt>
                                        </p:tgtEl>
                                        <p:attrNameLst>
                                          <p:attrName>style.visibility</p:attrName>
                                        </p:attrNameLst>
                                      </p:cBhvr>
                                      <p:to>
                                        <p:strVal val="visible"/>
                                      </p:to>
                                    </p:set>
                                    <p:animEffect transition="in" filter="fade">
                                      <p:cBhvr>
                                        <p:cTn id="31" dur="500"/>
                                        <p:tgtEl>
                                          <p:spTgt spid="4">
                                            <p:graphicEl>
                                              <a:dgm id="{B1B46F78-92E7-47A5-9156-5D227FA5DD5A}"/>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39A817B5-44D7-4032-8CD3-3FE531840FA7}"/>
                                            </p:graphicEl>
                                          </p:spTgt>
                                        </p:tgtEl>
                                        <p:attrNameLst>
                                          <p:attrName>style.visibility</p:attrName>
                                        </p:attrNameLst>
                                      </p:cBhvr>
                                      <p:to>
                                        <p:strVal val="visible"/>
                                      </p:to>
                                    </p:set>
                                    <p:animEffect transition="in" filter="fade">
                                      <p:cBhvr>
                                        <p:cTn id="36" dur="500"/>
                                        <p:tgtEl>
                                          <p:spTgt spid="4">
                                            <p:graphicEl>
                                              <a:dgm id="{39A817B5-44D7-4032-8CD3-3FE531840FA7}"/>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248E496C-7A99-424C-8629-36BB7282E4AB}"/>
                                            </p:graphicEl>
                                          </p:spTgt>
                                        </p:tgtEl>
                                        <p:attrNameLst>
                                          <p:attrName>style.visibility</p:attrName>
                                        </p:attrNameLst>
                                      </p:cBhvr>
                                      <p:to>
                                        <p:strVal val="visible"/>
                                      </p:to>
                                    </p:set>
                                    <p:animEffect transition="in" filter="fade">
                                      <p:cBhvr>
                                        <p:cTn id="39" dur="500"/>
                                        <p:tgtEl>
                                          <p:spTgt spid="4">
                                            <p:graphicEl>
                                              <a:dgm id="{248E496C-7A99-424C-8629-36BB7282E4AB}"/>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graphicEl>
                                              <a:dgm id="{CAB69D53-DDF7-457D-9557-947B9793A382}"/>
                                            </p:graphicEl>
                                          </p:spTgt>
                                        </p:tgtEl>
                                        <p:attrNameLst>
                                          <p:attrName>style.visibility</p:attrName>
                                        </p:attrNameLst>
                                      </p:cBhvr>
                                      <p:to>
                                        <p:strVal val="visible"/>
                                      </p:to>
                                    </p:set>
                                    <p:animEffect transition="in" filter="fade">
                                      <p:cBhvr>
                                        <p:cTn id="44" dur="500"/>
                                        <p:tgtEl>
                                          <p:spTgt spid="4">
                                            <p:graphicEl>
                                              <a:dgm id="{CAB69D53-DDF7-457D-9557-947B9793A382}"/>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C2239A80-C075-4214-9E61-F7CA17B033F1}"/>
                                            </p:graphicEl>
                                          </p:spTgt>
                                        </p:tgtEl>
                                        <p:attrNameLst>
                                          <p:attrName>style.visibility</p:attrName>
                                        </p:attrNameLst>
                                      </p:cBhvr>
                                      <p:to>
                                        <p:strVal val="visible"/>
                                      </p:to>
                                    </p:set>
                                    <p:animEffect transition="in" filter="fade">
                                      <p:cBhvr>
                                        <p:cTn id="47" dur="500"/>
                                        <p:tgtEl>
                                          <p:spTgt spid="4">
                                            <p:graphicEl>
                                              <a:dgm id="{C2239A80-C075-4214-9E61-F7CA17B033F1}"/>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50BC7CA7-798E-43BD-B740-12603610F598}"/>
                                            </p:graphicEl>
                                          </p:spTgt>
                                        </p:tgtEl>
                                        <p:attrNameLst>
                                          <p:attrName>style.visibility</p:attrName>
                                        </p:attrNameLst>
                                      </p:cBhvr>
                                      <p:to>
                                        <p:strVal val="visible"/>
                                      </p:to>
                                    </p:set>
                                    <p:animEffect transition="in" filter="fade">
                                      <p:cBhvr>
                                        <p:cTn id="52" dur="500"/>
                                        <p:tgtEl>
                                          <p:spTgt spid="4">
                                            <p:graphicEl>
                                              <a:dgm id="{50BC7CA7-798E-43BD-B740-12603610F598}"/>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
                                            <p:graphicEl>
                                              <a:dgm id="{73818FEE-60C7-4A49-BB82-29FA83107E4E}"/>
                                            </p:graphicEl>
                                          </p:spTgt>
                                        </p:tgtEl>
                                        <p:attrNameLst>
                                          <p:attrName>style.visibility</p:attrName>
                                        </p:attrNameLst>
                                      </p:cBhvr>
                                      <p:to>
                                        <p:strVal val="visible"/>
                                      </p:to>
                                    </p:set>
                                    <p:animEffect transition="in" filter="fade">
                                      <p:cBhvr>
                                        <p:cTn id="55" dur="500"/>
                                        <p:tgtEl>
                                          <p:spTgt spid="4">
                                            <p:graphicEl>
                                              <a:dgm id="{73818FEE-60C7-4A49-BB82-29FA83107E4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err="1" smtClean="0"/>
              <a:t>Apa</a:t>
            </a:r>
            <a:r>
              <a:rPr lang="en-US" sz="4000" b="1" dirty="0" smtClean="0"/>
              <a:t> </a:t>
            </a:r>
            <a:r>
              <a:rPr lang="en-US" sz="4000" b="1" dirty="0" err="1" smtClean="0"/>
              <a:t>itu</a:t>
            </a:r>
            <a:r>
              <a:rPr lang="en-US" sz="4000" b="1" dirty="0" smtClean="0"/>
              <a:t> </a:t>
            </a:r>
            <a:r>
              <a:rPr lang="en-US" sz="4000" b="1" dirty="0" err="1" smtClean="0"/>
              <a:t>Cerpen</a:t>
            </a:r>
            <a:r>
              <a:rPr lang="en-US" sz="4000" b="1" dirty="0" smtClean="0"/>
              <a:t>?</a:t>
            </a:r>
            <a:endParaRPr lang="en-US" sz="4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37029488"/>
              </p:ext>
            </p:extLst>
          </p:nvPr>
        </p:nvGraphicFramePr>
        <p:xfrm>
          <a:off x="685800" y="2011363"/>
          <a:ext cx="7772400"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6664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3BBD1B50-8098-40BA-8095-32BEE48B582F}"/>
                                            </p:graphicEl>
                                          </p:spTgt>
                                        </p:tgtEl>
                                        <p:attrNameLst>
                                          <p:attrName>style.visibility</p:attrName>
                                        </p:attrNameLst>
                                      </p:cBhvr>
                                      <p:to>
                                        <p:strVal val="visible"/>
                                      </p:to>
                                    </p:set>
                                    <p:animEffect transition="in" filter="fade">
                                      <p:cBhvr>
                                        <p:cTn id="7" dur="500"/>
                                        <p:tgtEl>
                                          <p:spTgt spid="5">
                                            <p:graphicEl>
                                              <a:dgm id="{3BBD1B50-8098-40BA-8095-32BEE48B582F}"/>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graphicEl>
                                              <a:dgm id="{2AB160EE-B2D4-40B8-9705-2FFD339C0362}"/>
                                            </p:graphicEl>
                                          </p:spTgt>
                                        </p:tgtEl>
                                        <p:attrNameLst>
                                          <p:attrName>style.visibility</p:attrName>
                                        </p:attrNameLst>
                                      </p:cBhvr>
                                      <p:to>
                                        <p:strVal val="visible"/>
                                      </p:to>
                                    </p:set>
                                    <p:animEffect transition="in" filter="fade">
                                      <p:cBhvr>
                                        <p:cTn id="10" dur="500"/>
                                        <p:tgtEl>
                                          <p:spTgt spid="5">
                                            <p:graphicEl>
                                              <a:dgm id="{2AB160EE-B2D4-40B8-9705-2FFD339C0362}"/>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graphicEl>
                                              <a:dgm id="{57D4661F-778C-48B3-977F-ECB17696C497}"/>
                                            </p:graphicEl>
                                          </p:spTgt>
                                        </p:tgtEl>
                                        <p:attrNameLst>
                                          <p:attrName>style.visibility</p:attrName>
                                        </p:attrNameLst>
                                      </p:cBhvr>
                                      <p:to>
                                        <p:strVal val="visible"/>
                                      </p:to>
                                    </p:set>
                                    <p:animEffect transition="in" filter="fade">
                                      <p:cBhvr>
                                        <p:cTn id="15" dur="500"/>
                                        <p:tgtEl>
                                          <p:spTgt spid="5">
                                            <p:graphicEl>
                                              <a:dgm id="{57D4661F-778C-48B3-977F-ECB17696C497}"/>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graphicEl>
                                              <a:dgm id="{AB8F8C4B-0143-4163-9F00-E5AE7B069038}"/>
                                            </p:graphicEl>
                                          </p:spTgt>
                                        </p:tgtEl>
                                        <p:attrNameLst>
                                          <p:attrName>style.visibility</p:attrName>
                                        </p:attrNameLst>
                                      </p:cBhvr>
                                      <p:to>
                                        <p:strVal val="visible"/>
                                      </p:to>
                                    </p:set>
                                    <p:animEffect transition="in" filter="fade">
                                      <p:cBhvr>
                                        <p:cTn id="18" dur="500"/>
                                        <p:tgtEl>
                                          <p:spTgt spid="5">
                                            <p:graphicEl>
                                              <a:dgm id="{AB8F8C4B-0143-4163-9F00-E5AE7B069038}"/>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graphicEl>
                                              <a:dgm id="{484F70A3-1DD7-4960-8471-1406CEB570AD}"/>
                                            </p:graphicEl>
                                          </p:spTgt>
                                        </p:tgtEl>
                                        <p:attrNameLst>
                                          <p:attrName>style.visibility</p:attrName>
                                        </p:attrNameLst>
                                      </p:cBhvr>
                                      <p:to>
                                        <p:strVal val="visible"/>
                                      </p:to>
                                    </p:set>
                                    <p:animEffect transition="in" filter="fade">
                                      <p:cBhvr>
                                        <p:cTn id="23" dur="500"/>
                                        <p:tgtEl>
                                          <p:spTgt spid="5">
                                            <p:graphicEl>
                                              <a:dgm id="{484F70A3-1DD7-4960-8471-1406CEB570AD}"/>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graphicEl>
                                              <a:dgm id="{45512AE6-95D1-4397-8BC7-C26E2BACEB28}"/>
                                            </p:graphicEl>
                                          </p:spTgt>
                                        </p:tgtEl>
                                        <p:attrNameLst>
                                          <p:attrName>style.visibility</p:attrName>
                                        </p:attrNameLst>
                                      </p:cBhvr>
                                      <p:to>
                                        <p:strVal val="visible"/>
                                      </p:to>
                                    </p:set>
                                    <p:animEffect transition="in" filter="fade">
                                      <p:cBhvr>
                                        <p:cTn id="26" dur="500"/>
                                        <p:tgtEl>
                                          <p:spTgt spid="5">
                                            <p:graphicEl>
                                              <a:dgm id="{45512AE6-95D1-4397-8BC7-C26E2BACEB28}"/>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graphicEl>
                                              <a:dgm id="{3FF99577-723E-4E94-80AF-2CE588067B7B}"/>
                                            </p:graphicEl>
                                          </p:spTgt>
                                        </p:tgtEl>
                                        <p:attrNameLst>
                                          <p:attrName>style.visibility</p:attrName>
                                        </p:attrNameLst>
                                      </p:cBhvr>
                                      <p:to>
                                        <p:strVal val="visible"/>
                                      </p:to>
                                    </p:set>
                                    <p:animEffect transition="in" filter="fade">
                                      <p:cBhvr>
                                        <p:cTn id="31" dur="500"/>
                                        <p:tgtEl>
                                          <p:spTgt spid="5">
                                            <p:graphicEl>
                                              <a:dgm id="{3FF99577-723E-4E94-80AF-2CE588067B7B}"/>
                                            </p:graphic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graphicEl>
                                              <a:dgm id="{48AB4FC1-D385-4C7C-989C-718CEC25522C}"/>
                                            </p:graphicEl>
                                          </p:spTgt>
                                        </p:tgtEl>
                                        <p:attrNameLst>
                                          <p:attrName>style.visibility</p:attrName>
                                        </p:attrNameLst>
                                      </p:cBhvr>
                                      <p:to>
                                        <p:strVal val="visible"/>
                                      </p:to>
                                    </p:set>
                                    <p:animEffect transition="in" filter="fade">
                                      <p:cBhvr>
                                        <p:cTn id="34" dur="500"/>
                                        <p:tgtEl>
                                          <p:spTgt spid="5">
                                            <p:graphicEl>
                                              <a:dgm id="{48AB4FC1-D385-4C7C-989C-718CEC25522C}"/>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
                                            <p:graphicEl>
                                              <a:dgm id="{0CECA239-438C-4578-B24A-A5413CD4A3E8}"/>
                                            </p:graphicEl>
                                          </p:spTgt>
                                        </p:tgtEl>
                                        <p:attrNameLst>
                                          <p:attrName>style.visibility</p:attrName>
                                        </p:attrNameLst>
                                      </p:cBhvr>
                                      <p:to>
                                        <p:strVal val="visible"/>
                                      </p:to>
                                    </p:set>
                                    <p:animEffect transition="in" filter="fade">
                                      <p:cBhvr>
                                        <p:cTn id="39" dur="500"/>
                                        <p:tgtEl>
                                          <p:spTgt spid="5">
                                            <p:graphicEl>
                                              <a:dgm id="{0CECA239-438C-4578-B24A-A5413CD4A3E8}"/>
                                            </p:graphic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
                                            <p:graphicEl>
                                              <a:dgm id="{659EE4F6-A1B6-4DCE-8182-9A0579BA64C8}"/>
                                            </p:graphicEl>
                                          </p:spTgt>
                                        </p:tgtEl>
                                        <p:attrNameLst>
                                          <p:attrName>style.visibility</p:attrName>
                                        </p:attrNameLst>
                                      </p:cBhvr>
                                      <p:to>
                                        <p:strVal val="visible"/>
                                      </p:to>
                                    </p:set>
                                    <p:animEffect transition="in" filter="fade">
                                      <p:cBhvr>
                                        <p:cTn id="42" dur="500"/>
                                        <p:tgtEl>
                                          <p:spTgt spid="5">
                                            <p:graphicEl>
                                              <a:dgm id="{659EE4F6-A1B6-4DCE-8182-9A0579BA64C8}"/>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graphicEl>
                                              <a:dgm id="{C77C1225-8553-4B8D-92BE-14543335B736}"/>
                                            </p:graphicEl>
                                          </p:spTgt>
                                        </p:tgtEl>
                                        <p:attrNameLst>
                                          <p:attrName>style.visibility</p:attrName>
                                        </p:attrNameLst>
                                      </p:cBhvr>
                                      <p:to>
                                        <p:strVal val="visible"/>
                                      </p:to>
                                    </p:set>
                                    <p:animEffect transition="in" filter="fade">
                                      <p:cBhvr>
                                        <p:cTn id="47" dur="500"/>
                                        <p:tgtEl>
                                          <p:spTgt spid="5">
                                            <p:graphicEl>
                                              <a:dgm id="{C77C1225-8553-4B8D-92BE-14543335B736}"/>
                                            </p:graphic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
                                            <p:graphicEl>
                                              <a:dgm id="{347347AE-64A8-4A44-A62A-686E055807E5}"/>
                                            </p:graphicEl>
                                          </p:spTgt>
                                        </p:tgtEl>
                                        <p:attrNameLst>
                                          <p:attrName>style.visibility</p:attrName>
                                        </p:attrNameLst>
                                      </p:cBhvr>
                                      <p:to>
                                        <p:strVal val="visible"/>
                                      </p:to>
                                    </p:set>
                                    <p:animEffect transition="in" filter="fade">
                                      <p:cBhvr>
                                        <p:cTn id="50" dur="500"/>
                                        <p:tgtEl>
                                          <p:spTgt spid="5">
                                            <p:graphicEl>
                                              <a:dgm id="{347347AE-64A8-4A44-A62A-686E055807E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4000" b="1" dirty="0" err="1"/>
              <a:t>Gaya</a:t>
            </a:r>
            <a:r>
              <a:rPr lang="tr-TR" sz="4000" b="1" dirty="0"/>
              <a:t> </a:t>
            </a:r>
            <a:r>
              <a:rPr lang="tr-TR" sz="4000" b="1" dirty="0" err="1"/>
              <a:t>Bahasa</a:t>
            </a:r>
            <a:r>
              <a:rPr lang="tr-TR" sz="4000" b="1" dirty="0"/>
              <a:t> </a:t>
            </a:r>
            <a:r>
              <a:rPr lang="tr-TR" sz="4000" b="1" dirty="0" err="1"/>
              <a:t>Pengarang</a:t>
            </a:r>
            <a:r>
              <a:rPr lang="tr-TR" sz="4000" b="1" dirty="0"/>
              <a:t> </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4448025"/>
              </p:ext>
            </p:extLst>
          </p:nvPr>
        </p:nvGraphicFramePr>
        <p:xfrm>
          <a:off x="685800" y="2011363"/>
          <a:ext cx="7772400"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9987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287EDFEB-74F7-4142-9436-AE46AC181278}"/>
                                            </p:graphicEl>
                                          </p:spTgt>
                                        </p:tgtEl>
                                        <p:attrNameLst>
                                          <p:attrName>style.visibility</p:attrName>
                                        </p:attrNameLst>
                                      </p:cBhvr>
                                      <p:to>
                                        <p:strVal val="visible"/>
                                      </p:to>
                                    </p:set>
                                    <p:animEffect transition="in" filter="fade">
                                      <p:cBhvr>
                                        <p:cTn id="7" dur="500"/>
                                        <p:tgtEl>
                                          <p:spTgt spid="4">
                                            <p:graphicEl>
                                              <a:dgm id="{287EDFEB-74F7-4142-9436-AE46AC18127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438B6113-E9E9-4E77-9900-98E313074BDF}"/>
                                            </p:graphicEl>
                                          </p:spTgt>
                                        </p:tgtEl>
                                        <p:attrNameLst>
                                          <p:attrName>style.visibility</p:attrName>
                                        </p:attrNameLst>
                                      </p:cBhvr>
                                      <p:to>
                                        <p:strVal val="visible"/>
                                      </p:to>
                                    </p:set>
                                    <p:animEffect transition="in" filter="fade">
                                      <p:cBhvr>
                                        <p:cTn id="12" dur="500"/>
                                        <p:tgtEl>
                                          <p:spTgt spid="4">
                                            <p:graphicEl>
                                              <a:dgm id="{438B6113-E9E9-4E77-9900-98E313074BD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94C04F89-2AC5-47D8-B362-FC7535491125}"/>
                                            </p:graphicEl>
                                          </p:spTgt>
                                        </p:tgtEl>
                                        <p:attrNameLst>
                                          <p:attrName>style.visibility</p:attrName>
                                        </p:attrNameLst>
                                      </p:cBhvr>
                                      <p:to>
                                        <p:strVal val="visible"/>
                                      </p:to>
                                    </p:set>
                                    <p:animEffect transition="in" filter="fade">
                                      <p:cBhvr>
                                        <p:cTn id="17" dur="500"/>
                                        <p:tgtEl>
                                          <p:spTgt spid="4">
                                            <p:graphicEl>
                                              <a:dgm id="{94C04F89-2AC5-47D8-B362-FC753549112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z="4000" b="1" dirty="0" err="1"/>
              <a:t>Unsur</a:t>
            </a:r>
            <a:r>
              <a:rPr lang="fi-FI" b="1" dirty="0"/>
              <a:t> </a:t>
            </a:r>
            <a:r>
              <a:rPr lang="fi-FI" sz="4000" b="1" dirty="0" err="1"/>
              <a:t>Ekstrinsik</a:t>
            </a:r>
            <a:r>
              <a:rPr lang="fi-FI" sz="4000" b="1" dirty="0"/>
              <a:t> </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9976720"/>
              </p:ext>
            </p:extLst>
          </p:nvPr>
        </p:nvGraphicFramePr>
        <p:xfrm>
          <a:off x="685800" y="2011363"/>
          <a:ext cx="7772400"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550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729E10E6-A468-4E4F-A4D2-235410841962}"/>
                                            </p:graphicEl>
                                          </p:spTgt>
                                        </p:tgtEl>
                                        <p:attrNameLst>
                                          <p:attrName>style.visibility</p:attrName>
                                        </p:attrNameLst>
                                      </p:cBhvr>
                                      <p:to>
                                        <p:strVal val="visible"/>
                                      </p:to>
                                    </p:set>
                                    <p:animEffect transition="in" filter="fade">
                                      <p:cBhvr>
                                        <p:cTn id="7" dur="500"/>
                                        <p:tgtEl>
                                          <p:spTgt spid="4">
                                            <p:graphicEl>
                                              <a:dgm id="{729E10E6-A468-4E4F-A4D2-23541084196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BB1F39EE-AEB3-493B-A8C3-35D634E1F860}"/>
                                            </p:graphicEl>
                                          </p:spTgt>
                                        </p:tgtEl>
                                        <p:attrNameLst>
                                          <p:attrName>style.visibility</p:attrName>
                                        </p:attrNameLst>
                                      </p:cBhvr>
                                      <p:to>
                                        <p:strVal val="visible"/>
                                      </p:to>
                                    </p:set>
                                    <p:animEffect transition="in" filter="fade">
                                      <p:cBhvr>
                                        <p:cTn id="12" dur="500"/>
                                        <p:tgtEl>
                                          <p:spTgt spid="4">
                                            <p:graphicEl>
                                              <a:dgm id="{BB1F39EE-AEB3-493B-A8C3-35D634E1F86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622DBB10-FB18-4583-A1A4-7A130D46C1F8}"/>
                                            </p:graphicEl>
                                          </p:spTgt>
                                        </p:tgtEl>
                                        <p:attrNameLst>
                                          <p:attrName>style.visibility</p:attrName>
                                        </p:attrNameLst>
                                      </p:cBhvr>
                                      <p:to>
                                        <p:strVal val="visible"/>
                                      </p:to>
                                    </p:set>
                                    <p:animEffect transition="in" filter="fade">
                                      <p:cBhvr>
                                        <p:cTn id="17" dur="500"/>
                                        <p:tgtEl>
                                          <p:spTgt spid="4">
                                            <p:graphicEl>
                                              <a:dgm id="{622DBB10-FB18-4583-A1A4-7A130D46C1F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4000" b="1" dirty="0" err="1" smtClean="0"/>
              <a:t>Jawablah</a:t>
            </a:r>
            <a:r>
              <a:rPr lang="tr-TR" sz="4000" b="1" dirty="0" smtClean="0"/>
              <a:t> </a:t>
            </a:r>
            <a:r>
              <a:rPr lang="tr-TR" sz="4000" b="1" dirty="0" err="1" smtClean="0"/>
              <a:t>pertanyaan</a:t>
            </a:r>
            <a:r>
              <a:rPr lang="tr-TR" sz="4000" b="1" dirty="0" smtClean="0"/>
              <a:t> </a:t>
            </a:r>
            <a:r>
              <a:rPr lang="tr-TR" sz="4000" b="1" dirty="0" err="1" smtClean="0"/>
              <a:t>berikut</a:t>
            </a:r>
            <a:r>
              <a:rPr lang="tr-TR" sz="4000" b="1" dirty="0" smtClean="0"/>
              <a:t>! </a:t>
            </a:r>
            <a:endParaRPr lang="en-US" sz="4000"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tr-TR" dirty="0" err="1" smtClean="0"/>
              <a:t>Apa</a:t>
            </a:r>
            <a:r>
              <a:rPr lang="tr-TR" dirty="0" smtClean="0"/>
              <a:t> </a:t>
            </a:r>
            <a:r>
              <a:rPr lang="tr-TR" dirty="0"/>
              <a:t>tema </a:t>
            </a:r>
            <a:r>
              <a:rPr lang="tr-TR" dirty="0" err="1"/>
              <a:t>cerpen</a:t>
            </a:r>
            <a:r>
              <a:rPr lang="tr-TR" dirty="0"/>
              <a:t> </a:t>
            </a:r>
            <a:r>
              <a:rPr lang="tr-TR" dirty="0" err="1"/>
              <a:t>tersebut</a:t>
            </a:r>
            <a:r>
              <a:rPr lang="tr-TR" dirty="0"/>
              <a:t>? </a:t>
            </a:r>
            <a:endParaRPr lang="tr-TR" dirty="0">
              <a:latin typeface="Wingdings"/>
            </a:endParaRPr>
          </a:p>
          <a:p>
            <a:pPr marL="457200" indent="-457200">
              <a:buFont typeface="+mj-lt"/>
              <a:buAutoNum type="arabicPeriod"/>
            </a:pPr>
            <a:r>
              <a:rPr lang="tr-TR" dirty="0" err="1" smtClean="0"/>
              <a:t>Apa</a:t>
            </a:r>
            <a:r>
              <a:rPr lang="tr-TR" dirty="0" smtClean="0"/>
              <a:t> </a:t>
            </a:r>
            <a:r>
              <a:rPr lang="tr-TR" dirty="0" err="1"/>
              <a:t>pesan</a:t>
            </a:r>
            <a:r>
              <a:rPr lang="tr-TR" dirty="0"/>
              <a:t> moral </a:t>
            </a:r>
            <a:r>
              <a:rPr lang="tr-TR" dirty="0" err="1"/>
              <a:t>yang</a:t>
            </a:r>
            <a:r>
              <a:rPr lang="tr-TR" dirty="0"/>
              <a:t> </a:t>
            </a:r>
            <a:r>
              <a:rPr lang="tr-TR" dirty="0" err="1"/>
              <a:t>terkandung</a:t>
            </a:r>
            <a:r>
              <a:rPr lang="tr-TR" dirty="0"/>
              <a:t> </a:t>
            </a:r>
            <a:r>
              <a:rPr lang="tr-TR" dirty="0" err="1" smtClean="0"/>
              <a:t>dalam</a:t>
            </a:r>
            <a:r>
              <a:rPr lang="tr-TR" dirty="0" smtClean="0"/>
              <a:t> </a:t>
            </a:r>
            <a:r>
              <a:rPr lang="tr-TR" dirty="0" err="1"/>
              <a:t>cerita</a:t>
            </a:r>
            <a:r>
              <a:rPr lang="tr-TR" dirty="0"/>
              <a:t> </a:t>
            </a:r>
            <a:r>
              <a:rPr lang="tr-TR" dirty="0" err="1"/>
              <a:t>tersebut</a:t>
            </a:r>
            <a:r>
              <a:rPr lang="tr-TR" dirty="0"/>
              <a:t>? </a:t>
            </a:r>
            <a:endParaRPr lang="tr-TR" dirty="0" smtClean="0">
              <a:effectLst/>
            </a:endParaRPr>
          </a:p>
          <a:p>
            <a:pPr marL="457200" indent="-457200">
              <a:buFont typeface="+mj-lt"/>
              <a:buAutoNum type="arabicPeriod"/>
            </a:pPr>
            <a:r>
              <a:rPr lang="tr-TR" dirty="0" smtClean="0"/>
              <a:t>Apa </a:t>
            </a:r>
            <a:r>
              <a:rPr lang="tr-TR" dirty="0"/>
              <a:t>sudut pandang yang digunakan </a:t>
            </a:r>
            <a:r>
              <a:rPr lang="tr-TR" dirty="0" smtClean="0"/>
              <a:t>dalam </a:t>
            </a:r>
            <a:r>
              <a:rPr lang="tr-TR" dirty="0"/>
              <a:t>cerpen tersebut? </a:t>
            </a:r>
            <a:r>
              <a:rPr lang="tr-TR" dirty="0" err="1"/>
              <a:t>Jelaskan</a:t>
            </a:r>
            <a:r>
              <a:rPr lang="tr-TR" dirty="0"/>
              <a:t>! </a:t>
            </a:r>
            <a:endParaRPr lang="tr-TR" dirty="0" smtClean="0">
              <a:effectLst/>
            </a:endParaRPr>
          </a:p>
          <a:p>
            <a:pPr marL="457200" indent="-457200">
              <a:buFont typeface="+mj-lt"/>
              <a:buAutoNum type="arabicPeriod"/>
            </a:pPr>
            <a:r>
              <a:rPr lang="tr-TR" dirty="0" err="1" smtClean="0"/>
              <a:t>Jenis</a:t>
            </a:r>
            <a:r>
              <a:rPr lang="tr-TR" dirty="0" smtClean="0"/>
              <a:t>  </a:t>
            </a:r>
            <a:r>
              <a:rPr lang="tr-TR" dirty="0" err="1"/>
              <a:t>alur</a:t>
            </a:r>
            <a:r>
              <a:rPr lang="tr-TR" dirty="0"/>
              <a:t> </a:t>
            </a:r>
            <a:r>
              <a:rPr lang="tr-TR" dirty="0" err="1" smtClean="0"/>
              <a:t>apakah</a:t>
            </a:r>
            <a:r>
              <a:rPr lang="tr-TR" dirty="0" smtClean="0"/>
              <a:t> </a:t>
            </a:r>
            <a:r>
              <a:rPr lang="tr-TR" dirty="0" err="1" smtClean="0"/>
              <a:t>yang</a:t>
            </a:r>
            <a:r>
              <a:rPr lang="tr-TR" dirty="0" smtClean="0"/>
              <a:t> </a:t>
            </a:r>
            <a:r>
              <a:rPr lang="tr-TR" dirty="0" err="1"/>
              <a:t>digunakan</a:t>
            </a:r>
            <a:r>
              <a:rPr lang="tr-TR" dirty="0"/>
              <a:t> </a:t>
            </a:r>
            <a:r>
              <a:rPr lang="tr-TR" dirty="0" err="1"/>
              <a:t>dalam</a:t>
            </a:r>
            <a:r>
              <a:rPr lang="tr-TR" dirty="0"/>
              <a:t> </a:t>
            </a:r>
            <a:r>
              <a:rPr lang="tr-TR" dirty="0" err="1"/>
              <a:t>cerpen</a:t>
            </a:r>
            <a:r>
              <a:rPr lang="tr-TR" dirty="0"/>
              <a:t> </a:t>
            </a:r>
            <a:r>
              <a:rPr lang="tr-TR" dirty="0" err="1" smtClean="0"/>
              <a:t>tersebut</a:t>
            </a:r>
            <a:r>
              <a:rPr lang="tr-TR" dirty="0"/>
              <a:t>? </a:t>
            </a:r>
            <a:r>
              <a:rPr lang="tr-TR" dirty="0" err="1"/>
              <a:t>Jelaskan</a:t>
            </a:r>
            <a:r>
              <a:rPr lang="tr-TR" dirty="0"/>
              <a:t>! </a:t>
            </a:r>
            <a:endParaRPr lang="tr-TR" dirty="0" smtClean="0"/>
          </a:p>
          <a:p>
            <a:pPr marL="457200" indent="-457200">
              <a:buFont typeface="+mj-lt"/>
              <a:buAutoNum type="arabicPeriod"/>
            </a:pPr>
            <a:r>
              <a:rPr lang="tr-TR" dirty="0" err="1" smtClean="0">
                <a:effectLst/>
              </a:rPr>
              <a:t>Jelaskan</a:t>
            </a:r>
            <a:r>
              <a:rPr lang="tr-TR" dirty="0" smtClean="0">
                <a:effectLst/>
              </a:rPr>
              <a:t> </a:t>
            </a:r>
            <a:r>
              <a:rPr lang="tr-TR" dirty="0" err="1" smtClean="0">
                <a:effectLst/>
              </a:rPr>
              <a:t>tentang</a:t>
            </a:r>
            <a:r>
              <a:rPr lang="tr-TR" dirty="0" smtClean="0">
                <a:effectLst/>
              </a:rPr>
              <a:t> </a:t>
            </a:r>
            <a:r>
              <a:rPr lang="tr-TR" dirty="0" err="1" smtClean="0">
                <a:effectLst/>
              </a:rPr>
              <a:t>watak</a:t>
            </a:r>
            <a:r>
              <a:rPr lang="tr-TR" dirty="0" smtClean="0">
                <a:effectLst/>
              </a:rPr>
              <a:t> </a:t>
            </a:r>
            <a:r>
              <a:rPr lang="tr-TR" dirty="0" err="1" smtClean="0">
                <a:effectLst/>
              </a:rPr>
              <a:t>tokoh-tokoh</a:t>
            </a:r>
            <a:r>
              <a:rPr lang="tr-TR" dirty="0" smtClean="0">
                <a:effectLst/>
              </a:rPr>
              <a:t> dan </a:t>
            </a:r>
            <a:r>
              <a:rPr lang="tr-TR" dirty="0" err="1" smtClean="0">
                <a:effectLst/>
              </a:rPr>
              <a:t>penokohannya</a:t>
            </a:r>
            <a:r>
              <a:rPr lang="tr-TR" dirty="0" smtClean="0"/>
              <a:t>. Tunjukkan</a:t>
            </a:r>
            <a:r>
              <a:rPr lang="tr-TR" dirty="0"/>
              <a:t> </a:t>
            </a:r>
            <a:r>
              <a:rPr lang="tr-TR" dirty="0" smtClean="0"/>
              <a:t>bagian teks yang mendukung jawaban Anda!</a:t>
            </a:r>
            <a:endParaRPr lang="tr-TR" dirty="0" smtClean="0">
              <a:effectLst/>
            </a:endParaRPr>
          </a:p>
        </p:txBody>
      </p:sp>
    </p:spTree>
    <p:extLst>
      <p:ext uri="{BB962C8B-B14F-4D97-AF65-F5344CB8AC3E}">
        <p14:creationId xmlns:p14="http://schemas.microsoft.com/office/powerpoint/2010/main" val="263302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369" y="562970"/>
            <a:ext cx="8521790" cy="1054250"/>
          </a:xfrm>
        </p:spPr>
        <p:txBody>
          <a:bodyPr>
            <a:normAutofit fontScale="90000"/>
          </a:bodyPr>
          <a:lstStyle/>
          <a:p>
            <a:r>
              <a:rPr lang="fr-FR" sz="4000" b="1" dirty="0" err="1"/>
              <a:t>Unsur</a:t>
            </a:r>
            <a:r>
              <a:rPr lang="fr-FR" sz="4000" b="1" dirty="0"/>
              <a:t> </a:t>
            </a:r>
            <a:r>
              <a:rPr lang="fr-FR" sz="4000" b="1" dirty="0" err="1"/>
              <a:t>I</a:t>
            </a:r>
            <a:r>
              <a:rPr lang="fr-FR" sz="4000" b="1" dirty="0" err="1" smtClean="0"/>
              <a:t>ntrinsik</a:t>
            </a:r>
            <a:r>
              <a:rPr lang="fr-FR" sz="4000" b="1" dirty="0" smtClean="0"/>
              <a:t> &amp; </a:t>
            </a:r>
            <a:r>
              <a:rPr lang="fr-FR" sz="4000" b="1" dirty="0" err="1" smtClean="0"/>
              <a:t>Unsur</a:t>
            </a:r>
            <a:r>
              <a:rPr lang="fr-FR" sz="4000" b="1" dirty="0" smtClean="0"/>
              <a:t> </a:t>
            </a:r>
            <a:r>
              <a:rPr lang="fr-FR" sz="4000" b="1" dirty="0" err="1" smtClean="0"/>
              <a:t>Ekstrinsik</a:t>
            </a:r>
            <a:endParaRPr lang="en-US" sz="4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4203209"/>
              </p:ext>
            </p:extLst>
          </p:nvPr>
        </p:nvGraphicFramePr>
        <p:xfrm>
          <a:off x="685800" y="2011363"/>
          <a:ext cx="7772400"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6164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F6B9462E-13DE-4E3E-A2CF-EFA9B7BA855A}"/>
                                            </p:graphicEl>
                                          </p:spTgt>
                                        </p:tgtEl>
                                        <p:attrNameLst>
                                          <p:attrName>style.visibility</p:attrName>
                                        </p:attrNameLst>
                                      </p:cBhvr>
                                      <p:to>
                                        <p:strVal val="visible"/>
                                      </p:to>
                                    </p:set>
                                    <p:animEffect transition="in" filter="fade">
                                      <p:cBhvr>
                                        <p:cTn id="7" dur="500"/>
                                        <p:tgtEl>
                                          <p:spTgt spid="4">
                                            <p:graphicEl>
                                              <a:dgm id="{F6B9462E-13DE-4E3E-A2CF-EFA9B7BA855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BD425D73-9711-4E0E-88A6-9C155AF3D9CF}"/>
                                            </p:graphicEl>
                                          </p:spTgt>
                                        </p:tgtEl>
                                        <p:attrNameLst>
                                          <p:attrName>style.visibility</p:attrName>
                                        </p:attrNameLst>
                                      </p:cBhvr>
                                      <p:to>
                                        <p:strVal val="visible"/>
                                      </p:to>
                                    </p:set>
                                    <p:animEffect transition="in" filter="fade">
                                      <p:cBhvr>
                                        <p:cTn id="12" dur="500"/>
                                        <p:tgtEl>
                                          <p:spTgt spid="4">
                                            <p:graphicEl>
                                              <a:dgm id="{BD425D73-9711-4E0E-88A6-9C155AF3D9C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tr-TR" sz="4000" b="1" dirty="0" err="1"/>
              <a:t>Macam</a:t>
            </a:r>
            <a:r>
              <a:rPr lang="tr-TR" sz="4000" b="1" dirty="0" err="1" smtClean="0"/>
              <a:t>-Macam</a:t>
            </a:r>
            <a:r>
              <a:rPr lang="tr-TR" sz="4000" b="1" dirty="0" smtClean="0"/>
              <a:t> Unsur </a:t>
            </a:r>
            <a:r>
              <a:rPr lang="tr-TR" sz="4000" b="1" dirty="0" err="1" smtClean="0"/>
              <a:t>Intrinsik</a:t>
            </a:r>
            <a:r>
              <a:rPr lang="tr-TR" sz="4000" b="1" dirty="0" smtClean="0"/>
              <a:t> </a:t>
            </a:r>
            <a:endParaRPr lang="en-US" sz="4000"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48217849"/>
              </p:ext>
            </p:extLst>
          </p:nvPr>
        </p:nvGraphicFramePr>
        <p:xfrm>
          <a:off x="685800" y="2011363"/>
          <a:ext cx="7772400"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2229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graphicEl>
                                              <a:dgm id="{29F8D82A-8BB8-4DBC-8039-76F690507C68}"/>
                                            </p:graphicEl>
                                          </p:spTgt>
                                        </p:tgtEl>
                                        <p:attrNameLst>
                                          <p:attrName>style.visibility</p:attrName>
                                        </p:attrNameLst>
                                      </p:cBhvr>
                                      <p:to>
                                        <p:strVal val="visible"/>
                                      </p:to>
                                    </p:set>
                                    <p:animEffect transition="in" filter="randombar(horizontal)">
                                      <p:cBhvr>
                                        <p:cTn id="7" dur="500"/>
                                        <p:tgtEl>
                                          <p:spTgt spid="2">
                                            <p:graphicEl>
                                              <a:dgm id="{29F8D82A-8BB8-4DBC-8039-76F690507C6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graphicEl>
                                              <a:dgm id="{F8B170A9-73EE-4041-ABB2-88CD5E7B96F5}"/>
                                            </p:graphicEl>
                                          </p:spTgt>
                                        </p:tgtEl>
                                        <p:attrNameLst>
                                          <p:attrName>style.visibility</p:attrName>
                                        </p:attrNameLst>
                                      </p:cBhvr>
                                      <p:to>
                                        <p:strVal val="visible"/>
                                      </p:to>
                                    </p:set>
                                    <p:animEffect transition="in" filter="randombar(horizontal)">
                                      <p:cBhvr>
                                        <p:cTn id="12" dur="500"/>
                                        <p:tgtEl>
                                          <p:spTgt spid="2">
                                            <p:graphicEl>
                                              <a:dgm id="{F8B170A9-73EE-4041-ABB2-88CD5E7B96F5}"/>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graphicEl>
                                              <a:dgm id="{D8DAE50C-2E50-4079-A75A-946820CF572D}"/>
                                            </p:graphicEl>
                                          </p:spTgt>
                                        </p:tgtEl>
                                        <p:attrNameLst>
                                          <p:attrName>style.visibility</p:attrName>
                                        </p:attrNameLst>
                                      </p:cBhvr>
                                      <p:to>
                                        <p:strVal val="visible"/>
                                      </p:to>
                                    </p:set>
                                    <p:animEffect transition="in" filter="randombar(horizontal)">
                                      <p:cBhvr>
                                        <p:cTn id="17" dur="500"/>
                                        <p:tgtEl>
                                          <p:spTgt spid="2">
                                            <p:graphicEl>
                                              <a:dgm id="{D8DAE50C-2E50-4079-A75A-946820CF572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
                                            <p:graphicEl>
                                              <a:dgm id="{4C39B91C-3B63-4427-B03C-45D4176F3759}"/>
                                            </p:graphicEl>
                                          </p:spTgt>
                                        </p:tgtEl>
                                        <p:attrNameLst>
                                          <p:attrName>style.visibility</p:attrName>
                                        </p:attrNameLst>
                                      </p:cBhvr>
                                      <p:to>
                                        <p:strVal val="visible"/>
                                      </p:to>
                                    </p:set>
                                    <p:animEffect transition="in" filter="randombar(horizontal)">
                                      <p:cBhvr>
                                        <p:cTn id="22" dur="500"/>
                                        <p:tgtEl>
                                          <p:spTgt spid="2">
                                            <p:graphicEl>
                                              <a:dgm id="{4C39B91C-3B63-4427-B03C-45D4176F375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
                                            <p:graphicEl>
                                              <a:dgm id="{BA096B5B-30C2-4135-82B0-EEF62E98679D}"/>
                                            </p:graphicEl>
                                          </p:spTgt>
                                        </p:tgtEl>
                                        <p:attrNameLst>
                                          <p:attrName>style.visibility</p:attrName>
                                        </p:attrNameLst>
                                      </p:cBhvr>
                                      <p:to>
                                        <p:strVal val="visible"/>
                                      </p:to>
                                    </p:set>
                                    <p:animEffect transition="in" filter="randombar(horizontal)">
                                      <p:cBhvr>
                                        <p:cTn id="27" dur="500"/>
                                        <p:tgtEl>
                                          <p:spTgt spid="2">
                                            <p:graphicEl>
                                              <a:dgm id="{BA096B5B-30C2-4135-82B0-EEF62E98679D}"/>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2">
                                            <p:graphicEl>
                                              <a:dgm id="{BFD09AAD-8234-4B64-A11A-52C071279986}"/>
                                            </p:graphicEl>
                                          </p:spTgt>
                                        </p:tgtEl>
                                        <p:attrNameLst>
                                          <p:attrName>style.visibility</p:attrName>
                                        </p:attrNameLst>
                                      </p:cBhvr>
                                      <p:to>
                                        <p:strVal val="visible"/>
                                      </p:to>
                                    </p:set>
                                    <p:animEffect transition="in" filter="randombar(horizontal)">
                                      <p:cBhvr>
                                        <p:cTn id="32" dur="500"/>
                                        <p:tgtEl>
                                          <p:spTgt spid="2">
                                            <p:graphicEl>
                                              <a:dgm id="{BFD09AAD-8234-4B64-A11A-52C071279986}"/>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2">
                                            <p:graphicEl>
                                              <a:dgm id="{E8263E19-8344-4D8D-A6B6-0081E19B962C}"/>
                                            </p:graphicEl>
                                          </p:spTgt>
                                        </p:tgtEl>
                                        <p:attrNameLst>
                                          <p:attrName>style.visibility</p:attrName>
                                        </p:attrNameLst>
                                      </p:cBhvr>
                                      <p:to>
                                        <p:strVal val="visible"/>
                                      </p:to>
                                    </p:set>
                                    <p:animEffect transition="in" filter="randombar(horizontal)">
                                      <p:cBhvr>
                                        <p:cTn id="37" dur="500"/>
                                        <p:tgtEl>
                                          <p:spTgt spid="2">
                                            <p:graphicEl>
                                              <a:dgm id="{E8263E19-8344-4D8D-A6B6-0081E19B962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err="1"/>
              <a:t>Tema</a:t>
            </a:r>
            <a:r>
              <a:rPr lang="en-US" sz="4000" b="1" dirty="0"/>
              <a:t> </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16247345"/>
              </p:ext>
            </p:extLst>
          </p:nvPr>
        </p:nvGraphicFramePr>
        <p:xfrm>
          <a:off x="685800" y="2011363"/>
          <a:ext cx="7772400"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9531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E6A87199-12A8-4086-BC4F-BA9397B34899}"/>
                                            </p:graphicEl>
                                          </p:spTgt>
                                        </p:tgtEl>
                                        <p:attrNameLst>
                                          <p:attrName>style.visibility</p:attrName>
                                        </p:attrNameLst>
                                      </p:cBhvr>
                                      <p:to>
                                        <p:strVal val="visible"/>
                                      </p:to>
                                    </p:set>
                                    <p:animEffect transition="in" filter="fade">
                                      <p:cBhvr>
                                        <p:cTn id="7" dur="500"/>
                                        <p:tgtEl>
                                          <p:spTgt spid="4">
                                            <p:graphicEl>
                                              <a:dgm id="{E6A87199-12A8-4086-BC4F-BA9397B3489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FA8EB8A6-2D9B-43A5-AAE2-79EE0482AA0D}"/>
                                            </p:graphicEl>
                                          </p:spTgt>
                                        </p:tgtEl>
                                        <p:attrNameLst>
                                          <p:attrName>style.visibility</p:attrName>
                                        </p:attrNameLst>
                                      </p:cBhvr>
                                      <p:to>
                                        <p:strVal val="visible"/>
                                      </p:to>
                                    </p:set>
                                    <p:animEffect transition="in" filter="fade">
                                      <p:cBhvr>
                                        <p:cTn id="12" dur="500"/>
                                        <p:tgtEl>
                                          <p:spTgt spid="4">
                                            <p:graphicEl>
                                              <a:dgm id="{FA8EB8A6-2D9B-43A5-AAE2-79EE0482AA0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3ED163CD-AB29-4E24-9FDA-DDAA50B6A782}"/>
                                            </p:graphicEl>
                                          </p:spTgt>
                                        </p:tgtEl>
                                        <p:attrNameLst>
                                          <p:attrName>style.visibility</p:attrName>
                                        </p:attrNameLst>
                                      </p:cBhvr>
                                      <p:to>
                                        <p:strVal val="visible"/>
                                      </p:to>
                                    </p:set>
                                    <p:animEffect transition="in" filter="fade">
                                      <p:cBhvr>
                                        <p:cTn id="17" dur="500"/>
                                        <p:tgtEl>
                                          <p:spTgt spid="4">
                                            <p:graphicEl>
                                              <a:dgm id="{3ED163CD-AB29-4E24-9FDA-DDAA50B6A782}"/>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D14BFB3E-E181-40E2-84BC-29EA7663219C}"/>
                                            </p:graphicEl>
                                          </p:spTgt>
                                        </p:tgtEl>
                                        <p:attrNameLst>
                                          <p:attrName>style.visibility</p:attrName>
                                        </p:attrNameLst>
                                      </p:cBhvr>
                                      <p:to>
                                        <p:strVal val="visible"/>
                                      </p:to>
                                    </p:set>
                                    <p:animEffect transition="in" filter="fade">
                                      <p:cBhvr>
                                        <p:cTn id="22" dur="500"/>
                                        <p:tgtEl>
                                          <p:spTgt spid="4">
                                            <p:graphicEl>
                                              <a:dgm id="{D14BFB3E-E181-40E2-84BC-29EA7663219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4000" b="1" dirty="0" err="1" smtClean="0"/>
              <a:t>Latar</a:t>
            </a:r>
            <a:r>
              <a:rPr lang="pt-BR" sz="4000" b="1" dirty="0" smtClean="0"/>
              <a:t>/</a:t>
            </a:r>
            <a:r>
              <a:rPr lang="pt-BR" sz="4000" b="1" i="1" dirty="0" smtClean="0"/>
              <a:t>Setting </a:t>
            </a:r>
            <a:endParaRPr lang="en-US" sz="4000"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5148728"/>
              </p:ext>
            </p:extLst>
          </p:nvPr>
        </p:nvGraphicFramePr>
        <p:xfrm>
          <a:off x="685800" y="2011363"/>
          <a:ext cx="7772400"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220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B61BB16F-0356-47D5-9481-6FF6B5A729FE}"/>
                                            </p:graphicEl>
                                          </p:spTgt>
                                        </p:tgtEl>
                                        <p:attrNameLst>
                                          <p:attrName>style.visibility</p:attrName>
                                        </p:attrNameLst>
                                      </p:cBhvr>
                                      <p:to>
                                        <p:strVal val="visible"/>
                                      </p:to>
                                    </p:set>
                                    <p:animEffect transition="in" filter="fade">
                                      <p:cBhvr>
                                        <p:cTn id="7" dur="500"/>
                                        <p:tgtEl>
                                          <p:spTgt spid="4">
                                            <p:graphicEl>
                                              <a:dgm id="{B61BB16F-0356-47D5-9481-6FF6B5A729F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458769ED-C055-4C66-B8E0-618A65954AF0}"/>
                                            </p:graphicEl>
                                          </p:spTgt>
                                        </p:tgtEl>
                                        <p:attrNameLst>
                                          <p:attrName>style.visibility</p:attrName>
                                        </p:attrNameLst>
                                      </p:cBhvr>
                                      <p:to>
                                        <p:strVal val="visible"/>
                                      </p:to>
                                    </p:set>
                                    <p:animEffect transition="in" filter="fade">
                                      <p:cBhvr>
                                        <p:cTn id="12" dur="500"/>
                                        <p:tgtEl>
                                          <p:spTgt spid="4">
                                            <p:graphicEl>
                                              <a:dgm id="{458769ED-C055-4C66-B8E0-618A65954AF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4000" b="1" dirty="0" err="1" smtClean="0"/>
              <a:t>Amanat</a:t>
            </a:r>
            <a:r>
              <a:rPr lang="fi-FI" sz="4000" b="1" dirty="0" smtClean="0"/>
              <a:t> </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5230302"/>
              </p:ext>
            </p:extLst>
          </p:nvPr>
        </p:nvGraphicFramePr>
        <p:xfrm>
          <a:off x="685800" y="2011363"/>
          <a:ext cx="7772400"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939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1D3715FC-9DF0-4578-9691-85CBEA258ADB}"/>
                                            </p:graphicEl>
                                          </p:spTgt>
                                        </p:tgtEl>
                                        <p:attrNameLst>
                                          <p:attrName>style.visibility</p:attrName>
                                        </p:attrNameLst>
                                      </p:cBhvr>
                                      <p:to>
                                        <p:strVal val="visible"/>
                                      </p:to>
                                    </p:set>
                                    <p:animEffect transition="in" filter="fade">
                                      <p:cBhvr>
                                        <p:cTn id="7" dur="500"/>
                                        <p:tgtEl>
                                          <p:spTgt spid="4">
                                            <p:graphicEl>
                                              <a:dgm id="{1D3715FC-9DF0-4578-9691-85CBEA258AD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34AD3EFD-EFD9-427F-B7B5-8394375B6460}"/>
                                            </p:graphicEl>
                                          </p:spTgt>
                                        </p:tgtEl>
                                        <p:attrNameLst>
                                          <p:attrName>style.visibility</p:attrName>
                                        </p:attrNameLst>
                                      </p:cBhvr>
                                      <p:to>
                                        <p:strVal val="visible"/>
                                      </p:to>
                                    </p:set>
                                    <p:animEffect transition="in" filter="fade">
                                      <p:cBhvr>
                                        <p:cTn id="12" dur="500"/>
                                        <p:tgtEl>
                                          <p:spTgt spid="4">
                                            <p:graphicEl>
                                              <a:dgm id="{34AD3EFD-EFD9-427F-B7B5-8394375B646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1A8BFD13-67D6-4A09-ADEB-DD168318A00D}"/>
                                            </p:graphicEl>
                                          </p:spTgt>
                                        </p:tgtEl>
                                        <p:attrNameLst>
                                          <p:attrName>style.visibility</p:attrName>
                                        </p:attrNameLst>
                                      </p:cBhvr>
                                      <p:to>
                                        <p:strVal val="visible"/>
                                      </p:to>
                                    </p:set>
                                    <p:animEffect transition="in" filter="fade">
                                      <p:cBhvr>
                                        <p:cTn id="17" dur="500"/>
                                        <p:tgtEl>
                                          <p:spTgt spid="4">
                                            <p:graphicEl>
                                              <a:dgm id="{1A8BFD13-67D6-4A09-ADEB-DD168318A00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4000" b="1" dirty="0" err="1" smtClean="0"/>
              <a:t>Sudut</a:t>
            </a:r>
            <a:r>
              <a:rPr lang="it-IT" sz="4000" b="1" dirty="0" smtClean="0"/>
              <a:t> </a:t>
            </a:r>
            <a:r>
              <a:rPr lang="it-IT" sz="4000" b="1" dirty="0" err="1" smtClean="0"/>
              <a:t>Pandang</a:t>
            </a:r>
            <a:r>
              <a:rPr lang="it-IT" sz="4000" b="1" dirty="0" smtClean="0"/>
              <a:t> </a:t>
            </a:r>
            <a:endParaRPr lang="en-US" sz="4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19890113"/>
              </p:ext>
            </p:extLst>
          </p:nvPr>
        </p:nvGraphicFramePr>
        <p:xfrm>
          <a:off x="685800" y="2011363"/>
          <a:ext cx="7772400"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500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3C0CBFCB-DE46-4CFB-9045-BA3C74DF717C}"/>
                                            </p:graphicEl>
                                          </p:spTgt>
                                        </p:tgtEl>
                                        <p:attrNameLst>
                                          <p:attrName>style.visibility</p:attrName>
                                        </p:attrNameLst>
                                      </p:cBhvr>
                                      <p:to>
                                        <p:strVal val="visible"/>
                                      </p:to>
                                    </p:set>
                                    <p:animEffect transition="in" filter="fade">
                                      <p:cBhvr>
                                        <p:cTn id="7" dur="500"/>
                                        <p:tgtEl>
                                          <p:spTgt spid="5">
                                            <p:graphicEl>
                                              <a:dgm id="{3C0CBFCB-DE46-4CFB-9045-BA3C74DF717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DB2FEB55-0016-45DD-A380-D1D4CACCB918}"/>
                                            </p:graphicEl>
                                          </p:spTgt>
                                        </p:tgtEl>
                                        <p:attrNameLst>
                                          <p:attrName>style.visibility</p:attrName>
                                        </p:attrNameLst>
                                      </p:cBhvr>
                                      <p:to>
                                        <p:strVal val="visible"/>
                                      </p:to>
                                    </p:set>
                                    <p:animEffect transition="in" filter="fade">
                                      <p:cBhvr>
                                        <p:cTn id="12" dur="500"/>
                                        <p:tgtEl>
                                          <p:spTgt spid="5">
                                            <p:graphicEl>
                                              <a:dgm id="{DB2FEB55-0016-45DD-A380-D1D4CACCB91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C29050A4-F364-4260-8134-3DC59E6F64BA}"/>
                                            </p:graphicEl>
                                          </p:spTgt>
                                        </p:tgtEl>
                                        <p:attrNameLst>
                                          <p:attrName>style.visibility</p:attrName>
                                        </p:attrNameLst>
                                      </p:cBhvr>
                                      <p:to>
                                        <p:strVal val="visible"/>
                                      </p:to>
                                    </p:set>
                                    <p:animEffect transition="in" filter="fade">
                                      <p:cBhvr>
                                        <p:cTn id="17" dur="500"/>
                                        <p:tgtEl>
                                          <p:spTgt spid="5">
                                            <p:graphicEl>
                                              <a:dgm id="{C29050A4-F364-4260-8134-3DC59E6F64B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t-IT" sz="4000" b="1" dirty="0" err="1" smtClean="0"/>
              <a:t>Sudut</a:t>
            </a:r>
            <a:r>
              <a:rPr lang="it-IT" sz="4000" b="1" dirty="0" smtClean="0"/>
              <a:t> </a:t>
            </a:r>
            <a:r>
              <a:rPr lang="it-IT" sz="4000" b="1" dirty="0" err="1"/>
              <a:t>P</a:t>
            </a:r>
            <a:r>
              <a:rPr lang="it-IT" sz="4000" b="1" dirty="0" err="1" smtClean="0"/>
              <a:t>andang</a:t>
            </a:r>
            <a:r>
              <a:rPr lang="it-IT" sz="4000" b="1" dirty="0" smtClean="0"/>
              <a:t> </a:t>
            </a:r>
            <a:r>
              <a:rPr lang="it-IT" sz="4000" b="1" dirty="0" err="1"/>
              <a:t>O</a:t>
            </a:r>
            <a:r>
              <a:rPr lang="it-IT" sz="4000" b="1" dirty="0" err="1" smtClean="0"/>
              <a:t>rang</a:t>
            </a:r>
            <a:r>
              <a:rPr lang="it-IT" sz="4000" b="1" dirty="0" smtClean="0"/>
              <a:t> </a:t>
            </a:r>
            <a:r>
              <a:rPr lang="it-IT" sz="4000" b="1" dirty="0" err="1"/>
              <a:t>P</a:t>
            </a:r>
            <a:r>
              <a:rPr lang="it-IT" sz="4000" b="1" dirty="0" err="1" smtClean="0"/>
              <a:t>ertama</a:t>
            </a:r>
            <a:r>
              <a:rPr lang="it-IT" sz="4000" b="1" dirty="0" smtClean="0"/>
              <a:t> </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37869225"/>
              </p:ext>
            </p:extLst>
          </p:nvPr>
        </p:nvGraphicFramePr>
        <p:xfrm>
          <a:off x="685800" y="2011363"/>
          <a:ext cx="7772400"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6929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DCA927CA-6D31-4270-BF0C-949FF60E7D50}"/>
                                            </p:graphicEl>
                                          </p:spTgt>
                                        </p:tgtEl>
                                        <p:attrNameLst>
                                          <p:attrName>style.visibility</p:attrName>
                                        </p:attrNameLst>
                                      </p:cBhvr>
                                      <p:to>
                                        <p:strVal val="visible"/>
                                      </p:to>
                                    </p:set>
                                    <p:animEffect transition="in" filter="fade">
                                      <p:cBhvr>
                                        <p:cTn id="7" dur="500"/>
                                        <p:tgtEl>
                                          <p:spTgt spid="4">
                                            <p:graphicEl>
                                              <a:dgm id="{DCA927CA-6D31-4270-BF0C-949FF60E7D5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4CADAF14-155C-4112-8492-EE83545C2F1A}"/>
                                            </p:graphicEl>
                                          </p:spTgt>
                                        </p:tgtEl>
                                        <p:attrNameLst>
                                          <p:attrName>style.visibility</p:attrName>
                                        </p:attrNameLst>
                                      </p:cBhvr>
                                      <p:to>
                                        <p:strVal val="visible"/>
                                      </p:to>
                                    </p:set>
                                    <p:animEffect transition="in" filter="fade">
                                      <p:cBhvr>
                                        <p:cTn id="12" dur="500"/>
                                        <p:tgtEl>
                                          <p:spTgt spid="4">
                                            <p:graphicEl>
                                              <a:dgm id="{4CADAF14-155C-4112-8492-EE83545C2F1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F56617"/>
      </a:dk2>
      <a:lt2>
        <a:srgbClr val="DDDDDD"/>
      </a:lt2>
      <a:accent1>
        <a:srgbClr val="FFC000"/>
      </a:accent1>
      <a:accent2>
        <a:srgbClr val="BD582C"/>
      </a:accent2>
      <a:accent3>
        <a:srgbClr val="865640"/>
      </a:accent3>
      <a:accent4>
        <a:srgbClr val="9B8357"/>
      </a:accent4>
      <a:accent5>
        <a:srgbClr val="C2BC80"/>
      </a:accent5>
      <a:accent6>
        <a:srgbClr val="94A080"/>
      </a:accent6>
      <a:hlink>
        <a:srgbClr val="FF9933"/>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docProps/app.xml><?xml version="1.0" encoding="utf-8"?>
<Properties xmlns="http://schemas.openxmlformats.org/officeDocument/2006/extended-properties" xmlns:vt="http://schemas.openxmlformats.org/officeDocument/2006/docPropsVTypes">
  <Template>Banded</Template>
  <TotalTime>184</TotalTime>
  <Words>901</Words>
  <Application>Microsoft Office PowerPoint</Application>
  <PresentationFormat>On-screen Show (4:3)</PresentationFormat>
  <Paragraphs>106</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Corbel</vt:lpstr>
      <vt:lpstr>Wingdings</vt:lpstr>
      <vt:lpstr>Banded</vt:lpstr>
      <vt:lpstr>Membaca Cerpen 1</vt:lpstr>
      <vt:lpstr>Apa itu Cerpen?</vt:lpstr>
      <vt:lpstr>Unsur Intrinsik &amp; Unsur Ekstrinsik</vt:lpstr>
      <vt:lpstr>Macam-Macam Unsur Intrinsik </vt:lpstr>
      <vt:lpstr>Tema </vt:lpstr>
      <vt:lpstr>Latar/Setting </vt:lpstr>
      <vt:lpstr>Amanat </vt:lpstr>
      <vt:lpstr>Sudut Pandang </vt:lpstr>
      <vt:lpstr>Sudut Pandang Orang Pertama </vt:lpstr>
      <vt:lpstr>Lanjutan</vt:lpstr>
      <vt:lpstr>Sudut Pandang Orang Ketiga </vt:lpstr>
      <vt:lpstr>Lanjutan</vt:lpstr>
      <vt:lpstr>Tokoh </vt:lpstr>
      <vt:lpstr>Penokohan </vt:lpstr>
      <vt:lpstr>Penokohan Langsung </vt:lpstr>
      <vt:lpstr>Penokohan Tidak Langsung </vt:lpstr>
      <vt:lpstr>Alur/Plot </vt:lpstr>
      <vt:lpstr>Jenis-Jenis Alur </vt:lpstr>
      <vt:lpstr>Pola /Tahapan Alur </vt:lpstr>
      <vt:lpstr>Gaya Bahasa Pengarang </vt:lpstr>
      <vt:lpstr>Unsur Ekstrinsik </vt:lpstr>
      <vt:lpstr>Jawablah pertanyaan berikut! </vt:lpstr>
    </vt:vector>
  </TitlesOfParts>
  <Company>Universitas Indonesia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Fristian Hadinata</dc:creator>
  <cp:lastModifiedBy>Herdito Sandi Pratama</cp:lastModifiedBy>
  <cp:revision>28</cp:revision>
  <dcterms:created xsi:type="dcterms:W3CDTF">2012-09-12T07:45:13Z</dcterms:created>
  <dcterms:modified xsi:type="dcterms:W3CDTF">2013-09-19T01:00:15Z</dcterms:modified>
</cp:coreProperties>
</file>