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5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5" r:id="rId9"/>
    <p:sldId id="306" r:id="rId10"/>
    <p:sldId id="325" r:id="rId11"/>
    <p:sldId id="326" r:id="rId12"/>
    <p:sldId id="333" r:id="rId13"/>
    <p:sldId id="307" r:id="rId14"/>
    <p:sldId id="328" r:id="rId15"/>
    <p:sldId id="329" r:id="rId16"/>
    <p:sldId id="331" r:id="rId17"/>
    <p:sldId id="330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296" r:id="rId34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71813" autoAdjust="0"/>
  </p:normalViewPr>
  <p:slideViewPr>
    <p:cSldViewPr>
      <p:cViewPr varScale="1">
        <p:scale>
          <a:sx n="62" d="100"/>
          <a:sy n="62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A5971-ECE5-4945-914E-3302503F69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DEDA141-FBDD-4FA2-BA40-BF6C108A1F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LOCOMOTION &amp; SUPPORT</a:t>
          </a:r>
        </a:p>
      </dgm:t>
    </dgm:pt>
    <dgm:pt modelId="{A897703B-9C3C-4EF2-A158-2F5F4A2155CB}" type="parTrans" cxnId="{19E89D3C-8F55-4BA5-A489-E431A7762B32}">
      <dgm:prSet/>
      <dgm:spPr/>
    </dgm:pt>
    <dgm:pt modelId="{DA7037BC-F1C6-4306-9B92-58331E2C6470}" type="sibTrans" cxnId="{19E89D3C-8F55-4BA5-A489-E431A7762B32}">
      <dgm:prSet/>
      <dgm:spPr/>
    </dgm:pt>
    <dgm:pt modelId="{E787E4DD-E180-4716-B68E-EE3D3B9FB8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LOCOMOTION &amp; SUPPORT IN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HUMANS &amp; ANIMALS</a:t>
          </a:r>
        </a:p>
      </dgm:t>
    </dgm:pt>
    <dgm:pt modelId="{8EF298F8-EE0A-4F70-B37C-E559BEC65DE3}" type="parTrans" cxnId="{71484289-4BC8-47CE-964C-93057ABEBB4B}">
      <dgm:prSet/>
      <dgm:spPr/>
    </dgm:pt>
    <dgm:pt modelId="{6F639458-FABB-4565-99E0-E7396A1ADE1D}" type="sibTrans" cxnId="{71484289-4BC8-47CE-964C-93057ABEBB4B}">
      <dgm:prSet/>
      <dgm:spPr/>
    </dgm:pt>
    <dgm:pt modelId="{73053720-B756-44ED-8540-E347999BDF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TYPES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SKELETON</a:t>
          </a:r>
        </a:p>
      </dgm:t>
    </dgm:pt>
    <dgm:pt modelId="{5D17364D-E067-4D4E-B85C-0E2792B87DCA}" type="parTrans" cxnId="{285F9FAA-200A-48A6-85AB-61D123B40571}">
      <dgm:prSet/>
      <dgm:spPr/>
    </dgm:pt>
    <dgm:pt modelId="{358BA898-4722-4DF7-BF0D-C5789E8B086F}" type="sibTrans" cxnId="{285F9FAA-200A-48A6-85AB-61D123B40571}">
      <dgm:prSet/>
      <dgm:spPr/>
    </dgm:pt>
    <dgm:pt modelId="{8E6E9FF6-DAF1-47F5-ABC4-34479EEE47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5A4F5-ED62-40CE-9A3C-6DA7CCDE799F}" type="parTrans" cxnId="{063F5603-EC90-40BA-905A-8C0235FF9709}">
      <dgm:prSet/>
      <dgm:spPr/>
    </dgm:pt>
    <dgm:pt modelId="{84BA6495-AB32-4B7F-9065-FF45FA1C3829}" type="sibTrans" cxnId="{063F5603-EC90-40BA-905A-8C0235FF9709}">
      <dgm:prSet/>
      <dgm:spPr/>
    </dgm:pt>
    <dgm:pt modelId="{D2FA7ABC-0380-4DFC-96E5-9CF7B17EB5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B62E5-0000-458F-B159-376F9C8CF965}" type="parTrans" cxnId="{B138DB42-09EC-414B-9CE4-246D5B2CC3A3}">
      <dgm:prSet/>
      <dgm:spPr/>
    </dgm:pt>
    <dgm:pt modelId="{0BC8880E-E302-4BB2-93E7-953DD919A74B}" type="sibTrans" cxnId="{B138DB42-09EC-414B-9CE4-246D5B2CC3A3}">
      <dgm:prSet/>
      <dgm:spPr/>
    </dgm:pt>
    <dgm:pt modelId="{150B3C9A-0894-472F-9CB5-E99D32AA39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Exoskeleton</a:t>
          </a:r>
        </a:p>
      </dgm:t>
    </dgm:pt>
    <dgm:pt modelId="{2B37AB8D-AE74-4E81-B595-A160C24FB4F4}" type="parTrans" cxnId="{9896CF3C-596E-4B2B-A7E9-6498793E53A5}">
      <dgm:prSet/>
      <dgm:spPr/>
    </dgm:pt>
    <dgm:pt modelId="{F830D5B2-AAB9-4467-814C-52A0F881CC32}" type="sibTrans" cxnId="{9896CF3C-596E-4B2B-A7E9-6498793E53A5}">
      <dgm:prSet/>
      <dgm:spPr/>
    </dgm:pt>
    <dgm:pt modelId="{A6196940-AD39-4D49-8272-792B6FB708D1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Endoskeleton</a:t>
          </a:r>
        </a:p>
      </dgm:t>
    </dgm:pt>
    <dgm:pt modelId="{95E0C500-7553-4A17-A706-8A170B0D7F87}" type="parTrans" cxnId="{19EFB853-8D93-46B6-B82B-953A3B185D05}">
      <dgm:prSet/>
      <dgm:spPr/>
    </dgm:pt>
    <dgm:pt modelId="{557123E5-4932-4B95-803C-4F47D581456D}" type="sibTrans" cxnId="{19EFB853-8D93-46B6-B82B-953A3B185D05}">
      <dgm:prSet/>
      <dgm:spPr/>
    </dgm:pt>
    <dgm:pt modelId="{7E6EB64C-70F6-4FAF-921F-FBBE9E37A8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9FB0DF-525C-424C-8A86-FF3A3A6E59D8}" type="parTrans" cxnId="{6D583C50-EA70-4C9D-A6E9-D4C0C2C1D0CE}">
      <dgm:prSet/>
      <dgm:spPr/>
    </dgm:pt>
    <dgm:pt modelId="{8B8A2141-8B7C-464C-9A0D-1FC05AEF4D32}" type="sibTrans" cxnId="{6D583C50-EA70-4C9D-A6E9-D4C0C2C1D0CE}">
      <dgm:prSet/>
      <dgm:spPr/>
    </dgm:pt>
    <dgm:pt modelId="{AEDAE82F-B087-4928-BC4D-39E8F97DC6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Axial skeleton</a:t>
          </a:r>
        </a:p>
      </dgm:t>
    </dgm:pt>
    <dgm:pt modelId="{D7441CF1-337B-4A28-A461-0220BDDE702F}" type="parTrans" cxnId="{5AC253BE-CC95-4B7E-9F50-622B0830E9BD}">
      <dgm:prSet/>
      <dgm:spPr/>
    </dgm:pt>
    <dgm:pt modelId="{6AED36A9-75CD-4789-9D4C-06EB2EBE97BA}" type="sibTrans" cxnId="{5AC253BE-CC95-4B7E-9F50-622B0830E9BD}">
      <dgm:prSet/>
      <dgm:spPr/>
    </dgm:pt>
    <dgm:pt modelId="{8A501AEC-310C-45A0-8A3F-24DB0D7C1BEE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Appendicular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skeleton</a:t>
          </a:r>
        </a:p>
      </dgm:t>
    </dgm:pt>
    <dgm:pt modelId="{00082744-DFD0-4CAD-8141-F112E4C2C2EE}" type="parTrans" cxnId="{F0D9AD16-E19E-4C18-91F6-0F9BBB5A8E96}">
      <dgm:prSet/>
      <dgm:spPr/>
    </dgm:pt>
    <dgm:pt modelId="{D1FD26F2-DB7F-4B09-B850-369873B54430}" type="sibTrans" cxnId="{F0D9AD16-E19E-4C18-91F6-0F9BBB5A8E96}">
      <dgm:prSet/>
      <dgm:spPr/>
    </dgm:pt>
    <dgm:pt modelId="{FFAA0F6A-EEB5-4E61-AB4E-C62734D963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Hydrostatic skeleton</a:t>
          </a:r>
        </a:p>
      </dgm:t>
    </dgm:pt>
    <dgm:pt modelId="{591D120E-395A-4205-BC67-24D27DB1B95A}" type="parTrans" cxnId="{F99BEE4A-E4B8-4B3A-AD93-978DA10827A0}">
      <dgm:prSet/>
      <dgm:spPr/>
    </dgm:pt>
    <dgm:pt modelId="{0953102E-5813-4DF1-8960-1AC0A81275DE}" type="sibTrans" cxnId="{F99BEE4A-E4B8-4B3A-AD93-978DA10827A0}">
      <dgm:prSet/>
      <dgm:spPr/>
    </dgm:pt>
    <dgm:pt modelId="{412D2668-4396-4050-8F33-92617D0244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Muscles, ligaments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&amp; tendon</a:t>
          </a:r>
        </a:p>
      </dgm:t>
    </dgm:pt>
    <dgm:pt modelId="{85364223-97EC-47B0-BE28-60D2C6CA4ADD}" type="parTrans" cxnId="{23FF8A5F-E0BF-46C8-B83B-5390BF1091D3}">
      <dgm:prSet/>
      <dgm:spPr/>
    </dgm:pt>
    <dgm:pt modelId="{C13270E3-1B70-44DC-B613-CDF17E9FA4DC}" type="sibTrans" cxnId="{23FF8A5F-E0BF-46C8-B83B-5390BF1091D3}">
      <dgm:prSet/>
      <dgm:spPr/>
    </dgm:pt>
    <dgm:pt modelId="{0232F3B5-58CC-44D5-B272-DCC2F603CC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Birds</a:t>
          </a:r>
        </a:p>
      </dgm:t>
    </dgm:pt>
    <dgm:pt modelId="{77E36BDE-A28B-4821-88E6-DC74C1DA9DB4}" type="parTrans" cxnId="{FD469173-8098-4A22-8DA7-3D9860442244}">
      <dgm:prSet/>
      <dgm:spPr/>
    </dgm:pt>
    <dgm:pt modelId="{721F006E-6C46-440D-BC0C-3E12DD7FB48C}" type="sibTrans" cxnId="{FD469173-8098-4A22-8DA7-3D9860442244}">
      <dgm:prSet/>
      <dgm:spPr/>
    </dgm:pt>
    <dgm:pt modelId="{1CD30BBE-345F-4594-96BD-63C64389B2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Fish</a:t>
          </a:r>
        </a:p>
      </dgm:t>
    </dgm:pt>
    <dgm:pt modelId="{165A6554-4ABE-40E8-81B2-EA09173731C8}" type="parTrans" cxnId="{6A7279F3-25C5-4346-A23C-25AE4F7DD523}">
      <dgm:prSet/>
      <dgm:spPr/>
    </dgm:pt>
    <dgm:pt modelId="{34299A5F-1B9E-46EC-B95C-A233B9F7D2F7}" type="sibTrans" cxnId="{6A7279F3-25C5-4346-A23C-25AE4F7DD523}">
      <dgm:prSet/>
      <dgm:spPr/>
    </dgm:pt>
    <dgm:pt modelId="{CBC1FAC0-1A86-472A-94FB-4FFE4AB9ED27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Grasshopper</a:t>
          </a:r>
        </a:p>
      </dgm:t>
    </dgm:pt>
    <dgm:pt modelId="{8B5E1FD2-F741-4B60-834A-DF7C58F2A3B2}" type="parTrans" cxnId="{D52B1AE3-D481-4A2F-A4FD-0297E2BB7548}">
      <dgm:prSet/>
      <dgm:spPr/>
    </dgm:pt>
    <dgm:pt modelId="{50E6EEDB-52ED-447D-A2CC-B25E7C4EB660}" type="sibTrans" cxnId="{D52B1AE3-D481-4A2F-A4FD-0297E2BB7548}">
      <dgm:prSet/>
      <dgm:spPr/>
    </dgm:pt>
    <dgm:pt modelId="{12B9F315-99DF-4858-A61D-0BF5A6EE83AE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Earthworms</a:t>
          </a:r>
        </a:p>
      </dgm:t>
    </dgm:pt>
    <dgm:pt modelId="{6129DD21-2C59-4748-B1FA-6DFADA385116}" type="parTrans" cxnId="{C2719E6D-EA5D-4D3C-9CA6-95CCDC1850EE}">
      <dgm:prSet/>
      <dgm:spPr/>
    </dgm:pt>
    <dgm:pt modelId="{F0C1244A-5F9B-44C2-8CA6-D829B56AFE28}" type="sibTrans" cxnId="{C2719E6D-EA5D-4D3C-9CA6-95CCDC1850EE}">
      <dgm:prSet/>
      <dgm:spPr/>
    </dgm:pt>
    <dgm:pt modelId="{934C0098-FDC8-4783-9DDE-1CA3781DB3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LOCOMOTION</a:t>
          </a:r>
        </a:p>
      </dgm:t>
    </dgm:pt>
    <dgm:pt modelId="{CD2CE181-2038-4A1B-A2C1-D10FE5F20868}" type="parTrans" cxnId="{B8286250-DCF0-4F85-8D2F-113BDB00C0FD}">
      <dgm:prSet/>
      <dgm:spPr/>
    </dgm:pt>
    <dgm:pt modelId="{B0C7D995-B61B-4A86-8287-4D6CF2CEEBDE}" type="sibTrans" cxnId="{B8286250-DCF0-4F85-8D2F-113BDB00C0FD}">
      <dgm:prSet/>
      <dgm:spPr/>
    </dgm:pt>
    <dgm:pt modelId="{6FB77607-666E-452E-BCAD-0F680F7BDDD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SUPPORT IN PLANTS</a:t>
          </a:r>
        </a:p>
      </dgm:t>
    </dgm:pt>
    <dgm:pt modelId="{C59BAFBB-639A-4B81-B4B5-104136B8FD81}" type="parTrans" cxnId="{DDFC4397-0945-4FF6-9C9B-5C44F6AF51CF}">
      <dgm:prSet/>
      <dgm:spPr/>
    </dgm:pt>
    <dgm:pt modelId="{C50B15D5-4CB3-427E-85C2-407DBF512C99}" type="sibTrans" cxnId="{DDFC4397-0945-4FF6-9C9B-5C44F6AF51CF}">
      <dgm:prSet/>
      <dgm:spPr/>
    </dgm:pt>
    <dgm:pt modelId="{037E16C8-F39B-4FF9-AC3E-A810EFFC47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AQUATIC PLANTS</a:t>
          </a:r>
        </a:p>
      </dgm:t>
    </dgm:pt>
    <dgm:pt modelId="{3986F3C9-9D22-43AA-9AB5-154B7B31C51D}" type="parTrans" cxnId="{08A77E9B-EC78-4E2A-9DE7-8BE181038BAE}">
      <dgm:prSet/>
      <dgm:spPr/>
    </dgm:pt>
    <dgm:pt modelId="{04070ED2-085E-480C-B13F-96C9332FF113}" type="sibTrans" cxnId="{08A77E9B-EC78-4E2A-9DE7-8BE181038BAE}">
      <dgm:prSet/>
      <dgm:spPr/>
    </dgm:pt>
    <dgm:pt modelId="{17D4A5AC-6839-4352-924D-F5DF948446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TERRESTRIAL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PLANTS</a:t>
          </a:r>
        </a:p>
      </dgm:t>
    </dgm:pt>
    <dgm:pt modelId="{3F2D262F-1A68-4E6D-B301-9D56F16B9F40}" type="parTrans" cxnId="{BD905B17-C401-414D-8AB3-D0F4D7029FCF}">
      <dgm:prSet/>
      <dgm:spPr/>
    </dgm:pt>
    <dgm:pt modelId="{081AAA57-4B29-4301-B946-27761FDB170C}" type="sibTrans" cxnId="{BD905B17-C401-414D-8AB3-D0F4D7029FCF}">
      <dgm:prSet/>
      <dgm:spPr/>
    </dgm:pt>
    <dgm:pt modelId="{9F374819-ACA6-4658-8523-A3D7873006B8}" type="pres">
      <dgm:prSet presAssocID="{D78A5971-ECE5-4945-914E-3302503F69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216495-58BD-4D43-9606-45E32DEA6CDC}" type="pres">
      <dgm:prSet presAssocID="{9DEDA141-FBDD-4FA2-BA40-BF6C108A1F13}" presName="hierRoot1" presStyleCnt="0">
        <dgm:presLayoutVars>
          <dgm:hierBranch/>
        </dgm:presLayoutVars>
      </dgm:prSet>
      <dgm:spPr/>
    </dgm:pt>
    <dgm:pt modelId="{AD2CE3BB-D930-43F6-9FDA-35A886733302}" type="pres">
      <dgm:prSet presAssocID="{9DEDA141-FBDD-4FA2-BA40-BF6C108A1F13}" presName="rootComposite1" presStyleCnt="0"/>
      <dgm:spPr/>
    </dgm:pt>
    <dgm:pt modelId="{109AECC8-1C31-4BF6-BE4C-904FA424A130}" type="pres">
      <dgm:prSet presAssocID="{9DEDA141-FBDD-4FA2-BA40-BF6C108A1F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E95BB-68AF-4670-AA31-856447F8B0D8}" type="pres">
      <dgm:prSet presAssocID="{9DEDA141-FBDD-4FA2-BA40-BF6C108A1F1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E0A59AF-929E-44F4-91B5-5F34856F1F43}" type="pres">
      <dgm:prSet presAssocID="{9DEDA141-FBDD-4FA2-BA40-BF6C108A1F13}" presName="hierChild2" presStyleCnt="0"/>
      <dgm:spPr/>
    </dgm:pt>
    <dgm:pt modelId="{DEF9535B-4356-4B78-B8EC-CCB0E67FE8AA}" type="pres">
      <dgm:prSet presAssocID="{8EF298F8-EE0A-4F70-B37C-E559BEC65DE3}" presName="Name35" presStyleLbl="parChTrans1D2" presStyleIdx="0" presStyleCnt="2"/>
      <dgm:spPr/>
    </dgm:pt>
    <dgm:pt modelId="{4EF369B1-E524-4D05-A76C-A0217E0D2700}" type="pres">
      <dgm:prSet presAssocID="{E787E4DD-E180-4716-B68E-EE3D3B9FB85C}" presName="hierRoot2" presStyleCnt="0">
        <dgm:presLayoutVars>
          <dgm:hierBranch/>
        </dgm:presLayoutVars>
      </dgm:prSet>
      <dgm:spPr/>
    </dgm:pt>
    <dgm:pt modelId="{5B2D1DE4-44E1-4F95-9DF4-3B807618C63F}" type="pres">
      <dgm:prSet presAssocID="{E787E4DD-E180-4716-B68E-EE3D3B9FB85C}" presName="rootComposite" presStyleCnt="0"/>
      <dgm:spPr/>
    </dgm:pt>
    <dgm:pt modelId="{64362FDF-7DA3-4AC0-A9EE-A4F4E33FB5F2}" type="pres">
      <dgm:prSet presAssocID="{E787E4DD-E180-4716-B68E-EE3D3B9FB85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304062-6061-4AA3-8A4E-D3A060FA9DC9}" type="pres">
      <dgm:prSet presAssocID="{E787E4DD-E180-4716-B68E-EE3D3B9FB85C}" presName="rootConnector" presStyleLbl="node2" presStyleIdx="0" presStyleCnt="2"/>
      <dgm:spPr/>
      <dgm:t>
        <a:bodyPr/>
        <a:lstStyle/>
        <a:p>
          <a:endParaRPr lang="en-US"/>
        </a:p>
      </dgm:t>
    </dgm:pt>
    <dgm:pt modelId="{D449650C-5DC9-4A4D-B243-34B7A69AD88C}" type="pres">
      <dgm:prSet presAssocID="{E787E4DD-E180-4716-B68E-EE3D3B9FB85C}" presName="hierChild4" presStyleCnt="0"/>
      <dgm:spPr/>
    </dgm:pt>
    <dgm:pt modelId="{69F1921E-BC14-479F-849A-5AB1724BD2FC}" type="pres">
      <dgm:prSet presAssocID="{5D17364D-E067-4D4E-B85C-0E2792B87DCA}" presName="Name35" presStyleLbl="parChTrans1D3" presStyleIdx="0" presStyleCnt="5"/>
      <dgm:spPr/>
    </dgm:pt>
    <dgm:pt modelId="{05B95EF4-AB0D-4439-83D3-1C68373ADB92}" type="pres">
      <dgm:prSet presAssocID="{73053720-B756-44ED-8540-E347999BDF52}" presName="hierRoot2" presStyleCnt="0">
        <dgm:presLayoutVars>
          <dgm:hierBranch val="r"/>
        </dgm:presLayoutVars>
      </dgm:prSet>
      <dgm:spPr/>
    </dgm:pt>
    <dgm:pt modelId="{C6B229D5-686F-4399-8F54-6D836DF1A8EB}" type="pres">
      <dgm:prSet presAssocID="{73053720-B756-44ED-8540-E347999BDF52}" presName="rootComposite" presStyleCnt="0"/>
      <dgm:spPr/>
    </dgm:pt>
    <dgm:pt modelId="{5764E023-B4BB-4C72-802D-BC85733CC796}" type="pres">
      <dgm:prSet presAssocID="{73053720-B756-44ED-8540-E347999BDF52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304BC-11AB-4D70-895D-6D3BFB03E81B}" type="pres">
      <dgm:prSet presAssocID="{73053720-B756-44ED-8540-E347999BDF52}" presName="rootConnector" presStyleLbl="node3" presStyleIdx="0" presStyleCnt="5"/>
      <dgm:spPr/>
      <dgm:t>
        <a:bodyPr/>
        <a:lstStyle/>
        <a:p>
          <a:endParaRPr lang="en-US"/>
        </a:p>
      </dgm:t>
    </dgm:pt>
    <dgm:pt modelId="{35A2626F-24BE-4BD0-8CF3-3BF926124946}" type="pres">
      <dgm:prSet presAssocID="{73053720-B756-44ED-8540-E347999BDF52}" presName="hierChild4" presStyleCnt="0"/>
      <dgm:spPr/>
    </dgm:pt>
    <dgm:pt modelId="{74EEE814-DA2D-4A1D-96C3-AD0C5014EEFF}" type="pres">
      <dgm:prSet presAssocID="{5FB5A4F5-ED62-40CE-9A3C-6DA7CCDE799F}" presName="Name50" presStyleLbl="parChTrans1D4" presStyleIdx="0" presStyleCnt="12"/>
      <dgm:spPr/>
    </dgm:pt>
    <dgm:pt modelId="{8779C051-ACB9-424F-BBD7-A80962E374FD}" type="pres">
      <dgm:prSet presAssocID="{8E6E9FF6-DAF1-47F5-ABC4-34479EEE479A}" presName="hierRoot2" presStyleCnt="0">
        <dgm:presLayoutVars>
          <dgm:hierBranch val="r"/>
        </dgm:presLayoutVars>
      </dgm:prSet>
      <dgm:spPr/>
    </dgm:pt>
    <dgm:pt modelId="{4E8940FF-3231-4554-BACC-169C564FFBA1}" type="pres">
      <dgm:prSet presAssocID="{8E6E9FF6-DAF1-47F5-ABC4-34479EEE479A}" presName="rootComposite" presStyleCnt="0"/>
      <dgm:spPr/>
    </dgm:pt>
    <dgm:pt modelId="{74F16747-5350-47FD-9DEC-C469BD85F917}" type="pres">
      <dgm:prSet presAssocID="{8E6E9FF6-DAF1-47F5-ABC4-34479EEE479A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BF503B-15B1-4C0F-B049-F1220A36CD28}" type="pres">
      <dgm:prSet presAssocID="{8E6E9FF6-DAF1-47F5-ABC4-34479EEE479A}" presName="rootConnector" presStyleLbl="node4" presStyleIdx="0" presStyleCnt="8"/>
      <dgm:spPr/>
      <dgm:t>
        <a:bodyPr/>
        <a:lstStyle/>
        <a:p>
          <a:endParaRPr lang="en-US"/>
        </a:p>
      </dgm:t>
    </dgm:pt>
    <dgm:pt modelId="{1EBC388D-0551-49CC-B2EE-67A011160EF0}" type="pres">
      <dgm:prSet presAssocID="{8E6E9FF6-DAF1-47F5-ABC4-34479EEE479A}" presName="hierChild4" presStyleCnt="0"/>
      <dgm:spPr/>
    </dgm:pt>
    <dgm:pt modelId="{C5C1767C-A587-4A3C-9FEB-FCF9D6B75B33}" type="pres">
      <dgm:prSet presAssocID="{EF5B62E5-0000-458F-B159-376F9C8CF965}" presName="Name50" presStyleLbl="parChTrans1D4" presStyleIdx="1" presStyleCnt="12"/>
      <dgm:spPr/>
    </dgm:pt>
    <dgm:pt modelId="{E9B0ED11-9933-4BF8-AE0D-048ACC5F53F9}" type="pres">
      <dgm:prSet presAssocID="{D2FA7ABC-0380-4DFC-96E5-9CF7B17EB5C3}" presName="hierRoot2" presStyleCnt="0">
        <dgm:presLayoutVars>
          <dgm:hierBranch val="r"/>
        </dgm:presLayoutVars>
      </dgm:prSet>
      <dgm:spPr/>
    </dgm:pt>
    <dgm:pt modelId="{9A59C102-6A05-4A4D-AA42-005F1815BA82}" type="pres">
      <dgm:prSet presAssocID="{D2FA7ABC-0380-4DFC-96E5-9CF7B17EB5C3}" presName="rootComposite" presStyleCnt="0"/>
      <dgm:spPr/>
    </dgm:pt>
    <dgm:pt modelId="{A36D30A1-38E2-4E1E-B2D3-F2D66E226E46}" type="pres">
      <dgm:prSet presAssocID="{D2FA7ABC-0380-4DFC-96E5-9CF7B17EB5C3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336E72-D18D-4681-87DD-DBB6E70DF162}" type="pres">
      <dgm:prSet presAssocID="{D2FA7ABC-0380-4DFC-96E5-9CF7B17EB5C3}" presName="rootConnector" presStyleLbl="node4" presStyleIdx="1" presStyleCnt="8"/>
      <dgm:spPr/>
      <dgm:t>
        <a:bodyPr/>
        <a:lstStyle/>
        <a:p>
          <a:endParaRPr lang="en-US"/>
        </a:p>
      </dgm:t>
    </dgm:pt>
    <dgm:pt modelId="{49E00B28-D9CD-404E-92C1-0ABACEE3AD41}" type="pres">
      <dgm:prSet presAssocID="{D2FA7ABC-0380-4DFC-96E5-9CF7B17EB5C3}" presName="hierChild4" presStyleCnt="0"/>
      <dgm:spPr/>
    </dgm:pt>
    <dgm:pt modelId="{64BBF286-F3BC-40C3-B6AC-62B9CF4B3AE5}" type="pres">
      <dgm:prSet presAssocID="{D2FA7ABC-0380-4DFC-96E5-9CF7B17EB5C3}" presName="hierChild5" presStyleCnt="0"/>
      <dgm:spPr/>
    </dgm:pt>
    <dgm:pt modelId="{93CB41D5-4081-4F61-B922-D8D38FA97024}" type="pres">
      <dgm:prSet presAssocID="{2B37AB8D-AE74-4E81-B595-A160C24FB4F4}" presName="Name50" presStyleLbl="parChTrans1D4" presStyleIdx="2" presStyleCnt="12"/>
      <dgm:spPr/>
    </dgm:pt>
    <dgm:pt modelId="{377292BD-9119-46D4-A2E3-0EDBEAEFB155}" type="pres">
      <dgm:prSet presAssocID="{150B3C9A-0894-472F-9CB5-E99D32AA39AC}" presName="hierRoot2" presStyleCnt="0">
        <dgm:presLayoutVars>
          <dgm:hierBranch val="r"/>
        </dgm:presLayoutVars>
      </dgm:prSet>
      <dgm:spPr/>
    </dgm:pt>
    <dgm:pt modelId="{A2E44D00-B94E-4366-98CC-ACAA3EC4C774}" type="pres">
      <dgm:prSet presAssocID="{150B3C9A-0894-472F-9CB5-E99D32AA39AC}" presName="rootComposite" presStyleCnt="0"/>
      <dgm:spPr/>
    </dgm:pt>
    <dgm:pt modelId="{3B0C29AE-9CAD-4C7D-99E6-EE6CF1FF6926}" type="pres">
      <dgm:prSet presAssocID="{150B3C9A-0894-472F-9CB5-E99D32AA39AC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047A6A-2EB1-41D2-B8CC-480B0D69FFA1}" type="pres">
      <dgm:prSet presAssocID="{150B3C9A-0894-472F-9CB5-E99D32AA39AC}" presName="rootConnector" presStyleLbl="node4" presStyleIdx="2" presStyleCnt="8"/>
      <dgm:spPr/>
      <dgm:t>
        <a:bodyPr/>
        <a:lstStyle/>
        <a:p>
          <a:endParaRPr lang="en-US"/>
        </a:p>
      </dgm:t>
    </dgm:pt>
    <dgm:pt modelId="{B34D781B-A04E-446E-9D5F-A6E26057CF7C}" type="pres">
      <dgm:prSet presAssocID="{150B3C9A-0894-472F-9CB5-E99D32AA39AC}" presName="hierChild4" presStyleCnt="0"/>
      <dgm:spPr/>
    </dgm:pt>
    <dgm:pt modelId="{95E14807-4CB8-4888-93F6-1B17F3CC6796}" type="pres">
      <dgm:prSet presAssocID="{150B3C9A-0894-472F-9CB5-E99D32AA39AC}" presName="hierChild5" presStyleCnt="0"/>
      <dgm:spPr/>
    </dgm:pt>
    <dgm:pt modelId="{1B0EEA32-C1E6-49A4-A0FC-C70D1E788A7A}" type="pres">
      <dgm:prSet presAssocID="{95E0C500-7553-4A17-A706-8A170B0D7F87}" presName="Name111" presStyleLbl="parChTrans1D4" presStyleIdx="3" presStyleCnt="12"/>
      <dgm:spPr/>
    </dgm:pt>
    <dgm:pt modelId="{A7E6CEB8-99B3-41B2-8B54-0E0E4E9B0F57}" type="pres">
      <dgm:prSet presAssocID="{A6196940-AD39-4D49-8272-792B6FB708D1}" presName="hierRoot3" presStyleCnt="0">
        <dgm:presLayoutVars>
          <dgm:hierBranch/>
        </dgm:presLayoutVars>
      </dgm:prSet>
      <dgm:spPr/>
    </dgm:pt>
    <dgm:pt modelId="{130F5E1D-2874-4E6C-AAE8-94A7C10CC0D8}" type="pres">
      <dgm:prSet presAssocID="{A6196940-AD39-4D49-8272-792B6FB708D1}" presName="rootComposite3" presStyleCnt="0"/>
      <dgm:spPr/>
    </dgm:pt>
    <dgm:pt modelId="{7C518BF0-EB1D-43D9-9011-AF4AC9509957}" type="pres">
      <dgm:prSet presAssocID="{A6196940-AD39-4D49-8272-792B6FB708D1}" presName="rootText3" presStyleLbl="asst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097BDB-88EE-498F-91FA-DA4E2FDB39DD}" type="pres">
      <dgm:prSet presAssocID="{A6196940-AD39-4D49-8272-792B6FB708D1}" presName="rootConnector3" presStyleLbl="asst4" presStyleIdx="0" presStyleCnt="4"/>
      <dgm:spPr/>
      <dgm:t>
        <a:bodyPr/>
        <a:lstStyle/>
        <a:p>
          <a:endParaRPr lang="en-US"/>
        </a:p>
      </dgm:t>
    </dgm:pt>
    <dgm:pt modelId="{CA211A91-580C-4813-A328-777FC4F48D05}" type="pres">
      <dgm:prSet presAssocID="{A6196940-AD39-4D49-8272-792B6FB708D1}" presName="hierChild6" presStyleCnt="0"/>
      <dgm:spPr/>
    </dgm:pt>
    <dgm:pt modelId="{09469394-2EB3-4DD6-A8B3-85523CDCBB89}" type="pres">
      <dgm:prSet presAssocID="{1B9FB0DF-525C-424C-8A86-FF3A3A6E59D8}" presName="Name35" presStyleLbl="parChTrans1D4" presStyleIdx="4" presStyleCnt="12"/>
      <dgm:spPr/>
    </dgm:pt>
    <dgm:pt modelId="{F5E3EF6D-1AE8-4F5A-816C-F56F8EE4B7C0}" type="pres">
      <dgm:prSet presAssocID="{7E6EB64C-70F6-4FAF-921F-FBBE9E37A86C}" presName="hierRoot2" presStyleCnt="0">
        <dgm:presLayoutVars>
          <dgm:hierBranch val="r"/>
        </dgm:presLayoutVars>
      </dgm:prSet>
      <dgm:spPr/>
    </dgm:pt>
    <dgm:pt modelId="{B659D53D-7577-4E01-89EA-F531ABEA76BC}" type="pres">
      <dgm:prSet presAssocID="{7E6EB64C-70F6-4FAF-921F-FBBE9E37A86C}" presName="rootComposite" presStyleCnt="0"/>
      <dgm:spPr/>
    </dgm:pt>
    <dgm:pt modelId="{0FBC622B-DB66-417C-A0A8-44C741B826F0}" type="pres">
      <dgm:prSet presAssocID="{7E6EB64C-70F6-4FAF-921F-FBBE9E37A86C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723A5C-2061-4517-B015-E58D5BECF325}" type="pres">
      <dgm:prSet presAssocID="{7E6EB64C-70F6-4FAF-921F-FBBE9E37A86C}" presName="rootConnector" presStyleLbl="node4" presStyleIdx="3" presStyleCnt="8"/>
      <dgm:spPr/>
      <dgm:t>
        <a:bodyPr/>
        <a:lstStyle/>
        <a:p>
          <a:endParaRPr lang="en-US"/>
        </a:p>
      </dgm:t>
    </dgm:pt>
    <dgm:pt modelId="{95976315-6820-4D65-A013-F4ECCC9001BC}" type="pres">
      <dgm:prSet presAssocID="{7E6EB64C-70F6-4FAF-921F-FBBE9E37A86C}" presName="hierChild4" presStyleCnt="0"/>
      <dgm:spPr/>
    </dgm:pt>
    <dgm:pt modelId="{9E7161DC-08FE-418E-B493-1642C94354B6}" type="pres">
      <dgm:prSet presAssocID="{7E6EB64C-70F6-4FAF-921F-FBBE9E37A86C}" presName="hierChild5" presStyleCnt="0"/>
      <dgm:spPr/>
    </dgm:pt>
    <dgm:pt modelId="{3D3ACFCC-2B07-4B43-A44D-D8A00FF3F75E}" type="pres">
      <dgm:prSet presAssocID="{D7441CF1-337B-4A28-A461-0220BDDE702F}" presName="Name35" presStyleLbl="parChTrans1D4" presStyleIdx="5" presStyleCnt="12"/>
      <dgm:spPr/>
    </dgm:pt>
    <dgm:pt modelId="{C92272A0-251C-4BB5-8C6B-B376A2FDF359}" type="pres">
      <dgm:prSet presAssocID="{AEDAE82F-B087-4928-BC4D-39E8F97DC674}" presName="hierRoot2" presStyleCnt="0">
        <dgm:presLayoutVars>
          <dgm:hierBranch val="r"/>
        </dgm:presLayoutVars>
      </dgm:prSet>
      <dgm:spPr/>
    </dgm:pt>
    <dgm:pt modelId="{6F008FC3-83C6-4C4E-BCB3-48CF24A0275E}" type="pres">
      <dgm:prSet presAssocID="{AEDAE82F-B087-4928-BC4D-39E8F97DC674}" presName="rootComposite" presStyleCnt="0"/>
      <dgm:spPr/>
    </dgm:pt>
    <dgm:pt modelId="{1974F886-36E3-4550-A6EB-96A5218E4991}" type="pres">
      <dgm:prSet presAssocID="{AEDAE82F-B087-4928-BC4D-39E8F97DC674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7EDF8A-5E5D-4F1A-B706-C183D5507026}" type="pres">
      <dgm:prSet presAssocID="{AEDAE82F-B087-4928-BC4D-39E8F97DC674}" presName="rootConnector" presStyleLbl="node4" presStyleIdx="4" presStyleCnt="8"/>
      <dgm:spPr/>
      <dgm:t>
        <a:bodyPr/>
        <a:lstStyle/>
        <a:p>
          <a:endParaRPr lang="en-US"/>
        </a:p>
      </dgm:t>
    </dgm:pt>
    <dgm:pt modelId="{42E33333-7174-4809-9040-2D8334C9D592}" type="pres">
      <dgm:prSet presAssocID="{AEDAE82F-B087-4928-BC4D-39E8F97DC674}" presName="hierChild4" presStyleCnt="0"/>
      <dgm:spPr/>
    </dgm:pt>
    <dgm:pt modelId="{D29F71B6-750B-4488-8BAC-2ED5F4D74361}" type="pres">
      <dgm:prSet presAssocID="{AEDAE82F-B087-4928-BC4D-39E8F97DC674}" presName="hierChild5" presStyleCnt="0"/>
      <dgm:spPr/>
    </dgm:pt>
    <dgm:pt modelId="{A5C94FB6-D801-43DF-9D5E-26146EA15267}" type="pres">
      <dgm:prSet presAssocID="{00082744-DFD0-4CAD-8141-F112E4C2C2EE}" presName="Name111" presStyleLbl="parChTrans1D4" presStyleIdx="6" presStyleCnt="12"/>
      <dgm:spPr/>
    </dgm:pt>
    <dgm:pt modelId="{08BFA37F-F30D-42D5-953D-94AAB0DC78D5}" type="pres">
      <dgm:prSet presAssocID="{8A501AEC-310C-45A0-8A3F-24DB0D7C1BEE}" presName="hierRoot3" presStyleCnt="0">
        <dgm:presLayoutVars>
          <dgm:hierBranch/>
        </dgm:presLayoutVars>
      </dgm:prSet>
      <dgm:spPr/>
    </dgm:pt>
    <dgm:pt modelId="{8CA5A9DF-06DA-4B66-B975-BF31EF13D925}" type="pres">
      <dgm:prSet presAssocID="{8A501AEC-310C-45A0-8A3F-24DB0D7C1BEE}" presName="rootComposite3" presStyleCnt="0"/>
      <dgm:spPr/>
    </dgm:pt>
    <dgm:pt modelId="{8BE9DEB0-10CB-468E-B915-F056E62FD46B}" type="pres">
      <dgm:prSet presAssocID="{8A501AEC-310C-45A0-8A3F-24DB0D7C1BEE}" presName="rootText3" presStyleLbl="asst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559F16-CB1C-40FE-A9CB-C7E1FFB3DBD8}" type="pres">
      <dgm:prSet presAssocID="{8A501AEC-310C-45A0-8A3F-24DB0D7C1BEE}" presName="rootConnector3" presStyleLbl="asst4" presStyleIdx="1" presStyleCnt="4"/>
      <dgm:spPr/>
      <dgm:t>
        <a:bodyPr/>
        <a:lstStyle/>
        <a:p>
          <a:endParaRPr lang="en-US"/>
        </a:p>
      </dgm:t>
    </dgm:pt>
    <dgm:pt modelId="{3BE8E241-76DE-48EC-9CFB-D15737C6B668}" type="pres">
      <dgm:prSet presAssocID="{8A501AEC-310C-45A0-8A3F-24DB0D7C1BEE}" presName="hierChild6" presStyleCnt="0"/>
      <dgm:spPr/>
    </dgm:pt>
    <dgm:pt modelId="{3965F283-96D5-4AC4-B4B8-8A6F2973E71F}" type="pres">
      <dgm:prSet presAssocID="{8A501AEC-310C-45A0-8A3F-24DB0D7C1BEE}" presName="hierChild7" presStyleCnt="0"/>
      <dgm:spPr/>
    </dgm:pt>
    <dgm:pt modelId="{C04E1826-845D-4BE1-9F29-BEC004F6505A}" type="pres">
      <dgm:prSet presAssocID="{A6196940-AD39-4D49-8272-792B6FB708D1}" presName="hierChild7" presStyleCnt="0"/>
      <dgm:spPr/>
    </dgm:pt>
    <dgm:pt modelId="{D12D6D38-502E-40C7-8736-ABD0365CEE68}" type="pres">
      <dgm:prSet presAssocID="{8E6E9FF6-DAF1-47F5-ABC4-34479EEE479A}" presName="hierChild5" presStyleCnt="0"/>
      <dgm:spPr/>
    </dgm:pt>
    <dgm:pt modelId="{AADAA922-EA49-4C4D-B5B1-FF542C4154CD}" type="pres">
      <dgm:prSet presAssocID="{591D120E-395A-4205-BC67-24D27DB1B95A}" presName="Name50" presStyleLbl="parChTrans1D4" presStyleIdx="7" presStyleCnt="12"/>
      <dgm:spPr/>
    </dgm:pt>
    <dgm:pt modelId="{9D75B4B2-A8DD-4766-8E1A-2B759F273E21}" type="pres">
      <dgm:prSet presAssocID="{FFAA0F6A-EEB5-4E61-AB4E-C62734D96398}" presName="hierRoot2" presStyleCnt="0">
        <dgm:presLayoutVars>
          <dgm:hierBranch val="r"/>
        </dgm:presLayoutVars>
      </dgm:prSet>
      <dgm:spPr/>
    </dgm:pt>
    <dgm:pt modelId="{2B2F18A9-5D54-4EFE-B480-B2A23BB07FBC}" type="pres">
      <dgm:prSet presAssocID="{FFAA0F6A-EEB5-4E61-AB4E-C62734D96398}" presName="rootComposite" presStyleCnt="0"/>
      <dgm:spPr/>
    </dgm:pt>
    <dgm:pt modelId="{774E3BE1-ED6C-4D03-AA81-C714EC4A0051}" type="pres">
      <dgm:prSet presAssocID="{FFAA0F6A-EEB5-4E61-AB4E-C62734D96398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50E14-F87C-499A-BEA2-065D73E31785}" type="pres">
      <dgm:prSet presAssocID="{FFAA0F6A-EEB5-4E61-AB4E-C62734D96398}" presName="rootConnector" presStyleLbl="node4" presStyleIdx="5" presStyleCnt="8"/>
      <dgm:spPr/>
      <dgm:t>
        <a:bodyPr/>
        <a:lstStyle/>
        <a:p>
          <a:endParaRPr lang="en-US"/>
        </a:p>
      </dgm:t>
    </dgm:pt>
    <dgm:pt modelId="{DA8E8E16-551C-4EBD-AA9F-6E5F28EF5464}" type="pres">
      <dgm:prSet presAssocID="{FFAA0F6A-EEB5-4E61-AB4E-C62734D96398}" presName="hierChild4" presStyleCnt="0"/>
      <dgm:spPr/>
    </dgm:pt>
    <dgm:pt modelId="{E9361D0D-F6B8-439B-B0E1-9C952ABEBD58}" type="pres">
      <dgm:prSet presAssocID="{FFAA0F6A-EEB5-4E61-AB4E-C62734D96398}" presName="hierChild5" presStyleCnt="0"/>
      <dgm:spPr/>
    </dgm:pt>
    <dgm:pt modelId="{F2DD0A53-9B54-4491-BD65-CD9CE3753643}" type="pres">
      <dgm:prSet presAssocID="{73053720-B756-44ED-8540-E347999BDF52}" presName="hierChild5" presStyleCnt="0"/>
      <dgm:spPr/>
    </dgm:pt>
    <dgm:pt modelId="{14FC0307-8925-44AA-845C-42A997E67F1D}" type="pres">
      <dgm:prSet presAssocID="{85364223-97EC-47B0-BE28-60D2C6CA4ADD}" presName="Name35" presStyleLbl="parChTrans1D3" presStyleIdx="1" presStyleCnt="5"/>
      <dgm:spPr/>
    </dgm:pt>
    <dgm:pt modelId="{AB24717C-FA85-4DFC-AE2F-CE551E22B5BF}" type="pres">
      <dgm:prSet presAssocID="{412D2668-4396-4050-8F33-92617D0244D1}" presName="hierRoot2" presStyleCnt="0">
        <dgm:presLayoutVars>
          <dgm:hierBranch val="r"/>
        </dgm:presLayoutVars>
      </dgm:prSet>
      <dgm:spPr/>
    </dgm:pt>
    <dgm:pt modelId="{D4B806B8-3CBD-4512-BBAE-C3FBA5E13B06}" type="pres">
      <dgm:prSet presAssocID="{412D2668-4396-4050-8F33-92617D0244D1}" presName="rootComposite" presStyleCnt="0"/>
      <dgm:spPr/>
    </dgm:pt>
    <dgm:pt modelId="{15FD9725-E4EC-4561-8D72-FEE82C721D0F}" type="pres">
      <dgm:prSet presAssocID="{412D2668-4396-4050-8F33-92617D0244D1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C5027-43BC-4D20-A408-62E0758D1643}" type="pres">
      <dgm:prSet presAssocID="{412D2668-4396-4050-8F33-92617D0244D1}" presName="rootConnector" presStyleLbl="node3" presStyleIdx="1" presStyleCnt="5"/>
      <dgm:spPr/>
      <dgm:t>
        <a:bodyPr/>
        <a:lstStyle/>
        <a:p>
          <a:endParaRPr lang="en-US"/>
        </a:p>
      </dgm:t>
    </dgm:pt>
    <dgm:pt modelId="{1B54B1F6-913D-4CF8-BE23-C495B3C90F7F}" type="pres">
      <dgm:prSet presAssocID="{412D2668-4396-4050-8F33-92617D0244D1}" presName="hierChild4" presStyleCnt="0"/>
      <dgm:spPr/>
    </dgm:pt>
    <dgm:pt modelId="{8A674CB5-4D04-48C7-8F58-7A977BA2B3ED}" type="pres">
      <dgm:prSet presAssocID="{77E36BDE-A28B-4821-88E6-DC74C1DA9DB4}" presName="Name50" presStyleLbl="parChTrans1D4" presStyleIdx="8" presStyleCnt="12"/>
      <dgm:spPr/>
    </dgm:pt>
    <dgm:pt modelId="{E04FD30A-9520-443C-86AD-2DA42BC4CBDA}" type="pres">
      <dgm:prSet presAssocID="{0232F3B5-58CC-44D5-B272-DCC2F603CC93}" presName="hierRoot2" presStyleCnt="0">
        <dgm:presLayoutVars>
          <dgm:hierBranch val="r"/>
        </dgm:presLayoutVars>
      </dgm:prSet>
      <dgm:spPr/>
    </dgm:pt>
    <dgm:pt modelId="{9BDA8582-6565-4EB9-9841-6D8856041782}" type="pres">
      <dgm:prSet presAssocID="{0232F3B5-58CC-44D5-B272-DCC2F603CC93}" presName="rootComposite" presStyleCnt="0"/>
      <dgm:spPr/>
    </dgm:pt>
    <dgm:pt modelId="{A66A5838-E1CF-4F46-84B1-97FAD3D5CAD1}" type="pres">
      <dgm:prSet presAssocID="{0232F3B5-58CC-44D5-B272-DCC2F603CC93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581D13-3322-4B00-A373-E8994E30A107}" type="pres">
      <dgm:prSet presAssocID="{0232F3B5-58CC-44D5-B272-DCC2F603CC93}" presName="rootConnector" presStyleLbl="node4" presStyleIdx="6" presStyleCnt="8"/>
      <dgm:spPr/>
      <dgm:t>
        <a:bodyPr/>
        <a:lstStyle/>
        <a:p>
          <a:endParaRPr lang="en-US"/>
        </a:p>
      </dgm:t>
    </dgm:pt>
    <dgm:pt modelId="{D81D4772-1D28-4B41-A888-DDE450E2D25C}" type="pres">
      <dgm:prSet presAssocID="{0232F3B5-58CC-44D5-B272-DCC2F603CC93}" presName="hierChild4" presStyleCnt="0"/>
      <dgm:spPr/>
    </dgm:pt>
    <dgm:pt modelId="{7A8AE538-AF7A-4292-8035-802B271CF823}" type="pres">
      <dgm:prSet presAssocID="{165A6554-4ABE-40E8-81B2-EA09173731C8}" presName="Name50" presStyleLbl="parChTrans1D4" presStyleIdx="9" presStyleCnt="12"/>
      <dgm:spPr/>
    </dgm:pt>
    <dgm:pt modelId="{851A035A-5AC5-41E3-9540-53A926252614}" type="pres">
      <dgm:prSet presAssocID="{1CD30BBE-345F-4594-96BD-63C64389B2F8}" presName="hierRoot2" presStyleCnt="0">
        <dgm:presLayoutVars>
          <dgm:hierBranch val="r"/>
        </dgm:presLayoutVars>
      </dgm:prSet>
      <dgm:spPr/>
    </dgm:pt>
    <dgm:pt modelId="{C65F5BFA-48A4-459B-B9A8-6BD5AB243EA4}" type="pres">
      <dgm:prSet presAssocID="{1CD30BBE-345F-4594-96BD-63C64389B2F8}" presName="rootComposite" presStyleCnt="0"/>
      <dgm:spPr/>
    </dgm:pt>
    <dgm:pt modelId="{28506D1C-A456-44A7-A846-E1E4ABFB8C02}" type="pres">
      <dgm:prSet presAssocID="{1CD30BBE-345F-4594-96BD-63C64389B2F8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E84B3D-EED3-4D6C-BB6C-8CF63E7D351C}" type="pres">
      <dgm:prSet presAssocID="{1CD30BBE-345F-4594-96BD-63C64389B2F8}" presName="rootConnector" presStyleLbl="node4" presStyleIdx="7" presStyleCnt="8"/>
      <dgm:spPr/>
      <dgm:t>
        <a:bodyPr/>
        <a:lstStyle/>
        <a:p>
          <a:endParaRPr lang="en-US"/>
        </a:p>
      </dgm:t>
    </dgm:pt>
    <dgm:pt modelId="{402ADD71-38D2-4B9D-8D9B-FEEBB6B2FEBB}" type="pres">
      <dgm:prSet presAssocID="{1CD30BBE-345F-4594-96BD-63C64389B2F8}" presName="hierChild4" presStyleCnt="0"/>
      <dgm:spPr/>
    </dgm:pt>
    <dgm:pt modelId="{59A13C85-F682-4FA1-A2BA-A4389E6E1E9A}" type="pres">
      <dgm:prSet presAssocID="{1CD30BBE-345F-4594-96BD-63C64389B2F8}" presName="hierChild5" presStyleCnt="0"/>
      <dgm:spPr/>
    </dgm:pt>
    <dgm:pt modelId="{85207451-0E2F-46A2-BBA3-090DEF016762}" type="pres">
      <dgm:prSet presAssocID="{8B5E1FD2-F741-4B60-834A-DF7C58F2A3B2}" presName="Name111" presStyleLbl="parChTrans1D4" presStyleIdx="10" presStyleCnt="12"/>
      <dgm:spPr/>
    </dgm:pt>
    <dgm:pt modelId="{FEF01544-5315-4045-9A1D-3B9BF8CE65DF}" type="pres">
      <dgm:prSet presAssocID="{CBC1FAC0-1A86-472A-94FB-4FFE4AB9ED27}" presName="hierRoot3" presStyleCnt="0">
        <dgm:presLayoutVars>
          <dgm:hierBranch/>
        </dgm:presLayoutVars>
      </dgm:prSet>
      <dgm:spPr/>
    </dgm:pt>
    <dgm:pt modelId="{9D8197D5-1607-4C28-AB8B-5C5CC4EFC4C1}" type="pres">
      <dgm:prSet presAssocID="{CBC1FAC0-1A86-472A-94FB-4FFE4AB9ED27}" presName="rootComposite3" presStyleCnt="0"/>
      <dgm:spPr/>
    </dgm:pt>
    <dgm:pt modelId="{F1A3516B-FEE1-4894-841C-A7068EB5162B}" type="pres">
      <dgm:prSet presAssocID="{CBC1FAC0-1A86-472A-94FB-4FFE4AB9ED27}" presName="rootText3" presStyleLbl="asst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0CE368-0E04-4A85-9208-2D9A77707BD0}" type="pres">
      <dgm:prSet presAssocID="{CBC1FAC0-1A86-472A-94FB-4FFE4AB9ED27}" presName="rootConnector3" presStyleLbl="asst4" presStyleIdx="2" presStyleCnt="4"/>
      <dgm:spPr/>
      <dgm:t>
        <a:bodyPr/>
        <a:lstStyle/>
        <a:p>
          <a:endParaRPr lang="en-US"/>
        </a:p>
      </dgm:t>
    </dgm:pt>
    <dgm:pt modelId="{42BCF6FC-6378-448C-A740-113F8F606F38}" type="pres">
      <dgm:prSet presAssocID="{CBC1FAC0-1A86-472A-94FB-4FFE4AB9ED27}" presName="hierChild6" presStyleCnt="0"/>
      <dgm:spPr/>
    </dgm:pt>
    <dgm:pt modelId="{33C71FE4-C0C8-45A9-9972-0700E98DD415}" type="pres">
      <dgm:prSet presAssocID="{CBC1FAC0-1A86-472A-94FB-4FFE4AB9ED27}" presName="hierChild7" presStyleCnt="0"/>
      <dgm:spPr/>
    </dgm:pt>
    <dgm:pt modelId="{008BF8C3-2BAB-4B90-92D4-CD7C2F311042}" type="pres">
      <dgm:prSet presAssocID="{6129DD21-2C59-4748-B1FA-6DFADA385116}" presName="Name111" presStyleLbl="parChTrans1D4" presStyleIdx="11" presStyleCnt="12"/>
      <dgm:spPr/>
    </dgm:pt>
    <dgm:pt modelId="{B64EC1BB-CB17-433C-B63E-531089661F3F}" type="pres">
      <dgm:prSet presAssocID="{12B9F315-99DF-4858-A61D-0BF5A6EE83AE}" presName="hierRoot3" presStyleCnt="0">
        <dgm:presLayoutVars>
          <dgm:hierBranch/>
        </dgm:presLayoutVars>
      </dgm:prSet>
      <dgm:spPr/>
    </dgm:pt>
    <dgm:pt modelId="{8A102B08-23CD-4BDD-9F99-14104C695278}" type="pres">
      <dgm:prSet presAssocID="{12B9F315-99DF-4858-A61D-0BF5A6EE83AE}" presName="rootComposite3" presStyleCnt="0"/>
      <dgm:spPr/>
    </dgm:pt>
    <dgm:pt modelId="{F64D78CE-8232-4013-9242-51FB4D52E8C2}" type="pres">
      <dgm:prSet presAssocID="{12B9F315-99DF-4858-A61D-0BF5A6EE83AE}" presName="rootText3" presStyleLbl="asst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C55F92-47E4-473F-A590-AF44BCF17BED}" type="pres">
      <dgm:prSet presAssocID="{12B9F315-99DF-4858-A61D-0BF5A6EE83AE}" presName="rootConnector3" presStyleLbl="asst4" presStyleIdx="3" presStyleCnt="4"/>
      <dgm:spPr/>
      <dgm:t>
        <a:bodyPr/>
        <a:lstStyle/>
        <a:p>
          <a:endParaRPr lang="en-US"/>
        </a:p>
      </dgm:t>
    </dgm:pt>
    <dgm:pt modelId="{B94F83B3-0CB7-4AC0-8221-B90397EDF0BA}" type="pres">
      <dgm:prSet presAssocID="{12B9F315-99DF-4858-A61D-0BF5A6EE83AE}" presName="hierChild6" presStyleCnt="0"/>
      <dgm:spPr/>
    </dgm:pt>
    <dgm:pt modelId="{24B3C4D1-81F9-4CFA-B46D-502F8E12356C}" type="pres">
      <dgm:prSet presAssocID="{12B9F315-99DF-4858-A61D-0BF5A6EE83AE}" presName="hierChild7" presStyleCnt="0"/>
      <dgm:spPr/>
    </dgm:pt>
    <dgm:pt modelId="{877EA873-3717-4488-905A-2CB13F5E9493}" type="pres">
      <dgm:prSet presAssocID="{0232F3B5-58CC-44D5-B272-DCC2F603CC93}" presName="hierChild5" presStyleCnt="0"/>
      <dgm:spPr/>
    </dgm:pt>
    <dgm:pt modelId="{1E91D29B-EA6A-4805-8C51-71FF05B8E2AC}" type="pres">
      <dgm:prSet presAssocID="{412D2668-4396-4050-8F33-92617D0244D1}" presName="hierChild5" presStyleCnt="0"/>
      <dgm:spPr/>
    </dgm:pt>
    <dgm:pt modelId="{59A5EA00-5D9E-4087-911F-516B3954B54E}" type="pres">
      <dgm:prSet presAssocID="{CD2CE181-2038-4A1B-A2C1-D10FE5F20868}" presName="Name35" presStyleLbl="parChTrans1D3" presStyleIdx="2" presStyleCnt="5"/>
      <dgm:spPr/>
    </dgm:pt>
    <dgm:pt modelId="{16D9679E-9158-4EE4-9AC4-B4D050423859}" type="pres">
      <dgm:prSet presAssocID="{934C0098-FDC8-4783-9DDE-1CA3781DB358}" presName="hierRoot2" presStyleCnt="0">
        <dgm:presLayoutVars>
          <dgm:hierBranch val="r"/>
        </dgm:presLayoutVars>
      </dgm:prSet>
      <dgm:spPr/>
    </dgm:pt>
    <dgm:pt modelId="{896D838B-E8D0-4330-B2E1-5D7CC1B45F12}" type="pres">
      <dgm:prSet presAssocID="{934C0098-FDC8-4783-9DDE-1CA3781DB358}" presName="rootComposite" presStyleCnt="0"/>
      <dgm:spPr/>
    </dgm:pt>
    <dgm:pt modelId="{ECE4C8EC-4E31-4282-8616-DCD303DCE8B1}" type="pres">
      <dgm:prSet presAssocID="{934C0098-FDC8-4783-9DDE-1CA3781DB358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F5D30B-9225-42FC-8012-52D029F9ABF0}" type="pres">
      <dgm:prSet presAssocID="{934C0098-FDC8-4783-9DDE-1CA3781DB358}" presName="rootConnector" presStyleLbl="node3" presStyleIdx="2" presStyleCnt="5"/>
      <dgm:spPr/>
      <dgm:t>
        <a:bodyPr/>
        <a:lstStyle/>
        <a:p>
          <a:endParaRPr lang="en-US"/>
        </a:p>
      </dgm:t>
    </dgm:pt>
    <dgm:pt modelId="{D0BF5A2A-FB27-4090-B78C-A3FF9DAEA0B2}" type="pres">
      <dgm:prSet presAssocID="{934C0098-FDC8-4783-9DDE-1CA3781DB358}" presName="hierChild4" presStyleCnt="0"/>
      <dgm:spPr/>
    </dgm:pt>
    <dgm:pt modelId="{F75506CC-96F7-4C5F-9EED-B61AE835E580}" type="pres">
      <dgm:prSet presAssocID="{934C0098-FDC8-4783-9DDE-1CA3781DB358}" presName="hierChild5" presStyleCnt="0"/>
      <dgm:spPr/>
    </dgm:pt>
    <dgm:pt modelId="{24FBD828-7638-42A7-89E0-11296F536E65}" type="pres">
      <dgm:prSet presAssocID="{E787E4DD-E180-4716-B68E-EE3D3B9FB85C}" presName="hierChild5" presStyleCnt="0"/>
      <dgm:spPr/>
    </dgm:pt>
    <dgm:pt modelId="{A87DA8E7-99A0-4F6F-8246-97CEDEABC09C}" type="pres">
      <dgm:prSet presAssocID="{C59BAFBB-639A-4B81-B4B5-104136B8FD81}" presName="Name35" presStyleLbl="parChTrans1D2" presStyleIdx="1" presStyleCnt="2"/>
      <dgm:spPr/>
    </dgm:pt>
    <dgm:pt modelId="{997A1B70-0B81-49BB-9019-89A4BDE4939B}" type="pres">
      <dgm:prSet presAssocID="{6FB77607-666E-452E-BCAD-0F680F7BDDD8}" presName="hierRoot2" presStyleCnt="0">
        <dgm:presLayoutVars>
          <dgm:hierBranch/>
        </dgm:presLayoutVars>
      </dgm:prSet>
      <dgm:spPr/>
    </dgm:pt>
    <dgm:pt modelId="{BB8AA74A-2D13-4B54-A84B-E7B0FC09AC41}" type="pres">
      <dgm:prSet presAssocID="{6FB77607-666E-452E-BCAD-0F680F7BDDD8}" presName="rootComposite" presStyleCnt="0"/>
      <dgm:spPr/>
    </dgm:pt>
    <dgm:pt modelId="{891732D5-D68D-4E92-B76E-1AB9A052B84C}" type="pres">
      <dgm:prSet presAssocID="{6FB77607-666E-452E-BCAD-0F680F7BDDD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451CEF-DFD2-4D51-A382-94E66B450316}" type="pres">
      <dgm:prSet presAssocID="{6FB77607-666E-452E-BCAD-0F680F7BDDD8}" presName="rootConnector" presStyleLbl="node2" presStyleIdx="1" presStyleCnt="2"/>
      <dgm:spPr/>
      <dgm:t>
        <a:bodyPr/>
        <a:lstStyle/>
        <a:p>
          <a:endParaRPr lang="en-US"/>
        </a:p>
      </dgm:t>
    </dgm:pt>
    <dgm:pt modelId="{D75F587C-782A-42C6-8155-46F608BCF751}" type="pres">
      <dgm:prSet presAssocID="{6FB77607-666E-452E-BCAD-0F680F7BDDD8}" presName="hierChild4" presStyleCnt="0"/>
      <dgm:spPr/>
    </dgm:pt>
    <dgm:pt modelId="{3A86189D-17DC-462E-8545-742E6A04B0A3}" type="pres">
      <dgm:prSet presAssocID="{3986F3C9-9D22-43AA-9AB5-154B7B31C51D}" presName="Name35" presStyleLbl="parChTrans1D3" presStyleIdx="3" presStyleCnt="5"/>
      <dgm:spPr/>
    </dgm:pt>
    <dgm:pt modelId="{7D912DD4-2C92-4535-A94E-18905A8E878F}" type="pres">
      <dgm:prSet presAssocID="{037E16C8-F39B-4FF9-AC3E-A810EFFC47FE}" presName="hierRoot2" presStyleCnt="0">
        <dgm:presLayoutVars>
          <dgm:hierBranch val="r"/>
        </dgm:presLayoutVars>
      </dgm:prSet>
      <dgm:spPr/>
    </dgm:pt>
    <dgm:pt modelId="{3ACA12DA-1A74-4A6F-A0C5-DD39E91BAA1B}" type="pres">
      <dgm:prSet presAssocID="{037E16C8-F39B-4FF9-AC3E-A810EFFC47FE}" presName="rootComposite" presStyleCnt="0"/>
      <dgm:spPr/>
    </dgm:pt>
    <dgm:pt modelId="{4F9B57F1-1B63-4BDE-8CB4-06F637994EE0}" type="pres">
      <dgm:prSet presAssocID="{037E16C8-F39B-4FF9-AC3E-A810EFFC47F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94E0D-5FFF-44C4-974B-3F8A2744F303}" type="pres">
      <dgm:prSet presAssocID="{037E16C8-F39B-4FF9-AC3E-A810EFFC47FE}" presName="rootConnector" presStyleLbl="node3" presStyleIdx="3" presStyleCnt="5"/>
      <dgm:spPr/>
      <dgm:t>
        <a:bodyPr/>
        <a:lstStyle/>
        <a:p>
          <a:endParaRPr lang="en-US"/>
        </a:p>
      </dgm:t>
    </dgm:pt>
    <dgm:pt modelId="{B886095A-B295-42A8-B50E-3FD620870E91}" type="pres">
      <dgm:prSet presAssocID="{037E16C8-F39B-4FF9-AC3E-A810EFFC47FE}" presName="hierChild4" presStyleCnt="0"/>
      <dgm:spPr/>
    </dgm:pt>
    <dgm:pt modelId="{81D47F1F-E6EE-4C86-BB48-439607FFDF46}" type="pres">
      <dgm:prSet presAssocID="{037E16C8-F39B-4FF9-AC3E-A810EFFC47FE}" presName="hierChild5" presStyleCnt="0"/>
      <dgm:spPr/>
    </dgm:pt>
    <dgm:pt modelId="{9F1889DE-B6AF-4138-86DB-0FDF283ADAF3}" type="pres">
      <dgm:prSet presAssocID="{3F2D262F-1A68-4E6D-B301-9D56F16B9F40}" presName="Name35" presStyleLbl="parChTrans1D3" presStyleIdx="4" presStyleCnt="5"/>
      <dgm:spPr/>
    </dgm:pt>
    <dgm:pt modelId="{00EAD79F-6203-4447-9246-4174FD2F8461}" type="pres">
      <dgm:prSet presAssocID="{17D4A5AC-6839-4352-924D-F5DF948446A2}" presName="hierRoot2" presStyleCnt="0">
        <dgm:presLayoutVars>
          <dgm:hierBranch val="r"/>
        </dgm:presLayoutVars>
      </dgm:prSet>
      <dgm:spPr/>
    </dgm:pt>
    <dgm:pt modelId="{433A0CA2-9CB4-4ADD-825A-60F4B593F04A}" type="pres">
      <dgm:prSet presAssocID="{17D4A5AC-6839-4352-924D-F5DF948446A2}" presName="rootComposite" presStyleCnt="0"/>
      <dgm:spPr/>
    </dgm:pt>
    <dgm:pt modelId="{CB972790-14F7-41A1-B83C-E90011512A05}" type="pres">
      <dgm:prSet presAssocID="{17D4A5AC-6839-4352-924D-F5DF948446A2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16A618-EAD2-4648-9EFD-25F20332103C}" type="pres">
      <dgm:prSet presAssocID="{17D4A5AC-6839-4352-924D-F5DF948446A2}" presName="rootConnector" presStyleLbl="node3" presStyleIdx="4" presStyleCnt="5"/>
      <dgm:spPr/>
      <dgm:t>
        <a:bodyPr/>
        <a:lstStyle/>
        <a:p>
          <a:endParaRPr lang="en-US"/>
        </a:p>
      </dgm:t>
    </dgm:pt>
    <dgm:pt modelId="{49653791-A9C4-47D5-9966-D68BDB57290D}" type="pres">
      <dgm:prSet presAssocID="{17D4A5AC-6839-4352-924D-F5DF948446A2}" presName="hierChild4" presStyleCnt="0"/>
      <dgm:spPr/>
    </dgm:pt>
    <dgm:pt modelId="{3C37CF59-47D8-4F8A-A497-9D88C383E8B3}" type="pres">
      <dgm:prSet presAssocID="{17D4A5AC-6839-4352-924D-F5DF948446A2}" presName="hierChild5" presStyleCnt="0"/>
      <dgm:spPr/>
    </dgm:pt>
    <dgm:pt modelId="{20F10E1F-1E3F-435C-B0E2-38D0B52FE4DB}" type="pres">
      <dgm:prSet presAssocID="{6FB77607-666E-452E-BCAD-0F680F7BDDD8}" presName="hierChild5" presStyleCnt="0"/>
      <dgm:spPr/>
    </dgm:pt>
    <dgm:pt modelId="{15B89B75-B23F-451F-AF0F-512446753ED1}" type="pres">
      <dgm:prSet presAssocID="{9DEDA141-FBDD-4FA2-BA40-BF6C108A1F13}" presName="hierChild3" presStyleCnt="0"/>
      <dgm:spPr/>
    </dgm:pt>
  </dgm:ptLst>
  <dgm:cxnLst>
    <dgm:cxn modelId="{F99BEE4A-E4B8-4B3A-AD93-978DA10827A0}" srcId="{73053720-B756-44ED-8540-E347999BDF52}" destId="{FFAA0F6A-EEB5-4E61-AB4E-C62734D96398}" srcOrd="1" destOrd="0" parTransId="{591D120E-395A-4205-BC67-24D27DB1B95A}" sibTransId="{0953102E-5813-4DF1-8960-1AC0A81275DE}"/>
    <dgm:cxn modelId="{EB6DAF57-E789-49B5-903D-40115E958B10}" type="presOf" srcId="{EF5B62E5-0000-458F-B159-376F9C8CF965}" destId="{C5C1767C-A587-4A3C-9FEB-FCF9D6B75B33}" srcOrd="0" destOrd="0" presId="urn:microsoft.com/office/officeart/2005/8/layout/orgChart1"/>
    <dgm:cxn modelId="{6FC4E7B8-CFBE-41D4-B786-B3EF66AE165B}" type="presOf" srcId="{8A501AEC-310C-45A0-8A3F-24DB0D7C1BEE}" destId="{07559F16-CB1C-40FE-A9CB-C7E1FFB3DBD8}" srcOrd="1" destOrd="0" presId="urn:microsoft.com/office/officeart/2005/8/layout/orgChart1"/>
    <dgm:cxn modelId="{3B83D5E4-371B-4DC9-82C5-82C2475F5C53}" type="presOf" srcId="{FFAA0F6A-EEB5-4E61-AB4E-C62734D96398}" destId="{774E3BE1-ED6C-4D03-AA81-C714EC4A0051}" srcOrd="0" destOrd="0" presId="urn:microsoft.com/office/officeart/2005/8/layout/orgChart1"/>
    <dgm:cxn modelId="{AF0461D1-0FAC-4D9F-ACF4-711F9AFA4F9E}" type="presOf" srcId="{3F2D262F-1A68-4E6D-B301-9D56F16B9F40}" destId="{9F1889DE-B6AF-4138-86DB-0FDF283ADAF3}" srcOrd="0" destOrd="0" presId="urn:microsoft.com/office/officeart/2005/8/layout/orgChart1"/>
    <dgm:cxn modelId="{95A28AB8-6CCD-49A0-ADC7-80F3977E8D98}" type="presOf" srcId="{6FB77607-666E-452E-BCAD-0F680F7BDDD8}" destId="{B0451CEF-DFD2-4D51-A382-94E66B450316}" srcOrd="1" destOrd="0" presId="urn:microsoft.com/office/officeart/2005/8/layout/orgChart1"/>
    <dgm:cxn modelId="{DD5FED08-961E-4881-8C64-17CA7E7DA5FE}" type="presOf" srcId="{165A6554-4ABE-40E8-81B2-EA09173731C8}" destId="{7A8AE538-AF7A-4292-8035-802B271CF823}" srcOrd="0" destOrd="0" presId="urn:microsoft.com/office/officeart/2005/8/layout/orgChart1"/>
    <dgm:cxn modelId="{FD469173-8098-4A22-8DA7-3D9860442244}" srcId="{412D2668-4396-4050-8F33-92617D0244D1}" destId="{0232F3B5-58CC-44D5-B272-DCC2F603CC93}" srcOrd="0" destOrd="0" parTransId="{77E36BDE-A28B-4821-88E6-DC74C1DA9DB4}" sibTransId="{721F006E-6C46-440D-BC0C-3E12DD7FB48C}"/>
    <dgm:cxn modelId="{4B407AE4-F8BF-4F1A-92F2-124293F02005}" type="presOf" srcId="{FFAA0F6A-EEB5-4E61-AB4E-C62734D96398}" destId="{8DE50E14-F87C-499A-BEA2-065D73E31785}" srcOrd="1" destOrd="0" presId="urn:microsoft.com/office/officeart/2005/8/layout/orgChart1"/>
    <dgm:cxn modelId="{EC36F77A-0649-4E4F-ACFD-1546E3FF625C}" type="presOf" srcId="{412D2668-4396-4050-8F33-92617D0244D1}" destId="{A19C5027-43BC-4D20-A408-62E0758D1643}" srcOrd="1" destOrd="0" presId="urn:microsoft.com/office/officeart/2005/8/layout/orgChart1"/>
    <dgm:cxn modelId="{863794A1-C6AE-4BC6-920A-4813CA03F20C}" type="presOf" srcId="{A6196940-AD39-4D49-8272-792B6FB708D1}" destId="{7C518BF0-EB1D-43D9-9011-AF4AC9509957}" srcOrd="0" destOrd="0" presId="urn:microsoft.com/office/officeart/2005/8/layout/orgChart1"/>
    <dgm:cxn modelId="{8B38310E-2CEB-4143-9D24-7A0A5C9E87FF}" type="presOf" srcId="{1B9FB0DF-525C-424C-8A86-FF3A3A6E59D8}" destId="{09469394-2EB3-4DD6-A8B3-85523CDCBB89}" srcOrd="0" destOrd="0" presId="urn:microsoft.com/office/officeart/2005/8/layout/orgChart1"/>
    <dgm:cxn modelId="{A0715E8E-01AA-4C47-9302-082C5EBFEB19}" type="presOf" srcId="{8A501AEC-310C-45A0-8A3F-24DB0D7C1BEE}" destId="{8BE9DEB0-10CB-468E-B915-F056E62FD46B}" srcOrd="0" destOrd="0" presId="urn:microsoft.com/office/officeart/2005/8/layout/orgChart1"/>
    <dgm:cxn modelId="{C8F086C8-941E-48B2-AB99-256D42DE4FCB}" type="presOf" srcId="{150B3C9A-0894-472F-9CB5-E99D32AA39AC}" destId="{EC047A6A-2EB1-41D2-B8CC-480B0D69FFA1}" srcOrd="1" destOrd="0" presId="urn:microsoft.com/office/officeart/2005/8/layout/orgChart1"/>
    <dgm:cxn modelId="{0A6B4FC6-60B2-44DE-B4D1-4A9F5C6FD2B0}" type="presOf" srcId="{17D4A5AC-6839-4352-924D-F5DF948446A2}" destId="{7C16A618-EAD2-4648-9EFD-25F20332103C}" srcOrd="1" destOrd="0" presId="urn:microsoft.com/office/officeart/2005/8/layout/orgChart1"/>
    <dgm:cxn modelId="{1638C1E3-A37C-4510-874F-966761335DF8}" type="presOf" srcId="{5FB5A4F5-ED62-40CE-9A3C-6DA7CCDE799F}" destId="{74EEE814-DA2D-4A1D-96C3-AD0C5014EEFF}" srcOrd="0" destOrd="0" presId="urn:microsoft.com/office/officeart/2005/8/layout/orgChart1"/>
    <dgm:cxn modelId="{F684ECD4-1F45-480B-A545-08784054B35A}" type="presOf" srcId="{591D120E-395A-4205-BC67-24D27DB1B95A}" destId="{AADAA922-EA49-4C4D-B5B1-FF542C4154CD}" srcOrd="0" destOrd="0" presId="urn:microsoft.com/office/officeart/2005/8/layout/orgChart1"/>
    <dgm:cxn modelId="{74E9DD13-1026-45E3-9B68-3CBC4DCC3998}" type="presOf" srcId="{150B3C9A-0894-472F-9CB5-E99D32AA39AC}" destId="{3B0C29AE-9CAD-4C7D-99E6-EE6CF1FF6926}" srcOrd="0" destOrd="0" presId="urn:microsoft.com/office/officeart/2005/8/layout/orgChart1"/>
    <dgm:cxn modelId="{6A7279F3-25C5-4346-A23C-25AE4F7DD523}" srcId="{0232F3B5-58CC-44D5-B272-DCC2F603CC93}" destId="{1CD30BBE-345F-4594-96BD-63C64389B2F8}" srcOrd="0" destOrd="0" parTransId="{165A6554-4ABE-40E8-81B2-EA09173731C8}" sibTransId="{34299A5F-1B9E-46EC-B95C-A233B9F7D2F7}"/>
    <dgm:cxn modelId="{4E1B33F6-DF9A-4784-AD35-1E43B83AA080}" type="presOf" srcId="{CD2CE181-2038-4A1B-A2C1-D10FE5F20868}" destId="{59A5EA00-5D9E-4087-911F-516B3954B54E}" srcOrd="0" destOrd="0" presId="urn:microsoft.com/office/officeart/2005/8/layout/orgChart1"/>
    <dgm:cxn modelId="{EA61ED72-789A-4E7D-B160-9B2800719BE6}" type="presOf" srcId="{C59BAFBB-639A-4B81-B4B5-104136B8FD81}" destId="{A87DA8E7-99A0-4F6F-8246-97CEDEABC09C}" srcOrd="0" destOrd="0" presId="urn:microsoft.com/office/officeart/2005/8/layout/orgChart1"/>
    <dgm:cxn modelId="{DB39A89B-C53E-43C4-A049-F665EE04D28E}" type="presOf" srcId="{6FB77607-666E-452E-BCAD-0F680F7BDDD8}" destId="{891732D5-D68D-4E92-B76E-1AB9A052B84C}" srcOrd="0" destOrd="0" presId="urn:microsoft.com/office/officeart/2005/8/layout/orgChart1"/>
    <dgm:cxn modelId="{2096EA1F-911E-4F43-8BBA-41AC463327D5}" type="presOf" srcId="{1CD30BBE-345F-4594-96BD-63C64389B2F8}" destId="{28506D1C-A456-44A7-A846-E1E4ABFB8C02}" srcOrd="0" destOrd="0" presId="urn:microsoft.com/office/officeart/2005/8/layout/orgChart1"/>
    <dgm:cxn modelId="{FC56B60C-D0BB-49BD-BFB1-EB8FAFC0288B}" type="presOf" srcId="{934C0098-FDC8-4783-9DDE-1CA3781DB358}" destId="{C1F5D30B-9225-42FC-8012-52D029F9ABF0}" srcOrd="1" destOrd="0" presId="urn:microsoft.com/office/officeart/2005/8/layout/orgChart1"/>
    <dgm:cxn modelId="{6D583C50-EA70-4C9D-A6E9-D4C0C2C1D0CE}" srcId="{A6196940-AD39-4D49-8272-792B6FB708D1}" destId="{7E6EB64C-70F6-4FAF-921F-FBBE9E37A86C}" srcOrd="0" destOrd="0" parTransId="{1B9FB0DF-525C-424C-8A86-FF3A3A6E59D8}" sibTransId="{8B8A2141-8B7C-464C-9A0D-1FC05AEF4D32}"/>
    <dgm:cxn modelId="{673A6F75-728C-4B38-B06E-A3B4D9DD96C8}" type="presOf" srcId="{0232F3B5-58CC-44D5-B272-DCC2F603CC93}" destId="{61581D13-3322-4B00-A373-E8994E30A107}" srcOrd="1" destOrd="0" presId="urn:microsoft.com/office/officeart/2005/8/layout/orgChart1"/>
    <dgm:cxn modelId="{9896CF3C-596E-4B2B-A7E9-6498793E53A5}" srcId="{8E6E9FF6-DAF1-47F5-ABC4-34479EEE479A}" destId="{150B3C9A-0894-472F-9CB5-E99D32AA39AC}" srcOrd="1" destOrd="0" parTransId="{2B37AB8D-AE74-4E81-B595-A160C24FB4F4}" sibTransId="{F830D5B2-AAB9-4467-814C-52A0F881CC32}"/>
    <dgm:cxn modelId="{0DEAA564-C3CA-4566-890A-67AC18B026D7}" type="presOf" srcId="{73053720-B756-44ED-8540-E347999BDF52}" destId="{F31304BC-11AB-4D70-895D-6D3BFB03E81B}" srcOrd="1" destOrd="0" presId="urn:microsoft.com/office/officeart/2005/8/layout/orgChart1"/>
    <dgm:cxn modelId="{24BC3935-9FA0-496B-9E17-0F6BB1923A2F}" type="presOf" srcId="{CBC1FAC0-1A86-472A-94FB-4FFE4AB9ED27}" destId="{F1A3516B-FEE1-4894-841C-A7068EB5162B}" srcOrd="0" destOrd="0" presId="urn:microsoft.com/office/officeart/2005/8/layout/orgChart1"/>
    <dgm:cxn modelId="{BD905B17-C401-414D-8AB3-D0F4D7029FCF}" srcId="{6FB77607-666E-452E-BCAD-0F680F7BDDD8}" destId="{17D4A5AC-6839-4352-924D-F5DF948446A2}" srcOrd="1" destOrd="0" parTransId="{3F2D262F-1A68-4E6D-B301-9D56F16B9F40}" sibTransId="{081AAA57-4B29-4301-B946-27761FDB170C}"/>
    <dgm:cxn modelId="{C71F230A-15B9-4010-A31F-06A15FCB1E01}" type="presOf" srcId="{CBC1FAC0-1A86-472A-94FB-4FFE4AB9ED27}" destId="{5A0CE368-0E04-4A85-9208-2D9A77707BD0}" srcOrd="1" destOrd="0" presId="urn:microsoft.com/office/officeart/2005/8/layout/orgChart1"/>
    <dgm:cxn modelId="{143BF3BE-252C-4561-B325-266F9561CDD7}" type="presOf" srcId="{8E6E9FF6-DAF1-47F5-ABC4-34479EEE479A}" destId="{74F16747-5350-47FD-9DEC-C469BD85F917}" srcOrd="0" destOrd="0" presId="urn:microsoft.com/office/officeart/2005/8/layout/orgChart1"/>
    <dgm:cxn modelId="{0B8332EA-BBC5-4D07-91E8-DC6013B6D929}" type="presOf" srcId="{95E0C500-7553-4A17-A706-8A170B0D7F87}" destId="{1B0EEA32-C1E6-49A4-A0FC-C70D1E788A7A}" srcOrd="0" destOrd="0" presId="urn:microsoft.com/office/officeart/2005/8/layout/orgChart1"/>
    <dgm:cxn modelId="{7A696426-39B6-4D80-AE5E-8542A26666F4}" type="presOf" srcId="{8EF298F8-EE0A-4F70-B37C-E559BEC65DE3}" destId="{DEF9535B-4356-4B78-B8EC-CCB0E67FE8AA}" srcOrd="0" destOrd="0" presId="urn:microsoft.com/office/officeart/2005/8/layout/orgChart1"/>
    <dgm:cxn modelId="{19EFB853-8D93-46B6-B82B-953A3B185D05}" srcId="{150B3C9A-0894-472F-9CB5-E99D32AA39AC}" destId="{A6196940-AD39-4D49-8272-792B6FB708D1}" srcOrd="0" destOrd="0" parTransId="{95E0C500-7553-4A17-A706-8A170B0D7F87}" sibTransId="{557123E5-4932-4B95-803C-4F47D581456D}"/>
    <dgm:cxn modelId="{9727710F-0CC3-4558-AB1C-03CE7EFCA8E5}" type="presOf" srcId="{D2FA7ABC-0380-4DFC-96E5-9CF7B17EB5C3}" destId="{F2336E72-D18D-4681-87DD-DBB6E70DF162}" srcOrd="1" destOrd="0" presId="urn:microsoft.com/office/officeart/2005/8/layout/orgChart1"/>
    <dgm:cxn modelId="{C2719E6D-EA5D-4D3C-9CA6-95CCDC1850EE}" srcId="{CBC1FAC0-1A86-472A-94FB-4FFE4AB9ED27}" destId="{12B9F315-99DF-4858-A61D-0BF5A6EE83AE}" srcOrd="0" destOrd="0" parTransId="{6129DD21-2C59-4748-B1FA-6DFADA385116}" sibTransId="{F0C1244A-5F9B-44C2-8CA6-D829B56AFE28}"/>
    <dgm:cxn modelId="{95A96CC8-BD42-4150-AC94-86CC421CF845}" type="presOf" srcId="{7E6EB64C-70F6-4FAF-921F-FBBE9E37A86C}" destId="{0F723A5C-2061-4517-B015-E58D5BECF325}" srcOrd="1" destOrd="0" presId="urn:microsoft.com/office/officeart/2005/8/layout/orgChart1"/>
    <dgm:cxn modelId="{5F14F9DB-7D8B-4AF8-9F89-D6B98D94D75F}" type="presOf" srcId="{12B9F315-99DF-4858-A61D-0BF5A6EE83AE}" destId="{F64D78CE-8232-4013-9242-51FB4D52E8C2}" srcOrd="0" destOrd="0" presId="urn:microsoft.com/office/officeart/2005/8/layout/orgChart1"/>
    <dgm:cxn modelId="{F2C85CAC-1689-40E3-BC8A-62DE34675453}" type="presOf" srcId="{412D2668-4396-4050-8F33-92617D0244D1}" destId="{15FD9725-E4EC-4561-8D72-FEE82C721D0F}" srcOrd="0" destOrd="0" presId="urn:microsoft.com/office/officeart/2005/8/layout/orgChart1"/>
    <dgm:cxn modelId="{8B13333E-69EA-4455-A4FA-5ACFFFD2FE02}" type="presOf" srcId="{17D4A5AC-6839-4352-924D-F5DF948446A2}" destId="{CB972790-14F7-41A1-B83C-E90011512A05}" srcOrd="0" destOrd="0" presId="urn:microsoft.com/office/officeart/2005/8/layout/orgChart1"/>
    <dgm:cxn modelId="{19E89D3C-8F55-4BA5-A489-E431A7762B32}" srcId="{D78A5971-ECE5-4945-914E-3302503F6919}" destId="{9DEDA141-FBDD-4FA2-BA40-BF6C108A1F13}" srcOrd="0" destOrd="0" parTransId="{A897703B-9C3C-4EF2-A158-2F5F4A2155CB}" sibTransId="{DA7037BC-F1C6-4306-9B92-58331E2C6470}"/>
    <dgm:cxn modelId="{285F9FAA-200A-48A6-85AB-61D123B40571}" srcId="{E787E4DD-E180-4716-B68E-EE3D3B9FB85C}" destId="{73053720-B756-44ED-8540-E347999BDF52}" srcOrd="0" destOrd="0" parTransId="{5D17364D-E067-4D4E-B85C-0E2792B87DCA}" sibTransId="{358BA898-4722-4DF7-BF0D-C5789E8B086F}"/>
    <dgm:cxn modelId="{5AC253BE-CC95-4B7E-9F50-622B0830E9BD}" srcId="{A6196940-AD39-4D49-8272-792B6FB708D1}" destId="{AEDAE82F-B087-4928-BC4D-39E8F97DC674}" srcOrd="1" destOrd="0" parTransId="{D7441CF1-337B-4A28-A461-0220BDDE702F}" sibTransId="{6AED36A9-75CD-4789-9D4C-06EB2EBE97BA}"/>
    <dgm:cxn modelId="{71484289-4BC8-47CE-964C-93057ABEBB4B}" srcId="{9DEDA141-FBDD-4FA2-BA40-BF6C108A1F13}" destId="{E787E4DD-E180-4716-B68E-EE3D3B9FB85C}" srcOrd="0" destOrd="0" parTransId="{8EF298F8-EE0A-4F70-B37C-E559BEC65DE3}" sibTransId="{6F639458-FABB-4565-99E0-E7396A1ADE1D}"/>
    <dgm:cxn modelId="{9946B504-E595-4DB6-9C24-A3681EC08F1B}" type="presOf" srcId="{D7441CF1-337B-4A28-A461-0220BDDE702F}" destId="{3D3ACFCC-2B07-4B43-A44D-D8A00FF3F75E}" srcOrd="0" destOrd="0" presId="urn:microsoft.com/office/officeart/2005/8/layout/orgChart1"/>
    <dgm:cxn modelId="{3C7D5618-224F-4F73-BF8B-430A3B25A201}" type="presOf" srcId="{934C0098-FDC8-4783-9DDE-1CA3781DB358}" destId="{ECE4C8EC-4E31-4282-8616-DCD303DCE8B1}" srcOrd="0" destOrd="0" presId="urn:microsoft.com/office/officeart/2005/8/layout/orgChart1"/>
    <dgm:cxn modelId="{FAC58E2B-A2F8-4CBE-A2F3-C6FE8B3686F7}" type="presOf" srcId="{E787E4DD-E180-4716-B68E-EE3D3B9FB85C}" destId="{AC304062-6061-4AA3-8A4E-D3A060FA9DC9}" srcOrd="1" destOrd="0" presId="urn:microsoft.com/office/officeart/2005/8/layout/orgChart1"/>
    <dgm:cxn modelId="{17317C1B-43E3-4E69-A7B0-C41CBE8D48E1}" type="presOf" srcId="{8E6E9FF6-DAF1-47F5-ABC4-34479EEE479A}" destId="{17BF503B-15B1-4C0F-B049-F1220A36CD28}" srcOrd="1" destOrd="0" presId="urn:microsoft.com/office/officeart/2005/8/layout/orgChart1"/>
    <dgm:cxn modelId="{124252D1-7170-4711-9A97-8CE1D0AB158D}" type="presOf" srcId="{E787E4DD-E180-4716-B68E-EE3D3B9FB85C}" destId="{64362FDF-7DA3-4AC0-A9EE-A4F4E33FB5F2}" srcOrd="0" destOrd="0" presId="urn:microsoft.com/office/officeart/2005/8/layout/orgChart1"/>
    <dgm:cxn modelId="{C575BF89-9159-4A2A-9B06-F2018BB71342}" type="presOf" srcId="{0232F3B5-58CC-44D5-B272-DCC2F603CC93}" destId="{A66A5838-E1CF-4F46-84B1-97FAD3D5CAD1}" srcOrd="0" destOrd="0" presId="urn:microsoft.com/office/officeart/2005/8/layout/orgChart1"/>
    <dgm:cxn modelId="{FD0A016F-5159-4B30-8868-1A1B2081A93C}" type="presOf" srcId="{9DEDA141-FBDD-4FA2-BA40-BF6C108A1F13}" destId="{109AECC8-1C31-4BF6-BE4C-904FA424A130}" srcOrd="0" destOrd="0" presId="urn:microsoft.com/office/officeart/2005/8/layout/orgChart1"/>
    <dgm:cxn modelId="{8686508C-A55B-491E-A6EC-5C9917B96CD0}" type="presOf" srcId="{77E36BDE-A28B-4821-88E6-DC74C1DA9DB4}" destId="{8A674CB5-4D04-48C7-8F58-7A977BA2B3ED}" srcOrd="0" destOrd="0" presId="urn:microsoft.com/office/officeart/2005/8/layout/orgChart1"/>
    <dgm:cxn modelId="{B8286250-DCF0-4F85-8D2F-113BDB00C0FD}" srcId="{E787E4DD-E180-4716-B68E-EE3D3B9FB85C}" destId="{934C0098-FDC8-4783-9DDE-1CA3781DB358}" srcOrd="2" destOrd="0" parTransId="{CD2CE181-2038-4A1B-A2C1-D10FE5F20868}" sibTransId="{B0C7D995-B61B-4A86-8287-4D6CF2CEEBDE}"/>
    <dgm:cxn modelId="{ECBF15DE-2BC5-43ED-ADB9-AE92DD67EA5F}" type="presOf" srcId="{6129DD21-2C59-4748-B1FA-6DFADA385116}" destId="{008BF8C3-2BAB-4B90-92D4-CD7C2F311042}" srcOrd="0" destOrd="0" presId="urn:microsoft.com/office/officeart/2005/8/layout/orgChart1"/>
    <dgm:cxn modelId="{72E8B076-8A64-4BAF-9ED6-2267CF016C88}" type="presOf" srcId="{5D17364D-E067-4D4E-B85C-0E2792B87DCA}" destId="{69F1921E-BC14-479F-849A-5AB1724BD2FC}" srcOrd="0" destOrd="0" presId="urn:microsoft.com/office/officeart/2005/8/layout/orgChart1"/>
    <dgm:cxn modelId="{B138DB42-09EC-414B-9CE4-246D5B2CC3A3}" srcId="{8E6E9FF6-DAF1-47F5-ABC4-34479EEE479A}" destId="{D2FA7ABC-0380-4DFC-96E5-9CF7B17EB5C3}" srcOrd="0" destOrd="0" parTransId="{EF5B62E5-0000-458F-B159-376F9C8CF965}" sibTransId="{0BC8880E-E302-4BB2-93E7-953DD919A74B}"/>
    <dgm:cxn modelId="{F0D9AD16-E19E-4C18-91F6-0F9BBB5A8E96}" srcId="{AEDAE82F-B087-4928-BC4D-39E8F97DC674}" destId="{8A501AEC-310C-45A0-8A3F-24DB0D7C1BEE}" srcOrd="0" destOrd="0" parTransId="{00082744-DFD0-4CAD-8141-F112E4C2C2EE}" sibTransId="{D1FD26F2-DB7F-4B09-B850-369873B54430}"/>
    <dgm:cxn modelId="{472839A5-4CB6-4136-BDF8-8214A794F22F}" type="presOf" srcId="{85364223-97EC-47B0-BE28-60D2C6CA4ADD}" destId="{14FC0307-8925-44AA-845C-42A997E67F1D}" srcOrd="0" destOrd="0" presId="urn:microsoft.com/office/officeart/2005/8/layout/orgChart1"/>
    <dgm:cxn modelId="{08A77E9B-EC78-4E2A-9DE7-8BE181038BAE}" srcId="{6FB77607-666E-452E-BCAD-0F680F7BDDD8}" destId="{037E16C8-F39B-4FF9-AC3E-A810EFFC47FE}" srcOrd="0" destOrd="0" parTransId="{3986F3C9-9D22-43AA-9AB5-154B7B31C51D}" sibTransId="{04070ED2-085E-480C-B13F-96C9332FF113}"/>
    <dgm:cxn modelId="{23FF8A5F-E0BF-46C8-B83B-5390BF1091D3}" srcId="{E787E4DD-E180-4716-B68E-EE3D3B9FB85C}" destId="{412D2668-4396-4050-8F33-92617D0244D1}" srcOrd="1" destOrd="0" parTransId="{85364223-97EC-47B0-BE28-60D2C6CA4ADD}" sibTransId="{C13270E3-1B70-44DC-B613-CDF17E9FA4DC}"/>
    <dgm:cxn modelId="{DA047464-0ECB-45FC-8DB3-2BF5BDE4CD55}" type="presOf" srcId="{00082744-DFD0-4CAD-8141-F112E4C2C2EE}" destId="{A5C94FB6-D801-43DF-9D5E-26146EA15267}" srcOrd="0" destOrd="0" presId="urn:microsoft.com/office/officeart/2005/8/layout/orgChart1"/>
    <dgm:cxn modelId="{69C90017-D1B4-4D0F-BD00-D68E601D0594}" type="presOf" srcId="{037E16C8-F39B-4FF9-AC3E-A810EFFC47FE}" destId="{8D594E0D-5FFF-44C4-974B-3F8A2744F303}" srcOrd="1" destOrd="0" presId="urn:microsoft.com/office/officeart/2005/8/layout/orgChart1"/>
    <dgm:cxn modelId="{8426C669-2DC5-49D4-9CA9-3E7F5DEEA1C8}" type="presOf" srcId="{3986F3C9-9D22-43AA-9AB5-154B7B31C51D}" destId="{3A86189D-17DC-462E-8545-742E6A04B0A3}" srcOrd="0" destOrd="0" presId="urn:microsoft.com/office/officeart/2005/8/layout/orgChart1"/>
    <dgm:cxn modelId="{11A2274F-728A-43CF-924C-1635529AEBBD}" type="presOf" srcId="{D78A5971-ECE5-4945-914E-3302503F6919}" destId="{9F374819-ACA6-4658-8523-A3D7873006B8}" srcOrd="0" destOrd="0" presId="urn:microsoft.com/office/officeart/2005/8/layout/orgChart1"/>
    <dgm:cxn modelId="{ED37A3F3-0F41-4E28-9F5D-B2122CC288C3}" type="presOf" srcId="{2B37AB8D-AE74-4E81-B595-A160C24FB4F4}" destId="{93CB41D5-4081-4F61-B922-D8D38FA97024}" srcOrd="0" destOrd="0" presId="urn:microsoft.com/office/officeart/2005/8/layout/orgChart1"/>
    <dgm:cxn modelId="{534E8A4B-524B-4762-AA2A-FEC8318168F7}" type="presOf" srcId="{AEDAE82F-B087-4928-BC4D-39E8F97DC674}" destId="{1974F886-36E3-4550-A6EB-96A5218E4991}" srcOrd="0" destOrd="0" presId="urn:microsoft.com/office/officeart/2005/8/layout/orgChart1"/>
    <dgm:cxn modelId="{B56575A6-2E09-498D-AD43-520B304C019B}" type="presOf" srcId="{8B5E1FD2-F741-4B60-834A-DF7C58F2A3B2}" destId="{85207451-0E2F-46A2-BBA3-090DEF016762}" srcOrd="0" destOrd="0" presId="urn:microsoft.com/office/officeart/2005/8/layout/orgChart1"/>
    <dgm:cxn modelId="{63893F6D-C3EE-4233-8D4A-878857754E83}" type="presOf" srcId="{7E6EB64C-70F6-4FAF-921F-FBBE9E37A86C}" destId="{0FBC622B-DB66-417C-A0A8-44C741B826F0}" srcOrd="0" destOrd="0" presId="urn:microsoft.com/office/officeart/2005/8/layout/orgChart1"/>
    <dgm:cxn modelId="{0B20646E-8638-464F-81E9-4B2E87D31E13}" type="presOf" srcId="{12B9F315-99DF-4858-A61D-0BF5A6EE83AE}" destId="{EEC55F92-47E4-473F-A590-AF44BCF17BED}" srcOrd="1" destOrd="0" presId="urn:microsoft.com/office/officeart/2005/8/layout/orgChart1"/>
    <dgm:cxn modelId="{8DC7CB09-11BD-4AB7-A658-35EC1A95096E}" type="presOf" srcId="{A6196940-AD39-4D49-8272-792B6FB708D1}" destId="{4C097BDB-88EE-498F-91FA-DA4E2FDB39DD}" srcOrd="1" destOrd="0" presId="urn:microsoft.com/office/officeart/2005/8/layout/orgChart1"/>
    <dgm:cxn modelId="{F66DA6C5-C242-420E-9FAC-63508384D5AE}" type="presOf" srcId="{D2FA7ABC-0380-4DFC-96E5-9CF7B17EB5C3}" destId="{A36D30A1-38E2-4E1E-B2D3-F2D66E226E46}" srcOrd="0" destOrd="0" presId="urn:microsoft.com/office/officeart/2005/8/layout/orgChart1"/>
    <dgm:cxn modelId="{E2F30AD3-021E-4DE4-AAA5-5E513213F70F}" type="presOf" srcId="{9DEDA141-FBDD-4FA2-BA40-BF6C108A1F13}" destId="{F92E95BB-68AF-4670-AA31-856447F8B0D8}" srcOrd="1" destOrd="0" presId="urn:microsoft.com/office/officeart/2005/8/layout/orgChart1"/>
    <dgm:cxn modelId="{9C725E86-6B0B-4A36-B8C0-D627499398EC}" type="presOf" srcId="{037E16C8-F39B-4FF9-AC3E-A810EFFC47FE}" destId="{4F9B57F1-1B63-4BDE-8CB4-06F637994EE0}" srcOrd="0" destOrd="0" presId="urn:microsoft.com/office/officeart/2005/8/layout/orgChart1"/>
    <dgm:cxn modelId="{DDFC4397-0945-4FF6-9C9B-5C44F6AF51CF}" srcId="{9DEDA141-FBDD-4FA2-BA40-BF6C108A1F13}" destId="{6FB77607-666E-452E-BCAD-0F680F7BDDD8}" srcOrd="1" destOrd="0" parTransId="{C59BAFBB-639A-4B81-B4B5-104136B8FD81}" sibTransId="{C50B15D5-4CB3-427E-85C2-407DBF512C99}"/>
    <dgm:cxn modelId="{063F5603-EC90-40BA-905A-8C0235FF9709}" srcId="{73053720-B756-44ED-8540-E347999BDF52}" destId="{8E6E9FF6-DAF1-47F5-ABC4-34479EEE479A}" srcOrd="0" destOrd="0" parTransId="{5FB5A4F5-ED62-40CE-9A3C-6DA7CCDE799F}" sibTransId="{84BA6495-AB32-4B7F-9065-FF45FA1C3829}"/>
    <dgm:cxn modelId="{747EC1DA-9E27-4B0D-9759-99B4F151290D}" type="presOf" srcId="{73053720-B756-44ED-8540-E347999BDF52}" destId="{5764E023-B4BB-4C72-802D-BC85733CC796}" srcOrd="0" destOrd="0" presId="urn:microsoft.com/office/officeart/2005/8/layout/orgChart1"/>
    <dgm:cxn modelId="{D291611B-3343-4A49-BF3E-5B60E21F397E}" type="presOf" srcId="{1CD30BBE-345F-4594-96BD-63C64389B2F8}" destId="{26E84B3D-EED3-4D6C-BB6C-8CF63E7D351C}" srcOrd="1" destOrd="0" presId="urn:microsoft.com/office/officeart/2005/8/layout/orgChart1"/>
    <dgm:cxn modelId="{5DB5B981-C9B1-43AE-82CA-A7A65FB79530}" type="presOf" srcId="{AEDAE82F-B087-4928-BC4D-39E8F97DC674}" destId="{087EDF8A-5E5D-4F1A-B706-C183D5507026}" srcOrd="1" destOrd="0" presId="urn:microsoft.com/office/officeart/2005/8/layout/orgChart1"/>
    <dgm:cxn modelId="{D52B1AE3-D481-4A2F-A4FD-0297E2BB7548}" srcId="{1CD30BBE-345F-4594-96BD-63C64389B2F8}" destId="{CBC1FAC0-1A86-472A-94FB-4FFE4AB9ED27}" srcOrd="0" destOrd="0" parTransId="{8B5E1FD2-F741-4B60-834A-DF7C58F2A3B2}" sibTransId="{50E6EEDB-52ED-447D-A2CC-B25E7C4EB660}"/>
    <dgm:cxn modelId="{696305AB-2BEE-4C7A-9B03-44115E837236}" type="presParOf" srcId="{9F374819-ACA6-4658-8523-A3D7873006B8}" destId="{93216495-58BD-4D43-9606-45E32DEA6CDC}" srcOrd="0" destOrd="0" presId="urn:microsoft.com/office/officeart/2005/8/layout/orgChart1"/>
    <dgm:cxn modelId="{5DD1D7E1-03DE-4296-9163-AF7EC97176A7}" type="presParOf" srcId="{93216495-58BD-4D43-9606-45E32DEA6CDC}" destId="{AD2CE3BB-D930-43F6-9FDA-35A886733302}" srcOrd="0" destOrd="0" presId="urn:microsoft.com/office/officeart/2005/8/layout/orgChart1"/>
    <dgm:cxn modelId="{5ECEBA8E-AC04-4798-99E0-641860C9882C}" type="presParOf" srcId="{AD2CE3BB-D930-43F6-9FDA-35A886733302}" destId="{109AECC8-1C31-4BF6-BE4C-904FA424A130}" srcOrd="0" destOrd="0" presId="urn:microsoft.com/office/officeart/2005/8/layout/orgChart1"/>
    <dgm:cxn modelId="{A109EC07-8441-4139-B0FF-A3362A2ECD73}" type="presParOf" srcId="{AD2CE3BB-D930-43F6-9FDA-35A886733302}" destId="{F92E95BB-68AF-4670-AA31-856447F8B0D8}" srcOrd="1" destOrd="0" presId="urn:microsoft.com/office/officeart/2005/8/layout/orgChart1"/>
    <dgm:cxn modelId="{6DA1BFD3-030E-41B5-8702-777FF8CEF88C}" type="presParOf" srcId="{93216495-58BD-4D43-9606-45E32DEA6CDC}" destId="{0E0A59AF-929E-44F4-91B5-5F34856F1F43}" srcOrd="1" destOrd="0" presId="urn:microsoft.com/office/officeart/2005/8/layout/orgChart1"/>
    <dgm:cxn modelId="{030D285E-05AC-4198-8513-4385CD40E2FB}" type="presParOf" srcId="{0E0A59AF-929E-44F4-91B5-5F34856F1F43}" destId="{DEF9535B-4356-4B78-B8EC-CCB0E67FE8AA}" srcOrd="0" destOrd="0" presId="urn:microsoft.com/office/officeart/2005/8/layout/orgChart1"/>
    <dgm:cxn modelId="{7ADF0356-6983-48A3-B512-4FFB9913C306}" type="presParOf" srcId="{0E0A59AF-929E-44F4-91B5-5F34856F1F43}" destId="{4EF369B1-E524-4D05-A76C-A0217E0D2700}" srcOrd="1" destOrd="0" presId="urn:microsoft.com/office/officeart/2005/8/layout/orgChart1"/>
    <dgm:cxn modelId="{1A110DED-6211-40B9-A8D1-3C1B0E850328}" type="presParOf" srcId="{4EF369B1-E524-4D05-A76C-A0217E0D2700}" destId="{5B2D1DE4-44E1-4F95-9DF4-3B807618C63F}" srcOrd="0" destOrd="0" presId="urn:microsoft.com/office/officeart/2005/8/layout/orgChart1"/>
    <dgm:cxn modelId="{821059E9-9FBD-4B9A-BD74-74618745417D}" type="presParOf" srcId="{5B2D1DE4-44E1-4F95-9DF4-3B807618C63F}" destId="{64362FDF-7DA3-4AC0-A9EE-A4F4E33FB5F2}" srcOrd="0" destOrd="0" presId="urn:microsoft.com/office/officeart/2005/8/layout/orgChart1"/>
    <dgm:cxn modelId="{003BD73A-6A3D-40F6-8B7B-3C99CB84DFA3}" type="presParOf" srcId="{5B2D1DE4-44E1-4F95-9DF4-3B807618C63F}" destId="{AC304062-6061-4AA3-8A4E-D3A060FA9DC9}" srcOrd="1" destOrd="0" presId="urn:microsoft.com/office/officeart/2005/8/layout/orgChart1"/>
    <dgm:cxn modelId="{5149E73D-D9A4-4513-942E-24D5946F4906}" type="presParOf" srcId="{4EF369B1-E524-4D05-A76C-A0217E0D2700}" destId="{D449650C-5DC9-4A4D-B243-34B7A69AD88C}" srcOrd="1" destOrd="0" presId="urn:microsoft.com/office/officeart/2005/8/layout/orgChart1"/>
    <dgm:cxn modelId="{E2C07AD2-9A21-424F-AE08-E6D20B55F723}" type="presParOf" srcId="{D449650C-5DC9-4A4D-B243-34B7A69AD88C}" destId="{69F1921E-BC14-479F-849A-5AB1724BD2FC}" srcOrd="0" destOrd="0" presId="urn:microsoft.com/office/officeart/2005/8/layout/orgChart1"/>
    <dgm:cxn modelId="{7B65128C-E6D6-42DE-9E30-8903D25C5EB0}" type="presParOf" srcId="{D449650C-5DC9-4A4D-B243-34B7A69AD88C}" destId="{05B95EF4-AB0D-4439-83D3-1C68373ADB92}" srcOrd="1" destOrd="0" presId="urn:microsoft.com/office/officeart/2005/8/layout/orgChart1"/>
    <dgm:cxn modelId="{1A38D550-0120-4327-9D70-A0A86FAED009}" type="presParOf" srcId="{05B95EF4-AB0D-4439-83D3-1C68373ADB92}" destId="{C6B229D5-686F-4399-8F54-6D836DF1A8EB}" srcOrd="0" destOrd="0" presId="urn:microsoft.com/office/officeart/2005/8/layout/orgChart1"/>
    <dgm:cxn modelId="{451BC951-1753-4C5E-AA72-4B22E7983AE7}" type="presParOf" srcId="{C6B229D5-686F-4399-8F54-6D836DF1A8EB}" destId="{5764E023-B4BB-4C72-802D-BC85733CC796}" srcOrd="0" destOrd="0" presId="urn:microsoft.com/office/officeart/2005/8/layout/orgChart1"/>
    <dgm:cxn modelId="{68F479BC-E8AC-4380-AB67-677862233F6E}" type="presParOf" srcId="{C6B229D5-686F-4399-8F54-6D836DF1A8EB}" destId="{F31304BC-11AB-4D70-895D-6D3BFB03E81B}" srcOrd="1" destOrd="0" presId="urn:microsoft.com/office/officeart/2005/8/layout/orgChart1"/>
    <dgm:cxn modelId="{37F6DE39-1912-43B5-8553-FEA0AE69F23F}" type="presParOf" srcId="{05B95EF4-AB0D-4439-83D3-1C68373ADB92}" destId="{35A2626F-24BE-4BD0-8CF3-3BF926124946}" srcOrd="1" destOrd="0" presId="urn:microsoft.com/office/officeart/2005/8/layout/orgChart1"/>
    <dgm:cxn modelId="{0CDB9B2A-67B5-4EAB-8600-25BB4EC5ECA0}" type="presParOf" srcId="{35A2626F-24BE-4BD0-8CF3-3BF926124946}" destId="{74EEE814-DA2D-4A1D-96C3-AD0C5014EEFF}" srcOrd="0" destOrd="0" presId="urn:microsoft.com/office/officeart/2005/8/layout/orgChart1"/>
    <dgm:cxn modelId="{87F96A9B-85ED-4B5C-8347-086FEC9742D0}" type="presParOf" srcId="{35A2626F-24BE-4BD0-8CF3-3BF926124946}" destId="{8779C051-ACB9-424F-BBD7-A80962E374FD}" srcOrd="1" destOrd="0" presId="urn:microsoft.com/office/officeart/2005/8/layout/orgChart1"/>
    <dgm:cxn modelId="{BC605C6B-445A-4150-BF5A-815BBE0FDAEB}" type="presParOf" srcId="{8779C051-ACB9-424F-BBD7-A80962E374FD}" destId="{4E8940FF-3231-4554-BACC-169C564FFBA1}" srcOrd="0" destOrd="0" presId="urn:microsoft.com/office/officeart/2005/8/layout/orgChart1"/>
    <dgm:cxn modelId="{55F0CC75-0C60-4C8B-91AE-7A8516BC7AAE}" type="presParOf" srcId="{4E8940FF-3231-4554-BACC-169C564FFBA1}" destId="{74F16747-5350-47FD-9DEC-C469BD85F917}" srcOrd="0" destOrd="0" presId="urn:microsoft.com/office/officeart/2005/8/layout/orgChart1"/>
    <dgm:cxn modelId="{23444C98-2099-47BA-9101-BF27AFC937E6}" type="presParOf" srcId="{4E8940FF-3231-4554-BACC-169C564FFBA1}" destId="{17BF503B-15B1-4C0F-B049-F1220A36CD28}" srcOrd="1" destOrd="0" presId="urn:microsoft.com/office/officeart/2005/8/layout/orgChart1"/>
    <dgm:cxn modelId="{7C1E52F2-4BB1-4380-9728-4651ABD8D32C}" type="presParOf" srcId="{8779C051-ACB9-424F-BBD7-A80962E374FD}" destId="{1EBC388D-0551-49CC-B2EE-67A011160EF0}" srcOrd="1" destOrd="0" presId="urn:microsoft.com/office/officeart/2005/8/layout/orgChart1"/>
    <dgm:cxn modelId="{0C75FA85-6DA3-4851-B06B-F198ADB2CC7F}" type="presParOf" srcId="{1EBC388D-0551-49CC-B2EE-67A011160EF0}" destId="{C5C1767C-A587-4A3C-9FEB-FCF9D6B75B33}" srcOrd="0" destOrd="0" presId="urn:microsoft.com/office/officeart/2005/8/layout/orgChart1"/>
    <dgm:cxn modelId="{69A1734C-044C-4B31-9F43-BF7422D76DB0}" type="presParOf" srcId="{1EBC388D-0551-49CC-B2EE-67A011160EF0}" destId="{E9B0ED11-9933-4BF8-AE0D-048ACC5F53F9}" srcOrd="1" destOrd="0" presId="urn:microsoft.com/office/officeart/2005/8/layout/orgChart1"/>
    <dgm:cxn modelId="{2DA31E9B-899B-4C3A-B3A4-977BC2DD9150}" type="presParOf" srcId="{E9B0ED11-9933-4BF8-AE0D-048ACC5F53F9}" destId="{9A59C102-6A05-4A4D-AA42-005F1815BA82}" srcOrd="0" destOrd="0" presId="urn:microsoft.com/office/officeart/2005/8/layout/orgChart1"/>
    <dgm:cxn modelId="{C96A9B92-2F7C-4BE0-99A6-E6C9E7AE7614}" type="presParOf" srcId="{9A59C102-6A05-4A4D-AA42-005F1815BA82}" destId="{A36D30A1-38E2-4E1E-B2D3-F2D66E226E46}" srcOrd="0" destOrd="0" presId="urn:microsoft.com/office/officeart/2005/8/layout/orgChart1"/>
    <dgm:cxn modelId="{461BEC35-7BBB-417C-8158-A8131794D690}" type="presParOf" srcId="{9A59C102-6A05-4A4D-AA42-005F1815BA82}" destId="{F2336E72-D18D-4681-87DD-DBB6E70DF162}" srcOrd="1" destOrd="0" presId="urn:microsoft.com/office/officeart/2005/8/layout/orgChart1"/>
    <dgm:cxn modelId="{ACCCA647-533F-4EF2-A663-C3A6AF54A4E5}" type="presParOf" srcId="{E9B0ED11-9933-4BF8-AE0D-048ACC5F53F9}" destId="{49E00B28-D9CD-404E-92C1-0ABACEE3AD41}" srcOrd="1" destOrd="0" presId="urn:microsoft.com/office/officeart/2005/8/layout/orgChart1"/>
    <dgm:cxn modelId="{F92AB9FB-A899-46F1-8E95-2C5E58882F14}" type="presParOf" srcId="{E9B0ED11-9933-4BF8-AE0D-048ACC5F53F9}" destId="{64BBF286-F3BC-40C3-B6AC-62B9CF4B3AE5}" srcOrd="2" destOrd="0" presId="urn:microsoft.com/office/officeart/2005/8/layout/orgChart1"/>
    <dgm:cxn modelId="{B28AE3AC-C612-40D8-BB0F-3FB03130B2C3}" type="presParOf" srcId="{1EBC388D-0551-49CC-B2EE-67A011160EF0}" destId="{93CB41D5-4081-4F61-B922-D8D38FA97024}" srcOrd="2" destOrd="0" presId="urn:microsoft.com/office/officeart/2005/8/layout/orgChart1"/>
    <dgm:cxn modelId="{5AFCB4CB-0B3B-443B-8D93-E9E89617A918}" type="presParOf" srcId="{1EBC388D-0551-49CC-B2EE-67A011160EF0}" destId="{377292BD-9119-46D4-A2E3-0EDBEAEFB155}" srcOrd="3" destOrd="0" presId="urn:microsoft.com/office/officeart/2005/8/layout/orgChart1"/>
    <dgm:cxn modelId="{2C142581-3186-4828-9EE0-AC54846973FA}" type="presParOf" srcId="{377292BD-9119-46D4-A2E3-0EDBEAEFB155}" destId="{A2E44D00-B94E-4366-98CC-ACAA3EC4C774}" srcOrd="0" destOrd="0" presId="urn:microsoft.com/office/officeart/2005/8/layout/orgChart1"/>
    <dgm:cxn modelId="{01FAFA34-66BC-4FD6-A039-A0DCF1375FEC}" type="presParOf" srcId="{A2E44D00-B94E-4366-98CC-ACAA3EC4C774}" destId="{3B0C29AE-9CAD-4C7D-99E6-EE6CF1FF6926}" srcOrd="0" destOrd="0" presId="urn:microsoft.com/office/officeart/2005/8/layout/orgChart1"/>
    <dgm:cxn modelId="{40DB5855-0E20-4B6F-A70E-FC94604C9F3D}" type="presParOf" srcId="{A2E44D00-B94E-4366-98CC-ACAA3EC4C774}" destId="{EC047A6A-2EB1-41D2-B8CC-480B0D69FFA1}" srcOrd="1" destOrd="0" presId="urn:microsoft.com/office/officeart/2005/8/layout/orgChart1"/>
    <dgm:cxn modelId="{7B0016E3-9A31-4A52-9964-B73EE663F997}" type="presParOf" srcId="{377292BD-9119-46D4-A2E3-0EDBEAEFB155}" destId="{B34D781B-A04E-446E-9D5F-A6E26057CF7C}" srcOrd="1" destOrd="0" presId="urn:microsoft.com/office/officeart/2005/8/layout/orgChart1"/>
    <dgm:cxn modelId="{2D0933B0-A009-4D89-BDA8-4CFC2DA9F3DE}" type="presParOf" srcId="{377292BD-9119-46D4-A2E3-0EDBEAEFB155}" destId="{95E14807-4CB8-4888-93F6-1B17F3CC6796}" srcOrd="2" destOrd="0" presId="urn:microsoft.com/office/officeart/2005/8/layout/orgChart1"/>
    <dgm:cxn modelId="{F06A1985-B816-4980-9EA3-C459562F895C}" type="presParOf" srcId="{95E14807-4CB8-4888-93F6-1B17F3CC6796}" destId="{1B0EEA32-C1E6-49A4-A0FC-C70D1E788A7A}" srcOrd="0" destOrd="0" presId="urn:microsoft.com/office/officeart/2005/8/layout/orgChart1"/>
    <dgm:cxn modelId="{2A53CBF2-FBA0-4912-90E4-94DFD12A0BE8}" type="presParOf" srcId="{95E14807-4CB8-4888-93F6-1B17F3CC6796}" destId="{A7E6CEB8-99B3-41B2-8B54-0E0E4E9B0F57}" srcOrd="1" destOrd="0" presId="urn:microsoft.com/office/officeart/2005/8/layout/orgChart1"/>
    <dgm:cxn modelId="{8A1C0E4E-57BF-47B0-9439-EF6BF436C302}" type="presParOf" srcId="{A7E6CEB8-99B3-41B2-8B54-0E0E4E9B0F57}" destId="{130F5E1D-2874-4E6C-AAE8-94A7C10CC0D8}" srcOrd="0" destOrd="0" presId="urn:microsoft.com/office/officeart/2005/8/layout/orgChart1"/>
    <dgm:cxn modelId="{24C40CEE-4BC6-4ACB-8B91-12F92EE57909}" type="presParOf" srcId="{130F5E1D-2874-4E6C-AAE8-94A7C10CC0D8}" destId="{7C518BF0-EB1D-43D9-9011-AF4AC9509957}" srcOrd="0" destOrd="0" presId="urn:microsoft.com/office/officeart/2005/8/layout/orgChart1"/>
    <dgm:cxn modelId="{21939164-13F8-4234-8594-C8BB242D5CE7}" type="presParOf" srcId="{130F5E1D-2874-4E6C-AAE8-94A7C10CC0D8}" destId="{4C097BDB-88EE-498F-91FA-DA4E2FDB39DD}" srcOrd="1" destOrd="0" presId="urn:microsoft.com/office/officeart/2005/8/layout/orgChart1"/>
    <dgm:cxn modelId="{95A31EF6-B1A4-4BA9-9E2D-6E92F7C2B7D2}" type="presParOf" srcId="{A7E6CEB8-99B3-41B2-8B54-0E0E4E9B0F57}" destId="{CA211A91-580C-4813-A328-777FC4F48D05}" srcOrd="1" destOrd="0" presId="urn:microsoft.com/office/officeart/2005/8/layout/orgChart1"/>
    <dgm:cxn modelId="{65044D9E-FA5E-48A1-9712-61515073A284}" type="presParOf" srcId="{CA211A91-580C-4813-A328-777FC4F48D05}" destId="{09469394-2EB3-4DD6-A8B3-85523CDCBB89}" srcOrd="0" destOrd="0" presId="urn:microsoft.com/office/officeart/2005/8/layout/orgChart1"/>
    <dgm:cxn modelId="{FA7CE9E4-BE88-44BD-80D0-3B7EDD9E81AA}" type="presParOf" srcId="{CA211A91-580C-4813-A328-777FC4F48D05}" destId="{F5E3EF6D-1AE8-4F5A-816C-F56F8EE4B7C0}" srcOrd="1" destOrd="0" presId="urn:microsoft.com/office/officeart/2005/8/layout/orgChart1"/>
    <dgm:cxn modelId="{438B3D00-A4F2-4DC7-8839-904A52607942}" type="presParOf" srcId="{F5E3EF6D-1AE8-4F5A-816C-F56F8EE4B7C0}" destId="{B659D53D-7577-4E01-89EA-F531ABEA76BC}" srcOrd="0" destOrd="0" presId="urn:microsoft.com/office/officeart/2005/8/layout/orgChart1"/>
    <dgm:cxn modelId="{C82024D3-5F2B-40EB-B76D-5EAAEA332DB9}" type="presParOf" srcId="{B659D53D-7577-4E01-89EA-F531ABEA76BC}" destId="{0FBC622B-DB66-417C-A0A8-44C741B826F0}" srcOrd="0" destOrd="0" presId="urn:microsoft.com/office/officeart/2005/8/layout/orgChart1"/>
    <dgm:cxn modelId="{48E82C05-C82A-4219-98E1-332D03EAD39D}" type="presParOf" srcId="{B659D53D-7577-4E01-89EA-F531ABEA76BC}" destId="{0F723A5C-2061-4517-B015-E58D5BECF325}" srcOrd="1" destOrd="0" presId="urn:microsoft.com/office/officeart/2005/8/layout/orgChart1"/>
    <dgm:cxn modelId="{60AE8CDB-41B4-4EE4-A392-AE81D06A66E2}" type="presParOf" srcId="{F5E3EF6D-1AE8-4F5A-816C-F56F8EE4B7C0}" destId="{95976315-6820-4D65-A013-F4ECCC9001BC}" srcOrd="1" destOrd="0" presId="urn:microsoft.com/office/officeart/2005/8/layout/orgChart1"/>
    <dgm:cxn modelId="{E0C611F6-4031-424A-9553-BE9A63CA71A7}" type="presParOf" srcId="{F5E3EF6D-1AE8-4F5A-816C-F56F8EE4B7C0}" destId="{9E7161DC-08FE-418E-B493-1642C94354B6}" srcOrd="2" destOrd="0" presId="urn:microsoft.com/office/officeart/2005/8/layout/orgChart1"/>
    <dgm:cxn modelId="{DA837C1C-13B5-4AFE-9100-49E74B7C734F}" type="presParOf" srcId="{CA211A91-580C-4813-A328-777FC4F48D05}" destId="{3D3ACFCC-2B07-4B43-A44D-D8A00FF3F75E}" srcOrd="2" destOrd="0" presId="urn:microsoft.com/office/officeart/2005/8/layout/orgChart1"/>
    <dgm:cxn modelId="{2EE77FB2-5CC0-4D04-A076-CE490D53941D}" type="presParOf" srcId="{CA211A91-580C-4813-A328-777FC4F48D05}" destId="{C92272A0-251C-4BB5-8C6B-B376A2FDF359}" srcOrd="3" destOrd="0" presId="urn:microsoft.com/office/officeart/2005/8/layout/orgChart1"/>
    <dgm:cxn modelId="{1FA9DA34-8749-46FD-B9CF-35BDEF7305D5}" type="presParOf" srcId="{C92272A0-251C-4BB5-8C6B-B376A2FDF359}" destId="{6F008FC3-83C6-4C4E-BCB3-48CF24A0275E}" srcOrd="0" destOrd="0" presId="urn:microsoft.com/office/officeart/2005/8/layout/orgChart1"/>
    <dgm:cxn modelId="{3CF0891A-1091-42AD-B835-1E9A055707F7}" type="presParOf" srcId="{6F008FC3-83C6-4C4E-BCB3-48CF24A0275E}" destId="{1974F886-36E3-4550-A6EB-96A5218E4991}" srcOrd="0" destOrd="0" presId="urn:microsoft.com/office/officeart/2005/8/layout/orgChart1"/>
    <dgm:cxn modelId="{10EFB201-650D-4068-82D0-63C99FB9EA38}" type="presParOf" srcId="{6F008FC3-83C6-4C4E-BCB3-48CF24A0275E}" destId="{087EDF8A-5E5D-4F1A-B706-C183D5507026}" srcOrd="1" destOrd="0" presId="urn:microsoft.com/office/officeart/2005/8/layout/orgChart1"/>
    <dgm:cxn modelId="{E8CE2975-B4CD-4ABA-8528-BEA43E9E54C8}" type="presParOf" srcId="{C92272A0-251C-4BB5-8C6B-B376A2FDF359}" destId="{42E33333-7174-4809-9040-2D8334C9D592}" srcOrd="1" destOrd="0" presId="urn:microsoft.com/office/officeart/2005/8/layout/orgChart1"/>
    <dgm:cxn modelId="{B277616E-70F5-4FA1-B7C9-910CE5856202}" type="presParOf" srcId="{C92272A0-251C-4BB5-8C6B-B376A2FDF359}" destId="{D29F71B6-750B-4488-8BAC-2ED5F4D74361}" srcOrd="2" destOrd="0" presId="urn:microsoft.com/office/officeart/2005/8/layout/orgChart1"/>
    <dgm:cxn modelId="{EE6DA94C-4E64-4066-AAB2-AF2058D05EB4}" type="presParOf" srcId="{D29F71B6-750B-4488-8BAC-2ED5F4D74361}" destId="{A5C94FB6-D801-43DF-9D5E-26146EA15267}" srcOrd="0" destOrd="0" presId="urn:microsoft.com/office/officeart/2005/8/layout/orgChart1"/>
    <dgm:cxn modelId="{6DDA9332-6B99-451D-8EDC-49839CE84797}" type="presParOf" srcId="{D29F71B6-750B-4488-8BAC-2ED5F4D74361}" destId="{08BFA37F-F30D-42D5-953D-94AAB0DC78D5}" srcOrd="1" destOrd="0" presId="urn:microsoft.com/office/officeart/2005/8/layout/orgChart1"/>
    <dgm:cxn modelId="{1A3C6248-27C4-43D6-A23C-FDF0BC54085D}" type="presParOf" srcId="{08BFA37F-F30D-42D5-953D-94AAB0DC78D5}" destId="{8CA5A9DF-06DA-4B66-B975-BF31EF13D925}" srcOrd="0" destOrd="0" presId="urn:microsoft.com/office/officeart/2005/8/layout/orgChart1"/>
    <dgm:cxn modelId="{2FA31947-78A7-4A6C-9654-A17AE772E532}" type="presParOf" srcId="{8CA5A9DF-06DA-4B66-B975-BF31EF13D925}" destId="{8BE9DEB0-10CB-468E-B915-F056E62FD46B}" srcOrd="0" destOrd="0" presId="urn:microsoft.com/office/officeart/2005/8/layout/orgChart1"/>
    <dgm:cxn modelId="{83FA8056-666D-478C-A600-6D22D97EDA58}" type="presParOf" srcId="{8CA5A9DF-06DA-4B66-B975-BF31EF13D925}" destId="{07559F16-CB1C-40FE-A9CB-C7E1FFB3DBD8}" srcOrd="1" destOrd="0" presId="urn:microsoft.com/office/officeart/2005/8/layout/orgChart1"/>
    <dgm:cxn modelId="{794C1CD1-27CB-4766-BC1B-35B911EAD4A3}" type="presParOf" srcId="{08BFA37F-F30D-42D5-953D-94AAB0DC78D5}" destId="{3BE8E241-76DE-48EC-9CFB-D15737C6B668}" srcOrd="1" destOrd="0" presId="urn:microsoft.com/office/officeart/2005/8/layout/orgChart1"/>
    <dgm:cxn modelId="{10ECA66C-717D-4C17-A385-9B9CAB363413}" type="presParOf" srcId="{08BFA37F-F30D-42D5-953D-94AAB0DC78D5}" destId="{3965F283-96D5-4AC4-B4B8-8A6F2973E71F}" srcOrd="2" destOrd="0" presId="urn:microsoft.com/office/officeart/2005/8/layout/orgChart1"/>
    <dgm:cxn modelId="{9AB836D3-8F90-4886-A2CE-C920F5C20F76}" type="presParOf" srcId="{A7E6CEB8-99B3-41B2-8B54-0E0E4E9B0F57}" destId="{C04E1826-845D-4BE1-9F29-BEC004F6505A}" srcOrd="2" destOrd="0" presId="urn:microsoft.com/office/officeart/2005/8/layout/orgChart1"/>
    <dgm:cxn modelId="{44211708-51CF-4741-A2FA-2B6E5FC6FFC5}" type="presParOf" srcId="{8779C051-ACB9-424F-BBD7-A80962E374FD}" destId="{D12D6D38-502E-40C7-8736-ABD0365CEE68}" srcOrd="2" destOrd="0" presId="urn:microsoft.com/office/officeart/2005/8/layout/orgChart1"/>
    <dgm:cxn modelId="{99894BCC-4A1E-4D55-9FE1-04956F8E77D5}" type="presParOf" srcId="{35A2626F-24BE-4BD0-8CF3-3BF926124946}" destId="{AADAA922-EA49-4C4D-B5B1-FF542C4154CD}" srcOrd="2" destOrd="0" presId="urn:microsoft.com/office/officeart/2005/8/layout/orgChart1"/>
    <dgm:cxn modelId="{A11E8394-C866-4C7A-B9A5-E7E9D15EA129}" type="presParOf" srcId="{35A2626F-24BE-4BD0-8CF3-3BF926124946}" destId="{9D75B4B2-A8DD-4766-8E1A-2B759F273E21}" srcOrd="3" destOrd="0" presId="urn:microsoft.com/office/officeart/2005/8/layout/orgChart1"/>
    <dgm:cxn modelId="{F5CE832C-8E29-4A28-B628-BDC6CEE22113}" type="presParOf" srcId="{9D75B4B2-A8DD-4766-8E1A-2B759F273E21}" destId="{2B2F18A9-5D54-4EFE-B480-B2A23BB07FBC}" srcOrd="0" destOrd="0" presId="urn:microsoft.com/office/officeart/2005/8/layout/orgChart1"/>
    <dgm:cxn modelId="{3B06A4D2-94FB-44E0-A76D-A57C2DA3738A}" type="presParOf" srcId="{2B2F18A9-5D54-4EFE-B480-B2A23BB07FBC}" destId="{774E3BE1-ED6C-4D03-AA81-C714EC4A0051}" srcOrd="0" destOrd="0" presId="urn:microsoft.com/office/officeart/2005/8/layout/orgChart1"/>
    <dgm:cxn modelId="{CD04DEE2-2AA1-41FD-8C46-8DF493F27688}" type="presParOf" srcId="{2B2F18A9-5D54-4EFE-B480-B2A23BB07FBC}" destId="{8DE50E14-F87C-499A-BEA2-065D73E31785}" srcOrd="1" destOrd="0" presId="urn:microsoft.com/office/officeart/2005/8/layout/orgChart1"/>
    <dgm:cxn modelId="{519A94EE-F8FA-4100-B324-CD235B6DFF2F}" type="presParOf" srcId="{9D75B4B2-A8DD-4766-8E1A-2B759F273E21}" destId="{DA8E8E16-551C-4EBD-AA9F-6E5F28EF5464}" srcOrd="1" destOrd="0" presId="urn:microsoft.com/office/officeart/2005/8/layout/orgChart1"/>
    <dgm:cxn modelId="{3BD86F3A-2C88-4E48-99DF-03F8E42D5383}" type="presParOf" srcId="{9D75B4B2-A8DD-4766-8E1A-2B759F273E21}" destId="{E9361D0D-F6B8-439B-B0E1-9C952ABEBD58}" srcOrd="2" destOrd="0" presId="urn:microsoft.com/office/officeart/2005/8/layout/orgChart1"/>
    <dgm:cxn modelId="{C8DECD4D-9ECF-41C4-926F-3EC42F596C46}" type="presParOf" srcId="{05B95EF4-AB0D-4439-83D3-1C68373ADB92}" destId="{F2DD0A53-9B54-4491-BD65-CD9CE3753643}" srcOrd="2" destOrd="0" presId="urn:microsoft.com/office/officeart/2005/8/layout/orgChart1"/>
    <dgm:cxn modelId="{82E07DC4-E3BD-441F-ADCD-22334DC244AB}" type="presParOf" srcId="{D449650C-5DC9-4A4D-B243-34B7A69AD88C}" destId="{14FC0307-8925-44AA-845C-42A997E67F1D}" srcOrd="2" destOrd="0" presId="urn:microsoft.com/office/officeart/2005/8/layout/orgChart1"/>
    <dgm:cxn modelId="{84563834-F462-4E39-A53D-9F882D6EE694}" type="presParOf" srcId="{D449650C-5DC9-4A4D-B243-34B7A69AD88C}" destId="{AB24717C-FA85-4DFC-AE2F-CE551E22B5BF}" srcOrd="3" destOrd="0" presId="urn:microsoft.com/office/officeart/2005/8/layout/orgChart1"/>
    <dgm:cxn modelId="{0EC9D1F4-60C9-4D6D-9201-D480775E3D9D}" type="presParOf" srcId="{AB24717C-FA85-4DFC-AE2F-CE551E22B5BF}" destId="{D4B806B8-3CBD-4512-BBAE-C3FBA5E13B06}" srcOrd="0" destOrd="0" presId="urn:microsoft.com/office/officeart/2005/8/layout/orgChart1"/>
    <dgm:cxn modelId="{9D519E24-AB66-4C43-89EF-38832FF673BF}" type="presParOf" srcId="{D4B806B8-3CBD-4512-BBAE-C3FBA5E13B06}" destId="{15FD9725-E4EC-4561-8D72-FEE82C721D0F}" srcOrd="0" destOrd="0" presId="urn:microsoft.com/office/officeart/2005/8/layout/orgChart1"/>
    <dgm:cxn modelId="{0C3462D8-9AFB-4158-B79E-7583405AC257}" type="presParOf" srcId="{D4B806B8-3CBD-4512-BBAE-C3FBA5E13B06}" destId="{A19C5027-43BC-4D20-A408-62E0758D1643}" srcOrd="1" destOrd="0" presId="urn:microsoft.com/office/officeart/2005/8/layout/orgChart1"/>
    <dgm:cxn modelId="{B9DA3A35-2C26-4354-B69D-68E8523D525B}" type="presParOf" srcId="{AB24717C-FA85-4DFC-AE2F-CE551E22B5BF}" destId="{1B54B1F6-913D-4CF8-BE23-C495B3C90F7F}" srcOrd="1" destOrd="0" presId="urn:microsoft.com/office/officeart/2005/8/layout/orgChart1"/>
    <dgm:cxn modelId="{9C780F6C-DEF5-45C0-8599-195FFFA3FCEF}" type="presParOf" srcId="{1B54B1F6-913D-4CF8-BE23-C495B3C90F7F}" destId="{8A674CB5-4D04-48C7-8F58-7A977BA2B3ED}" srcOrd="0" destOrd="0" presId="urn:microsoft.com/office/officeart/2005/8/layout/orgChart1"/>
    <dgm:cxn modelId="{6303A4AA-CD16-4757-9D9A-BC8303D9114A}" type="presParOf" srcId="{1B54B1F6-913D-4CF8-BE23-C495B3C90F7F}" destId="{E04FD30A-9520-443C-86AD-2DA42BC4CBDA}" srcOrd="1" destOrd="0" presId="urn:microsoft.com/office/officeart/2005/8/layout/orgChart1"/>
    <dgm:cxn modelId="{46862380-5A18-4DD6-863C-6BCD06C8743F}" type="presParOf" srcId="{E04FD30A-9520-443C-86AD-2DA42BC4CBDA}" destId="{9BDA8582-6565-4EB9-9841-6D8856041782}" srcOrd="0" destOrd="0" presId="urn:microsoft.com/office/officeart/2005/8/layout/orgChart1"/>
    <dgm:cxn modelId="{43B740F1-C6DF-43D2-8793-C7CC8C591C66}" type="presParOf" srcId="{9BDA8582-6565-4EB9-9841-6D8856041782}" destId="{A66A5838-E1CF-4F46-84B1-97FAD3D5CAD1}" srcOrd="0" destOrd="0" presId="urn:microsoft.com/office/officeart/2005/8/layout/orgChart1"/>
    <dgm:cxn modelId="{DFEF8F0A-62CB-4308-B302-506585B3F791}" type="presParOf" srcId="{9BDA8582-6565-4EB9-9841-6D8856041782}" destId="{61581D13-3322-4B00-A373-E8994E30A107}" srcOrd="1" destOrd="0" presId="urn:microsoft.com/office/officeart/2005/8/layout/orgChart1"/>
    <dgm:cxn modelId="{3534B36E-6FAA-484C-97CD-4EEE560177AD}" type="presParOf" srcId="{E04FD30A-9520-443C-86AD-2DA42BC4CBDA}" destId="{D81D4772-1D28-4B41-A888-DDE450E2D25C}" srcOrd="1" destOrd="0" presId="urn:microsoft.com/office/officeart/2005/8/layout/orgChart1"/>
    <dgm:cxn modelId="{47482DC0-5AE9-4930-89BF-0B0BA4C69150}" type="presParOf" srcId="{D81D4772-1D28-4B41-A888-DDE450E2D25C}" destId="{7A8AE538-AF7A-4292-8035-802B271CF823}" srcOrd="0" destOrd="0" presId="urn:microsoft.com/office/officeart/2005/8/layout/orgChart1"/>
    <dgm:cxn modelId="{E9A04178-612A-4EB6-943D-C1306CE35B58}" type="presParOf" srcId="{D81D4772-1D28-4B41-A888-DDE450E2D25C}" destId="{851A035A-5AC5-41E3-9540-53A926252614}" srcOrd="1" destOrd="0" presId="urn:microsoft.com/office/officeart/2005/8/layout/orgChart1"/>
    <dgm:cxn modelId="{86174DD0-456A-484C-A428-F9E4F30A6D5F}" type="presParOf" srcId="{851A035A-5AC5-41E3-9540-53A926252614}" destId="{C65F5BFA-48A4-459B-B9A8-6BD5AB243EA4}" srcOrd="0" destOrd="0" presId="urn:microsoft.com/office/officeart/2005/8/layout/orgChart1"/>
    <dgm:cxn modelId="{ADEB3888-DBBF-41D9-857A-A0B540293A14}" type="presParOf" srcId="{C65F5BFA-48A4-459B-B9A8-6BD5AB243EA4}" destId="{28506D1C-A456-44A7-A846-E1E4ABFB8C02}" srcOrd="0" destOrd="0" presId="urn:microsoft.com/office/officeart/2005/8/layout/orgChart1"/>
    <dgm:cxn modelId="{6A18B9A1-B316-4D6B-8125-ECE0E598893E}" type="presParOf" srcId="{C65F5BFA-48A4-459B-B9A8-6BD5AB243EA4}" destId="{26E84B3D-EED3-4D6C-BB6C-8CF63E7D351C}" srcOrd="1" destOrd="0" presId="urn:microsoft.com/office/officeart/2005/8/layout/orgChart1"/>
    <dgm:cxn modelId="{2D6F0D41-1002-4E1B-91AD-FA9F47E0AE19}" type="presParOf" srcId="{851A035A-5AC5-41E3-9540-53A926252614}" destId="{402ADD71-38D2-4B9D-8D9B-FEEBB6B2FEBB}" srcOrd="1" destOrd="0" presId="urn:microsoft.com/office/officeart/2005/8/layout/orgChart1"/>
    <dgm:cxn modelId="{41C484A9-3F75-484A-B50B-C7ED3E74048F}" type="presParOf" srcId="{851A035A-5AC5-41E3-9540-53A926252614}" destId="{59A13C85-F682-4FA1-A2BA-A4389E6E1E9A}" srcOrd="2" destOrd="0" presId="urn:microsoft.com/office/officeart/2005/8/layout/orgChart1"/>
    <dgm:cxn modelId="{8D110915-9A2D-4543-8EC2-9B9FF7F889BC}" type="presParOf" srcId="{59A13C85-F682-4FA1-A2BA-A4389E6E1E9A}" destId="{85207451-0E2F-46A2-BBA3-090DEF016762}" srcOrd="0" destOrd="0" presId="urn:microsoft.com/office/officeart/2005/8/layout/orgChart1"/>
    <dgm:cxn modelId="{75B3CCB6-A9A7-4BCE-BD22-3654048AFA7D}" type="presParOf" srcId="{59A13C85-F682-4FA1-A2BA-A4389E6E1E9A}" destId="{FEF01544-5315-4045-9A1D-3B9BF8CE65DF}" srcOrd="1" destOrd="0" presId="urn:microsoft.com/office/officeart/2005/8/layout/orgChart1"/>
    <dgm:cxn modelId="{A3461065-2F28-4A0B-8B65-A85B9CD7088B}" type="presParOf" srcId="{FEF01544-5315-4045-9A1D-3B9BF8CE65DF}" destId="{9D8197D5-1607-4C28-AB8B-5C5CC4EFC4C1}" srcOrd="0" destOrd="0" presId="urn:microsoft.com/office/officeart/2005/8/layout/orgChart1"/>
    <dgm:cxn modelId="{D0922A7B-C623-43F3-9AE7-40F9B77F1B80}" type="presParOf" srcId="{9D8197D5-1607-4C28-AB8B-5C5CC4EFC4C1}" destId="{F1A3516B-FEE1-4894-841C-A7068EB5162B}" srcOrd="0" destOrd="0" presId="urn:microsoft.com/office/officeart/2005/8/layout/orgChart1"/>
    <dgm:cxn modelId="{93E70001-DD6A-40C3-833E-676FCBE2BA68}" type="presParOf" srcId="{9D8197D5-1607-4C28-AB8B-5C5CC4EFC4C1}" destId="{5A0CE368-0E04-4A85-9208-2D9A77707BD0}" srcOrd="1" destOrd="0" presId="urn:microsoft.com/office/officeart/2005/8/layout/orgChart1"/>
    <dgm:cxn modelId="{47B04C00-092B-4B7C-9B8B-3EE1C3A90140}" type="presParOf" srcId="{FEF01544-5315-4045-9A1D-3B9BF8CE65DF}" destId="{42BCF6FC-6378-448C-A740-113F8F606F38}" srcOrd="1" destOrd="0" presId="urn:microsoft.com/office/officeart/2005/8/layout/orgChart1"/>
    <dgm:cxn modelId="{A5DF9B10-E26C-48D5-BC97-1604554BD4C8}" type="presParOf" srcId="{FEF01544-5315-4045-9A1D-3B9BF8CE65DF}" destId="{33C71FE4-C0C8-45A9-9972-0700E98DD415}" srcOrd="2" destOrd="0" presId="urn:microsoft.com/office/officeart/2005/8/layout/orgChart1"/>
    <dgm:cxn modelId="{31431550-4216-4E76-80F7-AE71CEDFFC8A}" type="presParOf" srcId="{33C71FE4-C0C8-45A9-9972-0700E98DD415}" destId="{008BF8C3-2BAB-4B90-92D4-CD7C2F311042}" srcOrd="0" destOrd="0" presId="urn:microsoft.com/office/officeart/2005/8/layout/orgChart1"/>
    <dgm:cxn modelId="{9193921C-ED1D-4B8F-AD2F-0B5022DB0B59}" type="presParOf" srcId="{33C71FE4-C0C8-45A9-9972-0700E98DD415}" destId="{B64EC1BB-CB17-433C-B63E-531089661F3F}" srcOrd="1" destOrd="0" presId="urn:microsoft.com/office/officeart/2005/8/layout/orgChart1"/>
    <dgm:cxn modelId="{B099C612-816C-4AE5-AD5C-65573BFDC1F8}" type="presParOf" srcId="{B64EC1BB-CB17-433C-B63E-531089661F3F}" destId="{8A102B08-23CD-4BDD-9F99-14104C695278}" srcOrd="0" destOrd="0" presId="urn:microsoft.com/office/officeart/2005/8/layout/orgChart1"/>
    <dgm:cxn modelId="{3B65ED49-2B03-4B4F-8253-FBF1E3334B09}" type="presParOf" srcId="{8A102B08-23CD-4BDD-9F99-14104C695278}" destId="{F64D78CE-8232-4013-9242-51FB4D52E8C2}" srcOrd="0" destOrd="0" presId="urn:microsoft.com/office/officeart/2005/8/layout/orgChart1"/>
    <dgm:cxn modelId="{1724E36C-BDB9-42AE-B84A-5B22863E4848}" type="presParOf" srcId="{8A102B08-23CD-4BDD-9F99-14104C695278}" destId="{EEC55F92-47E4-473F-A590-AF44BCF17BED}" srcOrd="1" destOrd="0" presId="urn:microsoft.com/office/officeart/2005/8/layout/orgChart1"/>
    <dgm:cxn modelId="{C313BEE9-8459-4D00-BCE8-80FC712F21C0}" type="presParOf" srcId="{B64EC1BB-CB17-433C-B63E-531089661F3F}" destId="{B94F83B3-0CB7-4AC0-8221-B90397EDF0BA}" srcOrd="1" destOrd="0" presId="urn:microsoft.com/office/officeart/2005/8/layout/orgChart1"/>
    <dgm:cxn modelId="{8C7AB70D-1FE7-45C9-8975-B9FB0E76B565}" type="presParOf" srcId="{B64EC1BB-CB17-433C-B63E-531089661F3F}" destId="{24B3C4D1-81F9-4CFA-B46D-502F8E12356C}" srcOrd="2" destOrd="0" presId="urn:microsoft.com/office/officeart/2005/8/layout/orgChart1"/>
    <dgm:cxn modelId="{60231E75-C351-40B1-BDF6-117C626C2B79}" type="presParOf" srcId="{E04FD30A-9520-443C-86AD-2DA42BC4CBDA}" destId="{877EA873-3717-4488-905A-2CB13F5E9493}" srcOrd="2" destOrd="0" presId="urn:microsoft.com/office/officeart/2005/8/layout/orgChart1"/>
    <dgm:cxn modelId="{6B6EECA7-0D5C-4D5E-BBA9-66816F452231}" type="presParOf" srcId="{AB24717C-FA85-4DFC-AE2F-CE551E22B5BF}" destId="{1E91D29B-EA6A-4805-8C51-71FF05B8E2AC}" srcOrd="2" destOrd="0" presId="urn:microsoft.com/office/officeart/2005/8/layout/orgChart1"/>
    <dgm:cxn modelId="{53276D4D-4914-426F-B2F4-2798368DE627}" type="presParOf" srcId="{D449650C-5DC9-4A4D-B243-34B7A69AD88C}" destId="{59A5EA00-5D9E-4087-911F-516B3954B54E}" srcOrd="4" destOrd="0" presId="urn:microsoft.com/office/officeart/2005/8/layout/orgChart1"/>
    <dgm:cxn modelId="{423C2BFB-6474-487D-9058-7777F29B82ED}" type="presParOf" srcId="{D449650C-5DC9-4A4D-B243-34B7A69AD88C}" destId="{16D9679E-9158-4EE4-9AC4-B4D050423859}" srcOrd="5" destOrd="0" presId="urn:microsoft.com/office/officeart/2005/8/layout/orgChart1"/>
    <dgm:cxn modelId="{1DFC2C30-0E06-4410-B103-7FF07EEC0297}" type="presParOf" srcId="{16D9679E-9158-4EE4-9AC4-B4D050423859}" destId="{896D838B-E8D0-4330-B2E1-5D7CC1B45F12}" srcOrd="0" destOrd="0" presId="urn:microsoft.com/office/officeart/2005/8/layout/orgChart1"/>
    <dgm:cxn modelId="{19164E4A-505E-4837-BB21-22FBE9312238}" type="presParOf" srcId="{896D838B-E8D0-4330-B2E1-5D7CC1B45F12}" destId="{ECE4C8EC-4E31-4282-8616-DCD303DCE8B1}" srcOrd="0" destOrd="0" presId="urn:microsoft.com/office/officeart/2005/8/layout/orgChart1"/>
    <dgm:cxn modelId="{9EE0F056-3BD5-4CD1-A394-5EFE0656D2AD}" type="presParOf" srcId="{896D838B-E8D0-4330-B2E1-5D7CC1B45F12}" destId="{C1F5D30B-9225-42FC-8012-52D029F9ABF0}" srcOrd="1" destOrd="0" presId="urn:microsoft.com/office/officeart/2005/8/layout/orgChart1"/>
    <dgm:cxn modelId="{D0FD9390-B408-4F0C-BCD4-5610311A277B}" type="presParOf" srcId="{16D9679E-9158-4EE4-9AC4-B4D050423859}" destId="{D0BF5A2A-FB27-4090-B78C-A3FF9DAEA0B2}" srcOrd="1" destOrd="0" presId="urn:microsoft.com/office/officeart/2005/8/layout/orgChart1"/>
    <dgm:cxn modelId="{57853980-58D0-45FB-B727-4DE51C0F20B7}" type="presParOf" srcId="{16D9679E-9158-4EE4-9AC4-B4D050423859}" destId="{F75506CC-96F7-4C5F-9EED-B61AE835E580}" srcOrd="2" destOrd="0" presId="urn:microsoft.com/office/officeart/2005/8/layout/orgChart1"/>
    <dgm:cxn modelId="{DEFE01BD-A2B3-4579-B16D-6065FD82D519}" type="presParOf" srcId="{4EF369B1-E524-4D05-A76C-A0217E0D2700}" destId="{24FBD828-7638-42A7-89E0-11296F536E65}" srcOrd="2" destOrd="0" presId="urn:microsoft.com/office/officeart/2005/8/layout/orgChart1"/>
    <dgm:cxn modelId="{EA76ADC5-C140-4EAA-B008-3A4648FAA41F}" type="presParOf" srcId="{0E0A59AF-929E-44F4-91B5-5F34856F1F43}" destId="{A87DA8E7-99A0-4F6F-8246-97CEDEABC09C}" srcOrd="2" destOrd="0" presId="urn:microsoft.com/office/officeart/2005/8/layout/orgChart1"/>
    <dgm:cxn modelId="{C1F322AA-BD15-42D9-9A0D-CA5EBA278CEC}" type="presParOf" srcId="{0E0A59AF-929E-44F4-91B5-5F34856F1F43}" destId="{997A1B70-0B81-49BB-9019-89A4BDE4939B}" srcOrd="3" destOrd="0" presId="urn:microsoft.com/office/officeart/2005/8/layout/orgChart1"/>
    <dgm:cxn modelId="{1273ECDF-65D5-4977-AB99-D5DDE409B0D2}" type="presParOf" srcId="{997A1B70-0B81-49BB-9019-89A4BDE4939B}" destId="{BB8AA74A-2D13-4B54-A84B-E7B0FC09AC41}" srcOrd="0" destOrd="0" presId="urn:microsoft.com/office/officeart/2005/8/layout/orgChart1"/>
    <dgm:cxn modelId="{E45D9448-0215-497E-9A91-47CB9A46A5CF}" type="presParOf" srcId="{BB8AA74A-2D13-4B54-A84B-E7B0FC09AC41}" destId="{891732D5-D68D-4E92-B76E-1AB9A052B84C}" srcOrd="0" destOrd="0" presId="urn:microsoft.com/office/officeart/2005/8/layout/orgChart1"/>
    <dgm:cxn modelId="{C31E5E82-4446-44A6-B3E5-92E020023A84}" type="presParOf" srcId="{BB8AA74A-2D13-4B54-A84B-E7B0FC09AC41}" destId="{B0451CEF-DFD2-4D51-A382-94E66B450316}" srcOrd="1" destOrd="0" presId="urn:microsoft.com/office/officeart/2005/8/layout/orgChart1"/>
    <dgm:cxn modelId="{C2BCA80F-DAB6-4A28-B97D-686CF9DF605A}" type="presParOf" srcId="{997A1B70-0B81-49BB-9019-89A4BDE4939B}" destId="{D75F587C-782A-42C6-8155-46F608BCF751}" srcOrd="1" destOrd="0" presId="urn:microsoft.com/office/officeart/2005/8/layout/orgChart1"/>
    <dgm:cxn modelId="{F51CF8C2-D183-4A45-B8D5-1C253FE387DA}" type="presParOf" srcId="{D75F587C-782A-42C6-8155-46F608BCF751}" destId="{3A86189D-17DC-462E-8545-742E6A04B0A3}" srcOrd="0" destOrd="0" presId="urn:microsoft.com/office/officeart/2005/8/layout/orgChart1"/>
    <dgm:cxn modelId="{B53FC21F-A6D8-481C-9072-CEEB32035107}" type="presParOf" srcId="{D75F587C-782A-42C6-8155-46F608BCF751}" destId="{7D912DD4-2C92-4535-A94E-18905A8E878F}" srcOrd="1" destOrd="0" presId="urn:microsoft.com/office/officeart/2005/8/layout/orgChart1"/>
    <dgm:cxn modelId="{5DED9ADB-D64E-4DD3-B4DD-187AE4779C57}" type="presParOf" srcId="{7D912DD4-2C92-4535-A94E-18905A8E878F}" destId="{3ACA12DA-1A74-4A6F-A0C5-DD39E91BAA1B}" srcOrd="0" destOrd="0" presId="urn:microsoft.com/office/officeart/2005/8/layout/orgChart1"/>
    <dgm:cxn modelId="{D5EB243B-9B8A-4845-A520-5B3FEBEC10DA}" type="presParOf" srcId="{3ACA12DA-1A74-4A6F-A0C5-DD39E91BAA1B}" destId="{4F9B57F1-1B63-4BDE-8CB4-06F637994EE0}" srcOrd="0" destOrd="0" presId="urn:microsoft.com/office/officeart/2005/8/layout/orgChart1"/>
    <dgm:cxn modelId="{EEDC8CCC-9008-46F0-946F-646BD4F70FFD}" type="presParOf" srcId="{3ACA12DA-1A74-4A6F-A0C5-DD39E91BAA1B}" destId="{8D594E0D-5FFF-44C4-974B-3F8A2744F303}" srcOrd="1" destOrd="0" presId="urn:microsoft.com/office/officeart/2005/8/layout/orgChart1"/>
    <dgm:cxn modelId="{A2F0D64C-15F7-4136-BC64-CACD781102AD}" type="presParOf" srcId="{7D912DD4-2C92-4535-A94E-18905A8E878F}" destId="{B886095A-B295-42A8-B50E-3FD620870E91}" srcOrd="1" destOrd="0" presId="urn:microsoft.com/office/officeart/2005/8/layout/orgChart1"/>
    <dgm:cxn modelId="{6E51BF16-E3FB-4156-93CA-576B52728100}" type="presParOf" srcId="{7D912DD4-2C92-4535-A94E-18905A8E878F}" destId="{81D47F1F-E6EE-4C86-BB48-439607FFDF46}" srcOrd="2" destOrd="0" presId="urn:microsoft.com/office/officeart/2005/8/layout/orgChart1"/>
    <dgm:cxn modelId="{B31B6D31-4BC2-4D31-8DDB-E2AA67F4134D}" type="presParOf" srcId="{D75F587C-782A-42C6-8155-46F608BCF751}" destId="{9F1889DE-B6AF-4138-86DB-0FDF283ADAF3}" srcOrd="2" destOrd="0" presId="urn:microsoft.com/office/officeart/2005/8/layout/orgChart1"/>
    <dgm:cxn modelId="{DC22C444-B662-4A9F-A60E-DD956A2B3819}" type="presParOf" srcId="{D75F587C-782A-42C6-8155-46F608BCF751}" destId="{00EAD79F-6203-4447-9246-4174FD2F8461}" srcOrd="3" destOrd="0" presId="urn:microsoft.com/office/officeart/2005/8/layout/orgChart1"/>
    <dgm:cxn modelId="{2B965F1D-1C43-4576-A8A3-5E73E28CB973}" type="presParOf" srcId="{00EAD79F-6203-4447-9246-4174FD2F8461}" destId="{433A0CA2-9CB4-4ADD-825A-60F4B593F04A}" srcOrd="0" destOrd="0" presId="urn:microsoft.com/office/officeart/2005/8/layout/orgChart1"/>
    <dgm:cxn modelId="{8C7B01AF-8724-4124-A2EC-8EE0C7E198CF}" type="presParOf" srcId="{433A0CA2-9CB4-4ADD-825A-60F4B593F04A}" destId="{CB972790-14F7-41A1-B83C-E90011512A05}" srcOrd="0" destOrd="0" presId="urn:microsoft.com/office/officeart/2005/8/layout/orgChart1"/>
    <dgm:cxn modelId="{685B6334-F7AB-4472-BA8D-F3B587E6258C}" type="presParOf" srcId="{433A0CA2-9CB4-4ADD-825A-60F4B593F04A}" destId="{7C16A618-EAD2-4648-9EFD-25F20332103C}" srcOrd="1" destOrd="0" presId="urn:microsoft.com/office/officeart/2005/8/layout/orgChart1"/>
    <dgm:cxn modelId="{525289A6-BF90-4A76-BD5D-DFF7F8CA47D7}" type="presParOf" srcId="{00EAD79F-6203-4447-9246-4174FD2F8461}" destId="{49653791-A9C4-47D5-9966-D68BDB57290D}" srcOrd="1" destOrd="0" presId="urn:microsoft.com/office/officeart/2005/8/layout/orgChart1"/>
    <dgm:cxn modelId="{E4D7F37E-642F-4AF7-BD24-5567F6CF8E7B}" type="presParOf" srcId="{00EAD79F-6203-4447-9246-4174FD2F8461}" destId="{3C37CF59-47D8-4F8A-A497-9D88C383E8B3}" srcOrd="2" destOrd="0" presId="urn:microsoft.com/office/officeart/2005/8/layout/orgChart1"/>
    <dgm:cxn modelId="{7A519C4A-657B-4006-856B-1C03CBECC554}" type="presParOf" srcId="{997A1B70-0B81-49BB-9019-89A4BDE4939B}" destId="{20F10E1F-1E3F-435C-B0E2-38D0B52FE4DB}" srcOrd="2" destOrd="0" presId="urn:microsoft.com/office/officeart/2005/8/layout/orgChart1"/>
    <dgm:cxn modelId="{C2B93077-5495-4281-9A86-2E9698E70A8F}" type="presParOf" srcId="{93216495-58BD-4D43-9606-45E32DEA6CDC}" destId="{15B89B75-B23F-451F-AF0F-512446753E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889DE-B6AF-4138-86DB-0FDF283ADAF3}">
      <dsp:nvSpPr>
        <dsp:cNvPr id="0" name=""/>
        <dsp:cNvSpPr/>
      </dsp:nvSpPr>
      <dsp:spPr>
        <a:xfrm>
          <a:off x="6333121" y="973746"/>
          <a:ext cx="486714" cy="16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71"/>
              </a:lnTo>
              <a:lnTo>
                <a:pt x="486714" y="84471"/>
              </a:lnTo>
              <a:lnTo>
                <a:pt x="486714" y="1689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6189D-17DC-462E-8545-742E6A04B0A3}">
      <dsp:nvSpPr>
        <dsp:cNvPr id="0" name=""/>
        <dsp:cNvSpPr/>
      </dsp:nvSpPr>
      <dsp:spPr>
        <a:xfrm>
          <a:off x="5846406" y="973746"/>
          <a:ext cx="486714" cy="168942"/>
        </a:xfrm>
        <a:custGeom>
          <a:avLst/>
          <a:gdLst/>
          <a:ahLst/>
          <a:cxnLst/>
          <a:rect l="0" t="0" r="0" b="0"/>
          <a:pathLst>
            <a:path>
              <a:moveTo>
                <a:pt x="486714" y="0"/>
              </a:moveTo>
              <a:lnTo>
                <a:pt x="486714" y="84471"/>
              </a:lnTo>
              <a:lnTo>
                <a:pt x="0" y="84471"/>
              </a:lnTo>
              <a:lnTo>
                <a:pt x="0" y="1689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DA8E7-99A0-4F6F-8246-97CEDEABC09C}">
      <dsp:nvSpPr>
        <dsp:cNvPr id="0" name=""/>
        <dsp:cNvSpPr/>
      </dsp:nvSpPr>
      <dsp:spPr>
        <a:xfrm>
          <a:off x="4872977" y="402560"/>
          <a:ext cx="1460144" cy="16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71"/>
              </a:lnTo>
              <a:lnTo>
                <a:pt x="1460144" y="84471"/>
              </a:lnTo>
              <a:lnTo>
                <a:pt x="1460144" y="16894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5EA00-5D9E-4087-911F-516B3954B54E}">
      <dsp:nvSpPr>
        <dsp:cNvPr id="0" name=""/>
        <dsp:cNvSpPr/>
      </dsp:nvSpPr>
      <dsp:spPr>
        <a:xfrm>
          <a:off x="3412832" y="973746"/>
          <a:ext cx="1460144" cy="16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71"/>
              </a:lnTo>
              <a:lnTo>
                <a:pt x="1460144" y="84471"/>
              </a:lnTo>
              <a:lnTo>
                <a:pt x="1460144" y="1689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BF8C3-2BAB-4B90-92D4-CD7C2F311042}">
      <dsp:nvSpPr>
        <dsp:cNvPr id="0" name=""/>
        <dsp:cNvSpPr/>
      </dsp:nvSpPr>
      <dsp:spPr>
        <a:xfrm>
          <a:off x="4658314" y="3258489"/>
          <a:ext cx="91440" cy="370064"/>
        </a:xfrm>
        <a:custGeom>
          <a:avLst/>
          <a:gdLst/>
          <a:ahLst/>
          <a:cxnLst/>
          <a:rect l="0" t="0" r="0" b="0"/>
          <a:pathLst>
            <a:path>
              <a:moveTo>
                <a:pt x="130191" y="0"/>
              </a:moveTo>
              <a:lnTo>
                <a:pt x="130191" y="370064"/>
              </a:lnTo>
              <a:lnTo>
                <a:pt x="45720" y="37006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07451-0E2F-46A2-BBA3-090DEF016762}">
      <dsp:nvSpPr>
        <dsp:cNvPr id="0" name=""/>
        <dsp:cNvSpPr/>
      </dsp:nvSpPr>
      <dsp:spPr>
        <a:xfrm>
          <a:off x="5145029" y="2687303"/>
          <a:ext cx="91440" cy="370064"/>
        </a:xfrm>
        <a:custGeom>
          <a:avLst/>
          <a:gdLst/>
          <a:ahLst/>
          <a:cxnLst/>
          <a:rect l="0" t="0" r="0" b="0"/>
          <a:pathLst>
            <a:path>
              <a:moveTo>
                <a:pt x="130191" y="0"/>
              </a:moveTo>
              <a:lnTo>
                <a:pt x="130191" y="370064"/>
              </a:lnTo>
              <a:lnTo>
                <a:pt x="45720" y="37006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AE538-AF7A-4292-8035-802B271CF823}">
      <dsp:nvSpPr>
        <dsp:cNvPr id="0" name=""/>
        <dsp:cNvSpPr/>
      </dsp:nvSpPr>
      <dsp:spPr>
        <a:xfrm>
          <a:off x="3778874" y="2116117"/>
          <a:ext cx="1094102" cy="37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064"/>
              </a:lnTo>
              <a:lnTo>
                <a:pt x="1094102" y="37006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74CB5-4D04-48C7-8F58-7A977BA2B3ED}">
      <dsp:nvSpPr>
        <dsp:cNvPr id="0" name=""/>
        <dsp:cNvSpPr/>
      </dsp:nvSpPr>
      <dsp:spPr>
        <a:xfrm>
          <a:off x="3577752" y="1544931"/>
          <a:ext cx="120673" cy="37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064"/>
              </a:lnTo>
              <a:lnTo>
                <a:pt x="120673" y="37006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C0307-8925-44AA-845C-42A997E67F1D}">
      <dsp:nvSpPr>
        <dsp:cNvPr id="0" name=""/>
        <dsp:cNvSpPr/>
      </dsp:nvSpPr>
      <dsp:spPr>
        <a:xfrm>
          <a:off x="3412832" y="973746"/>
          <a:ext cx="486714" cy="16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71"/>
              </a:lnTo>
              <a:lnTo>
                <a:pt x="486714" y="84471"/>
              </a:lnTo>
              <a:lnTo>
                <a:pt x="486714" y="1689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AA922-EA49-4C4D-B5B1-FF542C4154CD}">
      <dsp:nvSpPr>
        <dsp:cNvPr id="0" name=""/>
        <dsp:cNvSpPr/>
      </dsp:nvSpPr>
      <dsp:spPr>
        <a:xfrm>
          <a:off x="1630893" y="1544931"/>
          <a:ext cx="120673" cy="3797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179"/>
              </a:lnTo>
              <a:lnTo>
                <a:pt x="120673" y="379717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94FB6-D801-43DF-9D5E-26146EA15267}">
      <dsp:nvSpPr>
        <dsp:cNvPr id="0" name=""/>
        <dsp:cNvSpPr/>
      </dsp:nvSpPr>
      <dsp:spPr>
        <a:xfrm>
          <a:off x="3198170" y="4400861"/>
          <a:ext cx="91440" cy="370064"/>
        </a:xfrm>
        <a:custGeom>
          <a:avLst/>
          <a:gdLst/>
          <a:ahLst/>
          <a:cxnLst/>
          <a:rect l="0" t="0" r="0" b="0"/>
          <a:pathLst>
            <a:path>
              <a:moveTo>
                <a:pt x="130191" y="0"/>
              </a:moveTo>
              <a:lnTo>
                <a:pt x="130191" y="370064"/>
              </a:lnTo>
              <a:lnTo>
                <a:pt x="45720" y="37006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ACFCC-2B07-4B43-A44D-D8A00FF3F75E}">
      <dsp:nvSpPr>
        <dsp:cNvPr id="0" name=""/>
        <dsp:cNvSpPr/>
      </dsp:nvSpPr>
      <dsp:spPr>
        <a:xfrm>
          <a:off x="2841647" y="3829675"/>
          <a:ext cx="486714" cy="16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71"/>
              </a:lnTo>
              <a:lnTo>
                <a:pt x="486714" y="84471"/>
              </a:lnTo>
              <a:lnTo>
                <a:pt x="486714" y="1689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69394-2EB3-4DD6-A8B3-85523CDCBB89}">
      <dsp:nvSpPr>
        <dsp:cNvPr id="0" name=""/>
        <dsp:cNvSpPr/>
      </dsp:nvSpPr>
      <dsp:spPr>
        <a:xfrm>
          <a:off x="2354932" y="3829675"/>
          <a:ext cx="486714" cy="168942"/>
        </a:xfrm>
        <a:custGeom>
          <a:avLst/>
          <a:gdLst/>
          <a:ahLst/>
          <a:cxnLst/>
          <a:rect l="0" t="0" r="0" b="0"/>
          <a:pathLst>
            <a:path>
              <a:moveTo>
                <a:pt x="486714" y="0"/>
              </a:moveTo>
              <a:lnTo>
                <a:pt x="486714" y="84471"/>
              </a:lnTo>
              <a:lnTo>
                <a:pt x="0" y="84471"/>
              </a:lnTo>
              <a:lnTo>
                <a:pt x="0" y="1689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EEA32-C1E6-49A4-A0FC-C70D1E788A7A}">
      <dsp:nvSpPr>
        <dsp:cNvPr id="0" name=""/>
        <dsp:cNvSpPr/>
      </dsp:nvSpPr>
      <dsp:spPr>
        <a:xfrm>
          <a:off x="3243890" y="3258489"/>
          <a:ext cx="571185" cy="370064"/>
        </a:xfrm>
        <a:custGeom>
          <a:avLst/>
          <a:gdLst/>
          <a:ahLst/>
          <a:cxnLst/>
          <a:rect l="0" t="0" r="0" b="0"/>
          <a:pathLst>
            <a:path>
              <a:moveTo>
                <a:pt x="571185" y="0"/>
              </a:moveTo>
              <a:lnTo>
                <a:pt x="571185" y="370064"/>
              </a:lnTo>
              <a:lnTo>
                <a:pt x="0" y="37006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B41D5-4081-4F61-B922-D8D38FA97024}">
      <dsp:nvSpPr>
        <dsp:cNvPr id="0" name=""/>
        <dsp:cNvSpPr/>
      </dsp:nvSpPr>
      <dsp:spPr>
        <a:xfrm>
          <a:off x="1832015" y="2116117"/>
          <a:ext cx="1580817" cy="941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250"/>
              </a:lnTo>
              <a:lnTo>
                <a:pt x="1580817" y="94125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1767C-A587-4A3C-9FEB-FCF9D6B75B33}">
      <dsp:nvSpPr>
        <dsp:cNvPr id="0" name=""/>
        <dsp:cNvSpPr/>
      </dsp:nvSpPr>
      <dsp:spPr>
        <a:xfrm>
          <a:off x="1832015" y="2116117"/>
          <a:ext cx="120673" cy="37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064"/>
              </a:lnTo>
              <a:lnTo>
                <a:pt x="120673" y="37006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EE814-DA2D-4A1D-96C3-AD0C5014EEFF}">
      <dsp:nvSpPr>
        <dsp:cNvPr id="0" name=""/>
        <dsp:cNvSpPr/>
      </dsp:nvSpPr>
      <dsp:spPr>
        <a:xfrm>
          <a:off x="1630893" y="1544931"/>
          <a:ext cx="120673" cy="37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064"/>
              </a:lnTo>
              <a:lnTo>
                <a:pt x="120673" y="37006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1921E-BC14-479F-849A-5AB1724BD2FC}">
      <dsp:nvSpPr>
        <dsp:cNvPr id="0" name=""/>
        <dsp:cNvSpPr/>
      </dsp:nvSpPr>
      <dsp:spPr>
        <a:xfrm>
          <a:off x="1952688" y="973746"/>
          <a:ext cx="1460144" cy="168942"/>
        </a:xfrm>
        <a:custGeom>
          <a:avLst/>
          <a:gdLst/>
          <a:ahLst/>
          <a:cxnLst/>
          <a:rect l="0" t="0" r="0" b="0"/>
          <a:pathLst>
            <a:path>
              <a:moveTo>
                <a:pt x="1460144" y="0"/>
              </a:moveTo>
              <a:lnTo>
                <a:pt x="1460144" y="84471"/>
              </a:lnTo>
              <a:lnTo>
                <a:pt x="0" y="84471"/>
              </a:lnTo>
              <a:lnTo>
                <a:pt x="0" y="16894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9535B-4356-4B78-B8EC-CCB0E67FE8AA}">
      <dsp:nvSpPr>
        <dsp:cNvPr id="0" name=""/>
        <dsp:cNvSpPr/>
      </dsp:nvSpPr>
      <dsp:spPr>
        <a:xfrm>
          <a:off x="3412832" y="402560"/>
          <a:ext cx="1460144" cy="168942"/>
        </a:xfrm>
        <a:custGeom>
          <a:avLst/>
          <a:gdLst/>
          <a:ahLst/>
          <a:cxnLst/>
          <a:rect l="0" t="0" r="0" b="0"/>
          <a:pathLst>
            <a:path>
              <a:moveTo>
                <a:pt x="1460144" y="0"/>
              </a:moveTo>
              <a:lnTo>
                <a:pt x="1460144" y="84471"/>
              </a:lnTo>
              <a:lnTo>
                <a:pt x="0" y="84471"/>
              </a:lnTo>
              <a:lnTo>
                <a:pt x="0" y="16894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AECC8-1C31-4BF6-BE4C-904FA424A130}">
      <dsp:nvSpPr>
        <dsp:cNvPr id="0" name=""/>
        <dsp:cNvSpPr/>
      </dsp:nvSpPr>
      <dsp:spPr>
        <a:xfrm>
          <a:off x="4470733" y="316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LOCOMOTION &amp; SUPPORT</a:t>
          </a:r>
        </a:p>
      </dsp:txBody>
      <dsp:txXfrm>
        <a:off x="4470733" y="316"/>
        <a:ext cx="804487" cy="402243"/>
      </dsp:txXfrm>
    </dsp:sp>
    <dsp:sp modelId="{64362FDF-7DA3-4AC0-A9EE-A4F4E33FB5F2}">
      <dsp:nvSpPr>
        <dsp:cNvPr id="0" name=""/>
        <dsp:cNvSpPr/>
      </dsp:nvSpPr>
      <dsp:spPr>
        <a:xfrm>
          <a:off x="3010589" y="571502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LOCOMOTION &amp; SUPPORT IN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HUMANS &amp; ANIMALS</a:t>
          </a:r>
        </a:p>
      </dsp:txBody>
      <dsp:txXfrm>
        <a:off x="3010589" y="571502"/>
        <a:ext cx="804487" cy="402243"/>
      </dsp:txXfrm>
    </dsp:sp>
    <dsp:sp modelId="{5764E023-B4BB-4C72-802D-BC85733CC796}">
      <dsp:nvSpPr>
        <dsp:cNvPr id="0" name=""/>
        <dsp:cNvSpPr/>
      </dsp:nvSpPr>
      <dsp:spPr>
        <a:xfrm>
          <a:off x="1550445" y="1142688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TYPES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SKELETON</a:t>
          </a:r>
        </a:p>
      </dsp:txBody>
      <dsp:txXfrm>
        <a:off x="1550445" y="1142688"/>
        <a:ext cx="804487" cy="402243"/>
      </dsp:txXfrm>
    </dsp:sp>
    <dsp:sp modelId="{74F16747-5350-47FD-9DEC-C469BD85F917}">
      <dsp:nvSpPr>
        <dsp:cNvPr id="0" name=""/>
        <dsp:cNvSpPr/>
      </dsp:nvSpPr>
      <dsp:spPr>
        <a:xfrm>
          <a:off x="1751566" y="1713874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1566" y="1713874"/>
        <a:ext cx="804487" cy="402243"/>
      </dsp:txXfrm>
    </dsp:sp>
    <dsp:sp modelId="{A36D30A1-38E2-4E1E-B2D3-F2D66E226E46}">
      <dsp:nvSpPr>
        <dsp:cNvPr id="0" name=""/>
        <dsp:cNvSpPr/>
      </dsp:nvSpPr>
      <dsp:spPr>
        <a:xfrm>
          <a:off x="1952688" y="2285060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688" y="2285060"/>
        <a:ext cx="804487" cy="402243"/>
      </dsp:txXfrm>
    </dsp:sp>
    <dsp:sp modelId="{3B0C29AE-9CAD-4C7D-99E6-EE6CF1FF6926}">
      <dsp:nvSpPr>
        <dsp:cNvPr id="0" name=""/>
        <dsp:cNvSpPr/>
      </dsp:nvSpPr>
      <dsp:spPr>
        <a:xfrm>
          <a:off x="3412832" y="2856246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Exoskeleton</a:t>
          </a:r>
        </a:p>
      </dsp:txBody>
      <dsp:txXfrm>
        <a:off x="3412832" y="2856246"/>
        <a:ext cx="804487" cy="402243"/>
      </dsp:txXfrm>
    </dsp:sp>
    <dsp:sp modelId="{7C518BF0-EB1D-43D9-9011-AF4AC9509957}">
      <dsp:nvSpPr>
        <dsp:cNvPr id="0" name=""/>
        <dsp:cNvSpPr/>
      </dsp:nvSpPr>
      <dsp:spPr>
        <a:xfrm>
          <a:off x="2439403" y="3427432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Endoskeleton</a:t>
          </a:r>
        </a:p>
      </dsp:txBody>
      <dsp:txXfrm>
        <a:off x="2439403" y="3427432"/>
        <a:ext cx="804487" cy="402243"/>
      </dsp:txXfrm>
    </dsp:sp>
    <dsp:sp modelId="{0FBC622B-DB66-417C-A0A8-44C741B826F0}">
      <dsp:nvSpPr>
        <dsp:cNvPr id="0" name=""/>
        <dsp:cNvSpPr/>
      </dsp:nvSpPr>
      <dsp:spPr>
        <a:xfrm>
          <a:off x="1952688" y="3998618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688" y="3998618"/>
        <a:ext cx="804487" cy="402243"/>
      </dsp:txXfrm>
    </dsp:sp>
    <dsp:sp modelId="{1974F886-36E3-4550-A6EB-96A5218E4991}">
      <dsp:nvSpPr>
        <dsp:cNvPr id="0" name=""/>
        <dsp:cNvSpPr/>
      </dsp:nvSpPr>
      <dsp:spPr>
        <a:xfrm>
          <a:off x="2926118" y="3998618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Axial skeleton</a:t>
          </a:r>
        </a:p>
      </dsp:txBody>
      <dsp:txXfrm>
        <a:off x="2926118" y="3998618"/>
        <a:ext cx="804487" cy="402243"/>
      </dsp:txXfrm>
    </dsp:sp>
    <dsp:sp modelId="{8BE9DEB0-10CB-468E-B915-F056E62FD46B}">
      <dsp:nvSpPr>
        <dsp:cNvPr id="0" name=""/>
        <dsp:cNvSpPr/>
      </dsp:nvSpPr>
      <dsp:spPr>
        <a:xfrm>
          <a:off x="2439403" y="4569803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Appendicular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skeleton</a:t>
          </a:r>
        </a:p>
      </dsp:txBody>
      <dsp:txXfrm>
        <a:off x="2439403" y="4569803"/>
        <a:ext cx="804487" cy="402243"/>
      </dsp:txXfrm>
    </dsp:sp>
    <dsp:sp modelId="{774E3BE1-ED6C-4D03-AA81-C714EC4A0051}">
      <dsp:nvSpPr>
        <dsp:cNvPr id="0" name=""/>
        <dsp:cNvSpPr/>
      </dsp:nvSpPr>
      <dsp:spPr>
        <a:xfrm>
          <a:off x="1751566" y="5140989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Hydrostatic skeleton</a:t>
          </a:r>
        </a:p>
      </dsp:txBody>
      <dsp:txXfrm>
        <a:off x="1751566" y="5140989"/>
        <a:ext cx="804487" cy="402243"/>
      </dsp:txXfrm>
    </dsp:sp>
    <dsp:sp modelId="{15FD9725-E4EC-4561-8D72-FEE82C721D0F}">
      <dsp:nvSpPr>
        <dsp:cNvPr id="0" name=""/>
        <dsp:cNvSpPr/>
      </dsp:nvSpPr>
      <dsp:spPr>
        <a:xfrm>
          <a:off x="3497304" y="1142688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Muscles, ligaments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&amp; tendon</a:t>
          </a:r>
        </a:p>
      </dsp:txBody>
      <dsp:txXfrm>
        <a:off x="3497304" y="1142688"/>
        <a:ext cx="804487" cy="402243"/>
      </dsp:txXfrm>
    </dsp:sp>
    <dsp:sp modelId="{A66A5838-E1CF-4F46-84B1-97FAD3D5CAD1}">
      <dsp:nvSpPr>
        <dsp:cNvPr id="0" name=""/>
        <dsp:cNvSpPr/>
      </dsp:nvSpPr>
      <dsp:spPr>
        <a:xfrm>
          <a:off x="3698425" y="1713874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Birds</a:t>
          </a:r>
        </a:p>
      </dsp:txBody>
      <dsp:txXfrm>
        <a:off x="3698425" y="1713874"/>
        <a:ext cx="804487" cy="402243"/>
      </dsp:txXfrm>
    </dsp:sp>
    <dsp:sp modelId="{28506D1C-A456-44A7-A846-E1E4ABFB8C02}">
      <dsp:nvSpPr>
        <dsp:cNvPr id="0" name=""/>
        <dsp:cNvSpPr/>
      </dsp:nvSpPr>
      <dsp:spPr>
        <a:xfrm>
          <a:off x="4872977" y="2285060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Fish</a:t>
          </a:r>
        </a:p>
      </dsp:txBody>
      <dsp:txXfrm>
        <a:off x="4872977" y="2285060"/>
        <a:ext cx="804487" cy="402243"/>
      </dsp:txXfrm>
    </dsp:sp>
    <dsp:sp modelId="{F1A3516B-FEE1-4894-841C-A7068EB5162B}">
      <dsp:nvSpPr>
        <dsp:cNvPr id="0" name=""/>
        <dsp:cNvSpPr/>
      </dsp:nvSpPr>
      <dsp:spPr>
        <a:xfrm>
          <a:off x="4386262" y="2856246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Grasshopper</a:t>
          </a:r>
        </a:p>
      </dsp:txBody>
      <dsp:txXfrm>
        <a:off x="4386262" y="2856246"/>
        <a:ext cx="804487" cy="402243"/>
      </dsp:txXfrm>
    </dsp:sp>
    <dsp:sp modelId="{F64D78CE-8232-4013-9242-51FB4D52E8C2}">
      <dsp:nvSpPr>
        <dsp:cNvPr id="0" name=""/>
        <dsp:cNvSpPr/>
      </dsp:nvSpPr>
      <dsp:spPr>
        <a:xfrm>
          <a:off x="3899547" y="3427432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Earthworms</a:t>
          </a:r>
        </a:p>
      </dsp:txBody>
      <dsp:txXfrm>
        <a:off x="3899547" y="3427432"/>
        <a:ext cx="804487" cy="402243"/>
      </dsp:txXfrm>
    </dsp:sp>
    <dsp:sp modelId="{ECE4C8EC-4E31-4282-8616-DCD303DCE8B1}">
      <dsp:nvSpPr>
        <dsp:cNvPr id="0" name=""/>
        <dsp:cNvSpPr/>
      </dsp:nvSpPr>
      <dsp:spPr>
        <a:xfrm>
          <a:off x="4470733" y="1142688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LOCOMOTION</a:t>
          </a:r>
        </a:p>
      </dsp:txBody>
      <dsp:txXfrm>
        <a:off x="4470733" y="1142688"/>
        <a:ext cx="804487" cy="402243"/>
      </dsp:txXfrm>
    </dsp:sp>
    <dsp:sp modelId="{891732D5-D68D-4E92-B76E-1AB9A052B84C}">
      <dsp:nvSpPr>
        <dsp:cNvPr id="0" name=""/>
        <dsp:cNvSpPr/>
      </dsp:nvSpPr>
      <dsp:spPr>
        <a:xfrm>
          <a:off x="5930877" y="571502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SUPPORT IN PLANTS</a:t>
          </a:r>
        </a:p>
      </dsp:txBody>
      <dsp:txXfrm>
        <a:off x="5930877" y="571502"/>
        <a:ext cx="804487" cy="402243"/>
      </dsp:txXfrm>
    </dsp:sp>
    <dsp:sp modelId="{4F9B57F1-1B63-4BDE-8CB4-06F637994EE0}">
      <dsp:nvSpPr>
        <dsp:cNvPr id="0" name=""/>
        <dsp:cNvSpPr/>
      </dsp:nvSpPr>
      <dsp:spPr>
        <a:xfrm>
          <a:off x="5444163" y="1142688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AQUATIC PLANTS</a:t>
          </a:r>
        </a:p>
      </dsp:txBody>
      <dsp:txXfrm>
        <a:off x="5444163" y="1142688"/>
        <a:ext cx="804487" cy="402243"/>
      </dsp:txXfrm>
    </dsp:sp>
    <dsp:sp modelId="{CB972790-14F7-41A1-B83C-E90011512A05}">
      <dsp:nvSpPr>
        <dsp:cNvPr id="0" name=""/>
        <dsp:cNvSpPr/>
      </dsp:nvSpPr>
      <dsp:spPr>
        <a:xfrm>
          <a:off x="6417592" y="1142688"/>
          <a:ext cx="804487" cy="402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TERRESTRIAL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PLANTS</a:t>
          </a:r>
        </a:p>
      </dsp:txBody>
      <dsp:txXfrm>
        <a:off x="6417592" y="1142688"/>
        <a:ext cx="804487" cy="402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72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05/04/2018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Management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0" hangingPunct="0"/>
            <a:r>
              <a:rPr lang="en-US" dirty="0" smtClean="0"/>
              <a:t>Week </a:t>
            </a:r>
            <a:r>
              <a:rPr lang="en-US" dirty="0" smtClean="0"/>
              <a:t>12 </a:t>
            </a:r>
            <a:r>
              <a:rPr lang="en-US" dirty="0" smtClean="0"/>
              <a:t>– Knowledge Capture System: </a:t>
            </a:r>
            <a:r>
              <a:rPr lang="en-US" altLang="en-US" sz="2000" b="1" dirty="0">
                <a:cs typeface="Times New Roman" panose="02020603050405020304" pitchFamily="18" charset="0"/>
              </a:rPr>
              <a:t>Systems that Preserve and </a:t>
            </a:r>
          </a:p>
          <a:p>
            <a:pPr eaLnBrk="0" hangingPunct="0"/>
            <a:r>
              <a:rPr lang="en-US" altLang="en-US" sz="2000" b="1" dirty="0">
                <a:cs typeface="Times New Roman" panose="02020603050405020304" pitchFamily="18" charset="0"/>
              </a:rPr>
              <a:t>Formalize Knowledge</a:t>
            </a:r>
            <a:r>
              <a:rPr lang="en-US" altLang="en-US" sz="1600" dirty="0">
                <a:solidFill>
                  <a:srgbClr val="0066CC"/>
                </a:solidFill>
                <a:cs typeface="Times New Roman" panose="02020603050405020304" pitchFamily="18" charset="0"/>
              </a:rPr>
              <a:t> </a:t>
            </a:r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n-US" sz="3200" smtClean="0"/>
              <a:t>	Dengan bantuan </a:t>
            </a:r>
            <a:r>
              <a:rPr lang="en-US" altLang="en-US" sz="3200" b="1" smtClean="0"/>
              <a:t>Peta Konsep</a:t>
            </a:r>
            <a:r>
              <a:rPr lang="en-US" altLang="en-US" sz="3200" smtClean="0"/>
              <a:t> yang dapat memecahkan sebuah masalah yang kompleks ke dalam sub-bagian yang lebih kecil, kemudian bagian tersebut akan dipecah lagi sampai ke ujung-ujungnya (</a:t>
            </a:r>
            <a:r>
              <a:rPr lang="en-US" altLang="en-US" sz="3200" i="1" smtClean="0"/>
              <a:t>Divide and Conquer</a:t>
            </a:r>
            <a:r>
              <a:rPr lang="en-US" altLang="en-US" sz="3200" smtClean="0"/>
              <a:t>). Dengan melihat peta konsep orang dapat melihat dengan kecepatan penyerapan masing-masing untuk memahami suatu masalah yang kompleks. 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Knowledge Representation through the use of Concept Maps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3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858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772400" cy="45720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r>
              <a:rPr lang="sv-SE" altLang="en-US" dirty="0" smtClean="0"/>
              <a:t>Pastikan tema utama terletak ditengah-tengah</a:t>
            </a:r>
          </a:p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r>
              <a:rPr lang="en-US" altLang="en-US" dirty="0" smtClean="0"/>
              <a:t>Dari </a:t>
            </a:r>
            <a:r>
              <a:rPr lang="en-US" altLang="en-US" dirty="0" err="1" smtClean="0"/>
              <a:t>tema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utama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muncul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tema-tema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turunan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masih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berkaitan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utama</a:t>
            </a:r>
            <a:endParaRPr lang="en-US" altLang="en-US" dirty="0" smtClean="0"/>
          </a:p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r>
              <a:rPr lang="en-US" altLang="en-US" dirty="0" err="1" smtClean="0"/>
              <a:t>Cari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hubungan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setiap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tandai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garis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warna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simbol</a:t>
            </a:r>
            <a:endParaRPr lang="en-US" altLang="en-US" dirty="0" smtClean="0"/>
          </a:p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r>
              <a:rPr lang="en-US" altLang="en-US" dirty="0" err="1" smtClean="0"/>
              <a:t>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huruf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besar</a:t>
            </a:r>
            <a:endParaRPr lang="en-US" altLang="en-US" dirty="0" smtClean="0"/>
          </a:p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r>
              <a:rPr lang="fi-FI" altLang="en-US" dirty="0" smtClean="0"/>
              <a:t>Buat peta pikiran di kertas polos dan hilangkan proses edit</a:t>
            </a:r>
          </a:p>
          <a:p>
            <a:pPr marL="514350" indent="-514350" eaLnBrk="1" hangingPunct="1">
              <a:buFont typeface="Wingdings 2" panose="05020102010507070707" pitchFamily="18" charset="2"/>
              <a:buAutoNum type="arabicPeriod"/>
            </a:pPr>
            <a:r>
              <a:rPr lang="fi-FI" altLang="en-US" dirty="0" smtClean="0"/>
              <a:t>Sisakan ruangan untuk penambahan tema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09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85800"/>
            <a:ext cx="7772400" cy="5486400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n-US" sz="2400" dirty="0" smtClean="0"/>
              <a:t>	Peta </a:t>
            </a:r>
            <a:r>
              <a:rPr lang="en-US" altLang="en-US" sz="2400" dirty="0" err="1" smtClean="0"/>
              <a:t>konsep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digunakan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menyatakan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hubungan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bermakna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antar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konsep-konsep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terbentuk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menjadi</a:t>
            </a:r>
            <a:r>
              <a:rPr lang="en-US" altLang="en-US" sz="2400" dirty="0" smtClean="0"/>
              <a:t> </a:t>
            </a:r>
            <a:r>
              <a:rPr lang="en-US" altLang="en-US" sz="2400" b="1" dirty="0" err="1" smtClean="0"/>
              <a:t>proposisi</a:t>
            </a:r>
            <a:r>
              <a:rPr lang="en-US" altLang="en-US" sz="2400" dirty="0" smtClean="0"/>
              <a:t>. </a:t>
            </a:r>
          </a:p>
          <a:p>
            <a:pPr algn="just"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US" altLang="en-US" sz="2400" dirty="0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Seseorang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bisa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mengembangkan</a:t>
            </a:r>
            <a:r>
              <a:rPr lang="en-US" altLang="en-US" sz="2400" dirty="0" smtClean="0"/>
              <a:t> Peta </a:t>
            </a:r>
            <a:r>
              <a:rPr lang="en-US" altLang="en-US" sz="2400" dirty="0" err="1" smtClean="0"/>
              <a:t>Konsep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jika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pemahaman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terhadap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konsep-konsep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dipetakan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sudah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benar</a:t>
            </a:r>
            <a:r>
              <a:rPr lang="en-US" altLang="en-US" sz="2400" dirty="0" smtClean="0"/>
              <a:t>. </a:t>
            </a:r>
          </a:p>
          <a:p>
            <a:pPr algn="just"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US" altLang="en-US" sz="2400" dirty="0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Pemahaman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kurang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tepat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mengenai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sebuah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konsep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menyebabkan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peta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tidak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logis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sehingga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sulit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dipahami</a:t>
            </a:r>
            <a:r>
              <a:rPr lang="en-US" altLang="en-US" sz="2400" dirty="0" smtClean="0"/>
              <a:t>. </a:t>
            </a:r>
          </a:p>
          <a:p>
            <a:pPr algn="just" eaLnBrk="1" hangingPunct="1">
              <a:lnSpc>
                <a:spcPct val="50000"/>
              </a:lnSpc>
              <a:buFont typeface="Wingdings 2" panose="05020102010507070707" pitchFamily="18" charset="2"/>
              <a:buNone/>
            </a:pPr>
            <a:endParaRPr lang="en-US" altLang="en-US" sz="2400" dirty="0" smtClean="0"/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Proposisi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muncul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menjadi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tidak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jelas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sehingga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harus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bisa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memahami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konsep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umum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kurang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umum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bisa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membuat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struktur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pengetahuan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jelas</a:t>
            </a:r>
            <a:r>
              <a:rPr lang="en-US" altLang="en-US" sz="2400" dirty="0" smtClean="0"/>
              <a:t>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445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Concept Map about Concept Maps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3542" r="14063" b="21875"/>
          <a:stretch>
            <a:fillRect/>
          </a:stretch>
        </p:blipFill>
        <p:spPr bwMode="auto">
          <a:xfrm>
            <a:off x="0" y="1219200"/>
            <a:ext cx="9144000" cy="52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8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91317" y="648233"/>
            <a:ext cx="36806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Concept Map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pada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Listrik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Dinamis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Oval 2"/>
          <p:cNvSpPr>
            <a:spLocks noChangeArrowheads="1"/>
          </p:cNvSpPr>
          <p:nvPr/>
        </p:nvSpPr>
        <p:spPr bwMode="auto">
          <a:xfrm>
            <a:off x="4000500" y="395288"/>
            <a:ext cx="2000250" cy="1000125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bg2">
                <a:alpha val="96077"/>
              </a:schemeClr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Listrik Dinamis</a:t>
            </a:r>
          </a:p>
        </p:txBody>
      </p:sp>
      <p:cxnSp>
        <p:nvCxnSpPr>
          <p:cNvPr id="4100" name="Straight Arrow Connector 4"/>
          <p:cNvCxnSpPr>
            <a:cxnSpLocks noChangeShapeType="1"/>
            <a:stCxn id="4099" idx="4"/>
          </p:cNvCxnSpPr>
          <p:nvPr/>
        </p:nvCxnSpPr>
        <p:spPr bwMode="auto">
          <a:xfrm rot="5400000">
            <a:off x="4679156" y="1716882"/>
            <a:ext cx="642937" cy="0"/>
          </a:xfrm>
          <a:prstGeom prst="straightConnector1">
            <a:avLst/>
          </a:prstGeom>
          <a:noFill/>
          <a:ln w="28575" algn="ctr">
            <a:solidFill>
              <a:schemeClr val="tx2"/>
            </a:solidFill>
            <a:round/>
            <a:headEnd type="none" w="lg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 flipV="1">
            <a:off x="1500188" y="1978025"/>
            <a:ext cx="6429375" cy="714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2" name="Straight Arrow Connector 8"/>
          <p:cNvCxnSpPr>
            <a:cxnSpLocks noChangeShapeType="1"/>
          </p:cNvCxnSpPr>
          <p:nvPr/>
        </p:nvCxnSpPr>
        <p:spPr bwMode="auto">
          <a:xfrm rot="5400000">
            <a:off x="1285081" y="2285207"/>
            <a:ext cx="4286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3" name="Straight Arrow Connector 9"/>
          <p:cNvCxnSpPr>
            <a:cxnSpLocks noChangeShapeType="1"/>
          </p:cNvCxnSpPr>
          <p:nvPr/>
        </p:nvCxnSpPr>
        <p:spPr bwMode="auto">
          <a:xfrm rot="5400000">
            <a:off x="3177381" y="2247107"/>
            <a:ext cx="4286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" name="Straight Arrow Connector 10"/>
          <p:cNvCxnSpPr>
            <a:cxnSpLocks noChangeShapeType="1"/>
          </p:cNvCxnSpPr>
          <p:nvPr/>
        </p:nvCxnSpPr>
        <p:spPr bwMode="auto">
          <a:xfrm rot="5400000">
            <a:off x="5499894" y="2221707"/>
            <a:ext cx="428625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5" name="Straight Arrow Connector 11"/>
          <p:cNvCxnSpPr>
            <a:cxnSpLocks noChangeShapeType="1"/>
          </p:cNvCxnSpPr>
          <p:nvPr/>
        </p:nvCxnSpPr>
        <p:spPr bwMode="auto">
          <a:xfrm rot="5400000">
            <a:off x="7701756" y="2188369"/>
            <a:ext cx="4286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6" name="Rounded Rectangle 12"/>
          <p:cNvSpPr>
            <a:spLocks noChangeArrowheads="1"/>
          </p:cNvSpPr>
          <p:nvPr/>
        </p:nvSpPr>
        <p:spPr bwMode="auto">
          <a:xfrm>
            <a:off x="857250" y="2500313"/>
            <a:ext cx="1285875" cy="7858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Arus listrik</a:t>
            </a:r>
          </a:p>
        </p:txBody>
      </p:sp>
      <p:sp>
        <p:nvSpPr>
          <p:cNvPr id="4107" name="Rounded Rectangle 13"/>
          <p:cNvSpPr>
            <a:spLocks noChangeArrowheads="1"/>
          </p:cNvSpPr>
          <p:nvPr/>
        </p:nvSpPr>
        <p:spPr bwMode="auto">
          <a:xfrm>
            <a:off x="2643188" y="2500313"/>
            <a:ext cx="1500187" cy="765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Hambatan Jenis</a:t>
            </a:r>
          </a:p>
        </p:txBody>
      </p:sp>
      <p:sp>
        <p:nvSpPr>
          <p:cNvPr id="4108" name="Rounded Rectangle 14"/>
          <p:cNvSpPr>
            <a:spLocks noChangeArrowheads="1"/>
          </p:cNvSpPr>
          <p:nvPr/>
        </p:nvSpPr>
        <p:spPr bwMode="auto">
          <a:xfrm>
            <a:off x="5072063" y="2482850"/>
            <a:ext cx="1285875" cy="7318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Hukum Ohm</a:t>
            </a:r>
          </a:p>
        </p:txBody>
      </p:sp>
      <p:sp>
        <p:nvSpPr>
          <p:cNvPr id="4109" name="Rounded Rectangle 15"/>
          <p:cNvSpPr>
            <a:spLocks noChangeArrowheads="1"/>
          </p:cNvSpPr>
          <p:nvPr/>
        </p:nvSpPr>
        <p:spPr bwMode="auto">
          <a:xfrm>
            <a:off x="7072313" y="2428875"/>
            <a:ext cx="1500187" cy="785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Hukum I Kirchoff</a:t>
            </a:r>
          </a:p>
        </p:txBody>
      </p:sp>
      <p:cxnSp>
        <p:nvCxnSpPr>
          <p:cNvPr id="4110" name="Straight Arrow Connector 20"/>
          <p:cNvCxnSpPr>
            <a:cxnSpLocks noChangeShapeType="1"/>
          </p:cNvCxnSpPr>
          <p:nvPr/>
        </p:nvCxnSpPr>
        <p:spPr bwMode="auto">
          <a:xfrm rot="5400000">
            <a:off x="3190081" y="3499644"/>
            <a:ext cx="4286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" name="Oval 21"/>
          <p:cNvSpPr>
            <a:spLocks noChangeArrowheads="1"/>
          </p:cNvSpPr>
          <p:nvPr/>
        </p:nvSpPr>
        <p:spPr bwMode="auto">
          <a:xfrm>
            <a:off x="2617788" y="3714750"/>
            <a:ext cx="1571625" cy="785813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Konduktivitas</a:t>
            </a:r>
          </a:p>
        </p:txBody>
      </p:sp>
      <p:sp>
        <p:nvSpPr>
          <p:cNvPr id="4112" name="Oval 22"/>
          <p:cNvSpPr>
            <a:spLocks noChangeArrowheads="1"/>
          </p:cNvSpPr>
          <p:nvPr/>
        </p:nvSpPr>
        <p:spPr bwMode="auto">
          <a:xfrm>
            <a:off x="4643438" y="3643313"/>
            <a:ext cx="2071687" cy="785812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Rangkaian Hambatan</a:t>
            </a:r>
          </a:p>
        </p:txBody>
      </p:sp>
      <p:cxnSp>
        <p:nvCxnSpPr>
          <p:cNvPr id="4113" name="Straight Arrow Connector 23"/>
          <p:cNvCxnSpPr>
            <a:cxnSpLocks noChangeShapeType="1"/>
          </p:cNvCxnSpPr>
          <p:nvPr/>
        </p:nvCxnSpPr>
        <p:spPr bwMode="auto">
          <a:xfrm rot="5400000">
            <a:off x="5501481" y="3428207"/>
            <a:ext cx="42862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4" name="Rounded Rectangle 24"/>
          <p:cNvSpPr>
            <a:spLocks noChangeArrowheads="1"/>
          </p:cNvSpPr>
          <p:nvPr/>
        </p:nvSpPr>
        <p:spPr bwMode="auto">
          <a:xfrm>
            <a:off x="4071938" y="4786313"/>
            <a:ext cx="857250" cy="428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Seri</a:t>
            </a:r>
          </a:p>
        </p:txBody>
      </p:sp>
      <p:sp>
        <p:nvSpPr>
          <p:cNvPr id="4115" name="Rounded Rectangle 25"/>
          <p:cNvSpPr>
            <a:spLocks noChangeArrowheads="1"/>
          </p:cNvSpPr>
          <p:nvPr/>
        </p:nvSpPr>
        <p:spPr bwMode="auto">
          <a:xfrm>
            <a:off x="4929188" y="5429250"/>
            <a:ext cx="1500187" cy="642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Rangkaian listrik</a:t>
            </a:r>
          </a:p>
        </p:txBody>
      </p:sp>
      <p:sp>
        <p:nvSpPr>
          <p:cNvPr id="4116" name="Rounded Rectangle 26"/>
          <p:cNvSpPr>
            <a:spLocks noChangeArrowheads="1"/>
          </p:cNvSpPr>
          <p:nvPr/>
        </p:nvSpPr>
        <p:spPr bwMode="auto">
          <a:xfrm>
            <a:off x="6396038" y="4714875"/>
            <a:ext cx="857250" cy="428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Paralel</a:t>
            </a:r>
          </a:p>
        </p:txBody>
      </p:sp>
      <p:cxnSp>
        <p:nvCxnSpPr>
          <p:cNvPr id="4117" name="Straight Connector 28"/>
          <p:cNvCxnSpPr>
            <a:cxnSpLocks noChangeShapeType="1"/>
          </p:cNvCxnSpPr>
          <p:nvPr/>
        </p:nvCxnSpPr>
        <p:spPr bwMode="auto">
          <a:xfrm rot="5400000">
            <a:off x="4786313" y="4429125"/>
            <a:ext cx="500062" cy="3571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8" name="Straight Connector 30"/>
          <p:cNvCxnSpPr>
            <a:cxnSpLocks noChangeShapeType="1"/>
          </p:cNvCxnSpPr>
          <p:nvPr/>
        </p:nvCxnSpPr>
        <p:spPr bwMode="auto">
          <a:xfrm>
            <a:off x="6000750" y="4429125"/>
            <a:ext cx="428625" cy="3571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9" name="Straight Connector 32"/>
          <p:cNvCxnSpPr>
            <a:cxnSpLocks noChangeShapeType="1"/>
            <a:stCxn id="4114" idx="2"/>
          </p:cNvCxnSpPr>
          <p:nvPr/>
        </p:nvCxnSpPr>
        <p:spPr bwMode="auto">
          <a:xfrm rot="5400000">
            <a:off x="4214019" y="5501481"/>
            <a:ext cx="57150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0" name="Straight Connector 33"/>
          <p:cNvCxnSpPr>
            <a:cxnSpLocks noChangeShapeType="1"/>
          </p:cNvCxnSpPr>
          <p:nvPr/>
        </p:nvCxnSpPr>
        <p:spPr bwMode="auto">
          <a:xfrm rot="5400000">
            <a:off x="6552407" y="5453856"/>
            <a:ext cx="57150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1" name="Straight Arrow Connector 35"/>
          <p:cNvCxnSpPr>
            <a:cxnSpLocks noChangeShapeType="1"/>
          </p:cNvCxnSpPr>
          <p:nvPr/>
        </p:nvCxnSpPr>
        <p:spPr bwMode="auto">
          <a:xfrm>
            <a:off x="4500563" y="5727700"/>
            <a:ext cx="4286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2" name="Straight Arrow Connector 44"/>
          <p:cNvCxnSpPr>
            <a:cxnSpLocks noChangeShapeType="1"/>
          </p:cNvCxnSpPr>
          <p:nvPr/>
        </p:nvCxnSpPr>
        <p:spPr bwMode="auto">
          <a:xfrm rot="10800000">
            <a:off x="6388100" y="5735638"/>
            <a:ext cx="500063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3" name="Straight Connector 49"/>
          <p:cNvCxnSpPr>
            <a:cxnSpLocks noChangeShapeType="1"/>
          </p:cNvCxnSpPr>
          <p:nvPr/>
        </p:nvCxnSpPr>
        <p:spPr bwMode="auto">
          <a:xfrm rot="16200000" flipV="1">
            <a:off x="6393656" y="4822032"/>
            <a:ext cx="307181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4" name="Straight Connector 51"/>
          <p:cNvCxnSpPr>
            <a:cxnSpLocks noChangeShapeType="1"/>
          </p:cNvCxnSpPr>
          <p:nvPr/>
        </p:nvCxnSpPr>
        <p:spPr bwMode="auto">
          <a:xfrm flipV="1">
            <a:off x="5786438" y="6357938"/>
            <a:ext cx="2143125" cy="714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5" name="Straight Arrow Connector 52"/>
          <p:cNvCxnSpPr>
            <a:cxnSpLocks noChangeShapeType="1"/>
          </p:cNvCxnSpPr>
          <p:nvPr/>
        </p:nvCxnSpPr>
        <p:spPr bwMode="auto">
          <a:xfrm rot="5400000">
            <a:off x="5572919" y="6214269"/>
            <a:ext cx="428625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36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5800" y="1981200"/>
            <a:ext cx="7924800" cy="4146550"/>
            <a:chOff x="336" y="1382"/>
            <a:chExt cx="4992" cy="2612"/>
          </a:xfrm>
        </p:grpSpPr>
        <p:sp>
          <p:nvSpPr>
            <p:cNvPr id="3" name="Line 5"/>
            <p:cNvSpPr>
              <a:spLocks noChangeShapeType="1"/>
            </p:cNvSpPr>
            <p:nvPr/>
          </p:nvSpPr>
          <p:spPr bwMode="auto">
            <a:xfrm flipH="1">
              <a:off x="1419" y="153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419" y="1526"/>
              <a:ext cx="5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011" y="1382"/>
              <a:ext cx="1349" cy="2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Pengertian Pers</a:t>
              </a: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1404" y="2551"/>
              <a:ext cx="15" cy="1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336" y="1877"/>
              <a:ext cx="2160" cy="67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38100">
              <a:solidFill>
                <a:srgbClr val="FF3300"/>
              </a:solidFill>
              <a:prstDash val="lg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PERKEMBANGAN PERS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832" y="1824"/>
              <a:ext cx="1200" cy="44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Teori-teori Tentang Pers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3312" y="2582"/>
              <a:ext cx="445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872" y="2640"/>
              <a:ext cx="1440" cy="44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Sistem Pers di Beberapa Negara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757" y="2448"/>
              <a:ext cx="1390" cy="25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Barat (USA)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757" y="2736"/>
              <a:ext cx="1390" cy="250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Komunis (Rusia)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757" y="3024"/>
              <a:ext cx="1534" cy="442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Karakteristik Pers Barat &amp; Komunis</a:t>
              </a: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312" y="2870"/>
              <a:ext cx="4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338" y="2879"/>
              <a:ext cx="419" cy="3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2496" y="206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1419" y="2880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4320" y="1440"/>
              <a:ext cx="1008" cy="25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aiandra GD" panose="020E0502030308020204" pitchFamily="34" charset="0"/>
                </a:rPr>
                <a:t>Otoritarian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320" y="1737"/>
              <a:ext cx="1008" cy="25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aiandra GD" panose="020E0502030308020204" pitchFamily="34" charset="0"/>
                </a:rPr>
                <a:t>Libertarian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4320" y="2025"/>
              <a:ext cx="1008" cy="25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aiandra GD" panose="020E0502030308020204" pitchFamily="34" charset="0"/>
                </a:rPr>
                <a:t>Komunis</a:t>
              </a: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4032" y="2016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4032" y="1584"/>
              <a:ext cx="28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V="1">
              <a:off x="4032" y="1824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872" y="3216"/>
              <a:ext cx="1440" cy="4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33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Sifat, Fungsi dan Peranan Pers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1872" y="3744"/>
              <a:ext cx="2640" cy="25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Maiandra GD" panose="020E0502030308020204" pitchFamily="34" charset="0"/>
                </a:rPr>
                <a:t>Perkembangan Pers di Indonesia</a:t>
              </a: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1392" y="340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1392" y="3840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391317" y="648233"/>
            <a:ext cx="37234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Peta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konsep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Peranan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Pers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391317" y="648233"/>
            <a:ext cx="7637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Peta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konsep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Sistem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Pernapasan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pada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Manusia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628800"/>
            <a:ext cx="6372225" cy="46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6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9388" y="836613"/>
          <a:ext cx="8772525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269278" y="461577"/>
            <a:ext cx="7637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Peta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konsep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Sistem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Gerak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Pada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Makhluk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hidup</a:t>
            </a:r>
            <a:endParaRPr lang="en-US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699" y="3228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 Concept Map Segment from Nuclear Cardiology Domain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0" y="1679448"/>
            <a:ext cx="9144000" cy="4797552"/>
            <a:chOff x="1440" y="1440"/>
            <a:chExt cx="9360" cy="7912"/>
          </a:xfrm>
        </p:grpSpPr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1440" y="1440"/>
              <a:ext cx="9360" cy="79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endParaRPr lang="en-US" altLang="en-US" sz="1000" b="1" i="1">
                <a:solidFill>
                  <a:srgbClr val="000000"/>
                </a:solidFill>
              </a:endParaRPr>
            </a:p>
            <a:p>
              <a:pPr algn="ctr"/>
              <a:endParaRPr lang="en-US" altLang="en-US" sz="1200">
                <a:latin typeface="Arial" panose="020B0604020202020204" pitchFamily="34" charset="0"/>
              </a:endParaRPr>
            </a:p>
          </p:txBody>
        </p:sp>
        <p:pic>
          <p:nvPicPr>
            <p:cNvPr id="47110" name="Picture 6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1800"/>
              <a:ext cx="8250" cy="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79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6448"/>
            <a:ext cx="80010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Knowledge Capture Systems:   </a:t>
            </a:r>
            <a:r>
              <a:rPr lang="en-US" altLang="en-US" dirty="0" err="1"/>
              <a:t>CmapTools</a:t>
            </a:r>
            <a:r>
              <a:rPr lang="en-US" altLang="en-US" dirty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4724400"/>
          </a:xfrm>
        </p:spPr>
        <p:txBody>
          <a:bodyPr>
            <a:normAutofit/>
          </a:bodyPr>
          <a:lstStyle/>
          <a:p>
            <a:r>
              <a:rPr lang="id-ID" sz="2400" dirty="0"/>
              <a:t>Untuk menangkap dan memformalkan pengetahuan sehingga menghasilkan model representasi pengetahuan yang kaya untuk dilihat dan dibagi melalui </a:t>
            </a:r>
            <a:r>
              <a:rPr lang="id-ID" sz="2400" dirty="0" smtClean="0"/>
              <a:t>Internet</a:t>
            </a:r>
            <a:endParaRPr lang="en-US" sz="2400" dirty="0" smtClean="0"/>
          </a:p>
          <a:p>
            <a:r>
              <a:rPr lang="id-ID" sz="2400" dirty="0" smtClean="0"/>
              <a:t>Mengurangi </a:t>
            </a:r>
            <a:r>
              <a:rPr lang="id-ID" sz="2400" dirty="0"/>
              <a:t>masalah navigasi dengan peta </a:t>
            </a:r>
            <a:r>
              <a:rPr lang="id-ID" sz="2400" dirty="0" smtClean="0"/>
              <a:t>konsep</a:t>
            </a:r>
            <a:endParaRPr lang="en-US" sz="2400" dirty="0" smtClean="0"/>
          </a:p>
          <a:p>
            <a:r>
              <a:rPr lang="en-US" sz="2400" dirty="0" smtClean="0"/>
              <a:t>A</a:t>
            </a:r>
            <a:r>
              <a:rPr lang="id-ID" sz="2400" dirty="0" smtClean="0"/>
              <a:t>ntarmuka </a:t>
            </a:r>
            <a:r>
              <a:rPr lang="id-ID" sz="2400" dirty="0"/>
              <a:t>penjelajahan ke domain </a:t>
            </a:r>
            <a:r>
              <a:rPr lang="id-ID" sz="2400" dirty="0" smtClean="0"/>
              <a:t>pengetahuan</a:t>
            </a:r>
            <a:endParaRPr lang="en-US" sz="2400" dirty="0" smtClean="0"/>
          </a:p>
          <a:p>
            <a:r>
              <a:rPr lang="id-ID" sz="2400" dirty="0" smtClean="0"/>
              <a:t>Ikon </a:t>
            </a:r>
            <a:r>
              <a:rPr lang="id-ID" sz="2400" dirty="0"/>
              <a:t>di bawah simpul konsep memberikan akses ke informasi tambahan</a:t>
            </a:r>
            <a:br>
              <a:rPr lang="id-ID" sz="2400" dirty="0"/>
            </a:br>
            <a:r>
              <a:rPr lang="id-ID" sz="2400" dirty="0"/>
              <a:t>Sumber media dan peta konsep yang terhubung dapat ditemukan di manapun di </a:t>
            </a:r>
            <a:r>
              <a:rPr lang="id-ID" sz="2400" dirty="0" smtClean="0"/>
              <a:t>Internet</a:t>
            </a:r>
            <a:endParaRPr lang="en-US" sz="2400" dirty="0" smtClean="0"/>
          </a:p>
          <a:p>
            <a:r>
              <a:rPr lang="id-ID" sz="2400" dirty="0" smtClean="0"/>
              <a:t>Browser </a:t>
            </a:r>
            <a:r>
              <a:rPr lang="id-ID" sz="2400" dirty="0"/>
              <a:t>menyediakan jendela yang menunjukkan urutan hirarki </a:t>
            </a:r>
            <a:r>
              <a:rPr lang="id-ID" sz="2400" dirty="0" smtClean="0"/>
              <a:t>peta</a:t>
            </a:r>
            <a:endParaRPr lang="en-US" alt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Objectives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74838"/>
            <a:ext cx="8686800" cy="452596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800" dirty="0" smtClean="0"/>
              <a:t>M</a:t>
            </a:r>
            <a:r>
              <a:rPr lang="id-ID" sz="2800" dirty="0" smtClean="0"/>
              <a:t>enggambarkan </a:t>
            </a:r>
            <a:r>
              <a:rPr lang="id-ID" sz="2800" dirty="0"/>
              <a:t>sistem </a:t>
            </a:r>
            <a:r>
              <a:rPr lang="en-US" sz="2800" dirty="0" err="1" smtClean="0"/>
              <a:t>penangkapan</a:t>
            </a:r>
            <a:r>
              <a:rPr lang="en-US" sz="2800" dirty="0" smtClean="0"/>
              <a:t> </a:t>
            </a:r>
            <a:r>
              <a:rPr lang="id-ID" sz="2800" dirty="0" smtClean="0"/>
              <a:t>pengetahuan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M</a:t>
            </a:r>
            <a:r>
              <a:rPr lang="id-ID" sz="2800" dirty="0" smtClean="0"/>
              <a:t>enjelaskan </a:t>
            </a:r>
            <a:r>
              <a:rPr lang="id-ID" sz="2800" dirty="0"/>
              <a:t>bagaimana memperoleh dan menyimpan pengetahuan organisasi dan individu</a:t>
            </a:r>
            <a:br>
              <a:rPr lang="id-ID" sz="2800" dirty="0"/>
            </a:br>
            <a:r>
              <a:rPr lang="en-US" sz="2800" dirty="0" smtClean="0"/>
              <a:t>M</a:t>
            </a:r>
            <a:r>
              <a:rPr lang="id-ID" sz="2800" dirty="0" smtClean="0"/>
              <a:t>embahas </a:t>
            </a:r>
            <a:r>
              <a:rPr lang="id-ID" sz="2800" dirty="0"/>
              <a:t>nilai pengarsipan organisasi untuk pengambilan </a:t>
            </a:r>
            <a:r>
              <a:rPr lang="id-ID" sz="2800" dirty="0" smtClean="0"/>
              <a:t>pengetahuan</a:t>
            </a:r>
            <a:r>
              <a:rPr lang="en-US" sz="2800" dirty="0" smtClean="0"/>
              <a:t> (</a:t>
            </a:r>
            <a:r>
              <a:rPr lang="en-US" sz="2800" i="1" dirty="0" smtClean="0"/>
              <a:t>knowledge capture)</a:t>
            </a:r>
            <a:r>
              <a:rPr lang="id-ID" sz="2800" dirty="0"/>
              <a:t/>
            </a:r>
            <a:br>
              <a:rPr lang="id-ID" sz="2800" dirty="0"/>
            </a:br>
            <a:r>
              <a:rPr lang="en-US" sz="2800" dirty="0" smtClean="0"/>
              <a:t>M</a:t>
            </a:r>
            <a:r>
              <a:rPr lang="id-ID" sz="2800" dirty="0" smtClean="0"/>
              <a:t>enjelaskan </a:t>
            </a:r>
            <a:r>
              <a:rPr lang="id-ID" sz="2800" dirty="0"/>
              <a:t>dua jenis sistem </a:t>
            </a:r>
            <a:r>
              <a:rPr lang="en-US" sz="2800" dirty="0" smtClean="0"/>
              <a:t>(</a:t>
            </a:r>
            <a:r>
              <a:rPr lang="en-US" sz="2800" i="1" dirty="0" smtClean="0"/>
              <a:t>knowledge </a:t>
            </a:r>
            <a:r>
              <a:rPr lang="id-ID" sz="2800" i="1" dirty="0" smtClean="0"/>
              <a:t>capture</a:t>
            </a:r>
            <a:r>
              <a:rPr lang="en-US" sz="2800" i="1" dirty="0" smtClean="0"/>
              <a:t>)</a:t>
            </a:r>
            <a:endParaRPr lang="en-US" altLang="en-US" sz="2800" i="1" dirty="0" smtClean="0"/>
          </a:p>
          <a:p>
            <a:pPr lvl="2">
              <a:lnSpc>
                <a:spcPct val="90000"/>
              </a:lnSpc>
            </a:pPr>
            <a:r>
              <a:rPr lang="en-US" altLang="en-US" sz="2400" dirty="0" smtClean="0"/>
              <a:t>To </a:t>
            </a:r>
            <a:r>
              <a:rPr lang="en-US" altLang="en-US" sz="2400" dirty="0"/>
              <a:t>capture knowledge in </a:t>
            </a:r>
            <a:r>
              <a:rPr lang="en-US" altLang="en-US" sz="2400" i="1" dirty="0"/>
              <a:t>educational</a:t>
            </a:r>
            <a:r>
              <a:rPr lang="en-US" altLang="en-US" sz="2400" dirty="0"/>
              <a:t> settings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/>
              <a:t>To capture</a:t>
            </a:r>
            <a:r>
              <a:rPr lang="en-US" altLang="en-US" sz="2400" i="1" dirty="0"/>
              <a:t> tactical</a:t>
            </a:r>
            <a:r>
              <a:rPr lang="en-US" altLang="en-US" sz="2400" dirty="0"/>
              <a:t> knowledge</a:t>
            </a:r>
          </a:p>
        </p:txBody>
      </p:sp>
    </p:spTree>
    <p:extLst>
      <p:ext uri="{BB962C8B-B14F-4D97-AF65-F5344CB8AC3E}">
        <p14:creationId xmlns:p14="http://schemas.microsoft.com/office/powerpoint/2010/main" val="19928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17708" r="14844" b="16667"/>
          <a:stretch>
            <a:fillRect/>
          </a:stretch>
        </p:blipFill>
        <p:spPr bwMode="auto">
          <a:xfrm>
            <a:off x="0" y="1219200"/>
            <a:ext cx="9144000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-180528" y="307848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tx2"/>
                </a:solidFill>
                <a:latin typeface="Verdana" panose="020B0604030504040204" pitchFamily="34" charset="0"/>
              </a:rPr>
              <a:t>Segment from Nuclear Cardiology using </a:t>
            </a:r>
            <a:r>
              <a:rPr lang="en-US" altLang="en-US" sz="3200" b="1" dirty="0" err="1">
                <a:solidFill>
                  <a:schemeClr val="tx2"/>
                </a:solidFill>
                <a:latin typeface="Verdana" panose="020B0604030504040204" pitchFamily="34" charset="0"/>
              </a:rPr>
              <a:t>CmapTools</a:t>
            </a:r>
            <a:endParaRPr lang="en-US" altLang="en-US" sz="320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5625" r="18750" b="22917"/>
          <a:stretch>
            <a:fillRect/>
          </a:stretch>
        </p:blipFill>
        <p:spPr bwMode="auto">
          <a:xfrm>
            <a:off x="0" y="1219200"/>
            <a:ext cx="9144000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-396552" y="474535"/>
            <a:ext cx="7315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chemeClr val="tx2"/>
                </a:solidFill>
                <a:latin typeface="Verdana" panose="020B0604030504040204" pitchFamily="34" charset="0"/>
              </a:rPr>
              <a:t>Explanation Subsystem using </a:t>
            </a:r>
            <a:r>
              <a:rPr lang="en-US" altLang="en-US" sz="3600" b="1" dirty="0" err="1">
                <a:solidFill>
                  <a:schemeClr val="tx2"/>
                </a:solidFill>
                <a:latin typeface="Verdana" panose="020B0604030504040204" pitchFamily="34" charset="0"/>
              </a:rPr>
              <a:t>CmapTools</a:t>
            </a:r>
            <a:endParaRPr lang="en-US" altLang="en-US" sz="360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/>
              <a:t>Knowledge representation through context-based reasoning</a:t>
            </a:r>
            <a:r>
              <a:rPr lang="en-US" altLang="en-US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Tactical knowledge</a:t>
            </a:r>
          </a:p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/>
              <a:t>masukan</a:t>
            </a:r>
            <a:r>
              <a:rPr lang="en-US" dirty="0"/>
              <a:t>,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yang paling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jalankan</a:t>
            </a:r>
            <a:r>
              <a:rPr lang="en-US" dirty="0"/>
              <a:t> </a:t>
            </a:r>
            <a:r>
              <a:rPr lang="en-US" dirty="0" err="1" smtClean="0"/>
              <a:t>rencana</a:t>
            </a:r>
            <a:endParaRPr lang="en-US" dirty="0" smtClean="0"/>
          </a:p>
          <a:p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porsi</a:t>
            </a:r>
            <a:r>
              <a:rPr lang="en-US" dirty="0" smtClean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Knowledge representation through CxBR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4419600"/>
          </a:xfrm>
        </p:spPr>
        <p:txBody>
          <a:bodyPr>
            <a:normAutofit/>
          </a:bodyPr>
          <a:lstStyle/>
          <a:p>
            <a:r>
              <a:rPr lang="en-US" altLang="en-US" i="1" dirty="0"/>
              <a:t>Context</a:t>
            </a:r>
            <a:r>
              <a:rPr lang="en-US" altLang="en-US" dirty="0"/>
              <a:t> </a:t>
            </a:r>
            <a:r>
              <a:rPr lang="en-US" altLang="en-US" dirty="0" smtClean="0"/>
              <a:t>– </a:t>
            </a:r>
            <a:r>
              <a:rPr lang="en-US" altLang="en-US" dirty="0" err="1" smtClean="0"/>
              <a:t>sejumlah</a:t>
            </a:r>
            <a:r>
              <a:rPr lang="en-US" altLang="en-US" dirty="0" smtClean="0"/>
              <a:t> </a:t>
            </a:r>
            <a:r>
              <a:rPr lang="id-ID" dirty="0" smtClean="0"/>
              <a:t>tindakan </a:t>
            </a:r>
            <a:r>
              <a:rPr lang="id-ID" dirty="0"/>
              <a:t>dan prosedur yang sesuai dengan situasi saat </a:t>
            </a:r>
            <a:r>
              <a:rPr lang="id-ID" dirty="0" smtClean="0"/>
              <a:t>ini</a:t>
            </a:r>
            <a:endParaRPr lang="en-US" dirty="0" smtClean="0"/>
          </a:p>
          <a:p>
            <a:r>
              <a:rPr lang="id-ID" dirty="0" smtClean="0"/>
              <a:t>Seiring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id-ID" dirty="0" smtClean="0"/>
              <a:t>misi, </a:t>
            </a:r>
            <a:r>
              <a:rPr lang="id-ID" dirty="0"/>
              <a:t>transisi ke konteks lain mungkin diperlukan untuk mengatasi situasi baru </a:t>
            </a:r>
            <a:r>
              <a:rPr lang="id-ID" dirty="0" smtClean="0"/>
              <a:t>ini</a:t>
            </a:r>
            <a:endParaRPr lang="en-US" dirty="0" smtClean="0"/>
          </a:p>
          <a:p>
            <a:r>
              <a:rPr lang="id-ID" dirty="0" smtClean="0"/>
              <a:t>Apa </a:t>
            </a:r>
            <a:r>
              <a:rPr lang="id-ID" dirty="0"/>
              <a:t>yang mungkin terjadi dalam konteks dibatasi oleh konteks itu </a:t>
            </a:r>
            <a:r>
              <a:rPr lang="id-ID" dirty="0" smtClean="0"/>
              <a:t>sendiri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29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Knowledge representation through CxBR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/>
              <a:t>Mission Context</a:t>
            </a:r>
            <a:r>
              <a:rPr lang="en-US" altLang="en-US" dirty="0"/>
              <a:t> - </a:t>
            </a:r>
            <a:r>
              <a:rPr lang="id-ID" dirty="0"/>
              <a:t>Mendefinisikan ruang lingkup misi, tujuan, rencana, dan </a:t>
            </a:r>
            <a:r>
              <a:rPr lang="id-ID" dirty="0" smtClean="0"/>
              <a:t>batasan</a:t>
            </a:r>
            <a:endParaRPr lang="en-US" dirty="0" smtClean="0"/>
          </a:p>
          <a:p>
            <a:r>
              <a:rPr lang="en-US" altLang="en-US" i="1" dirty="0" smtClean="0"/>
              <a:t>Main </a:t>
            </a:r>
            <a:r>
              <a:rPr lang="en-US" altLang="en-US" i="1" dirty="0"/>
              <a:t>Context</a:t>
            </a:r>
            <a:r>
              <a:rPr lang="en-US" altLang="en-US" dirty="0"/>
              <a:t> </a:t>
            </a:r>
            <a:r>
              <a:rPr lang="en-US" altLang="en-US" dirty="0" smtClean="0"/>
              <a:t>– </a:t>
            </a:r>
            <a:r>
              <a:rPr lang="en-US" altLang="en-US" dirty="0" err="1" smtClean="0"/>
              <a:t>Mengandung</a:t>
            </a:r>
            <a:r>
              <a:rPr lang="en-US" altLang="en-US" dirty="0" smtClean="0"/>
              <a:t> functions</a:t>
            </a:r>
            <a:r>
              <a:rPr lang="en-US" altLang="en-US" dirty="0"/>
              <a:t>, rules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id-ID" dirty="0"/>
              <a:t>Daftar yang kompatibel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en-US" altLang="en-US" dirty="0" smtClean="0"/>
              <a:t>Main </a:t>
            </a:r>
            <a:r>
              <a:rPr lang="en-US" altLang="en-US" dirty="0"/>
              <a:t>Contexts </a:t>
            </a:r>
          </a:p>
          <a:p>
            <a:r>
              <a:rPr lang="en-US" altLang="en-US" i="1" dirty="0"/>
              <a:t>Sub-Contexts</a:t>
            </a:r>
            <a:r>
              <a:rPr lang="en-US" altLang="en-US" dirty="0"/>
              <a:t> - </a:t>
            </a:r>
            <a:r>
              <a:rPr lang="id-ID" dirty="0"/>
              <a:t>Abstraksi fungsi yang dilakukan oleh Konteks Utama yang mungkin terlalu kompleks untuk </a:t>
            </a:r>
            <a:r>
              <a:rPr lang="id-ID" dirty="0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89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25000" r="20313" b="35417"/>
          <a:stretch>
            <a:fillRect/>
          </a:stretch>
        </p:blipFill>
        <p:spPr bwMode="auto">
          <a:xfrm>
            <a:off x="304800" y="1981200"/>
            <a:ext cx="8534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Knowledge representation through CxBR</a:t>
            </a:r>
          </a:p>
        </p:txBody>
      </p:sp>
    </p:spTree>
    <p:extLst>
      <p:ext uri="{BB962C8B-B14F-4D97-AF65-F5344CB8AC3E}">
        <p14:creationId xmlns:p14="http://schemas.microsoft.com/office/powerpoint/2010/main" val="34012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Knowledge Capture Systems based on CxBR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i="1" dirty="0"/>
              <a:t>Context-based Intelligent Tactical Knowledge Acquisition</a:t>
            </a:r>
            <a:r>
              <a:rPr lang="en-US" altLang="en-US" dirty="0"/>
              <a:t> (CITKA) </a:t>
            </a:r>
          </a:p>
          <a:p>
            <a:pPr lvl="1"/>
            <a:r>
              <a:rPr lang="id-ID" dirty="0"/>
              <a:t>Menggunakan basis pengetahuan sendiri untuk menyusun serangkaian pertanyaan cerdas untuk mendapatkan </a:t>
            </a:r>
            <a:r>
              <a:rPr lang="en-US" altLang="en-US" dirty="0" smtClean="0"/>
              <a:t>tactical </a:t>
            </a:r>
            <a:r>
              <a:rPr lang="en-US" altLang="en-US" dirty="0"/>
              <a:t>knowledge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pakar</a:t>
            </a:r>
            <a:endParaRPr lang="en-US" altLang="en-US" dirty="0"/>
          </a:p>
          <a:p>
            <a:pPr lvl="1"/>
            <a:r>
              <a:rPr lang="id-ID" dirty="0"/>
              <a:t>Buat pertanyaan dan sampaikan kepada </a:t>
            </a:r>
            <a:r>
              <a:rPr lang="id-ID" dirty="0" smtClean="0"/>
              <a:t>ahli</a:t>
            </a:r>
            <a:r>
              <a:rPr lang="en-US" dirty="0" smtClean="0"/>
              <a:t>/</a:t>
            </a:r>
            <a:r>
              <a:rPr lang="en-US" dirty="0" err="1" smtClean="0"/>
              <a:t>pakar</a:t>
            </a:r>
            <a:r>
              <a:rPr lang="en-US" dirty="0" smtClean="0"/>
              <a:t>.</a:t>
            </a:r>
            <a:endParaRPr lang="en-US" altLang="en-US" dirty="0"/>
          </a:p>
          <a:p>
            <a:pPr lvl="1"/>
            <a:r>
              <a:rPr lang="id-ID" dirty="0"/>
              <a:t>Hasilnya adalah basis konteks yang hampir lengkap dapat digunakan untuk mengendalikan seseorang melakukan misi yang diminati di lingkungan yang </a:t>
            </a:r>
            <a:r>
              <a:rPr lang="id-ID" dirty="0" smtClean="0"/>
              <a:t>khas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Knowledge Capture Systems based on </a:t>
            </a:r>
            <a:r>
              <a:rPr lang="en-US" altLang="en-US" sz="3200"/>
              <a:t>CxBR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CITKA consists of four modules of independent subsystems:</a:t>
            </a:r>
          </a:p>
          <a:p>
            <a:pPr lvl="1"/>
            <a:r>
              <a:rPr lang="en-US" altLang="en-US"/>
              <a:t>Knowledge engineering database back-end (KEDB) </a:t>
            </a:r>
          </a:p>
          <a:p>
            <a:pPr lvl="1"/>
            <a:r>
              <a:rPr lang="en-US" altLang="en-US"/>
              <a:t>Knowledge engineering interface (KEI) </a:t>
            </a:r>
          </a:p>
          <a:p>
            <a:pPr lvl="1"/>
            <a:r>
              <a:rPr lang="en-US" altLang="en-US"/>
              <a:t>Query rule-base back-end (QRB) </a:t>
            </a:r>
          </a:p>
          <a:p>
            <a:pPr lvl="1"/>
            <a:r>
              <a:rPr lang="en-US" altLang="en-US"/>
              <a:t>Subject matter expert interface (SMEI) </a:t>
            </a:r>
          </a:p>
        </p:txBody>
      </p:sp>
    </p:spTree>
    <p:extLst>
      <p:ext uri="{BB962C8B-B14F-4D97-AF65-F5344CB8AC3E}">
        <p14:creationId xmlns:p14="http://schemas.microsoft.com/office/powerpoint/2010/main" val="25225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Barriers to the use of knowledge capture systems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Barriers to the deployment of knowledge capture systems from two perspectives:</a:t>
            </a:r>
          </a:p>
          <a:p>
            <a:pPr lvl="1"/>
            <a:r>
              <a:rPr lang="en-US" altLang="en-US"/>
              <a:t>the knowledge engineer who seeks to build such systems </a:t>
            </a:r>
          </a:p>
          <a:p>
            <a:pPr lvl="1"/>
            <a:r>
              <a:rPr lang="en-US" altLang="en-US"/>
              <a:t>the subject matter expert, who would interact with an automated knowledge capture system to preserve his knowledge </a:t>
            </a:r>
          </a:p>
        </p:txBody>
      </p:sp>
    </p:spTree>
    <p:extLst>
      <p:ext uri="{BB962C8B-B14F-4D97-AF65-F5344CB8AC3E}">
        <p14:creationId xmlns:p14="http://schemas.microsoft.com/office/powerpoint/2010/main" val="41559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Barriers to the use of knowledge capture systems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Knowledge Engineer requires developing some idea of the </a:t>
            </a:r>
            <a:r>
              <a:rPr lang="en-US" altLang="en-US" i="1"/>
              <a:t>nature</a:t>
            </a:r>
            <a:r>
              <a:rPr lang="en-US" altLang="en-US"/>
              <a:t> and </a:t>
            </a:r>
            <a:r>
              <a:rPr lang="en-US" altLang="en-US" i="1"/>
              <a:t>structure</a:t>
            </a:r>
            <a:r>
              <a:rPr lang="en-US" altLang="en-US"/>
              <a:t> of the knowledge very early in the process </a:t>
            </a:r>
          </a:p>
          <a:p>
            <a:pPr lvl="1"/>
            <a:r>
              <a:rPr lang="en-US" altLang="en-US"/>
              <a:t>must attempt to become versed in the subject matter, or the nature of knowledge</a:t>
            </a:r>
          </a:p>
          <a:p>
            <a:r>
              <a:rPr lang="en-US" altLang="en-US"/>
              <a:t>An automated system for knowledge capture, without </a:t>
            </a:r>
            <a:r>
              <a:rPr lang="en-US" altLang="en-US" i="1"/>
              <a:t>a-priori</a:t>
            </a:r>
            <a:r>
              <a:rPr lang="en-US" altLang="en-US"/>
              <a:t> knowledge of the nature, is essentially not possible </a:t>
            </a:r>
          </a:p>
        </p:txBody>
      </p:sp>
    </p:spTree>
    <p:extLst>
      <p:ext uri="{BB962C8B-B14F-4D97-AF65-F5344CB8AC3E}">
        <p14:creationId xmlns:p14="http://schemas.microsoft.com/office/powerpoint/2010/main" val="15502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itu</a:t>
            </a:r>
            <a:r>
              <a:rPr lang="en-US" altLang="en-US" dirty="0" smtClean="0"/>
              <a:t> Knowledge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Capture Systems?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 Capture system </a:t>
            </a:r>
            <a:r>
              <a:rPr lang="id-ID" dirty="0" smtClean="0"/>
              <a:t>mendukung </a:t>
            </a:r>
            <a:r>
              <a:rPr lang="id-ID" dirty="0"/>
              <a:t>proses perolehan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i="1" dirty="0" smtClean="0"/>
              <a:t>explicit</a:t>
            </a:r>
            <a:r>
              <a:rPr lang="en-US" dirty="0" smtClean="0"/>
              <a:t> </a:t>
            </a:r>
            <a:r>
              <a:rPr lang="id-ID" dirty="0" smtClean="0"/>
              <a:t>atau </a:t>
            </a:r>
            <a:r>
              <a:rPr lang="en-US" i="1" dirty="0" smtClean="0"/>
              <a:t>tacit </a:t>
            </a:r>
            <a:r>
              <a:rPr lang="id-ID" dirty="0" smtClean="0"/>
              <a:t>dari </a:t>
            </a:r>
            <a:r>
              <a:rPr lang="id-ID" dirty="0"/>
              <a:t>orang-orang, artefak, atau entitas </a:t>
            </a:r>
            <a:r>
              <a:rPr lang="id-ID" dirty="0" smtClean="0"/>
              <a:t>organisasi</a:t>
            </a:r>
            <a:endParaRPr lang="en-US" dirty="0" smtClean="0"/>
          </a:p>
          <a:p>
            <a:r>
              <a:rPr lang="id-ID" dirty="0" smtClean="0"/>
              <a:t>Bergantung </a:t>
            </a:r>
            <a:r>
              <a:rPr lang="id-ID" dirty="0"/>
              <a:t>pada mekanisme dan teknologi untuk mendukung eksternalisasi dan </a:t>
            </a:r>
            <a:r>
              <a:rPr lang="id-ID" dirty="0" smtClean="0"/>
              <a:t>internalisasi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5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Barriers to the use of knowledge capture systems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From the point-of-view of the expert:</a:t>
            </a:r>
          </a:p>
          <a:p>
            <a:pPr lvl="1"/>
            <a:r>
              <a:rPr lang="en-US" altLang="en-US"/>
              <a:t>need to take the initiative of learning how to interact with the system </a:t>
            </a:r>
          </a:p>
          <a:p>
            <a:pPr lvl="1"/>
            <a:r>
              <a:rPr lang="en-US" altLang="en-US"/>
              <a:t>some people may be resistant to trying new things </a:t>
            </a:r>
          </a:p>
          <a:p>
            <a:pPr lvl="1"/>
            <a:r>
              <a:rPr lang="en-US" altLang="en-US"/>
              <a:t>can be overcome, with adequate training and the utilization of user-friendly interfaces </a:t>
            </a:r>
          </a:p>
        </p:txBody>
      </p:sp>
    </p:spTree>
    <p:extLst>
      <p:ext uri="{BB962C8B-B14F-4D97-AF65-F5344CB8AC3E}">
        <p14:creationId xmlns:p14="http://schemas.microsoft.com/office/powerpoint/2010/main" val="16790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/>
              <a:t>Using learning by observation capture knowledge</a:t>
            </a:r>
            <a:r>
              <a:rPr lang="en-US" altLang="en-US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Research on how humans and animals learn through observation</a:t>
            </a:r>
          </a:p>
          <a:p>
            <a:r>
              <a:rPr lang="en-US" altLang="en-US"/>
              <a:t>Use of learning through observation to automate the knowledge acquisition task </a:t>
            </a:r>
          </a:p>
          <a:p>
            <a:r>
              <a:rPr lang="en-US" altLang="en-US"/>
              <a:t>Learning by observation shows promise as a technique for automatic capture of expert’s knowledge, and enable computers to automatically “learn” </a:t>
            </a:r>
          </a:p>
        </p:txBody>
      </p:sp>
    </p:spTree>
    <p:extLst>
      <p:ext uri="{BB962C8B-B14F-4D97-AF65-F5344CB8AC3E}">
        <p14:creationId xmlns:p14="http://schemas.microsoft.com/office/powerpoint/2010/main" val="17852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077200" cy="4343400"/>
          </a:xfrm>
        </p:spPr>
        <p:txBody>
          <a:bodyPr/>
          <a:lstStyle/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400"/>
              <a:t>In this chapter we: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Described knowledge capture systems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design considerations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specific types of such systems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Discussed different methodologies and intelligent technologies used to capture knowledge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concept maps as a knowledge-modeling tool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context-based reasoning to simulate human behavior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Explained how stories are used in organizational settings to support knowledge capture </a:t>
            </a:r>
          </a:p>
        </p:txBody>
      </p:sp>
    </p:spTree>
    <p:extLst>
      <p:ext uri="{BB962C8B-B14F-4D97-AF65-F5344CB8AC3E}">
        <p14:creationId xmlns:p14="http://schemas.microsoft.com/office/powerpoint/2010/main" val="39839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Menggunakan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narasi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menangkap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 smtClean="0"/>
              <a:t>pengetahuan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organisasi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US" altLang="en-US" dirty="0"/>
              <a:t>Organizational stories:</a:t>
            </a:r>
          </a:p>
          <a:p>
            <a:pPr lvl="1"/>
            <a:r>
              <a:rPr lang="en-US" altLang="en-US" dirty="0" smtClean="0"/>
              <a:t>“</a:t>
            </a:r>
            <a:r>
              <a:rPr lang="id-ID" dirty="0" smtClean="0"/>
              <a:t>Narasi </a:t>
            </a:r>
            <a:r>
              <a:rPr lang="id-ID" dirty="0"/>
              <a:t>rinci tentang tindakan manajemen masa lalu, interaksi karyawan, atau kejadian intra atau ekstra organisasi lainnya yang dikomunikasikan secara informal di dalam organisasi.</a:t>
            </a:r>
            <a:r>
              <a:rPr lang="en-US" altLang="en-US" dirty="0" smtClean="0"/>
              <a:t>”</a:t>
            </a:r>
            <a:endParaRPr lang="en-US" altLang="en-US" dirty="0"/>
          </a:p>
          <a:p>
            <a:pPr lvl="1"/>
            <a:r>
              <a:rPr lang="id-ID" dirty="0"/>
              <a:t>Termasuk plot, karakter utama, hasil, dan moral </a:t>
            </a:r>
            <a:r>
              <a:rPr lang="id-ID" dirty="0" smtClean="0"/>
              <a:t>tersirat</a:t>
            </a:r>
            <a:endParaRPr lang="en-US" dirty="0" smtClean="0"/>
          </a:p>
          <a:p>
            <a:pPr lvl="1"/>
            <a:r>
              <a:rPr lang="id-ID" dirty="0"/>
              <a:t>Memainkan peran penting dalam organisasi yang ditandai dengan kebutuhan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id-ID" dirty="0" smtClean="0"/>
              <a:t>kolaborasi </a:t>
            </a:r>
            <a:r>
              <a:rPr lang="id-ID" dirty="0"/>
              <a:t>yang kuat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04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759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narasi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menangkap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pengetahuan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err="1" smtClean="0"/>
              <a:t>Panduan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membuat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kisah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organisasi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id-ID" dirty="0" smtClean="0"/>
              <a:t>alam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id-ID" dirty="0" smtClean="0"/>
              <a:t>cerita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id-ID" dirty="0" smtClean="0"/>
              <a:t>Berakar </a:t>
            </a:r>
            <a:r>
              <a:rPr lang="id-ID" dirty="0"/>
              <a:t>pada materi anekdotal yang mencerminkan komunitas yang </a:t>
            </a:r>
            <a:r>
              <a:rPr lang="id-ID" dirty="0" smtClean="0"/>
              <a:t>dimaksud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id-ID" dirty="0" smtClean="0"/>
              <a:t>Sebaiknya </a:t>
            </a:r>
            <a:r>
              <a:rPr lang="id-ID" dirty="0"/>
              <a:t>tidak merepresentasikan perilaku </a:t>
            </a:r>
            <a:r>
              <a:rPr lang="id-ID" dirty="0" smtClean="0"/>
              <a:t>ideal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id-ID" dirty="0" smtClean="0"/>
              <a:t>Program </a:t>
            </a:r>
            <a:r>
              <a:rPr lang="id-ID" dirty="0"/>
              <a:t>organisasi untuk mendukung penceritaan seharusnya tidak bergantung pada pakar </a:t>
            </a:r>
            <a:r>
              <a:rPr lang="id-ID" dirty="0" smtClean="0"/>
              <a:t>eksternal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id-ID" dirty="0" smtClean="0"/>
              <a:t>Cerita </a:t>
            </a:r>
            <a:r>
              <a:rPr lang="id-ID" dirty="0"/>
              <a:t>organisasi adalah tentang mencapai suatu tujuan, bukan </a:t>
            </a:r>
            <a:r>
              <a:rPr lang="id-ID" dirty="0" smtClean="0"/>
              <a:t>hiburan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id-ID" dirty="0" smtClean="0"/>
              <a:t>Berhati-hati </a:t>
            </a:r>
            <a:r>
              <a:rPr lang="id-ID" dirty="0"/>
              <a:t>untuk terlalu menggeneralisasi dan melupakan </a:t>
            </a:r>
            <a:r>
              <a:rPr lang="en-US" dirty="0" smtClean="0"/>
              <a:t>yang </a:t>
            </a:r>
            <a:r>
              <a:rPr lang="id-ID" dirty="0" smtClean="0"/>
              <a:t>khusus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id-ID" dirty="0" smtClean="0"/>
              <a:t>Patuhi </a:t>
            </a:r>
            <a:r>
              <a:rPr lang="id-ID" dirty="0"/>
              <a:t>standar dan peraturan </a:t>
            </a:r>
            <a:r>
              <a:rPr lang="id-ID" dirty="0" smtClean="0"/>
              <a:t>etika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196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narasi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menangkap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pengetahuan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Important considerations:</a:t>
            </a:r>
          </a:p>
          <a:p>
            <a:pPr lvl="1">
              <a:lnSpc>
                <a:spcPct val="90000"/>
              </a:lnSpc>
            </a:pPr>
            <a:r>
              <a:rPr lang="id-ID" dirty="0"/>
              <a:t>Cara efektif untuk menangkap dan mentransfer pengetahuan </a:t>
            </a:r>
            <a:r>
              <a:rPr lang="en-US" i="1" dirty="0" smtClean="0"/>
              <a:t>tacit </a:t>
            </a:r>
            <a:r>
              <a:rPr lang="id-ID" dirty="0" smtClean="0"/>
              <a:t>organisasi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id-ID" dirty="0" smtClean="0"/>
              <a:t>Kenali </a:t>
            </a:r>
            <a:r>
              <a:rPr lang="id-ID" dirty="0"/>
              <a:t>orang-orang dalam organisasi yang mau berbagi bagaimana mereka belajar dari orang </a:t>
            </a:r>
            <a:r>
              <a:rPr lang="id-ID" dirty="0" smtClean="0"/>
              <a:t>lain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id-ID" dirty="0" smtClean="0"/>
              <a:t>Gunakan </a:t>
            </a:r>
            <a:r>
              <a:rPr lang="id-ID" dirty="0"/>
              <a:t>metafora untuk menghadapi masalah organisasi yang </a:t>
            </a:r>
            <a:r>
              <a:rPr lang="id-ID" dirty="0" smtClean="0"/>
              <a:t>sulit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Bercerita</a:t>
            </a:r>
            <a:r>
              <a:rPr lang="en-US" sz="2400" dirty="0" smtClean="0"/>
              <a:t> </a:t>
            </a:r>
            <a:r>
              <a:rPr lang="id-ID" sz="2400" dirty="0" smtClean="0"/>
              <a:t>memberikan </a:t>
            </a:r>
            <a:r>
              <a:rPr lang="id-ID" sz="2400" dirty="0"/>
              <a:t>metodologi alami untuk mengasuh masyarakat karena</a:t>
            </a:r>
            <a:r>
              <a:rPr lang="id-ID" sz="2400" dirty="0" smtClean="0"/>
              <a:t>: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id-ID" dirty="0"/>
              <a:t>Membangun </a:t>
            </a:r>
            <a:r>
              <a:rPr lang="id-ID" dirty="0" smtClean="0"/>
              <a:t>kepercayaan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id-ID" dirty="0" smtClean="0"/>
              <a:t>Membuka </a:t>
            </a:r>
            <a:r>
              <a:rPr lang="en-US" dirty="0" err="1" smtClean="0"/>
              <a:t>semangat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id-ID" dirty="0" smtClean="0"/>
              <a:t>non-hirarkis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395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en-US" dirty="0" err="1" smtClean="0"/>
              <a:t>kisah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menjadi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efektif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: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Pemicu</a:t>
            </a:r>
            <a:r>
              <a:rPr lang="en-US" sz="2400" dirty="0" smtClean="0"/>
              <a:t> </a:t>
            </a:r>
            <a:r>
              <a:rPr lang="id-ID" sz="2400" dirty="0" smtClean="0"/>
              <a:t>tindakan </a:t>
            </a:r>
            <a:r>
              <a:rPr lang="id-ID" sz="2400" dirty="0"/>
              <a:t>di organisasi era </a:t>
            </a:r>
            <a:r>
              <a:rPr lang="id-ID" sz="2400" dirty="0" smtClean="0"/>
              <a:t>pengetahuan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id-ID" sz="2400" dirty="0" smtClean="0"/>
              <a:t>Menjembatani </a:t>
            </a:r>
            <a:r>
              <a:rPr lang="en-US" sz="2400" dirty="0" smtClean="0"/>
              <a:t> </a:t>
            </a:r>
            <a:r>
              <a:rPr lang="en-US" sz="2400" dirty="0" err="1" smtClean="0"/>
              <a:t>kesenjangan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id-ID" sz="2400" dirty="0" smtClean="0"/>
              <a:t>Menangkap </a:t>
            </a:r>
            <a:r>
              <a:rPr lang="en-US" sz="2400" i="1" dirty="0" smtClean="0"/>
              <a:t>tacit </a:t>
            </a:r>
            <a:r>
              <a:rPr lang="id-ID" sz="2400" dirty="0" smtClean="0"/>
              <a:t>pengetahuan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id-ID" sz="2400" dirty="0" smtClean="0"/>
              <a:t>Untuk </a:t>
            </a:r>
            <a:r>
              <a:rPr lang="id-ID" sz="2400" dirty="0"/>
              <a:t>mewujudkan dan mentransfer </a:t>
            </a:r>
            <a:r>
              <a:rPr lang="id-ID" sz="2400" dirty="0" smtClean="0"/>
              <a:t>pengetahuan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id-ID" sz="2400" dirty="0" smtClean="0"/>
              <a:t>Untuk </a:t>
            </a:r>
            <a:r>
              <a:rPr lang="id-ID" sz="2400" dirty="0"/>
              <a:t>menumbuhkan </a:t>
            </a:r>
            <a:r>
              <a:rPr lang="id-ID" sz="2400" dirty="0" smtClean="0"/>
              <a:t>inovasi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id-ID" sz="2400" dirty="0" smtClean="0"/>
              <a:t>Meningkatkan teknologi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id-ID" sz="2400" dirty="0" smtClean="0"/>
              <a:t>Pertumbuhan individu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id-ID" sz="2400" dirty="0" smtClean="0"/>
              <a:t>Meluncurkan </a:t>
            </a:r>
            <a:r>
              <a:rPr lang="id-ID" sz="2400" dirty="0"/>
              <a:t>/ Memelihara </a:t>
            </a:r>
            <a:endParaRPr lang="en-US" sz="2400" dirty="0" smtClean="0"/>
          </a:p>
          <a:p>
            <a:pPr marL="109693" indent="0">
              <a:lnSpc>
                <a:spcPct val="90000"/>
              </a:lnSpc>
              <a:buNone/>
            </a:pPr>
            <a:r>
              <a:rPr lang="en-US" altLang="en-US" i="1" dirty="0" smtClean="0"/>
              <a:t>thematic </a:t>
            </a:r>
            <a:r>
              <a:rPr lang="en-US" altLang="en-US" i="1" dirty="0"/>
              <a:t>groups</a:t>
            </a:r>
            <a:r>
              <a:rPr lang="en-US" altLang="en-US" dirty="0"/>
              <a:t> (World Bank)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learning communities</a:t>
            </a:r>
            <a:r>
              <a:rPr lang="en-US" altLang="en-US" dirty="0"/>
              <a:t> or </a:t>
            </a:r>
            <a:r>
              <a:rPr lang="en-US" altLang="en-US" i="1" dirty="0"/>
              <a:t>learning networks</a:t>
            </a:r>
            <a:r>
              <a:rPr lang="en-US" altLang="en-US" dirty="0"/>
              <a:t> (HP)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best practice teams</a:t>
            </a:r>
            <a:r>
              <a:rPr lang="en-US" altLang="en-US" dirty="0"/>
              <a:t> (Chevron)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family groups</a:t>
            </a:r>
            <a:r>
              <a:rPr lang="en-US" altLang="en-US" dirty="0"/>
              <a:t> (Xerox)</a:t>
            </a:r>
          </a:p>
          <a:p>
            <a:pPr>
              <a:lnSpc>
                <a:spcPct val="90000"/>
              </a:lnSpc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9050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err="1" smtClean="0"/>
              <a:t>Teknik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oleh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organisasi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penggunaan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cerita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pada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organisasi</a:t>
            </a:r>
            <a:endParaRPr lang="en-US" altLang="en-US" sz="32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dirty="0"/>
              <a:t>Story-telling circles</a:t>
            </a:r>
          </a:p>
          <a:p>
            <a:pPr lvl="1"/>
            <a:r>
              <a:rPr lang="id-ID" dirty="0"/>
              <a:t>Dibentuk oleh kelompok yang memiliki tingkat koherensi dan identitas </a:t>
            </a:r>
            <a:r>
              <a:rPr lang="id-ID" dirty="0" smtClean="0"/>
              <a:t>tertentu</a:t>
            </a:r>
            <a:endParaRPr lang="en-US" dirty="0"/>
          </a:p>
          <a:p>
            <a:r>
              <a:rPr lang="en-US" altLang="en-US" dirty="0" smtClean="0"/>
              <a:t>Methods </a:t>
            </a:r>
            <a:r>
              <a:rPr lang="en-US" altLang="en-US" dirty="0"/>
              <a:t>for eliciting anecdotes:</a:t>
            </a:r>
          </a:p>
          <a:p>
            <a:pPr lvl="1"/>
            <a:r>
              <a:rPr lang="en-US" altLang="en-US" i="1" dirty="0" smtClean="0"/>
              <a:t>fish tales (</a:t>
            </a:r>
            <a:r>
              <a:rPr lang="en-US" altLang="en-US" i="1" dirty="0" err="1" smtClean="0"/>
              <a:t>cerita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sesuatu</a:t>
            </a:r>
            <a:r>
              <a:rPr lang="en-US" altLang="en-US" i="1" dirty="0" smtClean="0"/>
              <a:t> yang </a:t>
            </a:r>
            <a:r>
              <a:rPr lang="en-US" altLang="en-US" i="1" dirty="0" err="1" smtClean="0"/>
              <a:t>luar</a:t>
            </a:r>
            <a:r>
              <a:rPr lang="en-US" altLang="en-US" i="1" dirty="0" smtClean="0"/>
              <a:t>  </a:t>
            </a:r>
            <a:r>
              <a:rPr lang="en-US" altLang="en-US" i="1" dirty="0" err="1" smtClean="0"/>
              <a:t>biasa</a:t>
            </a:r>
            <a:r>
              <a:rPr lang="en-US" altLang="en-US" i="1" dirty="0" smtClean="0"/>
              <a:t>)</a:t>
            </a:r>
            <a:endParaRPr lang="en-US" altLang="en-US" i="1" dirty="0"/>
          </a:p>
          <a:p>
            <a:pPr lvl="1"/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id-ID" dirty="0" smtClean="0"/>
              <a:t>Sejarah</a:t>
            </a:r>
            <a:endParaRPr lang="en-US" dirty="0" smtClean="0"/>
          </a:p>
          <a:p>
            <a:pPr lvl="1"/>
            <a:r>
              <a:rPr lang="id-ID" dirty="0" smtClean="0"/>
              <a:t>Pergeseran </a:t>
            </a:r>
            <a:r>
              <a:rPr lang="id-ID" dirty="0"/>
              <a:t>karakter atau </a:t>
            </a:r>
            <a:r>
              <a:rPr lang="id-ID" dirty="0" smtClean="0"/>
              <a:t>konteks</a:t>
            </a:r>
            <a:endParaRPr lang="en-US" dirty="0" smtClean="0"/>
          </a:p>
          <a:p>
            <a:pPr lvl="1"/>
            <a:r>
              <a:rPr lang="id-ID" dirty="0" smtClean="0"/>
              <a:t>Cerita </a:t>
            </a:r>
            <a:r>
              <a:rPr lang="id-ID" dirty="0"/>
              <a:t>tak </a:t>
            </a:r>
            <a:r>
              <a:rPr lang="id-ID" dirty="0" smtClean="0"/>
              <a:t>langsung</a:t>
            </a:r>
            <a:endParaRPr lang="en-US" dirty="0" smtClean="0"/>
          </a:p>
          <a:p>
            <a:pPr lvl="1"/>
            <a:r>
              <a:rPr lang="id-ID" dirty="0" smtClean="0"/>
              <a:t>Metafora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3043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Becerra-Fernandez, et al. -- Knowledge Management 1/e  -- 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©</a:t>
            </a:r>
            <a:r>
              <a:rPr lang="en-US" altLang="en-US">
                <a:cs typeface="Arial" panose="020B0604020202020204" pitchFamily="34" charset="0"/>
              </a:rPr>
              <a:t> 2004 Prentice Hall</a:t>
            </a:r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/>
              <a:t>Knowledge Representation through the use of Concept Maps</a:t>
            </a:r>
            <a:r>
              <a:rPr lang="en-US" altLang="en-US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4678"/>
            <a:ext cx="80772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400" dirty="0"/>
              <a:t>Berdasarkan teori psikologi pembelajaran </a:t>
            </a:r>
            <a:r>
              <a:rPr lang="id-ID" sz="2400" dirty="0" smtClean="0"/>
              <a:t>Ausubel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id-ID" sz="2400" dirty="0" smtClean="0"/>
              <a:t>Konsep</a:t>
            </a:r>
            <a:r>
              <a:rPr lang="id-ID" sz="2400" dirty="0"/>
              <a:t>, tertutup dalam lingkaran atau kotak. Dianggap teratur dalam acara atau objek yang ditunjuk oleh </a:t>
            </a:r>
            <a:r>
              <a:rPr lang="id-ID" sz="2400" dirty="0" smtClean="0"/>
              <a:t>label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id-ID" sz="2400" dirty="0" smtClean="0"/>
              <a:t>Dua </a:t>
            </a:r>
            <a:r>
              <a:rPr lang="id-ID" sz="2400" dirty="0"/>
              <a:t>konsep dihubungkan oleh kata yang menghubungkan untuk membentuk proposisi, unit semantik atau unit </a:t>
            </a:r>
            <a:r>
              <a:rPr lang="id-ID" sz="2400" dirty="0" smtClean="0"/>
              <a:t>makna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id-ID" sz="2400" dirty="0" smtClean="0"/>
              <a:t>Sumbu </a:t>
            </a:r>
            <a:r>
              <a:rPr lang="id-ID" sz="2400" dirty="0"/>
              <a:t>vertikal mengekspresikan kerangka hirarkis untuk mengatur </a:t>
            </a:r>
            <a:r>
              <a:rPr lang="id-ID" sz="2400" dirty="0" smtClean="0"/>
              <a:t>konsep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id-ID" sz="2400" dirty="0" smtClean="0"/>
              <a:t>Konsep </a:t>
            </a:r>
            <a:r>
              <a:rPr lang="id-ID" sz="2400" dirty="0"/>
              <a:t>inklusif ditemukan di atas, secara progresif lebih spesifik, konsep inklusif </a:t>
            </a:r>
            <a:r>
              <a:rPr lang="id-ID" sz="2400" dirty="0" smtClean="0"/>
              <a:t>diatur </a:t>
            </a:r>
            <a:r>
              <a:rPr lang="id-ID" sz="2400" dirty="0"/>
              <a:t>di </a:t>
            </a:r>
            <a:r>
              <a:rPr lang="id-ID" sz="2400" dirty="0" smtClean="0"/>
              <a:t>bawah</a:t>
            </a:r>
            <a:r>
              <a:rPr lang="en-US" sz="2400" dirty="0" err="1" smtClean="0"/>
              <a:t>nya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Penghubung</a:t>
            </a:r>
            <a:r>
              <a:rPr lang="en-US" sz="2400" dirty="0" smtClean="0"/>
              <a:t> </a:t>
            </a:r>
            <a:r>
              <a:rPr lang="id-ID" sz="2400" dirty="0" smtClean="0"/>
              <a:t>antara </a:t>
            </a:r>
            <a:r>
              <a:rPr lang="id-ID" sz="2400" dirty="0"/>
              <a:t>proposisi dalam domain yang berbeda adalah </a:t>
            </a:r>
            <a:r>
              <a:rPr lang="id-ID" sz="2400" dirty="0" smtClean="0"/>
              <a:t>lintas-link</a:t>
            </a:r>
            <a:endParaRPr lang="en-US" alt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5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8842</TotalTime>
  <Words>1433</Words>
  <Application>Microsoft Office PowerPoint</Application>
  <PresentationFormat>On-screen Show (4:3)</PresentationFormat>
  <Paragraphs>241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Georgia</vt:lpstr>
      <vt:lpstr>Maiandra GD</vt:lpstr>
      <vt:lpstr>Times</vt:lpstr>
      <vt:lpstr>Times New Roman</vt:lpstr>
      <vt:lpstr>Trebuchet MS</vt:lpstr>
      <vt:lpstr>Verdana</vt:lpstr>
      <vt:lpstr>Wingdings 2</vt:lpstr>
      <vt:lpstr>Urban</vt:lpstr>
      <vt:lpstr>Knowledge Management</vt:lpstr>
      <vt:lpstr>Chapter Objectives </vt:lpstr>
      <vt:lpstr>Apa itu Knowledge  Capture Systems? </vt:lpstr>
      <vt:lpstr>Menggunakan narasi untuk menangkap pengetahuan organisasi.</vt:lpstr>
      <vt:lpstr>Menggunakan narasi untuk menangkap pengetahuan organisasi.</vt:lpstr>
      <vt:lpstr>Menggunakan narasi untuk menangkap pengetahuan organisasi</vt:lpstr>
      <vt:lpstr>kisah menjadi efektif untuk :</vt:lpstr>
      <vt:lpstr>Teknik oleh organisasi dan penggunaan cerita pada organisasi</vt:lpstr>
      <vt:lpstr>Knowledge Representation through the use of Concept Maps </vt:lpstr>
      <vt:lpstr>Knowledge Representation through the use of Concept Maps </vt:lpstr>
      <vt:lpstr>Beberapa hal penting dalam membuat peta Konsep ada dibawah ini, yaitu:</vt:lpstr>
      <vt:lpstr>PowerPoint Presentation</vt:lpstr>
      <vt:lpstr>Concept Map about Concept Maps</vt:lpstr>
      <vt:lpstr>PowerPoint Presentation</vt:lpstr>
      <vt:lpstr>PowerPoint Presentation</vt:lpstr>
      <vt:lpstr>PowerPoint Presentation</vt:lpstr>
      <vt:lpstr>PowerPoint Presentation</vt:lpstr>
      <vt:lpstr>A Concept Map Segment from Nuclear Cardiology Domain</vt:lpstr>
      <vt:lpstr>Knowledge Capture Systems:   CmapTools </vt:lpstr>
      <vt:lpstr>PowerPoint Presentation</vt:lpstr>
      <vt:lpstr>PowerPoint Presentation</vt:lpstr>
      <vt:lpstr>Knowledge representation through context-based reasoning </vt:lpstr>
      <vt:lpstr>Knowledge representation through CxBR</vt:lpstr>
      <vt:lpstr>Knowledge representation through CxBR</vt:lpstr>
      <vt:lpstr>Knowledge representation through CxBR</vt:lpstr>
      <vt:lpstr>Knowledge Capture Systems based on CxBR</vt:lpstr>
      <vt:lpstr>Knowledge Capture Systems based on CxBR</vt:lpstr>
      <vt:lpstr>Barriers to the use of knowledge capture systems </vt:lpstr>
      <vt:lpstr>Barriers to the use of knowledge capture systems</vt:lpstr>
      <vt:lpstr>Barriers to the use of knowledge capture systems</vt:lpstr>
      <vt:lpstr>Using learning by observation capture knowledge </vt:lpstr>
      <vt:lpstr>Conclusions 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Admins</cp:lastModifiedBy>
  <cp:revision>614</cp:revision>
  <dcterms:created xsi:type="dcterms:W3CDTF">2011-09-16T02:11:44Z</dcterms:created>
  <dcterms:modified xsi:type="dcterms:W3CDTF">2018-04-05T03:25:20Z</dcterms:modified>
</cp:coreProperties>
</file>