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08DF-2802-4C24-93FF-BA4A06EB3C33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1FC53-1E2D-4D20-84A9-22C0F7E03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17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2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02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53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135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18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15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3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2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2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5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7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7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22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2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5400" b="1" dirty="0" smtClean="0">
                <a:solidFill>
                  <a:schemeClr val="tx1"/>
                </a:solidFill>
              </a:rPr>
              <a:t> Basis Data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4400" b="1" dirty="0" err="1" smtClean="0">
                <a:solidFill>
                  <a:schemeClr val="tx1"/>
                </a:solidFill>
              </a:rPr>
              <a:t>Fungsi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Lanjutan</a:t>
            </a:r>
            <a:r>
              <a:rPr lang="en-US" sz="4400" b="1" dirty="0" smtClean="0">
                <a:solidFill>
                  <a:schemeClr val="tx1"/>
                </a:solidFill>
              </a:rPr>
              <a:t> MySQL (2)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94579"/>
            <a:ext cx="8825658" cy="124422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Maret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jaya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rgbClr val="0070C0"/>
                </a:solidFill>
              </a:rPr>
              <a:t>Fungsi</a:t>
            </a:r>
            <a:r>
              <a:rPr lang="en-US" b="1" dirty="0">
                <a:solidFill>
                  <a:srgbClr val="0070C0"/>
                </a:solidFill>
              </a:rPr>
              <a:t> LEFT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RIGHT </a:t>
            </a:r>
            <a:r>
              <a:rPr lang="en-US" b="1" dirty="0" smtClean="0">
                <a:solidFill>
                  <a:srgbClr val="0070C0"/>
                </a:solidFill>
              </a:rPr>
              <a:t>MySQL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790499" cy="4697411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dasarnya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sederhana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SUBSTRING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Keduanya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kolom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huruf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diambil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mengambil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sejumlah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string,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string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diingat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mendukung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angka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negatif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SUBSTRING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query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perhatikan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NIP FROM 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LEFT(NIP, 5) FROM 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RIGHT(NIP, 5) FROM </a:t>
            </a: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9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fontAlgn="base"/>
            <a:r>
              <a:rPr lang="en-U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CONCAT() 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39" y="1930400"/>
            <a:ext cx="9544839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bawaan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menyambung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menggabungkan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query,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yakni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CONCAT()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singkatan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concatenating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 query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CONCAT(field1, field2, …, field-n)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nama_table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CONCAT(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kode_matkul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nama_matkul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mata_kuliah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lvl="1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6679" r="63849" b="12890"/>
          <a:stretch/>
        </p:blipFill>
        <p:spPr>
          <a:xfrm>
            <a:off x="857250" y="3473176"/>
            <a:ext cx="7842620" cy="2818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094" r="66423" b="12110"/>
          <a:stretch/>
        </p:blipFill>
        <p:spPr>
          <a:xfrm>
            <a:off x="857250" y="179127"/>
            <a:ext cx="7809078" cy="312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7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CONCAT() 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 query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CONCAT(field1, field2, …, field-n)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‘nama_kolom1 	</a:t>
            </a:r>
            <a:r>
              <a:rPr lang="en-US" sz="24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nama_kolom2'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4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nama_table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SELECT CONCAT(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kode_matkul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nama_matkul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NIP_dosen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AS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'Mata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NIP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FROM </a:t>
            </a:r>
            <a:r>
              <a:rPr lang="en-US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mata_kuliah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3340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CONCAT_WS 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</a:t>
            </a:r>
            <a:endParaRPr lang="en-US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4472223"/>
          </a:xfrm>
        </p:spPr>
        <p:txBody>
          <a:bodyPr>
            <a:normAutofit/>
          </a:bodyPr>
          <a:lstStyle/>
          <a:p>
            <a:pPr marL="531813" indent="-531813" fontAlgn="base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CONCAT_WS()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CONCAT()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perbedaannya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CONCAT_WS()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menambahkan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pembatas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kolom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digabung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Tambahan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singkatan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disini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berarti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Separator’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1813" indent="-531813" fontAlgn="base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penggunaan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CONCAT_WS()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hampir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CONCAT()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perbedaannya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terletak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pertama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CONCAT_WS() 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meminta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karakter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pembatas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1813" indent="-531813" fontAlgn="base"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 query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00050" lvl="1" indent="0" fontAlgn="base"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CONCAT_WS('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',field1, field2)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nama_table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00050" lvl="1" indent="0" fontAlgn="base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SELECT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CONCAT_WS(', </a:t>
            </a:r>
            <a:r>
              <a:rPr 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nama_kolom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',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field1, field2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FROM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nama_table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9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5313" r="60774" b="12110"/>
          <a:stretch/>
        </p:blipFill>
        <p:spPr>
          <a:xfrm>
            <a:off x="1388290" y="703512"/>
            <a:ext cx="6943882" cy="242202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0058" y="326568"/>
            <a:ext cx="10704899" cy="6561541"/>
          </a:xfrm>
        </p:spPr>
        <p:txBody>
          <a:bodyPr>
            <a:normAutofit/>
          </a:bodyPr>
          <a:lstStyle/>
          <a:p>
            <a:pPr marL="400050" lvl="1" indent="-400050" fontAlgn="base">
              <a:buNone/>
            </a:pPr>
            <a:r>
              <a:rPr lang="en-US" sz="1800" b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1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SELECT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CONCAT_WS(' ',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kode_matkul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nama_matkul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FROM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mata_kuliah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00050" lvl="1" indent="500063" fontAlgn="base"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endParaRPr lang="en-US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500063" fontAlgn="base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CONCAT_WS(',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',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kode_matkul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nama_matkul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mata_kuliah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42969" r="52050" b="15234"/>
          <a:stretch/>
        </p:blipFill>
        <p:spPr>
          <a:xfrm>
            <a:off x="1276350" y="3607338"/>
            <a:ext cx="1091565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fontAlgn="base"/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SUBSTRING, SUBSTR dan MID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12827" cy="4697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MySQL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meyediakan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SUBSTRING 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memotong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string.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utama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tambahan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opsional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 query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1" indent="-101600">
              <a:buNone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SUBSTRING (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nama_kolom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index_awal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jumlah_karakter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627063" indent="-271463" fontAlgn="base"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FF0000"/>
                </a:solidFill>
              </a:rPr>
              <a:t>nama_kolom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tabel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karakternya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string)</a:t>
            </a:r>
          </a:p>
          <a:p>
            <a:pPr marL="627063" indent="-271463" fontAlgn="base"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FF0000"/>
                </a:solidFill>
              </a:rPr>
              <a:t>index_awal</a:t>
            </a:r>
            <a:r>
              <a:rPr lang="en-US" dirty="0"/>
              <a:t> 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index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diambil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index 1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, index 2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dst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Apabila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negatif</a:t>
            </a:r>
            <a:r>
              <a:rPr lang="en-US" dirty="0">
                <a:solidFill>
                  <a:schemeClr val="tx1"/>
                </a:solidFill>
              </a:rPr>
              <a:t>, index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string.</a:t>
            </a:r>
          </a:p>
          <a:p>
            <a:pPr marL="627063" indent="-271463" fontAlgn="base"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FF0000"/>
                </a:solidFill>
              </a:rPr>
              <a:t>jumlah_karakter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argumen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opsional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>
                <a:solidFill>
                  <a:schemeClr val="tx1"/>
                </a:solidFill>
              </a:rPr>
              <a:t>SUBSTRING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string.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diambil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9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Latihan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008863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query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lihat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pPr marL="355600" lvl="1" indent="-355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NIP FROM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55600" lvl="1" indent="-355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SUBSTRING(NIP, 4) FROM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55600" lvl="1" indent="-355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SUBSTRING(NIP, 4, 3) FROM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55600" lvl="1" indent="-355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SUBSTRING(NIP, -4) FROM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55600" lvl="1" indent="-355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SUBSTRING(NIP, -4, 3) FROM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lvl="1" indent="0">
              <a:buNone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diperoleh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substring yang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3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</a:t>
            </a:r>
            <a:endParaRPr lang="en-US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MySQL,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SUBSTRING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alias: 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kata lain,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ketiga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query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perhatikan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1077913" lvl="1" indent="-4508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SUBSTR(NIP, -4, 3) FROM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077913" lvl="1" indent="-4508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MID(NIP, -4, 3) FROM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daftar_dosen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462113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1575</TotalTime>
  <Words>643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Administrasi Basis Data Fungsi Lanjutan MySQL (2)</vt:lpstr>
      <vt:lpstr>Fungsi CONCAT() MySQL</vt:lpstr>
      <vt:lpstr>PowerPoint Presentation</vt:lpstr>
      <vt:lpstr>Fungsi CONCAT() MySQL dengan Tabel Alias</vt:lpstr>
      <vt:lpstr>Fungsi CONCAT_WS MySQL</vt:lpstr>
      <vt:lpstr>PowerPoint Presentation</vt:lpstr>
      <vt:lpstr>Fungsi SUBSTRING, SUBSTR dan MID MySQL</vt:lpstr>
      <vt:lpstr>Latihan </vt:lpstr>
      <vt:lpstr>Lanjutan … </vt:lpstr>
      <vt:lpstr>Fungsi LEFT dan RIGHT MySQL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basis data</dc:title>
  <dc:creator>Prodi Informatika</dc:creator>
  <cp:lastModifiedBy>HP</cp:lastModifiedBy>
  <cp:revision>146</cp:revision>
  <dcterms:created xsi:type="dcterms:W3CDTF">2020-01-26T12:49:05Z</dcterms:created>
  <dcterms:modified xsi:type="dcterms:W3CDTF">2020-03-02T04:14:57Z</dcterms:modified>
</cp:coreProperties>
</file>