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59" r:id="rId4"/>
    <p:sldId id="260" r:id="rId5"/>
    <p:sldId id="261" r:id="rId6"/>
    <p:sldId id="258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9T00:53:56.64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2811 2444,'0'0,"0"0,0 0,0 0,0 26,0 91,0-53,0 53,0 12,0 117,13-26,-13-39,0 26,-13 12,26 53,-13-169,26 104,0-90,-13-14,0 14,0-27,13 14,-13-79,-13-12,0 0,0-13,0 0</inkml:trace>
  <inkml:trace contextRef="#ctx0" brushRef="#br0" timeOffset="948.8197">2928 2742,'-26'-13,"26"13,0 0,0 0,0 0,26 13,78 26,-25-1,90-12,0 13,13 13,39-13,78-14,-77-25,25 0,52 13,-78-26,-12 0,116-25,-156 51,52-13,-13-52,-64 52,-14 13,-26 0,-13 0,-39-13,0 0,-26 0,0 0,-13 13,0 0,26 51,-13 66,13 38,-26 0,-13-26,0 130,0-65,13-39,0-52,13 0,0 14,-13-91,0-1,-13-12,0-26,0 0,0-26</inkml:trace>
  <inkml:trace contextRef="#ctx0" brushRef="#br0" timeOffset="2003.39">2889 5251,'-39'-39,"39"39,39-13,26 26,0 0,14 0,129-39,-65 26,78 13,-52-13,130-26,-90 52,64-26,52-39,-104 78,79-52,-53 13,-26 39,-39-26,66 13,-40-14,-91 1,13-13,-13 0,26 0,-78 0,-26 0,-13 0,-13 0,-13 0,0 0,0 0,0 0,0 0,0 0,0 0,0 0,0 0,0-13,26-90,-13 12,-13-12,0 0,-13-91,0 103,0-116,0 104,13 12,-13 1,0 25,0 26,0-13,13 39</inkml:trace>
  <inkml:trace contextRef="#ctx0" brushRef="#br0" timeOffset="5368.7486">6155 5445,'-91'-26,"91"26,0 0,0 0,0 0,-13 0,0-13,0 0,-13 0,-13 0,0-13,-26 0,-91 1,52 12,-91 13,104 13,-14-1,1 40,-13 13,39-26,39-13,0-1,0 40,26-26,26 13,39-14,78 40,0-39,40-13,-40-13,52-13,-39-13,-13 0,52 0,-65-26,0 0,-25 13,-40 0,-26 13,-13 1,-13-14,-13-13,-26 0,-27-38,-103-14,39 52,-26 13,-39 0,104 26,-39 26,52 13,26-13,0 0,25 0</inkml:trace>
  <inkml:trace contextRef="#ctx0" brushRef="#br0" timeOffset="6696.8234">5752 2470,'0'-52,"0"52,0-13,-13 1,-13-1,-26 0,-13 13,0 0,-52-13,26 13,12 0,-12 13,-13 13,-13 12,52-12,26 0,13-13,-13 65,39-40,13 14,26 0,0 0,13-1,13 1,13 0,13-13,26-1,-12-38,38 0,-26-13,-26 13,91-38,-65-1,0 0,-13-13,-26 14,-12 12,-27 0,-13 0,0 13,-26 0,0 13,0-13,-13 0,-52-13,-53-12,-51-14,13 26,-104 26,130 0,-170 39,248-26,-117 25</inkml:trace>
  <inkml:trace contextRef="#ctx0" brushRef="#br0" timeOffset="11899.7352">8094 3983,'-52'-64,"52"64,13 0,13 0,0 0,-13 0,0 0,26-13,26 13,13-13,0 0,66 13,-27 0,26 0,0-13,-13 13,13-13,65 0,-65 0,40 0,-53 0,143 13,-130 0,0 0,13 0,27 13,-27 0,13-13,0 13,-39 13,117-13,-90 0,-1 13,-39-13,117 12,-130-12,78 13,-13-13,1 0,77 0,-39 0,-39 0,65 52,-77-53,77-24,0 37,0 14,-39-52,53 52,-53 13,0-13,52 38,-39-51,27 0,-66 39,65-1,-39-12,-26 0,131 38,-196-51,169 116,-143-90,143 103,-156-90,157 64,-79-52,39 66,-78-40,13 26,92 52,-144-103,117 129,-130-104,78 91,-26-91,-39 14,105 115,-131-128,104 90,-91-104,0 39,65 104,-91-142,39 103,-13-104,14 1,51 102,-91-102,26-1,13 78,-65-116,104 64,-65 1,-26-53,0 27,-39-65,-13-14,0-12,-13 0,0 0,-13 0</inkml:trace>
  <inkml:trace contextRef="#ctx0" brushRef="#br1" timeOffset="23981.9696">7144 3285,'0'-39,"0"39,0 0,13-13,0 0,0 13,-13 0,0 0,0-13,0 13,0-13,0 0,0 1,-13-1,0 0,-13 0,-13 0,0 13,0-13,-39 0,39 13,0 0,0 0,13 13,0 0,13-13,-13 26,13-13,0 12,13 1,0 0,0 0,0 0,13 0,0 0,0-13,26 12,26 1,0-13,26 0,0-13,-13-13,-13-13,0-12,-26 12,13 0,-26 0,1 0,-14 13,0 0,-13 0,0 0,-13 0,-27-12,-64 12,-104 13,78 13,26 0,26-1,65 1</inkml:trace>
  <inkml:trace contextRef="#ctx0" brushRef="#br1" timeOffset="25166.5479">7626 4708,'-104'-26,"104"26,0 0,0 0,0 0,0-13,0-13,0 0,-13 13,0-13,-13 0,-14 13,-38 0,-52 13,26 0,26 13,-26-13,65 13,13 0,13 13,0 13,13 0,13 0,0-14,65 40,0-26,13-13,-13-26,0 0,-13-13,13 0,-12 0,-27-13,-13 0,0 13,-13 0,-13 0,0-12,-26-14,-78-13,-235-13,170 91</inkml:trace>
  <inkml:trace contextRef="#ctx0" brushRef="#br1" timeOffset="37091.1729">7730 2160,'-91'-142,"91"142,0-13,0 13,0 0,0 0,0 0,0 0,0 0,0 0,0 0,-13 13,-26 38,0 1,0 13,0-1,26-12,0 0,-14 12,1 1,13-13,-26 0,26-40,0 1,13 0,0-13,0 0,0 0,0 0,0-13,0 0,0-12,13-53,13 0,0-12,0 25,0 1,1-1,-1-13,-13 40,-13 12,0 13,0 0,0 0,13 13,0 0,13 26,0 25,13 27,13-13,26 12,13 14,-13-27,-26-12,-13-13,-13-13,-13 0,0-13,39 64,-39-51,-13-13,0-13,0 0,0 0,0-13,13-39,0 1</inkml:trace>
  <inkml:trace contextRef="#ctx0" brushRef="#br1" timeOffset="37836.7645">7391 2405,'13'-12,"-13"12,0 0,0 0,0 0,0 0,0 0,0 0,0-13,26 13,40 0,12 0,-13 13,0-1,0 1,-39-13,0 0,-13 0,-13 0,0 0,0 0,0-13,0 13,0-12</inkml:trace>
  <inkml:trace contextRef="#ctx0" brushRef="#br1" timeOffset="38853.1649">7990 5341,'0'0,"0"0,0 0,0 26,0 52,0 90,-13-78,0 27,0-1,0-12,0 12,0-64,0-26,0-13,0-13,13-13,0-26,0-26</inkml:trace>
  <inkml:trace contextRef="#ctx0" brushRef="#br1" timeOffset="39390.5356">7873 5432,'-26'-26,"26"26,0 0,39-13,39 13,39 0,-26 13,-13 13,-52 0,0-13,-13 12,-26 40,-52 13,-13-14,0 1,39-39,26-13,13 0,13 13,78 38,39 1,-52-26,-26-13,-26-1,-13 1,-13 39,-52 0,-78 25,-78 14,39-53,65-51,78 0</inkml:trace>
  <inkml:trace contextRef="#ctx0" brushRef="#br2" timeOffset="54779.3226">11464 3156,'-26'-78,"26"65,0 0,0 0,0 13,0 0,0 0,0 0,-26 52,-13 90,26 156,0-117,0 90,52 53,-52-1,52-77,-13 25,-13-90,0-51,0 38,-13-104,0-12,0-26,0-13,0-13,0-13,13-13</inkml:trace>
  <inkml:trace contextRef="#ctx0" brushRef="#br2" timeOffset="56292.7963">11256 3052,'0'0,"0"0,13 0,26 13,26-13,65 13,0-13,53-26,-1 13,26-13,65 39,-91-39,0 26,118 0,-131-25,13 12,-52 0,104-26,-156 26,14 13,-1 13,-13 0,-13-13,-13 0,-13 0,0 13,-26-13,0 0,-13 0,0 0,0 0,0 0,0 0,0 0,0 0,0 0,0 0,0 0,0 0,0 0,0 0,0 0,13 0,26 13,0 0,-13-13,-13 0,13 0,-13 0,0 0,0 0,0 0,-13 0,0 0,0 0,0 0,0 0,13 13,0 12,0 40,0 64,13 91,0-52,0 13,-39 65,39 77,-26-206,0 103,-13-104,39 182,-26-260,-13 40,-13-13,13 12,0-51,13-13,0 0,0-13</inkml:trace>
  <inkml:trace contextRef="#ctx0" brushRef="#br2" timeOffset="57012.4828">11399 5613,'52'52,"26"-65,130-26,27-13,-79 13,195-25,-78 25,-38 13,168 0,-195 13,130 0,-103-13,-27-12,65 25,-65-13,-78 13,-25 13,51-39,-104 26,-13 0,-26 13,-13 0,0 0,-13 0,0 13</inkml:trace>
  <inkml:trace contextRef="#ctx0" brushRef="#br2" timeOffset="59359.0513">14392 5522,'-65'0,"65"0,0 0,0 0,-13-13,-26 0,-52 1,-26 12,-118 12,144 1,-78 39,65 0,13 12,13 14,26-13,0 12,52-12,26 26,52-40,52 1,26-52,52-26,-38-13,38-51,-78 25,52-64,-65 51,-39 14,-39 12,-13-52,-26 53,-39 12,-169-26,-39 39,117 26,-144 52,170-13,-52 38,104-25,0 65</inkml:trace>
  <inkml:trace contextRef="#ctx0" brushRef="#br2" timeOffset="60825.0527">13923 2509,'40'-52,"-40"52,0-13,0 13,0-13,-13 0,-27-12,-51-1,0 26,-91 0,78 13,0 0,13 12,13 14,39 0,0 39,39-27,13 1,39-13,39 13,26-14,39-38,-52-25,26-1,-13 0,-25 13,-1-13,-39-13,0 0,-39 14,0-1,-13 13,-13-13,-26 0,-143 0,64 26,27-13,65 26,13-13</inkml:trace>
  <inkml:trace contextRef="#ctx0" brushRef="#br2" timeOffset="61901.4924">11633 4617,'13'-26,"-13"13,0-13,-13-64,13 77,0 0,0 13,0 0</inkml:trace>
  <inkml:trace contextRef="#ctx0" brushRef="#br2" timeOffset="63511.0878">11659 4475,'-13'-130,"13"130,-13 0,-13 0,-13 13,0 13,0 0,13 0,13-13,0 0,26 0,26 0,39-13,0-13,-39 0,-26 0,0 0,-13 0,0 0,-13 0,-13 0,-13 26,13 0,13-13,13 13,39 26</inkml:trace>
  <inkml:trace contextRef="#ctx0" brushRef="#br2" timeOffset="63888.6952">11594 4617,'-39'-78,"39"78,0 0,0 0,0-13,0 1,0-1,13 0,13 0,13 13</inkml:trace>
  <inkml:trace contextRef="#ctx0" brushRef="#br1" timeOffset="70000.4267">14964 3194,'0'0,"0"0,0 0,0 0,0 0,0-13,0 13,-13-12,0-1,-13 0,0 13,-13 0,-13 0,-52 13,39 0,0-1,26 1,0 0,26 0,0-13,0 13,13 0,0 0,13 13,39 39,13-27,26-12,-13-13,13-26,-13 0,-13 0,-26 0,-12 1,-14-1,0 0,-13 0,0-13,-13 0,-53-13,-64 13,-117 0,156 26,-26 0,78 26,65 26</inkml:trace>
  <inkml:trace contextRef="#ctx0" brushRef="#br1" timeOffset="71606.0174">15199 4824,'-26'-65,"26"65,0 0,0 0,0 0,0-13,-13 0,-13 0,0 1,-39 12,-1 0,14 0,13 12,-13 1,13 13,-26 0,26 26,13-13,0-13,0 12,13 1,13-13,13 0,13-13,13 13,26 0,26-1,-13-12,-26-13,27-26,-27 14,-13-14,-13 0,0 13,-13 0,0-13,-13 13,-13-13,-26-13,-65-12,-14 25,27 26,-39 0,65 65,-13 141</inkml:trace>
  <inkml:trace contextRef="#ctx0" brushRef="#br1" timeOffset="73131.1907">15485 2199,'26'-143,"-26"143,13-13,0 13,0 13,0 39,-39 155,0-91,-26 104,26-142,-13 12,13 27,0-66,13-25,13-13,0-13,0-13,0-25,26-66,0-38,0 25,0-38,0 65,0 38,-13 26,0 13,52-26,-26 39,0 13,13 52,26 64,0 14,0-1,-26-78,-13 1,0-13,-26-39,-13-13,0 0,0 0,-13 26</inkml:trace>
  <inkml:trace contextRef="#ctx0" brushRef="#br1" timeOffset="73443.491">15251 2535,'-13'-13,"26"13,26 52,13-1,26-12,26-13,0-13,0 0,-52-13,-13 13,-13-13</inkml:trace>
  <inkml:trace contextRef="#ctx0" brushRef="#br1" timeOffset="75234.0472">15654 5484,'0'51,"0"1,39 245,-13-206,-13 25,0-38,-13-52,0-13,0-13,0 0,0 0,26-26</inkml:trace>
  <inkml:trace contextRef="#ctx0" brushRef="#br1" timeOffset="75706.6246">15368 5548,'13'-13,"52"-13,182 1,-143 25,0 12,-13 1,-52 0,-26 0,0 65,-39-52,-13 12,0-12,26-13,0 13,26 0,26 0,39 26,1-1,-40-12,-13 0,-39 13,-79 38,-90 14,13-27,52-25,-26 26,104-27</inkml:trace>
  <inkml:trace contextRef="#ctx0" brushRef="#br0" timeOffset="78900.6878">8276 4022,'-39'-39,"39"39,0-13,0 0,0 1,-13-1,0 0,0 13,-13-13,0 13,-13 0,0 0,-13 0,-52 13,39-13,0 0,-39 13,26 0,0-1,13 1,-14-13,14 13,-52-13,39 13,13-13,-26 13,39-13,-13 0,13 0,0-13,0 13,0 0,13 0,0 0,-26 0,26 0,13 0,0 0,13 0,0 0,0 0,0 0,-1 0,1 0,0 0,13 0,0 0,-13 0,13 0</inkml:trace>
  <inkml:trace contextRef="#ctx0" brushRef="#br0" timeOffset="248470.5404">2811 9001,'-13'-129,"0"129,0-13,0 13,13 0,0 0,0 0,0 13,0 64,0 27,0 51,13-51,-13-40,0 1,-13-13,13-1,0-12,0-26</inkml:trace>
  <inkml:trace contextRef="#ctx0" brushRef="#br0" timeOffset="249035.0952">3254 9622,'-52'-26,"52"26,0 0,0 52,26 38</inkml:trace>
  <inkml:trace contextRef="#ctx0" brushRef="#br0" timeOffset="249992.1498">4685 8355,'-39'-13,"39"13,0 0,0 26,13 77,0 104,-13-39,-13 78,0-78,26-13,-13-51,-13-14,13-25,13-1</inkml:trace>
  <inkml:trace contextRef="#ctx0" brushRef="#br0" timeOffset="250586.7116">4282 8587,'-39'-38,"39"25,78-26,91-13,-26 13,182 1,-182 25,40 26,-92 12,-39 14,-26 0,0 64,-78 1,-104 64,-53-26,-51 1,169-53,26-12,39-40,39 14,26-13,169 77,-65-77,78 65,-116-66,-27-12,-13 0,0 0,-39-13,0-13,0 13,0-13</inkml:trace>
  <inkml:trace contextRef="#ctx0" brushRef="#br0" timeOffset="251084.2676">6403 9156,'-79'-25,"66"25,-39 129,-65 233,52-194,26 0,39-103,26-26,78 12,118-63,-40-131,-78 53,26-65,-52-14,-65 14,-39 78,-26 12,-52 13,-52 26,39 39,91-13,13 0,13 0,26-13,26-25</inkml:trace>
  <inkml:trace contextRef="#ctx0" brushRef="#br0" timeOffset="251912.0983">6871 8471,'26'52,"39"103,39 116,-26 66,-65-156,-13-65,-13-64,13-13,0-26,-13-13,0 0,-13-39,13-90,39 12,26 40,52-1,65 52,-38 65,-1 38,-52 14,-26 0,-52-27,-39 14,-65 12,-104-12,116-52,1-13,13-13,39-26,39-52,65 27,78-79,27 14,38 25,-91 65,-26 52,-52 13,13 65,13 102,-39-89,13-40,0-38,26 0,13-26,13-26,27-39,-79-12,13-143,-78 116,-26 14,-66-27,-129 14,169 90,39 0,39 25</inkml:trace>
  <inkml:trace contextRef="#ctx0" brushRef="#br0" timeOffset="252363.5359">9200 8730,'13'0,"-13"64,-39 273,26-14,-26 0,52-142,65-13,39-64,26-14,-12-38,-27-65,0 13</inkml:trace>
  <inkml:trace contextRef="#ctx0" brushRef="#br0" timeOffset="252625.1481">8771 9596,'0'0,"26"0,247 52,-182-39,78-26,-52 0,-26 0,14 0,142 91</inkml:trace>
  <inkml:trace contextRef="#ctx0" brushRef="#br0" timeOffset="253886.7331">11998 8562,'-13'103,"26"220,13 91,26-26,-39-233,0 1,0-66,-13-51,0-26,0-13,0 0,-13-91,13-154,39 115,39 14,0 64,52 26,0 39,39 65,-78-14,-38 1,-1 26,-52-27,-26 14,-92 12,-64 1,0-26,26-27,78-25,26-13,39-13,26-12,65-40,78-77,26 38</inkml:trace>
  <inkml:trace contextRef="#ctx0" brushRef="#br0" timeOffset="254242.4">13598 9790,'65'-39,"-65"39,13 13,13 78,-13 12,-26 27,26-53,-13-25,26-13,13-26,26-13,13-39,27-52,-27-12,-26 25,-39 14,-26 12,-65-13,-157-38,105 90,0 39,78-26,52 13,91 25</inkml:trace>
  <inkml:trace contextRef="#ctx0" brushRef="#br0" timeOffset="254820.5886">15472 9648,'-52'0,"13"13,-52 64,-65 104,78-64,38-52,27-27,13-25,0-13,13-13,27-38,25-105,13-76,0-1,-13 65,13 12,-52 105,-13 38,-13 0,39 13,13 103,-26 195,13-130,-26-52,26 1,-26-53,13-25,-13 0,-13-26,0 0,26-13,39-39,65-64</inkml:trace>
  <inkml:trace contextRef="#ctx0" brushRef="#br0" timeOffset="255362.0127">16513 9635,'0'13,"0"-13,26 90,0 14,-13-39,0-27,13-25,39-13,104-51,-52 25,-13 13,13 77,1 208,-131 90,-65-155,-66 90,66-206,-104 51,13-51,52-91,0-52,-26-116,39-104,130 117,143 39,169-1,65 117,-207 13,38 0,-156-13,0 0</inkml:trace>
  <inkml:trace contextRef="#ctx0" brushRef="#br0" timeOffset="258479.9972">2603 11355,'-39'-26,"26"26,0 0,0 0,13 0,0 0,0 0,52-77,156-53,65 27,-142 90,-1 52,-65-1,-39 40,-52 116,-52 13,13-117,-52 27,-1-27,1-25,39-26,-13-26,52-13,26 13,0-13,13 0,65 26,65 25,52 14,-103-39,25 26,13-1,-52 1,13-26,-52-13</inkml:trace>
  <inkml:trace contextRef="#ctx0" brushRef="#br0" timeOffset="258631.7568">4282 12066,'-39'0,"39"0,0 0,65 26</inkml:trace>
  <inkml:trace contextRef="#ctx0" brushRef="#br0" timeOffset="263549.2389">5622 11562,'-39'0,"39"13,13 52,39 38,-13-12,-13-14,-13-38,-13-13,0-26,0 0,-13-13,-13-91,26-25,13-78,26 65,39-26,-52 142,52 0,0 52,13 129,13 181,-91-168,-78 156,39-234,0 14,13-78,13-26,0-26,52-246,52 1,0 25,27 0,-27 130,78-1,-78 79,13 76,26 79,65 180,-156-90,14 39,-40-130,0-12,0-27,-13-38,26-26,65-78</inkml:trace>
  <inkml:trace contextRef="#ctx0" brushRef="#br0" timeOffset="263916.8796">8524 12027,'-40'91,"27"-13,13 219,26-232,14-14,77 1,52-65,65-142,-130 39,26-65,-52-26,-91 116,-65 1,-156-14,39 156,0 13,78-14,90-25,27 13</inkml:trace>
  <inkml:trace contextRef="#ctx0" brushRef="#br0" timeOffset="264210.2475">10202 10889,'-13'26,"39"104,26 296,-26-51,26-77,-13-27,91-102,-13-66,1-64,-40-52,-39-13,-26-52</inkml:trace>
  <inkml:trace contextRef="#ctx0" brushRef="#br0" timeOffset="265048.3809">9773 12015,'13'-26,"13"26,273-52,-156 91,26-39,-65-13,52-26,1-26,-40 40,-39-1,-13 39,-26 25,26 92,-39 102,13-25,0-13,0-129,0-26,0-13,26-13,39-52,-39-26,39-116,-64 0,-27 39,-79 12,1 40,-26 25,0 39,39 26,39 0,13 13,78 13,130 39,-77 0,25 25,-91-12,13 38,-39-25,-13-27,-13-25,0-13,-13-13,0-13,-13-91,0-154,39 141,39-77,-26 142,78-12,91 89,40 53,-1-26,-13-1,-26-51,-195-13</inkml:trace>
  <inkml:trace contextRef="#ctx0" brushRef="#br0" timeOffset="266318.8276">2655 13890,'-65'-26,"52"26,0-13,39-13,195-103,-52 90,1 0,12 39,-117 26,-39-13,-26 26,-39 77,-26-25,0-1,39-25,39-13,156 64,104 0,-130-64,0-13,-91-26,-39 0,-65 103,-156 78,0-51,13-40,143-64,0 12,52-38,26-13</inkml:trace>
  <inkml:trace contextRef="#ctx0" brushRef="#br0" timeOffset="266490.6302">4698 14666,'-78'-13,"65"13,13 13,169 0</inkml:trace>
  <inkml:trace contextRef="#ctx0" brushRef="#br0" timeOffset="267180.0992">6897 13489,'-26'0,"0"0,-65 39,-65 51,-13 40,91-27,38-38,66 25,118 27,181 38,-195-91,117 27,-221-65,-13 64,-117 27,-91 38,-13-26,78-77,-26-26,143-52,26-142</inkml:trace>
  <inkml:trace contextRef="#ctx0" brushRef="#br0" timeOffset="267953.703">7430 14433,'40'0,"12"-13,130-26,65-25,-117 12,-39-77,-13-117,-65 65,-39 77,-13 78,-91 26,-78 143,52 180,117-51,65 25,-13-142,26-38,0-40,13-38,26-26,13-78,91-284,-104 207,52-78,-52 129,53 27,-40 64,-39 39,39 116,-52 0,-26-64,-26-14,13-51,0-13,0 0,0-26,52-129,52-26,39-14,26 40,-26 90,-12 27,-14 115,0 117,-104-39,-13-51,13-14,-13-51,0-26,26-26,65-104</inkml:trace>
  <inkml:trace contextRef="#ctx0" brushRef="#br0" timeOffset="268941.7011">11087 13722,'-26'26,"0"-14,-143 118,65-53,39-12,-1 39,40-27,39 1,26 25,1-25,12-1,-39-25,-39 0,-66 0,-77-1,117-51,13-26,52-51,78-40,-13 27,53-1,25 27,-52 12,-26 78,-13 39,13 51,-13-26,13 14,-26-52,-13-14,26 1,13-39,-13-26,-13-25,0-66,-39-25,-26 77,-39-51,13 77,-52 0,13 26,0 39,65-13,13 13,26 0,156 13,-13-13,-38 12,-14 14,-65-13,0 13,0 25,-39-51,0-13,-13 0,0-26,0-39,-13-51,26-1,39 1,-13 64,26 13,65 26,143 78,-64-52,168 38</inkml:trace>
  <inkml:trace contextRef="#ctx0" brushRef="#br0" timeOffset="271322.0735">3540 15817,'-52'-39,"52"39,0 0,0 0,0 0,-26 26,-78 90,-52 27,38-40,14-12,26-40,39-25,26-13,0 0,26 0,156 0,79-26,51-26,-91 26,-65-13,0 26,-52 0,-51 0,-14 0,0 0,0-26,52-90,-39 0,-39 51,0 26,13 26,0 13,-13 0,-13 39,-26 155,0 13,0-13,-13 90,26-206,-27 26,14-53,26-25,13-13</inkml:trace>
  <inkml:trace contextRef="#ctx0" brushRef="#br0" timeOffset="271496.7009">5049 16683,'-26'13,"26"-13,78 13</inkml:trace>
  <inkml:trace contextRef="#ctx0" brushRef="#br0" timeOffset="272202.0585">6728 16218,'-13'0,"13"0,0 0,0 0,-39 51,-104 182,39-26,65-39,65-90,78 25,221 14,-104-117,26-13,-103-13,-14-39,-39 1,0-1,-78-51</inkml:trace>
  <inkml:trace contextRef="#ctx0" brushRef="#br0" timeOffset="272478.4047">6585 16399,'0'-13,"26"26,195 0,-39-13,0-13,-52 26,14-26,38-26,117-13,-117 1</inkml:trace>
  <inkml:trace contextRef="#ctx0" brushRef="#br0" timeOffset="272885.3774">8680 16761,'-117'168,"104"-116,0 64,39-38,13-27,78 1,52-52,13-77,-78-1,-26 0,-13-51,-78-13,-52 0,-52 64,-156-25,78 77,91 39,78 0,39-1,52 27</inkml:trace>
  <inkml:trace contextRef="#ctx0" brushRef="#br0" timeOffset="273233.3624">9734 16670,'52'143,"-52"-92,13 143,-13-129,0-13,0-39,0 0,0-13,13-65,78-155,-13 142,52-38,0 51,-65 65,-13 52,13 65,13 141,-65-180,0-26,0-27,13-50</inkml:trace>
  <inkml:trace contextRef="#ctx0" brushRef="#br0" timeOffset="273504.9984">11516 15791,'-39'116,"39"-38,0 323,26-104,-52-64,26-65,-13-64,13-53,0-38,0-13,-13-26</inkml:trace>
  <inkml:trace contextRef="#ctx0" brushRef="#br0" timeOffset="273782.2494">10762 16709,'0'-13,"0"13,91 13,143-13,-104-13,39 0,13 0,0 0,-90 0,-1 1,-39-1,39-52</inkml:trace>
  <inkml:trace contextRef="#ctx0" brushRef="#br0" timeOffset="274190.4609">12362 17058,'-13'39,"13"-39,0 0,0 0,0 0,-26-13,-26-39,0-77,39-52,26 91,13-91,13 129,13-13,39 13,-13 39,0 26,13 65,-26-26,-13-13,118-1,-144-25</inkml:trace>
  <inkml:trace contextRef="#ctx0" brushRef="#br0" timeOffset="274541.295">13364 16644,'-104'156,"39"-40,13 52,65-77,0-27,26 14,65-26,26-78,-26-26,13-38,-13-40,-52 53,-39-40,-52-12,-65 51,-78 1,65 38,65 26,13 0</inkml:trace>
  <inkml:trace contextRef="#ctx0" brushRef="#br0" timeOffset="275152.1478">14366 15791,'0'13,"0"-13,39 65,65 219,-78 1,-65 77,-13-26,26-181,13 0,26-64,26-65,52-26</inkml:trace>
  <inkml:trace contextRef="#ctx0" brushRef="#br0" timeOffset="276895.2749">16422 16593,'26'-26,"-26"26,0 0,-26 13,-78 26,-131 38,105-12,65-26,52-13,26-1,143 79,92 12,-79-25,-65-27,-65-25,0 39,-52 25,-52-12,-26-1,0-12,13-52,13-26,52-26,91-116,26 51,13-25,13 25,-52 1,-26 64,-13 13,-13 13,-13 13,13 13,13 13,13 12,13-25,26-39,-12-13,-1-25,-39 25,0 26,0 51,13 247,-26-91,-52 0,-52 64,52-115,0-66,13-51,0-26,13-26,78-116,91-143,-117 207</inkml:trace>
  <inkml:trace contextRef="#ctx0" brushRef="#br0" timeOffset="277433.6955">18439 16851,'130'0,"-130"0,0 13,-78 39,-104 103,64-38,53-40,26-25,26 0,52 38,52 53,-39-79,-26 1,-26-13,-13-27,-13-12,-26-38,0-118,104-102,118-27,-40 130,-13-130,-78 233,299-90,-299 142,39 64,65 221,-117-39,-13 77,-26-168,0-26,13-90,0-39,0-13,-39-52,-52-38</inkml:trace>
  <inkml:trace contextRef="#ctx0" brushRef="#br0" timeOffset="278110.604">18530 17472,'26'52,"-13"-39,26 13,130 13,91 12,-104-64,-26-38,40-27,-79 13,26-25,13-27,-65 40,-26-1,-13 14,-26 25,-13 26,0 13,-13 39,-39 77,52-13,26-25,26 13,0-40,26 1,-13-13,0-13,0 0,13-1,-26-12,26 26,-26-13,0 13,0 0,1-13,12-14,39-37,-13-14,26-26,-52 52,13 13,-13 52,13 13,-13-1,13-12,104-13,-26-104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9T01:16:27.919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10280 9958,'-26'0,"26"0,-13 0,-13 0,0 0,0 0,-13 0,13 0,0 0,13 0,-13 0,13 0,0 0,0 13,0 0,-26 26,0-13,13 13,0-1,-13 53,0-1,0-25,0 0,13 25,0 1,0 12,-1 1,14-14,0 1,13-1,13 14,14-14,-1 14,-13-14,13-12,0 25,13 1,0-39,0-1,-13-25,13 0,-13 0,26-1,26-25,-13 0,13-13,0 0,-13-13,13-13,0-12,0-40,0-25,-12 12,12-12,-26 25,26-64,-13-1,-26 40,0-13,0-14,0 1,-26 25,0 1,-26-13,0 12,0 27,-13-14,0 39,-13-12,0-14,0 39,-13-12,-26 12,-13 13,12 26,-12 0,0 13,0 26,-13-1,-26 27,39 13,13 12,-13 27,13 12,13-13,26 1,13-1,-13 39,26-25,26 38,13-65,0 14,0-40,13 14,13-14,-13-12,26 0,-13-14,13 1,0-13,-13-13,0-13,26 0,-26-26,13-13,13-39,0-25,13-14,-12-12,12-26,13-40,-52 92,13-52,0-39,-26 25,0 27,-26-39,0-13,-26 77,-13 1,0 12,0 40,-39-14,-52 0,13 52,-27 65,-64 39,104-27,0 14,65-65</inkml:trace>
  <inkml:trace contextRef="#ctx0" brushRef="#br0" timeOffset="10296.4435">10371 10967,'-13'-13,"13"13,0 0,0 0,0 0,0 0,0 0,0 0,0 0,0 0,0 0,0 0,0 0,0 0,0 0,0 0,0 0,0 0,0 0,0 0,0-13,0 0,0-13,0 0,0-12,0-27,0-13,0 1,-13-40,13 1,0 0,13-40,0 40,0-13,-26-39,39-39,-13 77,26-38,-13 13,13-181,-26 245,13-116,-26 52,13-194,-13 233,-13-117,26 0,-26 0,-13 39,13 26,13-168,-13 219,-13-77,0-13,0-64,26 167,-13-51,-13-13,13 13,0-13,13 64,-13 14,13 12,-26 1,13 38,0 13,0 0,0 0,13 13,0 13,0 0,0 0,0 0,0 0,0 0,0 0,0 0,0 0,0 0,0 0,0 0,-13-13,-26 0</inkml:trace>
  <inkml:trace contextRef="#ctx0" brushRef="#br0" timeOffset="14273.1855">6910 12467,'-39'-13,"-26"-13,65 26,-26-13,13 1,13-1,26-13,91-26,156 0,53-25,-27 38,143 0,14 26,-27 13,53 13,-53 13,78-26,1 0,-66-13,79-13,-53 26,1-13,12 0,-78 26,-103-13,-92 13,39-26,-169 13,-26 13</inkml:trace>
  <inkml:trace contextRef="#ctx0" brushRef="#br0" timeOffset="14773.759">7977 12338,'-13'-39,"0"39,-26-13,-52 13,-169 65,64 25,-103 66,65-27,26 0,0 1,129-53,27-12,52 12</inkml:trace>
  <inkml:trace contextRef="#ctx0" brushRef="#br0" timeOffset="15088.5202">9604 12027,'-105'52,"1"-13,-221 168,78-26,-144 13,53-26,0-51,182-66,52-12,91-39,78-39</inkml:trace>
  <inkml:trace contextRef="#ctx0" brushRef="#br0" timeOffset="15370.3962">9994 12286,'13'0,"-13"0,-13 13,-312 168,51-26,-90 26,39-25,25-40,235-77,0 0,65-39,143-13,40-117</inkml:trace>
  <inkml:trace contextRef="#ctx0" brushRef="#br0" timeOffset="15663.3385">11607 12221,'39'-25,"-39"25,-26 13,-208 77,-91 78,-26-13,12 14,40-53,169-51,78-27,39-25,26-13,234-38,0-53</inkml:trace>
  <inkml:trace contextRef="#ctx0" brushRef="#br0" timeOffset="15916.0018">12791 12221,'0'0,"0"13,-130 91,-221 103,13-39,-40-39,170-25,78-40,104-38,26-13,182-90</inkml:trace>
  <inkml:trace contextRef="#ctx0" brushRef="#br0" timeOffset="16105.8562">13871 12428,'26'0,"-26"0,0 0,-65 52,-234 142,52-142,78 13</inkml:trace>
  <inkml:trace contextRef="#ctx0" brushRef="#br0" timeOffset="16199.6388">13624 12907,'-104'142</inkml:trace>
  <inkml:trace contextRef="#ctx0" brushRef="#br0" timeOffset="21658.2269">4347 5406,'39'-13,"-39"13,0 0,13 0,39 0,65 0,26 0,156 0,-52-13,-25-13,194 0,-169 13,118 0,-27-25,-91 25,52 26,-181-13,-14 0,-52 0,-13 0,-13 0,13 0,-26 0,-13 0,0 0,0 0</inkml:trace>
  <inkml:trace contextRef="#ctx0" brushRef="#br0" timeOffset="22028.276">7196 4785,'0'-39,"0"39,13 13,39 130,-26-14,0 0,26 52,-39-90,-13-14,0 1,0-26,0-26,0-1,0-12,0-13,13-26,26-38,-25-27,-54 1</inkml:trace>
  <inkml:trace contextRef="#ctx0" brushRef="#br0" timeOffset="22343.1568">7170 4953,'-26'-13,"26"13,0 0,26 13,26 26,39 13,118 64,-66-90,26-13,-65 13,-26 13,-52-26,0 25,-39 27,-91 26,-65 51,65-65,-26 53,52-14</inkml:trace>
  <inkml:trace contextRef="#ctx0" brushRef="#br1" timeOffset="29819.3328">10371 11032,'0'0,"0"0,0 0,-13 0,13 0,-13 0,13 0,0 0,0 0,0 0,0 0,0 0,0 0,0 0,0 0,0 0,0 0,0-13,0 0,0-39,13 13,0-25,13-14,0 0,13-12,0-1,13-38,-13 26,13-14,1 1,-1-52,0 0,-13 51,13-12,0-39,0 0,0-39,-13 51,39-50,-26 76,0-25,39-78,-39 104,0-117,13 39,-26 52,26-52,-26-26,26 1,-26 76,66-102,-53 141,65-141,-65 51,-13 77,13-38,52-26,-26 65,-13 0,-13-40,0 92,-13 12,0 1,-26 25,0 13,-13 13,0 0,0 0,0 13,0 0,0 0,0 0,0 0,0 0,0 0,0 0,0 0</inkml:trace>
  <inkml:trace contextRef="#ctx0" brushRef="#br1" timeOffset="33253.047">10618 7889,'-104'52,"104"-52,0 0,0 0,0 0,0 0,0 0,0 0,0 0,0 0,0 0,0 0,0 0,0 0,0-13,0 0,0 0,0 0,13 0,0 0,0-13,26 0,0 1,0-1,1 0,38 0,-13 0,0 0,-26 13,52 0,-39 13,0 0,13-13,-13 13,-13 0,-13 0,0 13,-13 0,0-13,0 0,-13 0,0 0,0 0,0 0,0 0,0 0,0 0,0 0,0 0,0 0,0 0,0 13,13 0</inkml:trace>
  <inkml:trace contextRef="#ctx0" brushRef="#br1" timeOffset="38727.3215">11126 6298,'13'0,"-13"0,0 0,0 0,0-13,0 0,-13 13,0 0,0 0,0 0,-13 13,-26 26,-13 39,0 12,0 14,26-1,13 14,13-40,26 1,0 51,0-64,13-1,0-12,13-13,0 0,13 0,-13-27,0-12,13-12,-13-14,26-52,-13 13,0-25,-13-26,-13-14,-13 14,0-1,-26 27,0 12,-13 1,-13 25,0 13,-13 0,-13 13,0 26,-26 26,39 13,13 0,13 26,26-1,0 27</inkml:trace>
  <inkml:trace contextRef="#ctx0" brushRef="#br1" timeOffset="39311.6939">10723 6893,'-40'-39,"40"39,0 0,14 0,12-13,26 1,52-14,-13 13,39 0,-52 0,-13 0,-26 0,-26 13,0 0,-13 0,0 0,13 13</inkml:trace>
  <inkml:trace contextRef="#ctx0" brushRef="#br1" timeOffset="154780.116">18972 3065,'-13'13,"0"13,-13 116,-104 246,39-207,0 91,13-1,65-141,-13 90,39-130,156 272,-104-323,65 39,130-40,-91-51,27-51,12-78,-52 12,39-128,-104 102,26-141,-130 129,-26-39,-13 65,-130-130,104 194,-91-90,-52 39,90 103,-90 13,117 26,-65 39,91 0,0-1,39-12,26 13,52 77</inkml:trace>
  <inkml:trace contextRef="#ctx0" brushRef="#br1" timeOffset="155235.0839">18374 4591,'-65'-13,"65"13,0 0,13-13,52-13,169-64,-26-14,65-12,-39 38,40 27,-14 38,-169 0,234 65,-273-40,26 14,-39-13,-12-13,-14 0,-13 0,-66 26,27 39</inkml:trace>
  <inkml:trace contextRef="#ctx0" brushRef="#br1" timeOffset="156098.8659">16851 6324,'-26'0,"26"0,26 0,208 26,27-65,103-38,39 38,79-26,-1 39,-25 0,-27 13,-26 13,-64 13,-66 0,-156-13,52 13,-130 0,-13-13,-13 0,-13 0,-13 0,-13 13</inkml:trace>
  <inkml:trace contextRef="#ctx0" brushRef="#br1" timeOffset="156801.1545">18907 7113,'-13'-13,"13"13,-78 129,-26 52,13 1,26 50,-13 40,65-117,13 78,78-26,26-39,26-39,169 26,-195-116,157 13,-170-65,13-13,-13-26,-52 1,-39-14</inkml:trace>
  <inkml:trace contextRef="#ctx0" brushRef="#br1" timeOffset="157090.0192">17658 8174,'0'0,"52"-13,325-26,-168 13,25 13,65 26,-169-13,104 13,-25 13,-14-39,-65-13</inkml:trace>
  <inkml:trace contextRef="#ctx0" brushRef="#br1" timeOffset="157585.9031">22147 6182,'13'0,"65"13,117 26,-117-14,0 14,66 26,-79-39,0-13,-26-13,0 39</inkml:trace>
  <inkml:trace contextRef="#ctx0" brushRef="#br1" timeOffset="157799.912">22537 6906,'26'-13,"0"13,118-13,-66 0,13 13</inkml:trace>
  <inkml:trace contextRef="#ctx0" brushRef="#br1" timeOffset="162079.7305">23761 4876,'0'-13,"0"13,0 0,0 0,0 64,-13-12,-27 13,-25 25,-13 14,0 38,52-64,13-27,13 53,13-78,13-13,26 0,26-39,0-65,66-25,-66 25,0-38,13-130,-65 182,13-117,-26 116,0 26,-13 26,0 1,0 12,0 13,0 0,-13 116,13 52,-26 104,26-156,26 91,-13-116,0-1,-13 27,13-92,13 1</inkml:trace>
  <inkml:trace contextRef="#ctx0" brushRef="#br1" timeOffset="162708.8841">24697 4604,'13'0,"0"26,0 103,-26 78,-13-26,0 26,26-103,13-14,13-38,0 0,26-1,1-38,12-13,0-51,26-79,-26-38,-26-39,-39 52,-13 39,-26-40,13 118,-26-14,0 13,0 26,39 26,13-13</inkml:trace>
  <inkml:trace contextRef="#ctx0" brushRef="#br1" timeOffset="162957.9742">24606 5290,'0'-13,"13"13,39 0,26 13,40-13,77-13,-104 0,117-39,-65 39,-39 52</inkml:trace>
  <inkml:trace contextRef="#ctx0" brushRef="#br1" timeOffset="163379.7155">23279 6259,'-13'-12,"13"12,13 0,39 0,182 25,1 1,51-39,13 13,26 39,-207-26,142 0,-182-26,208 91,-143-52</inkml:trace>
  <inkml:trace contextRef="#ctx0" brushRef="#br1" timeOffset="164112.0644">24151 7462,'0'-13,"0"13,0-13,-247-142,117 220,-79 51,92 14,-26 12,52 0,39 26,78-90,26-39,91-14,52-102,-25-52,64-91,-78 13,78-142,-117 77,-78 156,-26 12,156-219,-169 310,0 13,-13 0,-130 142,-26 130,26 116,52-143,-39 53,78-169,-65 233,104-284,0 0,52-40</inkml:trace>
  <inkml:trace contextRef="#ctx0" brushRef="#br1" timeOffset="164393.2229">24997 7204,'-13'-91,"13"104,0 13,-78 155,-66 52,53-65,0 65,65-65,104 39,-13-130,53 14,116-52,-91-65</inkml:trace>
  <inkml:trace contextRef="#ctx0" brushRef="#br1" timeOffset="164655.3656">24450 7798,'156'26,"-13"-26,157-13,-222 0,117 26,-78-38,26-40</inkml:trace>
  <inkml:trace contextRef="#ctx0" brushRef="#br1" timeOffset="165302.0117">23643 4902,'-13'-26,"13"26,13 0,13-13,0 13,-13 0,1 0,-1 0,13 0,-13 0,0 0</inkml:trace>
  <inkml:trace contextRef="#ctx0" brushRef="#br1" timeOffset="165895.7679">23591 4992,'0'0,"0"0,26 0,26 0,14-13,-1 0,39 0,-26 0,0 26,-26-13,0 13,-26-13,0 13,-13-13,0 0,0 0,0 0,13 13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9T01:39:19.7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3943 12144,'-26'-13,"0"0,0 0,13 13,0-13,0 0,0 0,13 0,-13 0,13 0,-13 1,13-1,-13 13,13 0,0 0,0 0,0 0,0 0,0 0,0 0,13 13,13 25,0 1,13 0,0 13,13-1,39 27,-39-26,-13-13,14 12,-14 1,0-13,13 25,-13 1,0-26,0 0,0 0,13-1,-26-12,0 13,13 0,-13-13,13 12,26 14,-13-13,-13-13,-13-13,0 13,0-13,0 0,0-1,0 1,0 0,0 0,0-13,0 0,13-13,26 13,-26 0,14 0,-1-13,0 0,0 1,26 12,0-13,0 0,13-13,0 0,13-13,-26 13,0 0,13 1,40-1,12-13,-52 26,26-26,-26 13,-13 0,65-38,-39 25,0 0,13 26,27-26,-40 1,26-1,0-13,-13 13,13-25,13 12,-26 13,92-26,-92 27,52-1,-39-13,-13 13,65-51,-65 51,-26 0,14 13,-1-25,-26 12,-39 13,13 0,-13 0,-13 13,0 0,-13 13,0 0,-13 0,0 0,0 0,0 0,0 0,0 0,0 0,0 0,0-13,13 0,-13 1,0-1,0-13,0 0,0-13,-26-13,13 14,-13-1,13 13,0 0,-13-13,0 13,-13 0,0 1,0-14,-13 0,13 13,0 0,12 0,-12-12,0 12,0 0,13 13,-13-13,0 0,13 0,-13-12,-13-27,0 13,13 13,13 1,0 12,-13 0,0-13,13 13,0 0,-13 0,13 13,13 1,0 12,0-13,13 13,0 0,-13 0,0-13,0 13,0-13,-26 0,-26-13,-13 13,0 13,-40 26,-12 13,13-13,-52-14,0 14,0 39,-39 13,51-27,-116 40,78-26,-39 38,26-12,-53 51,53-65,-91 53,65-53,38 1,-64 64,91-64,-39 25,13-38,78-26,-79-1,118 1,-26 26,26-26,26-13,13-13,13-1,13 1,0-13,13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Robotics System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909000" y="703080"/>
              <a:ext cx="7223400" cy="59598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640" y="693720"/>
                <a:ext cx="7242120" cy="597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6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Elements of a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Robot body</a:t>
            </a:r>
          </a:p>
          <a:p>
            <a:r>
              <a:rPr lang="en-ID" dirty="0" smtClean="0"/>
              <a:t>Power system</a:t>
            </a:r>
          </a:p>
          <a:p>
            <a:r>
              <a:rPr lang="en-ID" dirty="0" smtClean="0"/>
              <a:t>Actuator</a:t>
            </a:r>
          </a:p>
          <a:p>
            <a:r>
              <a:rPr lang="en-ID" dirty="0" smtClean="0"/>
              <a:t>Sensor</a:t>
            </a:r>
          </a:p>
          <a:p>
            <a:r>
              <a:rPr lang="en-ID" dirty="0" smtClean="0"/>
              <a:t>Control system</a:t>
            </a:r>
          </a:p>
          <a:p>
            <a:r>
              <a:rPr lang="en-ID" dirty="0" smtClean="0"/>
              <a:t>Navigation system</a:t>
            </a:r>
          </a:p>
          <a:p>
            <a:r>
              <a:rPr lang="en-ID" dirty="0" smtClean="0"/>
              <a:t>Communication system</a:t>
            </a:r>
          </a:p>
          <a:p>
            <a:r>
              <a:rPr lang="en-ID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64920" y="1098720"/>
              <a:ext cx="7654320" cy="3655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5560" y="1089360"/>
                <a:ext cx="7673040" cy="367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34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13244"/>
            <a:ext cx="7886700" cy="1325563"/>
          </a:xfrm>
        </p:spPr>
        <p:txBody>
          <a:bodyPr/>
          <a:lstStyle/>
          <a:p>
            <a:r>
              <a:rPr lang="en-ID" dirty="0" smtClean="0"/>
              <a:t>What will we do this course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Two-wheeled Robot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5" y="1391616"/>
            <a:ext cx="4716991" cy="47169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5406" y="1938867"/>
            <a:ext cx="38213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smtClean="0"/>
              <a:t>Element of the robot: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smtClean="0"/>
              <a:t>Robot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smtClean="0"/>
              <a:t>Power system: Battery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smtClean="0"/>
              <a:t>Actuator: DC motor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smtClean="0"/>
              <a:t>Sensor: Gyro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smtClean="0"/>
              <a:t>Control system: PID + </a:t>
            </a:r>
            <a:r>
              <a:rPr lang="en-ID" dirty="0" err="1" smtClean="0"/>
              <a:t>Arduino</a:t>
            </a:r>
            <a:endParaRPr lang="en-ID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321200" y="3738600"/>
              <a:ext cx="2281680" cy="10245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1840" y="3729240"/>
                <a:ext cx="2300400" cy="104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00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Actuator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DC motor: </a:t>
            </a:r>
            <a:r>
              <a:rPr lang="en-US" b="1" dirty="0"/>
              <a:t>DC 25GA370 JGA25370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1" y="3081867"/>
            <a:ext cx="5010150" cy="28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Gyroscope GY-521 </a:t>
            </a:r>
            <a:r>
              <a:rPr lang="en-US" b="1" dirty="0"/>
              <a:t>MPU-6050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739" y="2751837"/>
            <a:ext cx="3177328" cy="313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Control system: 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PID control will be embedded in </a:t>
            </a:r>
            <a:r>
              <a:rPr lang="en-ID" dirty="0" err="1" smtClean="0"/>
              <a:t>arduino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2759076"/>
            <a:ext cx="3480857" cy="3480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33" y="335094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2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4627</TotalTime>
  <Words>89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Robotics System  Lecture 1:  Introduction</vt:lpstr>
      <vt:lpstr>PowerPoint Presentation</vt:lpstr>
      <vt:lpstr>Elements of a Robot</vt:lpstr>
      <vt:lpstr>PowerPoint Presentation</vt:lpstr>
      <vt:lpstr>What will we do this course ?</vt:lpstr>
      <vt:lpstr>Two-wheeled Robot</vt:lpstr>
      <vt:lpstr>Actuator</vt:lpstr>
      <vt:lpstr>Sensor</vt:lpstr>
      <vt:lpstr>Control system: PID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88</cp:revision>
  <dcterms:created xsi:type="dcterms:W3CDTF">2017-06-12T04:19:19Z</dcterms:created>
  <dcterms:modified xsi:type="dcterms:W3CDTF">2019-01-23T02:03:14Z</dcterms:modified>
</cp:coreProperties>
</file>