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9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1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_rels/data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_rels/drawing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8E5F72-D3CB-4E5A-86E2-DA84654B63C3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D"/>
        </a:p>
      </dgm:t>
    </dgm:pt>
    <dgm:pt modelId="{AA1D6327-660A-423C-8674-B033BCE28EE8}">
      <dgm:prSet/>
      <dgm:spPr/>
      <dgm:t>
        <a:bodyPr/>
        <a:lstStyle/>
        <a:p>
          <a:pPr rtl="0"/>
          <a:r>
            <a:rPr lang="en-US" b="1" u="sng" dirty="0" err="1" smtClean="0">
              <a:solidFill>
                <a:srgbClr val="FF0000"/>
              </a:solidFill>
            </a:rPr>
            <a:t>Ciri-ciri</a:t>
          </a:r>
          <a:r>
            <a:rPr lang="en-US" b="1" u="sng" dirty="0" smtClean="0">
              <a:solidFill>
                <a:srgbClr val="FF0000"/>
              </a:solidFill>
            </a:rPr>
            <a:t> </a:t>
          </a:r>
          <a:r>
            <a:rPr lang="en-US" b="1" u="sng" dirty="0" err="1" smtClean="0">
              <a:solidFill>
                <a:srgbClr val="FF0000"/>
              </a:solidFill>
            </a:rPr>
            <a:t>serangan</a:t>
          </a:r>
          <a:r>
            <a:rPr lang="en-US" b="1" u="sng" dirty="0" smtClean="0">
              <a:solidFill>
                <a:srgbClr val="FF0000"/>
              </a:solidFill>
            </a:rPr>
            <a:t> </a:t>
          </a:r>
          <a:r>
            <a:rPr lang="en-US" b="1" u="sng" dirty="0" err="1" smtClean="0">
              <a:solidFill>
                <a:srgbClr val="FF0000"/>
              </a:solidFill>
            </a:rPr>
            <a:t>pasif</a:t>
          </a:r>
          <a:r>
            <a:rPr lang="en-US" b="1" dirty="0" smtClean="0">
              <a:solidFill>
                <a:srgbClr val="FF0000"/>
              </a:solidFill>
            </a:rPr>
            <a:t> </a:t>
          </a:r>
          <a:r>
            <a:rPr lang="en-US" dirty="0" smtClean="0"/>
            <a:t>:</a:t>
          </a:r>
          <a:endParaRPr lang="en-ID" dirty="0"/>
        </a:p>
      </dgm:t>
    </dgm:pt>
    <dgm:pt modelId="{6C8400AA-C8E4-4FB5-919F-E50F3E462748}" type="parTrans" cxnId="{22BD21B2-217B-4538-AC36-4986DA9113C0}">
      <dgm:prSet/>
      <dgm:spPr/>
      <dgm:t>
        <a:bodyPr/>
        <a:lstStyle/>
        <a:p>
          <a:endParaRPr lang="en-ID"/>
        </a:p>
      </dgm:t>
    </dgm:pt>
    <dgm:pt modelId="{0E3CAC7F-D3CE-4AD3-9394-0F736E38138F}" type="sibTrans" cxnId="{22BD21B2-217B-4538-AC36-4986DA9113C0}">
      <dgm:prSet/>
      <dgm:spPr/>
      <dgm:t>
        <a:bodyPr/>
        <a:lstStyle/>
        <a:p>
          <a:endParaRPr lang="en-ID"/>
        </a:p>
      </dgm:t>
    </dgm:pt>
    <dgm:pt modelId="{AEA90F07-D702-4B72-801D-308B96F7E15E}">
      <dgm:prSet/>
      <dgm:spPr/>
      <dgm:t>
        <a:bodyPr/>
        <a:lstStyle/>
        <a:p>
          <a:pPr rtl="0"/>
          <a:r>
            <a:rPr lang="en-US" dirty="0" err="1" smtClean="0"/>
            <a:t>Bersifat</a:t>
          </a:r>
          <a:r>
            <a:rPr lang="en-US" dirty="0" smtClean="0"/>
            <a:t> </a:t>
          </a:r>
          <a:r>
            <a:rPr lang="en-US" dirty="0" err="1" smtClean="0"/>
            <a:t>tidak</a:t>
          </a:r>
          <a:r>
            <a:rPr lang="en-US" dirty="0" smtClean="0"/>
            <a:t> </a:t>
          </a:r>
          <a:r>
            <a:rPr lang="en-US" dirty="0" err="1" smtClean="0"/>
            <a:t>membahayakan</a:t>
          </a:r>
          <a:r>
            <a:rPr lang="en-US" dirty="0" smtClean="0"/>
            <a:t> </a:t>
          </a:r>
          <a:r>
            <a:rPr lang="en-US" dirty="0" err="1" smtClean="0"/>
            <a:t>terhadap</a:t>
          </a:r>
          <a:r>
            <a:rPr lang="en-US" dirty="0" smtClean="0"/>
            <a:t> </a:t>
          </a:r>
          <a:r>
            <a:rPr lang="en-US" dirty="0" err="1" smtClean="0"/>
            <a:t>sebuah</a:t>
          </a:r>
          <a:r>
            <a:rPr lang="en-US" dirty="0" smtClean="0"/>
            <a:t> </a:t>
          </a:r>
          <a:r>
            <a:rPr lang="en-US" dirty="0" err="1" smtClean="0"/>
            <a:t>sistem</a:t>
          </a:r>
          <a:r>
            <a:rPr lang="en-US" dirty="0" smtClean="0"/>
            <a:t> </a:t>
          </a:r>
          <a:r>
            <a:rPr lang="en-US" dirty="0" err="1" smtClean="0"/>
            <a:t>jaringan</a:t>
          </a:r>
          <a:endParaRPr lang="en-ID" dirty="0"/>
        </a:p>
      </dgm:t>
    </dgm:pt>
    <dgm:pt modelId="{E79E9BA6-7B96-430E-B911-04A9DD1B9B61}" type="parTrans" cxnId="{013CD881-0328-4AD2-9057-4BDC929D37D3}">
      <dgm:prSet/>
      <dgm:spPr/>
      <dgm:t>
        <a:bodyPr/>
        <a:lstStyle/>
        <a:p>
          <a:endParaRPr lang="en-ID"/>
        </a:p>
      </dgm:t>
    </dgm:pt>
    <dgm:pt modelId="{2B63BF81-754E-4566-87EC-CBD906D26D74}" type="sibTrans" cxnId="{013CD881-0328-4AD2-9057-4BDC929D37D3}">
      <dgm:prSet/>
      <dgm:spPr/>
      <dgm:t>
        <a:bodyPr/>
        <a:lstStyle/>
        <a:p>
          <a:endParaRPr lang="en-ID"/>
        </a:p>
      </dgm:t>
    </dgm:pt>
    <dgm:pt modelId="{B2104D41-70D2-41D9-A422-2360A5626910}">
      <dgm:prSet/>
      <dgm:spPr/>
      <dgm:t>
        <a:bodyPr/>
        <a:lstStyle/>
        <a:p>
          <a:pPr rtl="0"/>
          <a:r>
            <a:rPr lang="en-US" dirty="0" err="1" smtClean="0"/>
            <a:t>Tidak</a:t>
          </a:r>
          <a:r>
            <a:rPr lang="en-US" dirty="0" smtClean="0"/>
            <a:t> </a:t>
          </a:r>
          <a:r>
            <a:rPr lang="en-US" dirty="0" err="1" smtClean="0"/>
            <a:t>menyebabkan</a:t>
          </a:r>
          <a:r>
            <a:rPr lang="en-US" dirty="0" smtClean="0"/>
            <a:t> </a:t>
          </a:r>
          <a:r>
            <a:rPr lang="en-US" dirty="0" err="1" smtClean="0"/>
            <a:t>hilangnya</a:t>
          </a:r>
          <a:r>
            <a:rPr lang="en-US" dirty="0" smtClean="0"/>
            <a:t> </a:t>
          </a:r>
          <a:r>
            <a:rPr lang="en-US" dirty="0" err="1" smtClean="0"/>
            <a:t>sumber</a:t>
          </a:r>
          <a:r>
            <a:rPr lang="en-US" dirty="0" smtClean="0"/>
            <a:t> </a:t>
          </a:r>
          <a:r>
            <a:rPr lang="en-US" dirty="0" err="1" smtClean="0"/>
            <a:t>daya</a:t>
          </a:r>
          <a:r>
            <a:rPr lang="en-US" dirty="0" smtClean="0"/>
            <a:t> </a:t>
          </a:r>
          <a:r>
            <a:rPr lang="en-US" dirty="0" err="1" smtClean="0"/>
            <a:t>dalam</a:t>
          </a:r>
          <a:r>
            <a:rPr lang="en-US" dirty="0" smtClean="0"/>
            <a:t> </a:t>
          </a:r>
          <a:r>
            <a:rPr lang="en-US" dirty="0" err="1" smtClean="0"/>
            <a:t>sebuah</a:t>
          </a:r>
          <a:r>
            <a:rPr lang="en-US" dirty="0" smtClean="0"/>
            <a:t> </a:t>
          </a:r>
          <a:r>
            <a:rPr lang="en-US" dirty="0" err="1" smtClean="0"/>
            <a:t>jaringan</a:t>
          </a:r>
          <a:r>
            <a:rPr lang="en-US" dirty="0" smtClean="0"/>
            <a:t> (data, bandwidth </a:t>
          </a:r>
          <a:r>
            <a:rPr lang="en-US" dirty="0" err="1" smtClean="0"/>
            <a:t>jaringan</a:t>
          </a:r>
          <a:r>
            <a:rPr lang="en-US" dirty="0" smtClean="0"/>
            <a:t>, printer, </a:t>
          </a:r>
          <a:r>
            <a:rPr lang="en-US" dirty="0" err="1" smtClean="0"/>
            <a:t>memori</a:t>
          </a:r>
          <a:r>
            <a:rPr lang="en-US" dirty="0" smtClean="0"/>
            <a:t>, </a:t>
          </a:r>
          <a:r>
            <a:rPr lang="en-US" dirty="0" err="1" smtClean="0"/>
            <a:t>prosesor</a:t>
          </a:r>
          <a:r>
            <a:rPr lang="en-US" dirty="0" smtClean="0"/>
            <a:t>, </a:t>
          </a:r>
          <a:r>
            <a:rPr lang="en-US" dirty="0" err="1" smtClean="0"/>
            <a:t>dll</a:t>
          </a:r>
          <a:r>
            <a:rPr lang="en-US" dirty="0" smtClean="0"/>
            <a:t>)</a:t>
          </a:r>
          <a:endParaRPr lang="en-ID" dirty="0"/>
        </a:p>
      </dgm:t>
    </dgm:pt>
    <dgm:pt modelId="{CEA3C9D9-70DB-4ADB-BA50-2805139577BA}" type="parTrans" cxnId="{C603AEAB-04F0-41DC-A85E-6E77F65A98F5}">
      <dgm:prSet/>
      <dgm:spPr/>
      <dgm:t>
        <a:bodyPr/>
        <a:lstStyle/>
        <a:p>
          <a:endParaRPr lang="en-ID"/>
        </a:p>
      </dgm:t>
    </dgm:pt>
    <dgm:pt modelId="{7CCF6972-47AF-42DC-A56C-EE1C2646D063}" type="sibTrans" cxnId="{C603AEAB-04F0-41DC-A85E-6E77F65A98F5}">
      <dgm:prSet/>
      <dgm:spPr/>
      <dgm:t>
        <a:bodyPr/>
        <a:lstStyle/>
        <a:p>
          <a:endParaRPr lang="en-ID"/>
        </a:p>
      </dgm:t>
    </dgm:pt>
    <dgm:pt modelId="{6F40353E-3E06-4060-B029-0220101B2F25}">
      <dgm:prSet/>
      <dgm:spPr/>
      <dgm:t>
        <a:bodyPr/>
        <a:lstStyle/>
        <a:p>
          <a:pPr rtl="0"/>
          <a:r>
            <a:rPr lang="en-US" dirty="0" err="1" smtClean="0"/>
            <a:t>Tidak</a:t>
          </a:r>
          <a:r>
            <a:rPr lang="en-US" dirty="0" smtClean="0"/>
            <a:t> </a:t>
          </a:r>
          <a:r>
            <a:rPr lang="en-US" dirty="0" err="1" smtClean="0"/>
            <a:t>menyebabkan</a:t>
          </a:r>
          <a:r>
            <a:rPr lang="en-US" dirty="0" smtClean="0"/>
            <a:t> </a:t>
          </a:r>
          <a:r>
            <a:rPr lang="en-US" dirty="0" err="1" smtClean="0"/>
            <a:t>kerusakan</a:t>
          </a:r>
          <a:r>
            <a:rPr lang="en-US" dirty="0" smtClean="0"/>
            <a:t> </a:t>
          </a:r>
          <a:r>
            <a:rPr lang="en-US" dirty="0" err="1" smtClean="0"/>
            <a:t>terhadap</a:t>
          </a:r>
          <a:r>
            <a:rPr lang="en-US" dirty="0" smtClean="0"/>
            <a:t> </a:t>
          </a:r>
          <a:r>
            <a:rPr lang="en-US" dirty="0" err="1" smtClean="0"/>
            <a:t>sebuah</a:t>
          </a:r>
          <a:r>
            <a:rPr lang="en-US" dirty="0" smtClean="0"/>
            <a:t> </a:t>
          </a:r>
          <a:r>
            <a:rPr lang="en-US" dirty="0" err="1" smtClean="0"/>
            <a:t>sistem</a:t>
          </a:r>
          <a:r>
            <a:rPr lang="en-US" dirty="0" smtClean="0"/>
            <a:t> </a:t>
          </a:r>
          <a:r>
            <a:rPr lang="en-US" dirty="0" err="1" smtClean="0"/>
            <a:t>jaringan</a:t>
          </a:r>
          <a:endParaRPr lang="en-ID" dirty="0"/>
        </a:p>
      </dgm:t>
    </dgm:pt>
    <dgm:pt modelId="{16B21174-8973-4EB2-89EF-01EB313DBA57}" type="parTrans" cxnId="{DF7F42C9-FD35-4408-9DB2-90B98DE081A4}">
      <dgm:prSet/>
      <dgm:spPr/>
      <dgm:t>
        <a:bodyPr/>
        <a:lstStyle/>
        <a:p>
          <a:endParaRPr lang="en-ID"/>
        </a:p>
      </dgm:t>
    </dgm:pt>
    <dgm:pt modelId="{D852EAD7-C2C9-495D-BAF1-289B78EC7FAC}" type="sibTrans" cxnId="{DF7F42C9-FD35-4408-9DB2-90B98DE081A4}">
      <dgm:prSet/>
      <dgm:spPr/>
      <dgm:t>
        <a:bodyPr/>
        <a:lstStyle/>
        <a:p>
          <a:endParaRPr lang="en-ID"/>
        </a:p>
      </dgm:t>
    </dgm:pt>
    <dgm:pt modelId="{046969AD-5107-4D09-8958-F333AE1D78EA}">
      <dgm:prSet/>
      <dgm:spPr/>
      <dgm:t>
        <a:bodyPr/>
        <a:lstStyle/>
        <a:p>
          <a:pPr rtl="0"/>
          <a:r>
            <a:rPr lang="en-US" dirty="0" err="1" smtClean="0"/>
            <a:t>Hanya</a:t>
          </a:r>
          <a:r>
            <a:rPr lang="en-US" dirty="0" smtClean="0"/>
            <a:t> </a:t>
          </a:r>
          <a:r>
            <a:rPr lang="en-US" dirty="0" err="1" smtClean="0"/>
            <a:t>melakukan</a:t>
          </a:r>
          <a:r>
            <a:rPr lang="en-US" dirty="0" smtClean="0"/>
            <a:t> </a:t>
          </a:r>
          <a:r>
            <a:rPr lang="en-US" dirty="0" err="1" smtClean="0"/>
            <a:t>pengamatan</a:t>
          </a:r>
          <a:r>
            <a:rPr lang="en-US" dirty="0" smtClean="0"/>
            <a:t> </a:t>
          </a:r>
          <a:r>
            <a:rPr lang="en-ID" dirty="0" err="1" smtClean="0"/>
            <a:t>terhadap</a:t>
          </a:r>
          <a:r>
            <a:rPr lang="en-ID" dirty="0" smtClean="0"/>
            <a:t> </a:t>
          </a:r>
          <a:r>
            <a:rPr lang="en-ID" dirty="0" err="1" smtClean="0"/>
            <a:t>semua</a:t>
          </a:r>
          <a:r>
            <a:rPr lang="en-ID" dirty="0" smtClean="0"/>
            <a:t> </a:t>
          </a:r>
          <a:r>
            <a:rPr lang="en-ID" dirty="0" err="1" smtClean="0"/>
            <a:t>sumber</a:t>
          </a:r>
          <a:r>
            <a:rPr lang="en-ID" dirty="0" smtClean="0"/>
            <a:t> </a:t>
          </a:r>
          <a:r>
            <a:rPr lang="en-ID" dirty="0" err="1" smtClean="0"/>
            <a:t>daya</a:t>
          </a:r>
          <a:r>
            <a:rPr lang="en-ID" dirty="0" smtClean="0"/>
            <a:t> yang </a:t>
          </a:r>
          <a:r>
            <a:rPr lang="en-ID" dirty="0" err="1" smtClean="0"/>
            <a:t>terdapat</a:t>
          </a:r>
          <a:r>
            <a:rPr lang="en-ID" dirty="0" smtClean="0"/>
            <a:t> </a:t>
          </a:r>
          <a:r>
            <a:rPr lang="en-ID" dirty="0" err="1" smtClean="0"/>
            <a:t>dalam</a:t>
          </a:r>
          <a:r>
            <a:rPr lang="en-ID" dirty="0" smtClean="0"/>
            <a:t> </a:t>
          </a:r>
          <a:r>
            <a:rPr lang="en-ID" dirty="0" err="1" smtClean="0"/>
            <a:t>sebuah</a:t>
          </a:r>
          <a:r>
            <a:rPr lang="en-ID" dirty="0" smtClean="0"/>
            <a:t> </a:t>
          </a:r>
          <a:r>
            <a:rPr lang="en-ID" dirty="0" err="1" smtClean="0"/>
            <a:t>sistem</a:t>
          </a:r>
          <a:r>
            <a:rPr lang="en-ID" dirty="0" smtClean="0"/>
            <a:t> </a:t>
          </a:r>
          <a:r>
            <a:rPr lang="en-ID" dirty="0" err="1" smtClean="0"/>
            <a:t>jaringan</a:t>
          </a:r>
          <a:r>
            <a:rPr lang="en-ID" dirty="0" smtClean="0"/>
            <a:t> </a:t>
          </a:r>
          <a:r>
            <a:rPr lang="en-ID" dirty="0" err="1" smtClean="0"/>
            <a:t>komputer</a:t>
          </a:r>
          <a:r>
            <a:rPr lang="en-ID" dirty="0" smtClean="0"/>
            <a:t>, </a:t>
          </a:r>
          <a:r>
            <a:rPr lang="en-ID" dirty="0" err="1" smtClean="0"/>
            <a:t>seperti</a:t>
          </a:r>
          <a:r>
            <a:rPr lang="en-ID" dirty="0" smtClean="0"/>
            <a:t> </a:t>
          </a:r>
          <a:r>
            <a:rPr lang="en-ID" dirty="0" err="1" smtClean="0"/>
            <a:t>memantau</a:t>
          </a:r>
          <a:r>
            <a:rPr lang="en-ID" dirty="0" smtClean="0"/>
            <a:t> </a:t>
          </a:r>
          <a:r>
            <a:rPr lang="en-ID" dirty="0" err="1" smtClean="0"/>
            <a:t>lalu</a:t>
          </a:r>
          <a:r>
            <a:rPr lang="en-ID" dirty="0" smtClean="0"/>
            <a:t> </a:t>
          </a:r>
          <a:r>
            <a:rPr lang="en-ID" dirty="0" err="1" smtClean="0"/>
            <a:t>lintas</a:t>
          </a:r>
          <a:r>
            <a:rPr lang="en-ID" dirty="0" smtClean="0"/>
            <a:t> </a:t>
          </a:r>
          <a:r>
            <a:rPr lang="en-ID" dirty="0" err="1" smtClean="0"/>
            <a:t>jaringan</a:t>
          </a:r>
          <a:r>
            <a:rPr lang="en-ID" dirty="0" smtClean="0"/>
            <a:t> </a:t>
          </a:r>
          <a:r>
            <a:rPr lang="en-ID" dirty="0" err="1" smtClean="0"/>
            <a:t>sebuah</a:t>
          </a:r>
          <a:r>
            <a:rPr lang="en-ID" dirty="0" smtClean="0"/>
            <a:t> </a:t>
          </a:r>
          <a:r>
            <a:rPr lang="en-ID" dirty="0" err="1" smtClean="0"/>
            <a:t>sistem</a:t>
          </a:r>
          <a:r>
            <a:rPr lang="en-ID" dirty="0" smtClean="0"/>
            <a:t> </a:t>
          </a:r>
          <a:r>
            <a:rPr lang="en-ID" dirty="0" err="1" smtClean="0"/>
            <a:t>jaringan</a:t>
          </a:r>
          <a:r>
            <a:rPr lang="en-ID" dirty="0" smtClean="0"/>
            <a:t> </a:t>
          </a:r>
          <a:r>
            <a:rPr lang="en-ID" dirty="0" err="1" smtClean="0"/>
            <a:t>komputer</a:t>
          </a:r>
          <a:endParaRPr lang="en-ID" dirty="0"/>
        </a:p>
      </dgm:t>
    </dgm:pt>
    <dgm:pt modelId="{11261466-035E-4EAA-99F2-E326D019937A}" type="parTrans" cxnId="{82D3F278-CDA4-4F12-AAEE-5E692B4FE196}">
      <dgm:prSet/>
      <dgm:spPr/>
      <dgm:t>
        <a:bodyPr/>
        <a:lstStyle/>
        <a:p>
          <a:endParaRPr lang="en-ID"/>
        </a:p>
      </dgm:t>
    </dgm:pt>
    <dgm:pt modelId="{9B494F8C-E15A-4FD4-9AA6-BD4F0ADB7E0C}" type="sibTrans" cxnId="{82D3F278-CDA4-4F12-AAEE-5E692B4FE196}">
      <dgm:prSet/>
      <dgm:spPr/>
      <dgm:t>
        <a:bodyPr/>
        <a:lstStyle/>
        <a:p>
          <a:endParaRPr lang="en-ID"/>
        </a:p>
      </dgm:t>
    </dgm:pt>
    <dgm:pt modelId="{4055E299-D100-4965-9970-8676E83B5F72}" type="pres">
      <dgm:prSet presAssocID="{FE8E5F72-D3CB-4E5A-86E2-DA84654B63C3}" presName="Name0" presStyleCnt="0">
        <dgm:presLayoutVars>
          <dgm:dir/>
          <dgm:resizeHandles val="exact"/>
        </dgm:presLayoutVars>
      </dgm:prSet>
      <dgm:spPr/>
    </dgm:pt>
    <dgm:pt modelId="{5333577A-F6E5-495B-90E7-40E981125C5D}" type="pres">
      <dgm:prSet presAssocID="{AA1D6327-660A-423C-8674-B033BCE28EE8}" presName="composite" presStyleCnt="0"/>
      <dgm:spPr/>
    </dgm:pt>
    <dgm:pt modelId="{62D76D20-1FEA-4650-B4A2-60D55E7E43AA}" type="pres">
      <dgm:prSet presAssocID="{AA1D6327-660A-423C-8674-B033BCE28EE8}" presName="rect1" presStyleLbl="tr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en-ID"/>
        </a:p>
      </dgm:t>
    </dgm:pt>
    <dgm:pt modelId="{3738CBF0-EEE9-4908-B722-0A3DA486FE74}" type="pres">
      <dgm:prSet presAssocID="{AA1D6327-660A-423C-8674-B033BCE28EE8}" presName="rect2" presStyleLbl="fgImgPlace1" presStyleIdx="0" presStyleCnt="1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</dgm:ptLst>
  <dgm:cxnLst>
    <dgm:cxn modelId="{C603AEAB-04F0-41DC-A85E-6E77F65A98F5}" srcId="{AA1D6327-660A-423C-8674-B033BCE28EE8}" destId="{B2104D41-70D2-41D9-A422-2360A5626910}" srcOrd="1" destOrd="0" parTransId="{CEA3C9D9-70DB-4ADB-BA50-2805139577BA}" sibTransId="{7CCF6972-47AF-42DC-A56C-EE1C2646D063}"/>
    <dgm:cxn modelId="{CA1D071B-C2DA-4E5F-B4BE-CC0839828670}" type="presOf" srcId="{AA1D6327-660A-423C-8674-B033BCE28EE8}" destId="{62D76D20-1FEA-4650-B4A2-60D55E7E43AA}" srcOrd="0" destOrd="0" presId="urn:microsoft.com/office/officeart/2008/layout/PictureStrips"/>
    <dgm:cxn modelId="{1A30389D-13BB-41B3-818A-A4FEDA31DBBC}" type="presOf" srcId="{046969AD-5107-4D09-8958-F333AE1D78EA}" destId="{62D76D20-1FEA-4650-B4A2-60D55E7E43AA}" srcOrd="0" destOrd="4" presId="urn:microsoft.com/office/officeart/2008/layout/PictureStrips"/>
    <dgm:cxn modelId="{7D73142C-DCCE-4B57-BB02-62C00F630A0E}" type="presOf" srcId="{6F40353E-3E06-4060-B029-0220101B2F25}" destId="{62D76D20-1FEA-4650-B4A2-60D55E7E43AA}" srcOrd="0" destOrd="3" presId="urn:microsoft.com/office/officeart/2008/layout/PictureStrips"/>
    <dgm:cxn modelId="{3BD7493B-2396-4C54-BB40-15A5DF8CD7C1}" type="presOf" srcId="{AEA90F07-D702-4B72-801D-308B96F7E15E}" destId="{62D76D20-1FEA-4650-B4A2-60D55E7E43AA}" srcOrd="0" destOrd="1" presId="urn:microsoft.com/office/officeart/2008/layout/PictureStrips"/>
    <dgm:cxn modelId="{877600A7-8EDF-48E6-908C-8BD8F9E87EEE}" type="presOf" srcId="{FE8E5F72-D3CB-4E5A-86E2-DA84654B63C3}" destId="{4055E299-D100-4965-9970-8676E83B5F72}" srcOrd="0" destOrd="0" presId="urn:microsoft.com/office/officeart/2008/layout/PictureStrips"/>
    <dgm:cxn modelId="{013CD881-0328-4AD2-9057-4BDC929D37D3}" srcId="{AA1D6327-660A-423C-8674-B033BCE28EE8}" destId="{AEA90F07-D702-4B72-801D-308B96F7E15E}" srcOrd="0" destOrd="0" parTransId="{E79E9BA6-7B96-430E-B911-04A9DD1B9B61}" sibTransId="{2B63BF81-754E-4566-87EC-CBD906D26D74}"/>
    <dgm:cxn modelId="{A2F94CD7-B64C-4209-942E-CAED70BBAFBE}" type="presOf" srcId="{B2104D41-70D2-41D9-A422-2360A5626910}" destId="{62D76D20-1FEA-4650-B4A2-60D55E7E43AA}" srcOrd="0" destOrd="2" presId="urn:microsoft.com/office/officeart/2008/layout/PictureStrips"/>
    <dgm:cxn modelId="{22BD21B2-217B-4538-AC36-4986DA9113C0}" srcId="{FE8E5F72-D3CB-4E5A-86E2-DA84654B63C3}" destId="{AA1D6327-660A-423C-8674-B033BCE28EE8}" srcOrd="0" destOrd="0" parTransId="{6C8400AA-C8E4-4FB5-919F-E50F3E462748}" sibTransId="{0E3CAC7F-D3CE-4AD3-9394-0F736E38138F}"/>
    <dgm:cxn modelId="{DF7F42C9-FD35-4408-9DB2-90B98DE081A4}" srcId="{AA1D6327-660A-423C-8674-B033BCE28EE8}" destId="{6F40353E-3E06-4060-B029-0220101B2F25}" srcOrd="2" destOrd="0" parTransId="{16B21174-8973-4EB2-89EF-01EB313DBA57}" sibTransId="{D852EAD7-C2C9-495D-BAF1-289B78EC7FAC}"/>
    <dgm:cxn modelId="{82D3F278-CDA4-4F12-AAEE-5E692B4FE196}" srcId="{AA1D6327-660A-423C-8674-B033BCE28EE8}" destId="{046969AD-5107-4D09-8958-F333AE1D78EA}" srcOrd="3" destOrd="0" parTransId="{11261466-035E-4EAA-99F2-E326D019937A}" sibTransId="{9B494F8C-E15A-4FD4-9AA6-BD4F0ADB7E0C}"/>
    <dgm:cxn modelId="{9C927A91-0E1F-4062-8AA7-BA0CC4DF9EE9}" type="presParOf" srcId="{4055E299-D100-4965-9970-8676E83B5F72}" destId="{5333577A-F6E5-495B-90E7-40E981125C5D}" srcOrd="0" destOrd="0" presId="urn:microsoft.com/office/officeart/2008/layout/PictureStrips"/>
    <dgm:cxn modelId="{A330C5B0-52B0-45CF-9F92-B8AC9663FB76}" type="presParOf" srcId="{5333577A-F6E5-495B-90E7-40E981125C5D}" destId="{62D76D20-1FEA-4650-B4A2-60D55E7E43AA}" srcOrd="0" destOrd="0" presId="urn:microsoft.com/office/officeart/2008/layout/PictureStrips"/>
    <dgm:cxn modelId="{619F40C3-EDA9-4087-9E49-22D0EC3ABD30}" type="presParOf" srcId="{5333577A-F6E5-495B-90E7-40E981125C5D}" destId="{3738CBF0-EEE9-4908-B722-0A3DA486FE74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E889B95-0B9E-4F0E-8AA2-232EEAE4E03F}" type="doc">
      <dgm:prSet loTypeId="urn:microsoft.com/office/officeart/2005/8/layout/vList2" loCatId="list" qsTypeId="urn:microsoft.com/office/officeart/2005/8/quickstyle/3d3" qsCatId="3D" csTypeId="urn:microsoft.com/office/officeart/2005/8/colors/accent1_2" csCatId="accent1"/>
      <dgm:spPr/>
      <dgm:t>
        <a:bodyPr/>
        <a:lstStyle/>
        <a:p>
          <a:endParaRPr lang="en-ID"/>
        </a:p>
      </dgm:t>
    </dgm:pt>
    <dgm:pt modelId="{E498894E-28FD-47CE-98BB-5869BD9792FA}">
      <dgm:prSet/>
      <dgm:spPr/>
      <dgm:t>
        <a:bodyPr/>
        <a:lstStyle/>
        <a:p>
          <a:pPr rtl="0"/>
          <a:r>
            <a:rPr lang="en-US" smtClean="0"/>
            <a:t>Aspek-aspek ancaman terhadap keamanan sistem komputer dapat dimodelkan sangat baik dengan memandang fungsi sistem komputer sebagai menyedia informasi. Berdasarkan fungsi ini, ancaman terhadap sistem komputer dikategorikan menjadi empat ancaman, yaitu :</a:t>
          </a:r>
          <a:endParaRPr lang="en-ID"/>
        </a:p>
      </dgm:t>
    </dgm:pt>
    <dgm:pt modelId="{439613A1-B04B-488C-96ED-C21FBC30F838}" type="parTrans" cxnId="{5DB07A99-87F1-4A49-8B23-7C4EE6CA23DC}">
      <dgm:prSet/>
      <dgm:spPr/>
      <dgm:t>
        <a:bodyPr/>
        <a:lstStyle/>
        <a:p>
          <a:endParaRPr lang="en-ID"/>
        </a:p>
      </dgm:t>
    </dgm:pt>
    <dgm:pt modelId="{69131CC7-3296-4843-AA05-CD2CF9F94E50}" type="sibTrans" cxnId="{5DB07A99-87F1-4A49-8B23-7C4EE6CA23DC}">
      <dgm:prSet/>
      <dgm:spPr/>
      <dgm:t>
        <a:bodyPr/>
        <a:lstStyle/>
        <a:p>
          <a:endParaRPr lang="en-ID"/>
        </a:p>
      </dgm:t>
    </dgm:pt>
    <dgm:pt modelId="{D2ACD5D0-8776-4933-B8F9-01E64908B5C5}">
      <dgm:prSet/>
      <dgm:spPr/>
      <dgm:t>
        <a:bodyPr/>
        <a:lstStyle/>
        <a:p>
          <a:pPr rtl="0"/>
          <a:r>
            <a:rPr lang="en-US" i="1" smtClean="0"/>
            <a:t>Interruption</a:t>
          </a:r>
          <a:r>
            <a:rPr lang="en-US" smtClean="0"/>
            <a:t> :  pencegatan / pengambilan informasi</a:t>
          </a:r>
          <a:endParaRPr lang="en-ID"/>
        </a:p>
      </dgm:t>
    </dgm:pt>
    <dgm:pt modelId="{53BE9517-EC67-42CF-969E-84D34A960396}" type="parTrans" cxnId="{09C2502F-07C0-4214-A080-FEAE207FBC16}">
      <dgm:prSet/>
      <dgm:spPr/>
      <dgm:t>
        <a:bodyPr/>
        <a:lstStyle/>
        <a:p>
          <a:endParaRPr lang="en-ID"/>
        </a:p>
      </dgm:t>
    </dgm:pt>
    <dgm:pt modelId="{D3AA88BF-E333-441E-A1C2-71301D5B7C50}" type="sibTrans" cxnId="{09C2502F-07C0-4214-A080-FEAE207FBC16}">
      <dgm:prSet/>
      <dgm:spPr/>
      <dgm:t>
        <a:bodyPr/>
        <a:lstStyle/>
        <a:p>
          <a:endParaRPr lang="en-ID"/>
        </a:p>
      </dgm:t>
    </dgm:pt>
    <dgm:pt modelId="{9C3E86D3-98AB-4C6B-8A3C-1739C6244FD7}">
      <dgm:prSet/>
      <dgm:spPr/>
      <dgm:t>
        <a:bodyPr/>
        <a:lstStyle/>
        <a:p>
          <a:pPr rtl="0"/>
          <a:r>
            <a:rPr lang="en-US" i="1" smtClean="0"/>
            <a:t>Interception</a:t>
          </a:r>
          <a:r>
            <a:rPr lang="en-US" smtClean="0"/>
            <a:t> : penyadapan</a:t>
          </a:r>
          <a:endParaRPr lang="en-ID"/>
        </a:p>
      </dgm:t>
    </dgm:pt>
    <dgm:pt modelId="{73E3E81D-6B24-4965-9C08-C970CD00E633}" type="parTrans" cxnId="{DA88FC0A-5B34-4A50-8246-ABA893158CC1}">
      <dgm:prSet/>
      <dgm:spPr/>
      <dgm:t>
        <a:bodyPr/>
        <a:lstStyle/>
        <a:p>
          <a:endParaRPr lang="en-ID"/>
        </a:p>
      </dgm:t>
    </dgm:pt>
    <dgm:pt modelId="{5FE70116-3CA9-4C38-A219-81A87351F013}" type="sibTrans" cxnId="{DA88FC0A-5B34-4A50-8246-ABA893158CC1}">
      <dgm:prSet/>
      <dgm:spPr/>
      <dgm:t>
        <a:bodyPr/>
        <a:lstStyle/>
        <a:p>
          <a:endParaRPr lang="en-ID"/>
        </a:p>
      </dgm:t>
    </dgm:pt>
    <dgm:pt modelId="{921C9D28-F6FC-4E6B-A890-6896D89C2FF6}">
      <dgm:prSet/>
      <dgm:spPr/>
      <dgm:t>
        <a:bodyPr/>
        <a:lstStyle/>
        <a:p>
          <a:pPr rtl="0"/>
          <a:r>
            <a:rPr lang="en-US" i="1" smtClean="0"/>
            <a:t>Modification</a:t>
          </a:r>
          <a:r>
            <a:rPr lang="en-US" smtClean="0"/>
            <a:t> / </a:t>
          </a:r>
          <a:r>
            <a:rPr lang="en-US" i="1" smtClean="0"/>
            <a:t>Tampering</a:t>
          </a:r>
          <a:r>
            <a:rPr lang="en-US" smtClean="0"/>
            <a:t> / modifikasi / perusakan</a:t>
          </a:r>
          <a:endParaRPr lang="en-ID"/>
        </a:p>
      </dgm:t>
    </dgm:pt>
    <dgm:pt modelId="{8918AAB1-AE8B-460F-97E2-9EF9984BEAD2}" type="parTrans" cxnId="{0E725EA2-D0DB-4192-9469-F11EDB32BB2B}">
      <dgm:prSet/>
      <dgm:spPr/>
      <dgm:t>
        <a:bodyPr/>
        <a:lstStyle/>
        <a:p>
          <a:endParaRPr lang="en-ID"/>
        </a:p>
      </dgm:t>
    </dgm:pt>
    <dgm:pt modelId="{7A3F99C0-C481-4B4B-B394-F627EF579211}" type="sibTrans" cxnId="{0E725EA2-D0DB-4192-9469-F11EDB32BB2B}">
      <dgm:prSet/>
      <dgm:spPr/>
      <dgm:t>
        <a:bodyPr/>
        <a:lstStyle/>
        <a:p>
          <a:endParaRPr lang="en-ID"/>
        </a:p>
      </dgm:t>
    </dgm:pt>
    <dgm:pt modelId="{F4098345-B3E9-4B4C-AA6C-05C491735A13}">
      <dgm:prSet/>
      <dgm:spPr/>
      <dgm:t>
        <a:bodyPr/>
        <a:lstStyle/>
        <a:p>
          <a:pPr rtl="0"/>
          <a:r>
            <a:rPr lang="en-US" i="1" smtClean="0"/>
            <a:t>Fabrication</a:t>
          </a:r>
          <a:r>
            <a:rPr lang="en-US" smtClean="0"/>
            <a:t> / Pemalsuan</a:t>
          </a:r>
          <a:endParaRPr lang="en-ID"/>
        </a:p>
      </dgm:t>
    </dgm:pt>
    <dgm:pt modelId="{AAD03D48-21BE-495D-AC70-0ED237F640C7}" type="parTrans" cxnId="{A54A6E42-301C-4562-AF19-97D328105829}">
      <dgm:prSet/>
      <dgm:spPr/>
      <dgm:t>
        <a:bodyPr/>
        <a:lstStyle/>
        <a:p>
          <a:endParaRPr lang="en-ID"/>
        </a:p>
      </dgm:t>
    </dgm:pt>
    <dgm:pt modelId="{58B98E6E-680F-4B51-BF7D-28A892EC4F5B}" type="sibTrans" cxnId="{A54A6E42-301C-4562-AF19-97D328105829}">
      <dgm:prSet/>
      <dgm:spPr/>
      <dgm:t>
        <a:bodyPr/>
        <a:lstStyle/>
        <a:p>
          <a:endParaRPr lang="en-ID"/>
        </a:p>
      </dgm:t>
    </dgm:pt>
    <dgm:pt modelId="{D9695FCA-5AFE-422D-8B5E-6655948D211E}" type="pres">
      <dgm:prSet presAssocID="{2E889B95-0B9E-4F0E-8AA2-232EEAE4E03F}" presName="linear" presStyleCnt="0">
        <dgm:presLayoutVars>
          <dgm:animLvl val="lvl"/>
          <dgm:resizeHandles val="exact"/>
        </dgm:presLayoutVars>
      </dgm:prSet>
      <dgm:spPr/>
    </dgm:pt>
    <dgm:pt modelId="{3CDF86E9-B7F6-45F5-9AA0-00CF7D657D82}" type="pres">
      <dgm:prSet presAssocID="{E498894E-28FD-47CE-98BB-5869BD9792FA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5E85213A-8FB3-4211-A42E-0A8AD81B3FE1}" type="pres">
      <dgm:prSet presAssocID="{E498894E-28FD-47CE-98BB-5869BD9792FA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5DB07A99-87F1-4A49-8B23-7C4EE6CA23DC}" srcId="{2E889B95-0B9E-4F0E-8AA2-232EEAE4E03F}" destId="{E498894E-28FD-47CE-98BB-5869BD9792FA}" srcOrd="0" destOrd="0" parTransId="{439613A1-B04B-488C-96ED-C21FBC30F838}" sibTransId="{69131CC7-3296-4843-AA05-CD2CF9F94E50}"/>
    <dgm:cxn modelId="{A25DA2CF-DF9C-4E30-827D-8B9831C7A47A}" type="presOf" srcId="{921C9D28-F6FC-4E6B-A890-6896D89C2FF6}" destId="{5E85213A-8FB3-4211-A42E-0A8AD81B3FE1}" srcOrd="0" destOrd="2" presId="urn:microsoft.com/office/officeart/2005/8/layout/vList2"/>
    <dgm:cxn modelId="{6A558946-5E3F-4447-AD4D-12E100CA739E}" type="presOf" srcId="{E498894E-28FD-47CE-98BB-5869BD9792FA}" destId="{3CDF86E9-B7F6-45F5-9AA0-00CF7D657D82}" srcOrd="0" destOrd="0" presId="urn:microsoft.com/office/officeart/2005/8/layout/vList2"/>
    <dgm:cxn modelId="{F6370A71-318B-4197-8A28-2641F7CFF6A7}" type="presOf" srcId="{2E889B95-0B9E-4F0E-8AA2-232EEAE4E03F}" destId="{D9695FCA-5AFE-422D-8B5E-6655948D211E}" srcOrd="0" destOrd="0" presId="urn:microsoft.com/office/officeart/2005/8/layout/vList2"/>
    <dgm:cxn modelId="{09C2502F-07C0-4214-A080-FEAE207FBC16}" srcId="{E498894E-28FD-47CE-98BB-5869BD9792FA}" destId="{D2ACD5D0-8776-4933-B8F9-01E64908B5C5}" srcOrd="0" destOrd="0" parTransId="{53BE9517-EC67-42CF-969E-84D34A960396}" sibTransId="{D3AA88BF-E333-441E-A1C2-71301D5B7C50}"/>
    <dgm:cxn modelId="{0E725EA2-D0DB-4192-9469-F11EDB32BB2B}" srcId="{E498894E-28FD-47CE-98BB-5869BD9792FA}" destId="{921C9D28-F6FC-4E6B-A890-6896D89C2FF6}" srcOrd="2" destOrd="0" parTransId="{8918AAB1-AE8B-460F-97E2-9EF9984BEAD2}" sibTransId="{7A3F99C0-C481-4B4B-B394-F627EF579211}"/>
    <dgm:cxn modelId="{5EF82812-4E95-4CC2-ACB1-220E38F5E1FF}" type="presOf" srcId="{D2ACD5D0-8776-4933-B8F9-01E64908B5C5}" destId="{5E85213A-8FB3-4211-A42E-0A8AD81B3FE1}" srcOrd="0" destOrd="0" presId="urn:microsoft.com/office/officeart/2005/8/layout/vList2"/>
    <dgm:cxn modelId="{CD79D134-6E84-4653-B5D7-170879584163}" type="presOf" srcId="{9C3E86D3-98AB-4C6B-8A3C-1739C6244FD7}" destId="{5E85213A-8FB3-4211-A42E-0A8AD81B3FE1}" srcOrd="0" destOrd="1" presId="urn:microsoft.com/office/officeart/2005/8/layout/vList2"/>
    <dgm:cxn modelId="{DA88FC0A-5B34-4A50-8246-ABA893158CC1}" srcId="{E498894E-28FD-47CE-98BB-5869BD9792FA}" destId="{9C3E86D3-98AB-4C6B-8A3C-1739C6244FD7}" srcOrd="1" destOrd="0" parTransId="{73E3E81D-6B24-4965-9C08-C970CD00E633}" sibTransId="{5FE70116-3CA9-4C38-A219-81A87351F013}"/>
    <dgm:cxn modelId="{EA77BF0E-053E-4D87-BA7C-5858E8A9452F}" type="presOf" srcId="{F4098345-B3E9-4B4C-AA6C-05C491735A13}" destId="{5E85213A-8FB3-4211-A42E-0A8AD81B3FE1}" srcOrd="0" destOrd="3" presId="urn:microsoft.com/office/officeart/2005/8/layout/vList2"/>
    <dgm:cxn modelId="{A54A6E42-301C-4562-AF19-97D328105829}" srcId="{E498894E-28FD-47CE-98BB-5869BD9792FA}" destId="{F4098345-B3E9-4B4C-AA6C-05C491735A13}" srcOrd="3" destOrd="0" parTransId="{AAD03D48-21BE-495D-AC70-0ED237F640C7}" sibTransId="{58B98E6E-680F-4B51-BF7D-28A892EC4F5B}"/>
    <dgm:cxn modelId="{BB1816B4-B04C-455D-B455-61E6A4332C89}" type="presParOf" srcId="{D9695FCA-5AFE-422D-8B5E-6655948D211E}" destId="{3CDF86E9-B7F6-45F5-9AA0-00CF7D657D82}" srcOrd="0" destOrd="0" presId="urn:microsoft.com/office/officeart/2005/8/layout/vList2"/>
    <dgm:cxn modelId="{F53BC436-DB71-4907-9005-6EF528DB0A96}" type="presParOf" srcId="{D9695FCA-5AFE-422D-8B5E-6655948D211E}" destId="{5E85213A-8FB3-4211-A42E-0A8AD81B3FE1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E8E5F72-D3CB-4E5A-86E2-DA84654B63C3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D"/>
        </a:p>
      </dgm:t>
    </dgm:pt>
    <dgm:pt modelId="{AA1D6327-660A-423C-8674-B033BCE28EE8}">
      <dgm:prSet/>
      <dgm:spPr/>
      <dgm:t>
        <a:bodyPr/>
        <a:lstStyle/>
        <a:p>
          <a:pPr rtl="0"/>
          <a:r>
            <a:rPr lang="en-US" b="1" u="sng" dirty="0" err="1" smtClean="0">
              <a:solidFill>
                <a:srgbClr val="FF0000"/>
              </a:solidFill>
            </a:rPr>
            <a:t>Ciri-ciri</a:t>
          </a:r>
          <a:r>
            <a:rPr lang="en-US" b="1" u="sng" dirty="0" smtClean="0">
              <a:solidFill>
                <a:srgbClr val="FF0000"/>
              </a:solidFill>
            </a:rPr>
            <a:t> </a:t>
          </a:r>
          <a:r>
            <a:rPr lang="en-US" b="1" u="sng" dirty="0" err="1" smtClean="0">
              <a:solidFill>
                <a:srgbClr val="FF0000"/>
              </a:solidFill>
            </a:rPr>
            <a:t>serangan</a:t>
          </a:r>
          <a:r>
            <a:rPr lang="en-US" b="1" u="sng" dirty="0" smtClean="0">
              <a:solidFill>
                <a:srgbClr val="FF0000"/>
              </a:solidFill>
            </a:rPr>
            <a:t> </a:t>
          </a:r>
          <a:r>
            <a:rPr lang="en-US" b="1" u="sng" dirty="0" err="1" smtClean="0">
              <a:solidFill>
                <a:srgbClr val="FF0000"/>
              </a:solidFill>
            </a:rPr>
            <a:t>aktif</a:t>
          </a:r>
          <a:r>
            <a:rPr lang="en-US" b="1" dirty="0" smtClean="0">
              <a:solidFill>
                <a:srgbClr val="FF0000"/>
              </a:solidFill>
            </a:rPr>
            <a:t> </a:t>
          </a:r>
          <a:r>
            <a:rPr lang="en-US" dirty="0" smtClean="0"/>
            <a:t>:</a:t>
          </a:r>
          <a:endParaRPr lang="en-ID" dirty="0"/>
        </a:p>
      </dgm:t>
    </dgm:pt>
    <dgm:pt modelId="{6C8400AA-C8E4-4FB5-919F-E50F3E462748}" type="parTrans" cxnId="{22BD21B2-217B-4538-AC36-4986DA9113C0}">
      <dgm:prSet/>
      <dgm:spPr/>
      <dgm:t>
        <a:bodyPr/>
        <a:lstStyle/>
        <a:p>
          <a:endParaRPr lang="en-ID"/>
        </a:p>
      </dgm:t>
    </dgm:pt>
    <dgm:pt modelId="{0E3CAC7F-D3CE-4AD3-9394-0F736E38138F}" type="sibTrans" cxnId="{22BD21B2-217B-4538-AC36-4986DA9113C0}">
      <dgm:prSet/>
      <dgm:spPr/>
      <dgm:t>
        <a:bodyPr/>
        <a:lstStyle/>
        <a:p>
          <a:endParaRPr lang="en-ID"/>
        </a:p>
      </dgm:t>
    </dgm:pt>
    <dgm:pt modelId="{AEA90F07-D702-4B72-801D-308B96F7E15E}">
      <dgm:prSet/>
      <dgm:spPr/>
      <dgm:t>
        <a:bodyPr/>
        <a:lstStyle/>
        <a:p>
          <a:pPr rtl="0"/>
          <a:r>
            <a:rPr lang="en-US" dirty="0" err="1" smtClean="0"/>
            <a:t>Penyerang</a:t>
          </a:r>
          <a:r>
            <a:rPr lang="en-US" dirty="0" smtClean="0"/>
            <a:t> </a:t>
          </a:r>
          <a:r>
            <a:rPr lang="en-US" dirty="0" err="1" smtClean="0"/>
            <a:t>bertujuan</a:t>
          </a:r>
          <a:r>
            <a:rPr lang="en-US" dirty="0" smtClean="0"/>
            <a:t> </a:t>
          </a:r>
          <a:r>
            <a:rPr lang="en-US" dirty="0" err="1" smtClean="0"/>
            <a:t>untuk</a:t>
          </a:r>
          <a:r>
            <a:rPr lang="en-US" dirty="0" smtClean="0"/>
            <a:t> </a:t>
          </a:r>
          <a:r>
            <a:rPr lang="en-US" dirty="0" err="1" smtClean="0"/>
            <a:t>masuk</a:t>
          </a:r>
          <a:r>
            <a:rPr lang="en-US" dirty="0" smtClean="0"/>
            <a:t> </a:t>
          </a:r>
          <a:r>
            <a:rPr lang="en-US" dirty="0" err="1" smtClean="0"/>
            <a:t>ke</a:t>
          </a:r>
          <a:r>
            <a:rPr lang="en-US" dirty="0" smtClean="0"/>
            <a:t> </a:t>
          </a:r>
          <a:r>
            <a:rPr lang="en-US" dirty="0" err="1" smtClean="0"/>
            <a:t>jaringan</a:t>
          </a:r>
          <a:r>
            <a:rPr lang="en-US" dirty="0" smtClean="0"/>
            <a:t> WLAN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berusaha</a:t>
          </a:r>
          <a:r>
            <a:rPr lang="en-US" dirty="0" smtClean="0"/>
            <a:t> </a:t>
          </a:r>
          <a:r>
            <a:rPr lang="en-US" dirty="0" err="1" smtClean="0"/>
            <a:t>mengambil</a:t>
          </a:r>
          <a:r>
            <a:rPr lang="en-US" dirty="0" smtClean="0"/>
            <a:t> data/</a:t>
          </a:r>
          <a:r>
            <a:rPr lang="en-US" dirty="0" err="1" smtClean="0"/>
            <a:t>merusak</a:t>
          </a:r>
          <a:r>
            <a:rPr lang="en-US" dirty="0" smtClean="0"/>
            <a:t> </a:t>
          </a:r>
          <a:r>
            <a:rPr lang="en-US" dirty="0" err="1" smtClean="0"/>
            <a:t>jaringan</a:t>
          </a:r>
          <a:endParaRPr lang="en-ID" dirty="0"/>
        </a:p>
      </dgm:t>
    </dgm:pt>
    <dgm:pt modelId="{E79E9BA6-7B96-430E-B911-04A9DD1B9B61}" type="parTrans" cxnId="{013CD881-0328-4AD2-9057-4BDC929D37D3}">
      <dgm:prSet/>
      <dgm:spPr/>
      <dgm:t>
        <a:bodyPr/>
        <a:lstStyle/>
        <a:p>
          <a:endParaRPr lang="en-ID"/>
        </a:p>
      </dgm:t>
    </dgm:pt>
    <dgm:pt modelId="{2B63BF81-754E-4566-87EC-CBD906D26D74}" type="sibTrans" cxnId="{013CD881-0328-4AD2-9057-4BDC929D37D3}">
      <dgm:prSet/>
      <dgm:spPr/>
      <dgm:t>
        <a:bodyPr/>
        <a:lstStyle/>
        <a:p>
          <a:endParaRPr lang="en-ID"/>
        </a:p>
      </dgm:t>
    </dgm:pt>
    <dgm:pt modelId="{4C286F0D-6B84-41CF-AEA8-32C0D423180C}">
      <dgm:prSet/>
      <dgm:spPr/>
      <dgm:t>
        <a:bodyPr/>
        <a:lstStyle/>
        <a:p>
          <a:pPr rtl="0"/>
          <a:r>
            <a:rPr lang="en-US" dirty="0" err="1" smtClean="0"/>
            <a:t>Selalu</a:t>
          </a:r>
          <a:r>
            <a:rPr lang="en-US" dirty="0" smtClean="0"/>
            <a:t> </a:t>
          </a:r>
          <a:r>
            <a:rPr lang="en-US" dirty="0" err="1" smtClean="0"/>
            <a:t>berupaya</a:t>
          </a:r>
          <a:r>
            <a:rPr lang="en-US" dirty="0" smtClean="0"/>
            <a:t> </a:t>
          </a:r>
          <a:r>
            <a:rPr lang="en-US" dirty="0" err="1" smtClean="0"/>
            <a:t>menembus</a:t>
          </a:r>
          <a:r>
            <a:rPr lang="en-US" dirty="0" smtClean="0"/>
            <a:t> </a:t>
          </a:r>
          <a:r>
            <a:rPr lang="en-US" dirty="0" err="1" smtClean="0"/>
            <a:t>sistem</a:t>
          </a:r>
          <a:r>
            <a:rPr lang="en-US" dirty="0" smtClean="0"/>
            <a:t> </a:t>
          </a:r>
          <a:r>
            <a:rPr lang="en-US" dirty="0" err="1" smtClean="0"/>
            <a:t>sampai</a:t>
          </a:r>
          <a:r>
            <a:rPr lang="en-US" dirty="0" smtClean="0"/>
            <a:t> </a:t>
          </a:r>
          <a:r>
            <a:rPr lang="en-US" dirty="0" err="1" smtClean="0"/>
            <a:t>ke</a:t>
          </a:r>
          <a:r>
            <a:rPr lang="en-US" dirty="0" smtClean="0"/>
            <a:t> level admin </a:t>
          </a:r>
          <a:r>
            <a:rPr lang="en-US" dirty="0" err="1" smtClean="0"/>
            <a:t>jaringan</a:t>
          </a:r>
          <a:r>
            <a:rPr lang="en-US" dirty="0" smtClean="0"/>
            <a:t> WLAN </a:t>
          </a:r>
          <a:r>
            <a:rPr lang="en-US" dirty="0" err="1" smtClean="0"/>
            <a:t>untuk</a:t>
          </a:r>
          <a:r>
            <a:rPr lang="en-US" dirty="0" smtClean="0"/>
            <a:t> </a:t>
          </a:r>
          <a:r>
            <a:rPr lang="en-US" dirty="0" err="1" smtClean="0"/>
            <a:t>melakukan</a:t>
          </a:r>
          <a:r>
            <a:rPr lang="en-US" dirty="0" smtClean="0"/>
            <a:t> </a:t>
          </a:r>
          <a:r>
            <a:rPr lang="en-US" dirty="0" err="1" smtClean="0"/>
            <a:t>perubahan</a:t>
          </a:r>
          <a:r>
            <a:rPr lang="en-US" dirty="0" smtClean="0"/>
            <a:t> </a:t>
          </a:r>
          <a:r>
            <a:rPr lang="en-US" dirty="0" err="1" smtClean="0"/>
            <a:t>konfigurasi</a:t>
          </a:r>
          <a:r>
            <a:rPr lang="en-US" dirty="0" smtClean="0"/>
            <a:t> </a:t>
          </a:r>
          <a:r>
            <a:rPr lang="en-US" dirty="0" err="1" smtClean="0"/>
            <a:t>seperti</a:t>
          </a:r>
          <a:r>
            <a:rPr lang="en-US" dirty="0" smtClean="0"/>
            <a:t> </a:t>
          </a:r>
          <a:r>
            <a:rPr lang="en-US" dirty="0" err="1" smtClean="0"/>
            <a:t>layaknya</a:t>
          </a:r>
          <a:r>
            <a:rPr lang="en-US" dirty="0" smtClean="0"/>
            <a:t> </a:t>
          </a:r>
          <a:r>
            <a:rPr lang="en-US" dirty="0" err="1" smtClean="0"/>
            <a:t>seorang</a:t>
          </a:r>
          <a:r>
            <a:rPr lang="en-US" dirty="0" smtClean="0"/>
            <a:t> admin</a:t>
          </a:r>
          <a:endParaRPr lang="en-ID" dirty="0"/>
        </a:p>
      </dgm:t>
    </dgm:pt>
    <dgm:pt modelId="{98B577F0-E569-48B5-9C3A-2B5EDA6E6BAC}" type="parTrans" cxnId="{7D29B8EE-121A-482E-91E1-FF23048F2F5C}">
      <dgm:prSet/>
      <dgm:spPr/>
      <dgm:t>
        <a:bodyPr/>
        <a:lstStyle/>
        <a:p>
          <a:endParaRPr lang="en-ID"/>
        </a:p>
      </dgm:t>
    </dgm:pt>
    <dgm:pt modelId="{6AA97987-BDF8-42AF-A72B-2FC2FA205F2D}" type="sibTrans" cxnId="{7D29B8EE-121A-482E-91E1-FF23048F2F5C}">
      <dgm:prSet/>
      <dgm:spPr/>
      <dgm:t>
        <a:bodyPr/>
        <a:lstStyle/>
        <a:p>
          <a:endParaRPr lang="en-ID"/>
        </a:p>
      </dgm:t>
    </dgm:pt>
    <dgm:pt modelId="{ECE45DEB-7E79-4DEF-8471-C8F8645D6818}">
      <dgm:prSet/>
      <dgm:spPr/>
      <dgm:t>
        <a:bodyPr/>
        <a:lstStyle/>
        <a:p>
          <a:pPr rtl="0"/>
          <a:r>
            <a:rPr lang="en-US" dirty="0" err="1" smtClean="0"/>
            <a:t>Dampak</a:t>
          </a:r>
          <a:r>
            <a:rPr lang="en-US" dirty="0" smtClean="0"/>
            <a:t> </a:t>
          </a:r>
          <a:r>
            <a:rPr lang="en-US" dirty="0" err="1" smtClean="0"/>
            <a:t>serangan</a:t>
          </a:r>
          <a:r>
            <a:rPr lang="en-US" dirty="0" smtClean="0"/>
            <a:t> </a:t>
          </a:r>
          <a:r>
            <a:rPr lang="en-US" dirty="0" err="1" smtClean="0"/>
            <a:t>bisa</a:t>
          </a:r>
          <a:r>
            <a:rPr lang="en-US" dirty="0" smtClean="0"/>
            <a:t> </a:t>
          </a:r>
          <a:r>
            <a:rPr lang="en-US" dirty="0" err="1" smtClean="0"/>
            <a:t>menyebar</a:t>
          </a:r>
          <a:r>
            <a:rPr lang="en-US" dirty="0" smtClean="0"/>
            <a:t> </a:t>
          </a:r>
          <a:r>
            <a:rPr lang="en-US" dirty="0" err="1" smtClean="0"/>
            <a:t>ke</a:t>
          </a:r>
          <a:r>
            <a:rPr lang="en-US" dirty="0" smtClean="0"/>
            <a:t> </a:t>
          </a:r>
          <a:r>
            <a:rPr lang="en-US" dirty="0" err="1" smtClean="0"/>
            <a:t>seluruh</a:t>
          </a:r>
          <a:r>
            <a:rPr lang="en-US" dirty="0" smtClean="0"/>
            <a:t> </a:t>
          </a:r>
          <a:r>
            <a:rPr lang="en-US" dirty="0" err="1" smtClean="0"/>
            <a:t>jaringan</a:t>
          </a:r>
          <a:endParaRPr lang="en-ID" dirty="0"/>
        </a:p>
      </dgm:t>
    </dgm:pt>
    <dgm:pt modelId="{BBCC21FA-01ED-4897-BD96-2B456CA7A517}" type="parTrans" cxnId="{68FFCEAF-E2D7-4CF9-86EE-CEF864C51ABB}">
      <dgm:prSet/>
      <dgm:spPr/>
      <dgm:t>
        <a:bodyPr/>
        <a:lstStyle/>
        <a:p>
          <a:endParaRPr lang="en-ID"/>
        </a:p>
      </dgm:t>
    </dgm:pt>
    <dgm:pt modelId="{5F96963F-7546-4419-B972-3EB5C0B3CC32}" type="sibTrans" cxnId="{68FFCEAF-E2D7-4CF9-86EE-CEF864C51ABB}">
      <dgm:prSet/>
      <dgm:spPr/>
      <dgm:t>
        <a:bodyPr/>
        <a:lstStyle/>
        <a:p>
          <a:endParaRPr lang="en-ID"/>
        </a:p>
      </dgm:t>
    </dgm:pt>
    <dgm:pt modelId="{4055E299-D100-4965-9970-8676E83B5F72}" type="pres">
      <dgm:prSet presAssocID="{FE8E5F72-D3CB-4E5A-86E2-DA84654B63C3}" presName="Name0" presStyleCnt="0">
        <dgm:presLayoutVars>
          <dgm:dir/>
          <dgm:resizeHandles val="exact"/>
        </dgm:presLayoutVars>
      </dgm:prSet>
      <dgm:spPr/>
    </dgm:pt>
    <dgm:pt modelId="{5333577A-F6E5-495B-90E7-40E981125C5D}" type="pres">
      <dgm:prSet presAssocID="{AA1D6327-660A-423C-8674-B033BCE28EE8}" presName="composite" presStyleCnt="0"/>
      <dgm:spPr/>
    </dgm:pt>
    <dgm:pt modelId="{62D76D20-1FEA-4650-B4A2-60D55E7E43AA}" type="pres">
      <dgm:prSet presAssocID="{AA1D6327-660A-423C-8674-B033BCE28EE8}" presName="rect1" presStyleLbl="tr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en-ID"/>
        </a:p>
      </dgm:t>
    </dgm:pt>
    <dgm:pt modelId="{3738CBF0-EEE9-4908-B722-0A3DA486FE74}" type="pres">
      <dgm:prSet presAssocID="{AA1D6327-660A-423C-8674-B033BCE28EE8}" presName="rect2" presStyleLbl="fgImgPlace1" presStyleIdx="0" presStyleCnt="1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</dgm:ptLst>
  <dgm:cxnLst>
    <dgm:cxn modelId="{7D29B8EE-121A-482E-91E1-FF23048F2F5C}" srcId="{AA1D6327-660A-423C-8674-B033BCE28EE8}" destId="{4C286F0D-6B84-41CF-AEA8-32C0D423180C}" srcOrd="1" destOrd="0" parTransId="{98B577F0-E569-48B5-9C3A-2B5EDA6E6BAC}" sibTransId="{6AA97987-BDF8-42AF-A72B-2FC2FA205F2D}"/>
    <dgm:cxn modelId="{58A007C0-5E0B-43BD-BBCA-45028069009C}" type="presOf" srcId="{4C286F0D-6B84-41CF-AEA8-32C0D423180C}" destId="{62D76D20-1FEA-4650-B4A2-60D55E7E43AA}" srcOrd="0" destOrd="2" presId="urn:microsoft.com/office/officeart/2008/layout/PictureStrips"/>
    <dgm:cxn modelId="{F959D3AE-5CBA-4DB5-9270-CD35AA481D58}" type="presOf" srcId="{FE8E5F72-D3CB-4E5A-86E2-DA84654B63C3}" destId="{4055E299-D100-4965-9970-8676E83B5F72}" srcOrd="0" destOrd="0" presId="urn:microsoft.com/office/officeart/2008/layout/PictureStrips"/>
    <dgm:cxn modelId="{68FFCEAF-E2D7-4CF9-86EE-CEF864C51ABB}" srcId="{AA1D6327-660A-423C-8674-B033BCE28EE8}" destId="{ECE45DEB-7E79-4DEF-8471-C8F8645D6818}" srcOrd="2" destOrd="0" parTransId="{BBCC21FA-01ED-4897-BD96-2B456CA7A517}" sibTransId="{5F96963F-7546-4419-B972-3EB5C0B3CC32}"/>
    <dgm:cxn modelId="{A197A35D-6014-4721-80AF-5EA30BDF16B7}" type="presOf" srcId="{ECE45DEB-7E79-4DEF-8471-C8F8645D6818}" destId="{62D76D20-1FEA-4650-B4A2-60D55E7E43AA}" srcOrd="0" destOrd="3" presId="urn:microsoft.com/office/officeart/2008/layout/PictureStrips"/>
    <dgm:cxn modelId="{4C23B269-3840-47CC-BD20-5EB8E57088BB}" type="presOf" srcId="{AEA90F07-D702-4B72-801D-308B96F7E15E}" destId="{62D76D20-1FEA-4650-B4A2-60D55E7E43AA}" srcOrd="0" destOrd="1" presId="urn:microsoft.com/office/officeart/2008/layout/PictureStrips"/>
    <dgm:cxn modelId="{013CD881-0328-4AD2-9057-4BDC929D37D3}" srcId="{AA1D6327-660A-423C-8674-B033BCE28EE8}" destId="{AEA90F07-D702-4B72-801D-308B96F7E15E}" srcOrd="0" destOrd="0" parTransId="{E79E9BA6-7B96-430E-B911-04A9DD1B9B61}" sibTransId="{2B63BF81-754E-4566-87EC-CBD906D26D74}"/>
    <dgm:cxn modelId="{22BD21B2-217B-4538-AC36-4986DA9113C0}" srcId="{FE8E5F72-D3CB-4E5A-86E2-DA84654B63C3}" destId="{AA1D6327-660A-423C-8674-B033BCE28EE8}" srcOrd="0" destOrd="0" parTransId="{6C8400AA-C8E4-4FB5-919F-E50F3E462748}" sibTransId="{0E3CAC7F-D3CE-4AD3-9394-0F736E38138F}"/>
    <dgm:cxn modelId="{DEDD3CC0-E2B2-4612-AFA1-7386144ED1B5}" type="presOf" srcId="{AA1D6327-660A-423C-8674-B033BCE28EE8}" destId="{62D76D20-1FEA-4650-B4A2-60D55E7E43AA}" srcOrd="0" destOrd="0" presId="urn:microsoft.com/office/officeart/2008/layout/PictureStrips"/>
    <dgm:cxn modelId="{6AE2D239-C6EC-41F1-8F2E-725646E223F8}" type="presParOf" srcId="{4055E299-D100-4965-9970-8676E83B5F72}" destId="{5333577A-F6E5-495B-90E7-40E981125C5D}" srcOrd="0" destOrd="0" presId="urn:microsoft.com/office/officeart/2008/layout/PictureStrips"/>
    <dgm:cxn modelId="{F2EBA852-3A25-413A-BA69-0E851A9C5B18}" type="presParOf" srcId="{5333577A-F6E5-495B-90E7-40E981125C5D}" destId="{62D76D20-1FEA-4650-B4A2-60D55E7E43AA}" srcOrd="0" destOrd="0" presId="urn:microsoft.com/office/officeart/2008/layout/PictureStrips"/>
    <dgm:cxn modelId="{58B676D1-33D4-4838-B4A0-D1C20860C1F1}" type="presParOf" srcId="{5333577A-F6E5-495B-90E7-40E981125C5D}" destId="{3738CBF0-EEE9-4908-B722-0A3DA486FE74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913EC83-DCD4-4A5B-B10F-A9C162AEC63F}" type="doc">
      <dgm:prSet loTypeId="urn:microsoft.com/office/officeart/2005/8/layout/p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D"/>
        </a:p>
      </dgm:t>
    </dgm:pt>
    <dgm:pt modelId="{3B909C2A-BEB8-4D72-A5C4-C6C5D0781E66}">
      <dgm:prSet phldrT="[Text]" custT="1"/>
      <dgm:spPr/>
      <dgm:t>
        <a:bodyPr/>
        <a:lstStyle/>
        <a:p>
          <a:r>
            <a:rPr lang="en-US" sz="3200" dirty="0" err="1" smtClean="0"/>
            <a:t>Lumpuhnya</a:t>
          </a:r>
          <a:r>
            <a:rPr lang="en-US" sz="3200" dirty="0" smtClean="0"/>
            <a:t> Uber</a:t>
          </a:r>
          <a:endParaRPr lang="en-ID" sz="3200" dirty="0"/>
        </a:p>
      </dgm:t>
    </dgm:pt>
    <dgm:pt modelId="{D380444D-EE10-403B-A9AF-EA373BE67105}" type="sibTrans" cxnId="{336379B6-072D-426C-81C5-0971FECDB585}">
      <dgm:prSet/>
      <dgm:spPr/>
      <dgm:t>
        <a:bodyPr/>
        <a:lstStyle/>
        <a:p>
          <a:endParaRPr lang="en-ID"/>
        </a:p>
      </dgm:t>
    </dgm:pt>
    <dgm:pt modelId="{3306CDB4-D233-4C59-8187-9F60A093A426}" type="parTrans" cxnId="{336379B6-072D-426C-81C5-0971FECDB585}">
      <dgm:prSet/>
      <dgm:spPr/>
      <dgm:t>
        <a:bodyPr/>
        <a:lstStyle/>
        <a:p>
          <a:endParaRPr lang="en-ID"/>
        </a:p>
      </dgm:t>
    </dgm:pt>
    <dgm:pt modelId="{2A0CBD8A-CE3B-4C47-903D-53FA97022B04}">
      <dgm:prSet phldrT="[Text]" custT="1"/>
      <dgm:spPr/>
      <dgm:t>
        <a:bodyPr/>
        <a:lstStyle/>
        <a:p>
          <a:r>
            <a:rPr lang="en-US" sz="2800" dirty="0" err="1" smtClean="0"/>
            <a:t>Ransomeware</a:t>
          </a:r>
          <a:r>
            <a:rPr lang="en-US" sz="2800" dirty="0" smtClean="0"/>
            <a:t> </a:t>
          </a:r>
          <a:r>
            <a:rPr lang="en-US" sz="2800" dirty="0" err="1" smtClean="0"/>
            <a:t>wannaCry</a:t>
          </a:r>
          <a:endParaRPr lang="en-ID" sz="2800" dirty="0"/>
        </a:p>
      </dgm:t>
    </dgm:pt>
    <dgm:pt modelId="{DDC881B8-CDED-4271-8FAA-0F8909E4BFC3}" type="sibTrans" cxnId="{07025E58-7F51-4D65-90D0-1FDC7A7433C5}">
      <dgm:prSet/>
      <dgm:spPr/>
      <dgm:t>
        <a:bodyPr/>
        <a:lstStyle/>
        <a:p>
          <a:endParaRPr lang="en-ID"/>
        </a:p>
      </dgm:t>
    </dgm:pt>
    <dgm:pt modelId="{90741B77-0451-492F-8D2A-9834037D1369}" type="parTrans" cxnId="{07025E58-7F51-4D65-90D0-1FDC7A7433C5}">
      <dgm:prSet/>
      <dgm:spPr/>
      <dgm:t>
        <a:bodyPr/>
        <a:lstStyle/>
        <a:p>
          <a:endParaRPr lang="en-ID"/>
        </a:p>
      </dgm:t>
    </dgm:pt>
    <dgm:pt modelId="{DF76825A-5B91-455B-874C-23C789893B68}" type="pres">
      <dgm:prSet presAssocID="{4913EC83-DCD4-4A5B-B10F-A9C162AEC63F}" presName="Name0" presStyleCnt="0">
        <dgm:presLayoutVars>
          <dgm:dir/>
          <dgm:resizeHandles val="exact"/>
        </dgm:presLayoutVars>
      </dgm:prSet>
      <dgm:spPr/>
    </dgm:pt>
    <dgm:pt modelId="{EACE92D7-CB21-4C88-856D-501971CAFB24}" type="pres">
      <dgm:prSet presAssocID="{2A0CBD8A-CE3B-4C47-903D-53FA97022B04}" presName="compNode" presStyleCnt="0"/>
      <dgm:spPr/>
    </dgm:pt>
    <dgm:pt modelId="{9199B4BB-8EE8-467F-B601-D3C02372ECA4}" type="pres">
      <dgm:prSet presAssocID="{2A0CBD8A-CE3B-4C47-903D-53FA97022B04}" presName="pictRect" presStyleLbl="node1" presStyleIdx="0" presStyleCnt="2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C181C96D-9005-43E4-AAD5-C3422EF1BE4F}" type="pres">
      <dgm:prSet presAssocID="{2A0CBD8A-CE3B-4C47-903D-53FA97022B04}" presName="textRec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ID"/>
        </a:p>
      </dgm:t>
    </dgm:pt>
    <dgm:pt modelId="{C6228E2D-13C7-4B7C-A54F-EEF232F2DD57}" type="pres">
      <dgm:prSet presAssocID="{DDC881B8-CDED-4271-8FAA-0F8909E4BFC3}" presName="sibTrans" presStyleLbl="sibTrans2D1" presStyleIdx="0" presStyleCnt="0"/>
      <dgm:spPr/>
    </dgm:pt>
    <dgm:pt modelId="{BB477E59-64EA-4ECD-A7A5-1C306F740AB3}" type="pres">
      <dgm:prSet presAssocID="{3B909C2A-BEB8-4D72-A5C4-C6C5D0781E66}" presName="compNode" presStyleCnt="0"/>
      <dgm:spPr/>
    </dgm:pt>
    <dgm:pt modelId="{2E1B1B8A-FF87-48F9-B624-9E3ADABA9AE2}" type="pres">
      <dgm:prSet presAssocID="{3B909C2A-BEB8-4D72-A5C4-C6C5D0781E66}" presName="pictRect" presStyleLbl="node1" presStyleIdx="1" presStyleCnt="2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F210CD5A-561C-4584-B90B-CEB7F990DEDB}" type="pres">
      <dgm:prSet presAssocID="{3B909C2A-BEB8-4D72-A5C4-C6C5D0781E66}" presName="textRec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ID"/>
        </a:p>
      </dgm:t>
    </dgm:pt>
  </dgm:ptLst>
  <dgm:cxnLst>
    <dgm:cxn modelId="{E1373C3A-AD72-4088-8E33-7C6F5A839444}" type="presOf" srcId="{4913EC83-DCD4-4A5B-B10F-A9C162AEC63F}" destId="{DF76825A-5B91-455B-874C-23C789893B68}" srcOrd="0" destOrd="0" presId="urn:microsoft.com/office/officeart/2005/8/layout/pList1"/>
    <dgm:cxn modelId="{29AA18D3-F52F-460E-8BBC-29526CA8093C}" type="presOf" srcId="{3B909C2A-BEB8-4D72-A5C4-C6C5D0781E66}" destId="{F210CD5A-561C-4584-B90B-CEB7F990DEDB}" srcOrd="0" destOrd="0" presId="urn:microsoft.com/office/officeart/2005/8/layout/pList1"/>
    <dgm:cxn modelId="{8A91F56A-195B-4E01-9FA1-ECA0830AAD41}" type="presOf" srcId="{2A0CBD8A-CE3B-4C47-903D-53FA97022B04}" destId="{C181C96D-9005-43E4-AAD5-C3422EF1BE4F}" srcOrd="0" destOrd="0" presId="urn:microsoft.com/office/officeart/2005/8/layout/pList1"/>
    <dgm:cxn modelId="{C36CCBF1-A8C9-4FD0-8584-58E521B982BD}" type="presOf" srcId="{DDC881B8-CDED-4271-8FAA-0F8909E4BFC3}" destId="{C6228E2D-13C7-4B7C-A54F-EEF232F2DD57}" srcOrd="0" destOrd="0" presId="urn:microsoft.com/office/officeart/2005/8/layout/pList1"/>
    <dgm:cxn modelId="{336379B6-072D-426C-81C5-0971FECDB585}" srcId="{4913EC83-DCD4-4A5B-B10F-A9C162AEC63F}" destId="{3B909C2A-BEB8-4D72-A5C4-C6C5D0781E66}" srcOrd="1" destOrd="0" parTransId="{3306CDB4-D233-4C59-8187-9F60A093A426}" sibTransId="{D380444D-EE10-403B-A9AF-EA373BE67105}"/>
    <dgm:cxn modelId="{07025E58-7F51-4D65-90D0-1FDC7A7433C5}" srcId="{4913EC83-DCD4-4A5B-B10F-A9C162AEC63F}" destId="{2A0CBD8A-CE3B-4C47-903D-53FA97022B04}" srcOrd="0" destOrd="0" parTransId="{90741B77-0451-492F-8D2A-9834037D1369}" sibTransId="{DDC881B8-CDED-4271-8FAA-0F8909E4BFC3}"/>
    <dgm:cxn modelId="{CAE02DE5-2CE1-476C-BA55-AC452798E7B2}" type="presParOf" srcId="{DF76825A-5B91-455B-874C-23C789893B68}" destId="{EACE92D7-CB21-4C88-856D-501971CAFB24}" srcOrd="0" destOrd="0" presId="urn:microsoft.com/office/officeart/2005/8/layout/pList1"/>
    <dgm:cxn modelId="{45A517FC-F4EE-4AD3-98E2-94C2427ECCF9}" type="presParOf" srcId="{EACE92D7-CB21-4C88-856D-501971CAFB24}" destId="{9199B4BB-8EE8-467F-B601-D3C02372ECA4}" srcOrd="0" destOrd="0" presId="urn:microsoft.com/office/officeart/2005/8/layout/pList1"/>
    <dgm:cxn modelId="{328812B2-5F98-47DD-A92D-D38F7F98EB78}" type="presParOf" srcId="{EACE92D7-CB21-4C88-856D-501971CAFB24}" destId="{C181C96D-9005-43E4-AAD5-C3422EF1BE4F}" srcOrd="1" destOrd="0" presId="urn:microsoft.com/office/officeart/2005/8/layout/pList1"/>
    <dgm:cxn modelId="{8004E9E7-2CBF-4652-AEA5-49A620F6FD42}" type="presParOf" srcId="{DF76825A-5B91-455B-874C-23C789893B68}" destId="{C6228E2D-13C7-4B7C-A54F-EEF232F2DD57}" srcOrd="1" destOrd="0" presId="urn:microsoft.com/office/officeart/2005/8/layout/pList1"/>
    <dgm:cxn modelId="{207E04FF-C871-40A0-AF14-FB7E9A12D318}" type="presParOf" srcId="{DF76825A-5B91-455B-874C-23C789893B68}" destId="{BB477E59-64EA-4ECD-A7A5-1C306F740AB3}" srcOrd="2" destOrd="0" presId="urn:microsoft.com/office/officeart/2005/8/layout/pList1"/>
    <dgm:cxn modelId="{A0F8554C-5F8C-4D87-B6DB-4178C201121B}" type="presParOf" srcId="{BB477E59-64EA-4ECD-A7A5-1C306F740AB3}" destId="{2E1B1B8A-FF87-48F9-B624-9E3ADABA9AE2}" srcOrd="0" destOrd="0" presId="urn:microsoft.com/office/officeart/2005/8/layout/pList1"/>
    <dgm:cxn modelId="{DF08E4D5-2620-40CD-964D-966896EBA94D}" type="presParOf" srcId="{BB477E59-64EA-4ECD-A7A5-1C306F740AB3}" destId="{F210CD5A-561C-4584-B90B-CEB7F990DEDB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E8E5F72-D3CB-4E5A-86E2-DA84654B63C3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D"/>
        </a:p>
      </dgm:t>
    </dgm:pt>
    <dgm:pt modelId="{AA1D6327-660A-423C-8674-B033BCE28EE8}">
      <dgm:prSet/>
      <dgm:spPr/>
      <dgm:t>
        <a:bodyPr/>
        <a:lstStyle/>
        <a:p>
          <a:pPr rtl="0"/>
          <a:r>
            <a:rPr lang="en-US" b="1" u="sng" dirty="0" err="1" smtClean="0">
              <a:solidFill>
                <a:srgbClr val="FF0000"/>
              </a:solidFill>
            </a:rPr>
            <a:t>Ciri-ciri</a:t>
          </a:r>
          <a:r>
            <a:rPr lang="en-US" b="1" u="sng" dirty="0" smtClean="0">
              <a:solidFill>
                <a:srgbClr val="FF0000"/>
              </a:solidFill>
            </a:rPr>
            <a:t> </a:t>
          </a:r>
          <a:r>
            <a:rPr lang="en-US" b="1" u="sng" dirty="0" err="1" smtClean="0">
              <a:solidFill>
                <a:srgbClr val="FF0000"/>
              </a:solidFill>
            </a:rPr>
            <a:t>serangan</a:t>
          </a:r>
          <a:r>
            <a:rPr lang="en-US" b="1" u="sng" dirty="0" smtClean="0">
              <a:solidFill>
                <a:srgbClr val="FF0000"/>
              </a:solidFill>
            </a:rPr>
            <a:t> </a:t>
          </a:r>
          <a:r>
            <a:rPr lang="en-US" b="1" u="sng" dirty="0" err="1" smtClean="0">
              <a:solidFill>
                <a:srgbClr val="FF0000"/>
              </a:solidFill>
            </a:rPr>
            <a:t>jarak</a:t>
          </a:r>
          <a:r>
            <a:rPr lang="en-US" b="1" u="sng" dirty="0" smtClean="0">
              <a:solidFill>
                <a:srgbClr val="FF0000"/>
              </a:solidFill>
            </a:rPr>
            <a:t> </a:t>
          </a:r>
          <a:r>
            <a:rPr lang="en-US" b="1" u="sng" dirty="0" err="1" smtClean="0">
              <a:solidFill>
                <a:srgbClr val="FF0000"/>
              </a:solidFill>
            </a:rPr>
            <a:t>dekat</a:t>
          </a:r>
          <a:r>
            <a:rPr lang="en-US" b="1" dirty="0" smtClean="0">
              <a:solidFill>
                <a:srgbClr val="FF0000"/>
              </a:solidFill>
            </a:rPr>
            <a:t> </a:t>
          </a:r>
          <a:r>
            <a:rPr lang="en-US" dirty="0" smtClean="0"/>
            <a:t>:</a:t>
          </a:r>
          <a:endParaRPr lang="en-ID" dirty="0"/>
        </a:p>
      </dgm:t>
    </dgm:pt>
    <dgm:pt modelId="{6C8400AA-C8E4-4FB5-919F-E50F3E462748}" type="parTrans" cxnId="{22BD21B2-217B-4538-AC36-4986DA9113C0}">
      <dgm:prSet/>
      <dgm:spPr/>
      <dgm:t>
        <a:bodyPr/>
        <a:lstStyle/>
        <a:p>
          <a:endParaRPr lang="en-ID"/>
        </a:p>
      </dgm:t>
    </dgm:pt>
    <dgm:pt modelId="{0E3CAC7F-D3CE-4AD3-9394-0F736E38138F}" type="sibTrans" cxnId="{22BD21B2-217B-4538-AC36-4986DA9113C0}">
      <dgm:prSet/>
      <dgm:spPr/>
      <dgm:t>
        <a:bodyPr/>
        <a:lstStyle/>
        <a:p>
          <a:endParaRPr lang="en-ID"/>
        </a:p>
      </dgm:t>
    </dgm:pt>
    <dgm:pt modelId="{AEA90F07-D702-4B72-801D-308B96F7E15E}">
      <dgm:prSet/>
      <dgm:spPr/>
      <dgm:t>
        <a:bodyPr/>
        <a:lstStyle/>
        <a:p>
          <a:pPr rtl="0"/>
          <a:r>
            <a:rPr lang="en-ID" b="0" i="0" dirty="0" err="1" smtClean="0"/>
            <a:t>Dalam</a:t>
          </a:r>
          <a:r>
            <a:rPr lang="en-ID" b="0" i="0" dirty="0" smtClean="0"/>
            <a:t> </a:t>
          </a:r>
          <a:r>
            <a:rPr lang="en-ID" b="0" i="0" dirty="0" err="1" smtClean="0"/>
            <a:t>jenis</a:t>
          </a:r>
          <a:r>
            <a:rPr lang="en-ID" b="0" i="0" dirty="0" smtClean="0"/>
            <a:t> </a:t>
          </a:r>
          <a:r>
            <a:rPr lang="en-ID" b="0" i="0" dirty="0" err="1" smtClean="0"/>
            <a:t>serangan</a:t>
          </a:r>
          <a:r>
            <a:rPr lang="en-ID" b="0" i="0" dirty="0" smtClean="0"/>
            <a:t> </a:t>
          </a:r>
          <a:r>
            <a:rPr lang="en-ID" b="0" i="0" dirty="0" err="1" smtClean="0"/>
            <a:t>ini</a:t>
          </a:r>
          <a:r>
            <a:rPr lang="en-ID" b="0" i="0" dirty="0" smtClean="0"/>
            <a:t>, hacker </a:t>
          </a:r>
          <a:r>
            <a:rPr lang="en-ID" b="0" i="0" dirty="0" err="1" smtClean="0"/>
            <a:t>secara</a:t>
          </a:r>
          <a:r>
            <a:rPr lang="en-ID" b="0" i="0" dirty="0" smtClean="0"/>
            <a:t> </a:t>
          </a:r>
          <a:r>
            <a:rPr lang="en-ID" b="0" i="0" dirty="0" err="1" smtClean="0"/>
            <a:t>fisik</a:t>
          </a:r>
          <a:r>
            <a:rPr lang="en-ID" b="0" i="0" dirty="0" smtClean="0"/>
            <a:t> </a:t>
          </a:r>
          <a:r>
            <a:rPr lang="en-ID" b="0" i="0" dirty="0" err="1" smtClean="0"/>
            <a:t>berada</a:t>
          </a:r>
          <a:r>
            <a:rPr lang="en-ID" b="0" i="0" dirty="0" smtClean="0"/>
            <a:t> </a:t>
          </a:r>
          <a:r>
            <a:rPr lang="en-ID" b="0" i="0" dirty="0" err="1" smtClean="0"/>
            <a:t>dekat</a:t>
          </a:r>
          <a:r>
            <a:rPr lang="en-ID" b="0" i="0" dirty="0" smtClean="0"/>
            <a:t> </a:t>
          </a:r>
          <a:r>
            <a:rPr lang="en-ID" b="0" i="0" dirty="0" err="1" smtClean="0"/>
            <a:t>dari</a:t>
          </a:r>
          <a:r>
            <a:rPr lang="en-ID" b="0" i="0" dirty="0" smtClean="0"/>
            <a:t> </a:t>
          </a:r>
          <a:r>
            <a:rPr lang="en-ID" b="0" i="0" dirty="0" err="1" smtClean="0"/>
            <a:t>peranti</a:t>
          </a:r>
          <a:r>
            <a:rPr lang="en-ID" b="0" i="0" dirty="0" smtClean="0"/>
            <a:t> </a:t>
          </a:r>
          <a:r>
            <a:rPr lang="en-ID" b="0" i="0" dirty="0" err="1" smtClean="0"/>
            <a:t>jaringan</a:t>
          </a:r>
          <a:r>
            <a:rPr lang="en-ID" b="0" i="0" dirty="0" smtClean="0"/>
            <a:t>, </a:t>
          </a:r>
          <a:r>
            <a:rPr lang="en-ID" b="0" i="0" dirty="0" err="1" smtClean="0"/>
            <a:t>sistem</a:t>
          </a:r>
          <a:r>
            <a:rPr lang="en-ID" b="0" i="0" dirty="0" smtClean="0"/>
            <a:t> </a:t>
          </a:r>
          <a:r>
            <a:rPr lang="en-ID" b="0" i="0" dirty="0" err="1" smtClean="0"/>
            <a:t>atau</a:t>
          </a:r>
          <a:r>
            <a:rPr lang="en-ID" b="0" i="0" dirty="0" smtClean="0"/>
            <a:t> </a:t>
          </a:r>
          <a:r>
            <a:rPr lang="en-ID" b="0" i="0" dirty="0" err="1" smtClean="0"/>
            <a:t>fasilitas</a:t>
          </a:r>
          <a:r>
            <a:rPr lang="en-ID" b="0" i="0" dirty="0" smtClean="0"/>
            <a:t> </a:t>
          </a:r>
          <a:r>
            <a:rPr lang="en-ID" b="0" i="0" dirty="0" err="1" smtClean="0"/>
            <a:t>infrastruktur</a:t>
          </a:r>
          <a:endParaRPr lang="en-ID" dirty="0"/>
        </a:p>
      </dgm:t>
    </dgm:pt>
    <dgm:pt modelId="{E79E9BA6-7B96-430E-B911-04A9DD1B9B61}" type="parTrans" cxnId="{013CD881-0328-4AD2-9057-4BDC929D37D3}">
      <dgm:prSet/>
      <dgm:spPr/>
      <dgm:t>
        <a:bodyPr/>
        <a:lstStyle/>
        <a:p>
          <a:endParaRPr lang="en-ID"/>
        </a:p>
      </dgm:t>
    </dgm:pt>
    <dgm:pt modelId="{2B63BF81-754E-4566-87EC-CBD906D26D74}" type="sibTrans" cxnId="{013CD881-0328-4AD2-9057-4BDC929D37D3}">
      <dgm:prSet/>
      <dgm:spPr/>
      <dgm:t>
        <a:bodyPr/>
        <a:lstStyle/>
        <a:p>
          <a:endParaRPr lang="en-ID"/>
        </a:p>
      </dgm:t>
    </dgm:pt>
    <dgm:pt modelId="{1B7B9734-1F26-4EC1-A75A-A1875A8DBA12}">
      <dgm:prSet/>
      <dgm:spPr/>
      <dgm:t>
        <a:bodyPr/>
        <a:lstStyle/>
        <a:p>
          <a:pPr rtl="0"/>
          <a:r>
            <a:rPr lang="es-ES" b="0" i="0" dirty="0" err="1" smtClean="0"/>
            <a:t>Tujuan</a:t>
          </a:r>
          <a:r>
            <a:rPr lang="es-ES" b="0" i="0" dirty="0" smtClean="0"/>
            <a:t> </a:t>
          </a:r>
          <a:r>
            <a:rPr lang="es-ES" b="0" i="0" dirty="0" err="1" smtClean="0"/>
            <a:t>serangan</a:t>
          </a:r>
          <a:r>
            <a:rPr lang="es-ES" b="0" i="0" dirty="0" smtClean="0"/>
            <a:t> </a:t>
          </a:r>
          <a:r>
            <a:rPr lang="es-ES" b="0" i="0" dirty="0" err="1" smtClean="0"/>
            <a:t>adalah</a:t>
          </a:r>
          <a:r>
            <a:rPr lang="es-ES" b="0" i="0" dirty="0" smtClean="0"/>
            <a:t> </a:t>
          </a:r>
          <a:r>
            <a:rPr lang="es-ES" b="0" i="0" dirty="0" err="1" smtClean="0"/>
            <a:t>untuk</a:t>
          </a:r>
          <a:r>
            <a:rPr lang="es-ES" b="0" i="0" dirty="0" smtClean="0"/>
            <a:t> </a:t>
          </a:r>
          <a:r>
            <a:rPr lang="es-ES" b="0" i="0" dirty="0" err="1" smtClean="0"/>
            <a:t>memodifikasi</a:t>
          </a:r>
          <a:r>
            <a:rPr lang="es-ES" b="0" i="0" dirty="0" smtClean="0"/>
            <a:t>, </a:t>
          </a:r>
          <a:r>
            <a:rPr lang="es-ES" b="0" i="0" dirty="0" err="1" smtClean="0"/>
            <a:t>mengumpulkan</a:t>
          </a:r>
          <a:r>
            <a:rPr lang="es-ES" b="0" i="0" dirty="0" smtClean="0"/>
            <a:t> </a:t>
          </a:r>
          <a:r>
            <a:rPr lang="es-ES" b="0" i="0" dirty="0" err="1" smtClean="0"/>
            <a:t>atau</a:t>
          </a:r>
          <a:r>
            <a:rPr lang="es-ES" b="0" i="0" dirty="0" smtClean="0"/>
            <a:t> </a:t>
          </a:r>
          <a:r>
            <a:rPr lang="es-ES" b="0" i="0" dirty="0" err="1" smtClean="0"/>
            <a:t>memblok</a:t>
          </a:r>
          <a:r>
            <a:rPr lang="es-ES" b="0" i="0" dirty="0" smtClean="0"/>
            <a:t> </a:t>
          </a:r>
          <a:r>
            <a:rPr lang="es-ES" b="0" i="0" dirty="0" err="1" smtClean="0"/>
            <a:t>akses</a:t>
          </a:r>
          <a:r>
            <a:rPr lang="es-ES" b="0" i="0" dirty="0" smtClean="0"/>
            <a:t> pada </a:t>
          </a:r>
          <a:r>
            <a:rPr lang="es-ES" b="0" i="0" dirty="0" err="1" smtClean="0"/>
            <a:t>informasi</a:t>
          </a:r>
          <a:endParaRPr lang="en-ID" dirty="0"/>
        </a:p>
      </dgm:t>
    </dgm:pt>
    <dgm:pt modelId="{FAC379B3-2DC7-4B53-99B6-98F122124605}" type="parTrans" cxnId="{D3CCD260-0F1F-4212-BA2A-8F80EA34C991}">
      <dgm:prSet/>
      <dgm:spPr/>
      <dgm:t>
        <a:bodyPr/>
        <a:lstStyle/>
        <a:p>
          <a:endParaRPr lang="en-ID"/>
        </a:p>
      </dgm:t>
    </dgm:pt>
    <dgm:pt modelId="{E74AA023-FE4F-499D-8AA1-1751F92B8A75}" type="sibTrans" cxnId="{D3CCD260-0F1F-4212-BA2A-8F80EA34C991}">
      <dgm:prSet/>
      <dgm:spPr/>
      <dgm:t>
        <a:bodyPr/>
        <a:lstStyle/>
        <a:p>
          <a:endParaRPr lang="en-ID"/>
        </a:p>
      </dgm:t>
    </dgm:pt>
    <dgm:pt modelId="{2FDE4753-2F17-4B8F-BE06-247E9A0457C8}">
      <dgm:prSet/>
      <dgm:spPr/>
      <dgm:t>
        <a:bodyPr/>
        <a:lstStyle/>
        <a:p>
          <a:pPr rtl="0"/>
          <a:r>
            <a:rPr lang="en-ID" b="0" i="0" dirty="0" err="1" smtClean="0"/>
            <a:t>Tipe</a:t>
          </a:r>
          <a:r>
            <a:rPr lang="en-ID" b="0" i="0" dirty="0" smtClean="0"/>
            <a:t> </a:t>
          </a:r>
          <a:r>
            <a:rPr lang="en-ID" b="0" i="0" dirty="0" err="1" smtClean="0"/>
            <a:t>serangan</a:t>
          </a:r>
          <a:r>
            <a:rPr lang="en-ID" b="0" i="0" dirty="0" smtClean="0"/>
            <a:t> </a:t>
          </a:r>
          <a:r>
            <a:rPr lang="en-ID" b="0" i="0" dirty="0" err="1" smtClean="0"/>
            <a:t>jarak</a:t>
          </a:r>
          <a:r>
            <a:rPr lang="en-ID" b="0" i="0" dirty="0" smtClean="0"/>
            <a:t> </a:t>
          </a:r>
          <a:r>
            <a:rPr lang="en-ID" b="0" i="0" dirty="0" err="1" smtClean="0"/>
            <a:t>dekat</a:t>
          </a:r>
          <a:r>
            <a:rPr lang="en-ID" b="0" i="0" dirty="0" smtClean="0"/>
            <a:t> </a:t>
          </a:r>
          <a:r>
            <a:rPr lang="en-ID" b="0" i="0" dirty="0" err="1" smtClean="0"/>
            <a:t>ini</a:t>
          </a:r>
          <a:r>
            <a:rPr lang="en-ID" b="0" i="0" dirty="0" smtClean="0"/>
            <a:t> </a:t>
          </a:r>
          <a:r>
            <a:rPr lang="en-ID" b="0" i="0" dirty="0" err="1" smtClean="0"/>
            <a:t>biasanya</a:t>
          </a:r>
          <a:r>
            <a:rPr lang="en-ID" b="0" i="0" dirty="0" smtClean="0"/>
            <a:t> </a:t>
          </a:r>
          <a:r>
            <a:rPr lang="en-ID" b="0" i="0" dirty="0" err="1" smtClean="0"/>
            <a:t>dilakukan</a:t>
          </a:r>
          <a:r>
            <a:rPr lang="en-ID" b="0" i="0" dirty="0" smtClean="0"/>
            <a:t> </a:t>
          </a:r>
          <a:r>
            <a:rPr lang="en-ID" b="0" i="0" dirty="0" err="1" smtClean="0"/>
            <a:t>dengan</a:t>
          </a:r>
          <a:r>
            <a:rPr lang="en-ID" b="0" i="0" dirty="0" smtClean="0"/>
            <a:t> </a:t>
          </a:r>
          <a:r>
            <a:rPr lang="en-ID" b="0" i="0" dirty="0" err="1" smtClean="0"/>
            <a:t>masuk</a:t>
          </a:r>
          <a:r>
            <a:rPr lang="en-ID" b="0" i="0" dirty="0" smtClean="0"/>
            <a:t> </a:t>
          </a:r>
          <a:r>
            <a:rPr lang="en-ID" b="0" i="0" dirty="0" err="1" smtClean="0"/>
            <a:t>ke</a:t>
          </a:r>
          <a:r>
            <a:rPr lang="en-ID" b="0" i="0" dirty="0" smtClean="0"/>
            <a:t> </a:t>
          </a:r>
          <a:r>
            <a:rPr lang="en-ID" b="0" i="0" dirty="0" err="1" smtClean="0"/>
            <a:t>lokasi</a:t>
          </a:r>
          <a:r>
            <a:rPr lang="en-ID" b="0" i="0" dirty="0" smtClean="0"/>
            <a:t> </a:t>
          </a:r>
          <a:r>
            <a:rPr lang="en-ID" b="0" i="0" dirty="0" err="1" smtClean="0"/>
            <a:t>secara</a:t>
          </a:r>
          <a:r>
            <a:rPr lang="en-ID" b="0" i="0" dirty="0" smtClean="0"/>
            <a:t> </a:t>
          </a:r>
          <a:r>
            <a:rPr lang="en-ID" b="0" i="0" dirty="0" err="1" smtClean="0"/>
            <a:t>tidak</a:t>
          </a:r>
          <a:r>
            <a:rPr lang="en-ID" b="0" i="0" dirty="0" smtClean="0"/>
            <a:t> </a:t>
          </a:r>
          <a:r>
            <a:rPr lang="en-ID" b="0" i="0" dirty="0" err="1" smtClean="0"/>
            <a:t>sah</a:t>
          </a:r>
          <a:endParaRPr lang="en-ID" dirty="0"/>
        </a:p>
      </dgm:t>
    </dgm:pt>
    <dgm:pt modelId="{CBD85869-156D-4465-B05A-48DFEB56C9D6}" type="parTrans" cxnId="{660CBB07-C677-42D0-9504-109C0EC5008F}">
      <dgm:prSet/>
      <dgm:spPr/>
      <dgm:t>
        <a:bodyPr/>
        <a:lstStyle/>
        <a:p>
          <a:endParaRPr lang="en-ID"/>
        </a:p>
      </dgm:t>
    </dgm:pt>
    <dgm:pt modelId="{C7589445-8662-4DC8-A4D4-51EACC51BA50}" type="sibTrans" cxnId="{660CBB07-C677-42D0-9504-109C0EC5008F}">
      <dgm:prSet/>
      <dgm:spPr/>
      <dgm:t>
        <a:bodyPr/>
        <a:lstStyle/>
        <a:p>
          <a:endParaRPr lang="en-ID"/>
        </a:p>
      </dgm:t>
    </dgm:pt>
    <dgm:pt modelId="{4055E299-D100-4965-9970-8676E83B5F72}" type="pres">
      <dgm:prSet presAssocID="{FE8E5F72-D3CB-4E5A-86E2-DA84654B63C3}" presName="Name0" presStyleCnt="0">
        <dgm:presLayoutVars>
          <dgm:dir/>
          <dgm:resizeHandles val="exact"/>
        </dgm:presLayoutVars>
      </dgm:prSet>
      <dgm:spPr/>
    </dgm:pt>
    <dgm:pt modelId="{5333577A-F6E5-495B-90E7-40E981125C5D}" type="pres">
      <dgm:prSet presAssocID="{AA1D6327-660A-423C-8674-B033BCE28EE8}" presName="composite" presStyleCnt="0"/>
      <dgm:spPr/>
    </dgm:pt>
    <dgm:pt modelId="{62D76D20-1FEA-4650-B4A2-60D55E7E43AA}" type="pres">
      <dgm:prSet presAssocID="{AA1D6327-660A-423C-8674-B033BCE28EE8}" presName="rect1" presStyleLbl="tr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en-ID"/>
        </a:p>
      </dgm:t>
    </dgm:pt>
    <dgm:pt modelId="{3738CBF0-EEE9-4908-B722-0A3DA486FE74}" type="pres">
      <dgm:prSet presAssocID="{AA1D6327-660A-423C-8674-B033BCE28EE8}" presName="rect2" presStyleLbl="fgImgPlace1" presStyleIdx="0" presStyleCnt="1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</dgm:ptLst>
  <dgm:cxnLst>
    <dgm:cxn modelId="{90EFA5C6-600C-42A9-B6BD-AF3AF04D97CE}" type="presOf" srcId="{2FDE4753-2F17-4B8F-BE06-247E9A0457C8}" destId="{62D76D20-1FEA-4650-B4A2-60D55E7E43AA}" srcOrd="0" destOrd="3" presId="urn:microsoft.com/office/officeart/2008/layout/PictureStrips"/>
    <dgm:cxn modelId="{31558CB1-47DD-4E0B-92C2-E883C7771101}" type="presOf" srcId="{FE8E5F72-D3CB-4E5A-86E2-DA84654B63C3}" destId="{4055E299-D100-4965-9970-8676E83B5F72}" srcOrd="0" destOrd="0" presId="urn:microsoft.com/office/officeart/2008/layout/PictureStrips"/>
    <dgm:cxn modelId="{1BF5E389-6061-4841-A49B-7D3683A7C1C4}" type="presOf" srcId="{AEA90F07-D702-4B72-801D-308B96F7E15E}" destId="{62D76D20-1FEA-4650-B4A2-60D55E7E43AA}" srcOrd="0" destOrd="1" presId="urn:microsoft.com/office/officeart/2008/layout/PictureStrips"/>
    <dgm:cxn modelId="{013CD881-0328-4AD2-9057-4BDC929D37D3}" srcId="{AA1D6327-660A-423C-8674-B033BCE28EE8}" destId="{AEA90F07-D702-4B72-801D-308B96F7E15E}" srcOrd="0" destOrd="0" parTransId="{E79E9BA6-7B96-430E-B911-04A9DD1B9B61}" sibTransId="{2B63BF81-754E-4566-87EC-CBD906D26D74}"/>
    <dgm:cxn modelId="{22BD21B2-217B-4538-AC36-4986DA9113C0}" srcId="{FE8E5F72-D3CB-4E5A-86E2-DA84654B63C3}" destId="{AA1D6327-660A-423C-8674-B033BCE28EE8}" srcOrd="0" destOrd="0" parTransId="{6C8400AA-C8E4-4FB5-919F-E50F3E462748}" sibTransId="{0E3CAC7F-D3CE-4AD3-9394-0F736E38138F}"/>
    <dgm:cxn modelId="{E1076351-B4EF-42F1-9D24-172057F1D3EC}" type="presOf" srcId="{AA1D6327-660A-423C-8674-B033BCE28EE8}" destId="{62D76D20-1FEA-4650-B4A2-60D55E7E43AA}" srcOrd="0" destOrd="0" presId="urn:microsoft.com/office/officeart/2008/layout/PictureStrips"/>
    <dgm:cxn modelId="{E0E2C28D-8877-48F3-B082-91F15E8D9319}" type="presOf" srcId="{1B7B9734-1F26-4EC1-A75A-A1875A8DBA12}" destId="{62D76D20-1FEA-4650-B4A2-60D55E7E43AA}" srcOrd="0" destOrd="2" presId="urn:microsoft.com/office/officeart/2008/layout/PictureStrips"/>
    <dgm:cxn modelId="{D3CCD260-0F1F-4212-BA2A-8F80EA34C991}" srcId="{AA1D6327-660A-423C-8674-B033BCE28EE8}" destId="{1B7B9734-1F26-4EC1-A75A-A1875A8DBA12}" srcOrd="1" destOrd="0" parTransId="{FAC379B3-2DC7-4B53-99B6-98F122124605}" sibTransId="{E74AA023-FE4F-499D-8AA1-1751F92B8A75}"/>
    <dgm:cxn modelId="{660CBB07-C677-42D0-9504-109C0EC5008F}" srcId="{AA1D6327-660A-423C-8674-B033BCE28EE8}" destId="{2FDE4753-2F17-4B8F-BE06-247E9A0457C8}" srcOrd="2" destOrd="0" parTransId="{CBD85869-156D-4465-B05A-48DFEB56C9D6}" sibTransId="{C7589445-8662-4DC8-A4D4-51EACC51BA50}"/>
    <dgm:cxn modelId="{B84F34B1-61E8-4575-B3D0-77FD093F12B6}" type="presParOf" srcId="{4055E299-D100-4965-9970-8676E83B5F72}" destId="{5333577A-F6E5-495B-90E7-40E981125C5D}" srcOrd="0" destOrd="0" presId="urn:microsoft.com/office/officeart/2008/layout/PictureStrips"/>
    <dgm:cxn modelId="{8FB978D2-4FF0-421E-9904-E01BE54C7C67}" type="presParOf" srcId="{5333577A-F6E5-495B-90E7-40E981125C5D}" destId="{62D76D20-1FEA-4650-B4A2-60D55E7E43AA}" srcOrd="0" destOrd="0" presId="urn:microsoft.com/office/officeart/2008/layout/PictureStrips"/>
    <dgm:cxn modelId="{B5A71553-396D-4C6B-B6FC-6C89C7AA11D1}" type="presParOf" srcId="{5333577A-F6E5-495B-90E7-40E981125C5D}" destId="{3738CBF0-EEE9-4908-B722-0A3DA486FE74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E8E5F72-D3CB-4E5A-86E2-DA84654B63C3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D"/>
        </a:p>
      </dgm:t>
    </dgm:pt>
    <dgm:pt modelId="{AA1D6327-660A-423C-8674-B033BCE28EE8}">
      <dgm:prSet/>
      <dgm:spPr/>
      <dgm:t>
        <a:bodyPr/>
        <a:lstStyle/>
        <a:p>
          <a:pPr rtl="0"/>
          <a:r>
            <a:rPr lang="en-US" b="1" u="sng" dirty="0" err="1" smtClean="0">
              <a:solidFill>
                <a:srgbClr val="FF0000"/>
              </a:solidFill>
            </a:rPr>
            <a:t>Ciri-ciri</a:t>
          </a:r>
          <a:r>
            <a:rPr lang="en-US" b="1" u="sng" dirty="0" smtClean="0">
              <a:solidFill>
                <a:srgbClr val="FF0000"/>
              </a:solidFill>
            </a:rPr>
            <a:t> </a:t>
          </a:r>
          <a:r>
            <a:rPr lang="en-US" b="1" u="sng" dirty="0" err="1" smtClean="0">
              <a:solidFill>
                <a:srgbClr val="FF0000"/>
              </a:solidFill>
            </a:rPr>
            <a:t>serangan</a:t>
          </a:r>
          <a:r>
            <a:rPr lang="en-US" b="1" u="sng" dirty="0" smtClean="0">
              <a:solidFill>
                <a:srgbClr val="FF0000"/>
              </a:solidFill>
            </a:rPr>
            <a:t> orang </a:t>
          </a:r>
          <a:r>
            <a:rPr lang="en-US" b="1" u="sng" dirty="0" err="1" smtClean="0">
              <a:solidFill>
                <a:srgbClr val="FF0000"/>
              </a:solidFill>
            </a:rPr>
            <a:t>dalam</a:t>
          </a:r>
          <a:r>
            <a:rPr lang="en-US" dirty="0" smtClean="0"/>
            <a:t>:</a:t>
          </a:r>
          <a:endParaRPr lang="en-ID" dirty="0"/>
        </a:p>
      </dgm:t>
    </dgm:pt>
    <dgm:pt modelId="{6C8400AA-C8E4-4FB5-919F-E50F3E462748}" type="parTrans" cxnId="{22BD21B2-217B-4538-AC36-4986DA9113C0}">
      <dgm:prSet/>
      <dgm:spPr/>
      <dgm:t>
        <a:bodyPr/>
        <a:lstStyle/>
        <a:p>
          <a:endParaRPr lang="en-ID"/>
        </a:p>
      </dgm:t>
    </dgm:pt>
    <dgm:pt modelId="{0E3CAC7F-D3CE-4AD3-9394-0F736E38138F}" type="sibTrans" cxnId="{22BD21B2-217B-4538-AC36-4986DA9113C0}">
      <dgm:prSet/>
      <dgm:spPr/>
      <dgm:t>
        <a:bodyPr/>
        <a:lstStyle/>
        <a:p>
          <a:endParaRPr lang="en-ID"/>
        </a:p>
      </dgm:t>
    </dgm:pt>
    <dgm:pt modelId="{AEA90F07-D702-4B72-801D-308B96F7E15E}">
      <dgm:prSet/>
      <dgm:spPr/>
      <dgm:t>
        <a:bodyPr/>
        <a:lstStyle/>
        <a:p>
          <a:pPr rtl="0"/>
          <a:r>
            <a:rPr lang="en-ID" b="0" i="0" dirty="0" err="1" smtClean="0"/>
            <a:t>Serangan</a:t>
          </a:r>
          <a:r>
            <a:rPr lang="en-ID" b="0" i="0" dirty="0" smtClean="0"/>
            <a:t> </a:t>
          </a:r>
          <a:r>
            <a:rPr lang="en-ID" b="0" i="0" dirty="0" err="1" smtClean="0"/>
            <a:t>sengaja</a:t>
          </a:r>
          <a:r>
            <a:rPr lang="en-ID" b="0" i="0" dirty="0" smtClean="0"/>
            <a:t>, </a:t>
          </a:r>
          <a:r>
            <a:rPr lang="en-ID" b="0" i="0" dirty="0" err="1" smtClean="0"/>
            <a:t>tujuannya</a:t>
          </a:r>
          <a:r>
            <a:rPr lang="en-ID" b="0" i="0" dirty="0" smtClean="0"/>
            <a:t> </a:t>
          </a:r>
          <a:r>
            <a:rPr lang="en-ID" b="0" i="0" dirty="0" err="1" smtClean="0"/>
            <a:t>untuk</a:t>
          </a:r>
          <a:r>
            <a:rPr lang="en-ID" b="0" i="0" dirty="0" smtClean="0"/>
            <a:t> </a:t>
          </a:r>
          <a:r>
            <a:rPr lang="en-ID" b="0" i="0" dirty="0" err="1" smtClean="0"/>
            <a:t>mencuri</a:t>
          </a:r>
          <a:r>
            <a:rPr lang="en-ID" b="0" i="0" dirty="0" smtClean="0"/>
            <a:t>, </a:t>
          </a:r>
          <a:r>
            <a:rPr lang="en-ID" b="0" i="0" dirty="0" err="1" smtClean="0"/>
            <a:t>merusak</a:t>
          </a:r>
          <a:r>
            <a:rPr lang="en-ID" b="0" i="0" dirty="0" smtClean="0"/>
            <a:t> </a:t>
          </a:r>
          <a:r>
            <a:rPr lang="en-ID" b="0" i="0" dirty="0" err="1" smtClean="0"/>
            <a:t>informasi</a:t>
          </a:r>
          <a:r>
            <a:rPr lang="en-ID" b="0" i="0" dirty="0" smtClean="0"/>
            <a:t>, </a:t>
          </a:r>
          <a:r>
            <a:rPr lang="en-ID" b="0" i="0" dirty="0" err="1" smtClean="0"/>
            <a:t>menggunakan</a:t>
          </a:r>
          <a:r>
            <a:rPr lang="en-ID" b="0" i="0" dirty="0" smtClean="0"/>
            <a:t> </a:t>
          </a:r>
          <a:r>
            <a:rPr lang="en-ID" b="0" i="0" dirty="0" err="1" smtClean="0"/>
            <a:t>informasi</a:t>
          </a:r>
          <a:r>
            <a:rPr lang="en-ID" b="0" i="0" dirty="0" smtClean="0"/>
            <a:t> </a:t>
          </a:r>
          <a:r>
            <a:rPr lang="en-ID" b="0" i="0" dirty="0" err="1" smtClean="0"/>
            <a:t>untuk</a:t>
          </a:r>
          <a:r>
            <a:rPr lang="en-ID" b="0" i="0" dirty="0" smtClean="0"/>
            <a:t> </a:t>
          </a:r>
          <a:r>
            <a:rPr lang="en-ID" b="0" i="0" dirty="0" err="1" smtClean="0"/>
            <a:t>kejahatan</a:t>
          </a:r>
          <a:r>
            <a:rPr lang="en-ID" b="0" i="0" dirty="0" smtClean="0"/>
            <a:t> </a:t>
          </a:r>
          <a:r>
            <a:rPr lang="en-ID" b="0" i="0" dirty="0" err="1" smtClean="0"/>
            <a:t>atau</a:t>
          </a:r>
          <a:r>
            <a:rPr lang="en-ID" b="0" i="0" dirty="0" smtClean="0"/>
            <a:t> </a:t>
          </a:r>
          <a:r>
            <a:rPr lang="en-ID" b="0" i="0" dirty="0" err="1" smtClean="0"/>
            <a:t>memblok</a:t>
          </a:r>
          <a:r>
            <a:rPr lang="en-ID" b="0" i="0" dirty="0" smtClean="0"/>
            <a:t> </a:t>
          </a:r>
          <a:r>
            <a:rPr lang="en-ID" b="0" i="0" dirty="0" err="1" smtClean="0"/>
            <a:t>akses</a:t>
          </a:r>
          <a:r>
            <a:rPr lang="en-ID" b="0" i="0" dirty="0" smtClean="0"/>
            <a:t> </a:t>
          </a:r>
          <a:r>
            <a:rPr lang="en-ID" b="0" i="0" dirty="0" err="1" smtClean="0"/>
            <a:t>kepada</a:t>
          </a:r>
          <a:r>
            <a:rPr lang="en-ID" b="0" i="0" dirty="0" smtClean="0"/>
            <a:t> </a:t>
          </a:r>
          <a:r>
            <a:rPr lang="en-ID" b="0" i="0" dirty="0" err="1" smtClean="0"/>
            <a:t>informasi</a:t>
          </a:r>
          <a:r>
            <a:rPr lang="en-ID" b="0" i="0" dirty="0" smtClean="0"/>
            <a:t>.</a:t>
          </a:r>
          <a:endParaRPr lang="en-ID" dirty="0"/>
        </a:p>
      </dgm:t>
    </dgm:pt>
    <dgm:pt modelId="{E79E9BA6-7B96-430E-B911-04A9DD1B9B61}" type="parTrans" cxnId="{013CD881-0328-4AD2-9057-4BDC929D37D3}">
      <dgm:prSet/>
      <dgm:spPr/>
      <dgm:t>
        <a:bodyPr/>
        <a:lstStyle/>
        <a:p>
          <a:endParaRPr lang="en-ID"/>
        </a:p>
      </dgm:t>
    </dgm:pt>
    <dgm:pt modelId="{2B63BF81-754E-4566-87EC-CBD906D26D74}" type="sibTrans" cxnId="{013CD881-0328-4AD2-9057-4BDC929D37D3}">
      <dgm:prSet/>
      <dgm:spPr/>
      <dgm:t>
        <a:bodyPr/>
        <a:lstStyle/>
        <a:p>
          <a:endParaRPr lang="en-ID"/>
        </a:p>
      </dgm:t>
    </dgm:pt>
    <dgm:pt modelId="{48B5E20D-608C-4560-B4FA-7F4C1A09255E}">
      <dgm:prSet/>
      <dgm:spPr/>
      <dgm:t>
        <a:bodyPr/>
        <a:lstStyle/>
        <a:p>
          <a:pPr rtl="0"/>
          <a:r>
            <a:rPr lang="en-US" dirty="0" err="1" smtClean="0"/>
            <a:t>Serangan</a:t>
          </a:r>
          <a:r>
            <a:rPr lang="en-US" dirty="0" smtClean="0"/>
            <a:t> </a:t>
          </a:r>
          <a:r>
            <a:rPr lang="en-US" dirty="0" err="1" smtClean="0"/>
            <a:t>tidak</a:t>
          </a:r>
          <a:r>
            <a:rPr lang="en-US" dirty="0" smtClean="0"/>
            <a:t> </a:t>
          </a:r>
          <a:r>
            <a:rPr lang="en-US" dirty="0" err="1" smtClean="0"/>
            <a:t>sengaja</a:t>
          </a:r>
          <a:r>
            <a:rPr lang="en-US" dirty="0" smtClean="0"/>
            <a:t> </a:t>
          </a:r>
          <a:r>
            <a:rPr lang="en-ID" b="0" i="0" dirty="0" err="1" smtClean="0"/>
            <a:t>lebih</a:t>
          </a:r>
          <a:r>
            <a:rPr lang="en-ID" b="0" i="0" dirty="0" smtClean="0"/>
            <a:t> </a:t>
          </a:r>
          <a:r>
            <a:rPr lang="en-ID" b="0" i="0" dirty="0" err="1" smtClean="0"/>
            <a:t>disebabkan</a:t>
          </a:r>
          <a:r>
            <a:rPr lang="en-ID" b="0" i="0" dirty="0" smtClean="0"/>
            <a:t> </a:t>
          </a:r>
          <a:r>
            <a:rPr lang="en-ID" b="0" i="0" dirty="0" err="1" smtClean="0"/>
            <a:t>karena</a:t>
          </a:r>
          <a:r>
            <a:rPr lang="en-ID" b="0" i="0" dirty="0" smtClean="0"/>
            <a:t> </a:t>
          </a:r>
          <a:r>
            <a:rPr lang="en-ID" b="0" i="0" dirty="0" err="1" smtClean="0"/>
            <a:t>kecerobohan</a:t>
          </a:r>
          <a:r>
            <a:rPr lang="en-ID" b="0" i="0" dirty="0" smtClean="0"/>
            <a:t> </a:t>
          </a:r>
          <a:r>
            <a:rPr lang="en-ID" b="0" i="0" dirty="0" err="1" smtClean="0"/>
            <a:t>pengguna</a:t>
          </a:r>
          <a:r>
            <a:rPr lang="en-ID" b="0" i="0" dirty="0" smtClean="0"/>
            <a:t>, </a:t>
          </a:r>
          <a:r>
            <a:rPr lang="en-ID" b="0" i="0" dirty="0" err="1" smtClean="0"/>
            <a:t>tidak</a:t>
          </a:r>
          <a:r>
            <a:rPr lang="en-ID" b="0" i="0" dirty="0" smtClean="0"/>
            <a:t> </a:t>
          </a:r>
          <a:r>
            <a:rPr lang="en-ID" b="0" i="0" dirty="0" err="1" smtClean="0"/>
            <a:t>ada</a:t>
          </a:r>
          <a:r>
            <a:rPr lang="en-ID" b="0" i="0" dirty="0" smtClean="0"/>
            <a:t> </a:t>
          </a:r>
          <a:r>
            <a:rPr lang="en-ID" b="0" i="0" dirty="0" err="1" smtClean="0"/>
            <a:t>maksud</a:t>
          </a:r>
          <a:r>
            <a:rPr lang="en-ID" b="0" i="0" dirty="0" smtClean="0"/>
            <a:t> </a:t>
          </a:r>
          <a:r>
            <a:rPr lang="en-ID" b="0" i="0" dirty="0" err="1" smtClean="0"/>
            <a:t>jahat</a:t>
          </a:r>
          <a:r>
            <a:rPr lang="en-ID" b="0" i="0" dirty="0" smtClean="0"/>
            <a:t> </a:t>
          </a:r>
          <a:r>
            <a:rPr lang="en-ID" b="0" i="0" dirty="0" err="1" smtClean="0"/>
            <a:t>dalam</a:t>
          </a:r>
          <a:r>
            <a:rPr lang="en-ID" b="0" i="0" dirty="0" smtClean="0"/>
            <a:t> </a:t>
          </a:r>
          <a:r>
            <a:rPr lang="en-ID" b="0" i="0" dirty="0" err="1" smtClean="0"/>
            <a:t>tipe</a:t>
          </a:r>
          <a:r>
            <a:rPr lang="en-ID" b="0" i="0" dirty="0" smtClean="0"/>
            <a:t> </a:t>
          </a:r>
          <a:r>
            <a:rPr lang="en-ID" b="0" i="0" dirty="0" err="1" smtClean="0"/>
            <a:t>serangan</a:t>
          </a:r>
          <a:r>
            <a:rPr lang="en-ID" b="0" i="0" dirty="0" smtClean="0"/>
            <a:t> </a:t>
          </a:r>
          <a:r>
            <a:rPr lang="en-ID" b="0" i="0" dirty="0" err="1" smtClean="0"/>
            <a:t>ini</a:t>
          </a:r>
          <a:r>
            <a:rPr lang="en-ID" b="0" i="0" dirty="0" smtClean="0"/>
            <a:t>.</a:t>
          </a:r>
          <a:endParaRPr lang="en-ID" dirty="0"/>
        </a:p>
      </dgm:t>
    </dgm:pt>
    <dgm:pt modelId="{C89CFB6E-6D7E-45C9-9B2E-1F258B18693E}" type="parTrans" cxnId="{54623DA1-1540-44F2-A135-8DA5881C8C4F}">
      <dgm:prSet/>
      <dgm:spPr/>
    </dgm:pt>
    <dgm:pt modelId="{BC7879E9-5809-430F-8C4D-44E2D4BBCB53}" type="sibTrans" cxnId="{54623DA1-1540-44F2-A135-8DA5881C8C4F}">
      <dgm:prSet/>
      <dgm:spPr/>
    </dgm:pt>
    <dgm:pt modelId="{4055E299-D100-4965-9970-8676E83B5F72}" type="pres">
      <dgm:prSet presAssocID="{FE8E5F72-D3CB-4E5A-86E2-DA84654B63C3}" presName="Name0" presStyleCnt="0">
        <dgm:presLayoutVars>
          <dgm:dir/>
          <dgm:resizeHandles val="exact"/>
        </dgm:presLayoutVars>
      </dgm:prSet>
      <dgm:spPr/>
    </dgm:pt>
    <dgm:pt modelId="{5333577A-F6E5-495B-90E7-40E981125C5D}" type="pres">
      <dgm:prSet presAssocID="{AA1D6327-660A-423C-8674-B033BCE28EE8}" presName="composite" presStyleCnt="0"/>
      <dgm:spPr/>
    </dgm:pt>
    <dgm:pt modelId="{62D76D20-1FEA-4650-B4A2-60D55E7E43AA}" type="pres">
      <dgm:prSet presAssocID="{AA1D6327-660A-423C-8674-B033BCE28EE8}" presName="rect1" presStyleLbl="tr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en-ID"/>
        </a:p>
      </dgm:t>
    </dgm:pt>
    <dgm:pt modelId="{3738CBF0-EEE9-4908-B722-0A3DA486FE74}" type="pres">
      <dgm:prSet presAssocID="{AA1D6327-660A-423C-8674-B033BCE28EE8}" presName="rect2" presStyleLbl="fgImgPlace1" presStyleIdx="0" presStyleCnt="1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</dgm:ptLst>
  <dgm:cxnLst>
    <dgm:cxn modelId="{0E35BE31-A129-468D-AF03-9FA596CB6C3E}" type="presOf" srcId="{AA1D6327-660A-423C-8674-B033BCE28EE8}" destId="{62D76D20-1FEA-4650-B4A2-60D55E7E43AA}" srcOrd="0" destOrd="0" presId="urn:microsoft.com/office/officeart/2008/layout/PictureStrips"/>
    <dgm:cxn modelId="{013CD881-0328-4AD2-9057-4BDC929D37D3}" srcId="{AA1D6327-660A-423C-8674-B033BCE28EE8}" destId="{AEA90F07-D702-4B72-801D-308B96F7E15E}" srcOrd="0" destOrd="0" parTransId="{E79E9BA6-7B96-430E-B911-04A9DD1B9B61}" sibTransId="{2B63BF81-754E-4566-87EC-CBD906D26D74}"/>
    <dgm:cxn modelId="{22BD21B2-217B-4538-AC36-4986DA9113C0}" srcId="{FE8E5F72-D3CB-4E5A-86E2-DA84654B63C3}" destId="{AA1D6327-660A-423C-8674-B033BCE28EE8}" srcOrd="0" destOrd="0" parTransId="{6C8400AA-C8E4-4FB5-919F-E50F3E462748}" sibTransId="{0E3CAC7F-D3CE-4AD3-9394-0F736E38138F}"/>
    <dgm:cxn modelId="{410B5458-C3CD-4EE1-972A-9D2AA3C82CF3}" type="presOf" srcId="{48B5E20D-608C-4560-B4FA-7F4C1A09255E}" destId="{62D76D20-1FEA-4650-B4A2-60D55E7E43AA}" srcOrd="0" destOrd="2" presId="urn:microsoft.com/office/officeart/2008/layout/PictureStrips"/>
    <dgm:cxn modelId="{8F8A4890-EFB8-407B-9DC2-3F50788F5D4C}" type="presOf" srcId="{AEA90F07-D702-4B72-801D-308B96F7E15E}" destId="{62D76D20-1FEA-4650-B4A2-60D55E7E43AA}" srcOrd="0" destOrd="1" presId="urn:microsoft.com/office/officeart/2008/layout/PictureStrips"/>
    <dgm:cxn modelId="{54623DA1-1540-44F2-A135-8DA5881C8C4F}" srcId="{AA1D6327-660A-423C-8674-B033BCE28EE8}" destId="{48B5E20D-608C-4560-B4FA-7F4C1A09255E}" srcOrd="1" destOrd="0" parTransId="{C89CFB6E-6D7E-45C9-9B2E-1F258B18693E}" sibTransId="{BC7879E9-5809-430F-8C4D-44E2D4BBCB53}"/>
    <dgm:cxn modelId="{10C43E87-E935-4221-A2B7-644D32DD1114}" type="presOf" srcId="{FE8E5F72-D3CB-4E5A-86E2-DA84654B63C3}" destId="{4055E299-D100-4965-9970-8676E83B5F72}" srcOrd="0" destOrd="0" presId="urn:microsoft.com/office/officeart/2008/layout/PictureStrips"/>
    <dgm:cxn modelId="{2FDEE0FA-A9B4-43E3-A592-2FF2435B0D94}" type="presParOf" srcId="{4055E299-D100-4965-9970-8676E83B5F72}" destId="{5333577A-F6E5-495B-90E7-40E981125C5D}" srcOrd="0" destOrd="0" presId="urn:microsoft.com/office/officeart/2008/layout/PictureStrips"/>
    <dgm:cxn modelId="{91A6E20A-68B6-4D27-97C4-934E25B36D91}" type="presParOf" srcId="{5333577A-F6E5-495B-90E7-40E981125C5D}" destId="{62D76D20-1FEA-4650-B4A2-60D55E7E43AA}" srcOrd="0" destOrd="0" presId="urn:microsoft.com/office/officeart/2008/layout/PictureStrips"/>
    <dgm:cxn modelId="{73A29271-8BA7-4FB7-9D23-D1729A3D9E14}" type="presParOf" srcId="{5333577A-F6E5-495B-90E7-40E981125C5D}" destId="{3738CBF0-EEE9-4908-B722-0A3DA486FE74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E8E5F72-D3CB-4E5A-86E2-DA84654B63C3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D"/>
        </a:p>
      </dgm:t>
    </dgm:pt>
    <dgm:pt modelId="{AA1D6327-660A-423C-8674-B033BCE28EE8}">
      <dgm:prSet/>
      <dgm:spPr/>
      <dgm:t>
        <a:bodyPr/>
        <a:lstStyle/>
        <a:p>
          <a:pPr rtl="0"/>
          <a:r>
            <a:rPr lang="en-US" b="1" u="sng" dirty="0" err="1" smtClean="0">
              <a:solidFill>
                <a:srgbClr val="FF0000"/>
              </a:solidFill>
            </a:rPr>
            <a:t>Ciri-ciri</a:t>
          </a:r>
          <a:r>
            <a:rPr lang="en-US" b="1" u="sng" dirty="0" smtClean="0">
              <a:solidFill>
                <a:srgbClr val="FF0000"/>
              </a:solidFill>
            </a:rPr>
            <a:t> </a:t>
          </a:r>
          <a:r>
            <a:rPr lang="en-US" b="1" u="sng" dirty="0" err="1" smtClean="0">
              <a:solidFill>
                <a:srgbClr val="FF0000"/>
              </a:solidFill>
            </a:rPr>
            <a:t>serangan</a:t>
          </a:r>
          <a:r>
            <a:rPr lang="en-US" b="1" u="sng" dirty="0" smtClean="0">
              <a:solidFill>
                <a:srgbClr val="FF0000"/>
              </a:solidFill>
            </a:rPr>
            <a:t> </a:t>
          </a:r>
          <a:r>
            <a:rPr lang="en-US" b="1" u="sng" dirty="0" err="1" smtClean="0">
              <a:solidFill>
                <a:srgbClr val="FF0000"/>
              </a:solidFill>
            </a:rPr>
            <a:t>distribusi</a:t>
          </a:r>
          <a:r>
            <a:rPr lang="en-US" b="1" u="sng" dirty="0" smtClean="0">
              <a:solidFill>
                <a:srgbClr val="FF0000"/>
              </a:solidFill>
            </a:rPr>
            <a:t> </a:t>
          </a:r>
          <a:r>
            <a:rPr lang="en-US" dirty="0" smtClean="0"/>
            <a:t>:</a:t>
          </a:r>
          <a:endParaRPr lang="en-ID" dirty="0"/>
        </a:p>
      </dgm:t>
    </dgm:pt>
    <dgm:pt modelId="{6C8400AA-C8E4-4FB5-919F-E50F3E462748}" type="parTrans" cxnId="{22BD21B2-217B-4538-AC36-4986DA9113C0}">
      <dgm:prSet/>
      <dgm:spPr/>
      <dgm:t>
        <a:bodyPr/>
        <a:lstStyle/>
        <a:p>
          <a:endParaRPr lang="en-ID"/>
        </a:p>
      </dgm:t>
    </dgm:pt>
    <dgm:pt modelId="{0E3CAC7F-D3CE-4AD3-9394-0F736E38138F}" type="sibTrans" cxnId="{22BD21B2-217B-4538-AC36-4986DA9113C0}">
      <dgm:prSet/>
      <dgm:spPr/>
      <dgm:t>
        <a:bodyPr/>
        <a:lstStyle/>
        <a:p>
          <a:endParaRPr lang="en-ID"/>
        </a:p>
      </dgm:t>
    </dgm:pt>
    <dgm:pt modelId="{AEA90F07-D702-4B72-801D-308B96F7E15E}">
      <dgm:prSet/>
      <dgm:spPr/>
      <dgm:t>
        <a:bodyPr/>
        <a:lstStyle/>
        <a:p>
          <a:pPr rtl="0"/>
          <a:r>
            <a:rPr lang="en-ID" b="0" i="0" dirty="0" err="1" smtClean="0"/>
            <a:t>Tujuan</a:t>
          </a:r>
          <a:r>
            <a:rPr lang="en-ID" b="0" i="0" dirty="0" smtClean="0"/>
            <a:t> </a:t>
          </a:r>
          <a:r>
            <a:rPr lang="en-ID" b="0" i="0" dirty="0" err="1" smtClean="0"/>
            <a:t>serangan</a:t>
          </a:r>
          <a:r>
            <a:rPr lang="en-ID" b="0" i="0" dirty="0" smtClean="0"/>
            <a:t> </a:t>
          </a:r>
          <a:r>
            <a:rPr lang="en-ID" b="0" i="0" dirty="0" err="1" smtClean="0"/>
            <a:t>ini</a:t>
          </a:r>
          <a:r>
            <a:rPr lang="en-ID" b="0" i="0" dirty="0" smtClean="0"/>
            <a:t> </a:t>
          </a:r>
          <a:r>
            <a:rPr lang="en-ID" b="0" i="0" dirty="0" err="1" smtClean="0"/>
            <a:t>adalah</a:t>
          </a:r>
          <a:r>
            <a:rPr lang="en-ID" b="0" i="0" dirty="0" smtClean="0"/>
            <a:t> </a:t>
          </a:r>
          <a:r>
            <a:rPr lang="en-ID" b="0" i="0" dirty="0" err="1" smtClean="0"/>
            <a:t>memodifikasi</a:t>
          </a:r>
          <a:r>
            <a:rPr lang="en-ID" b="0" i="0" dirty="0" smtClean="0"/>
            <a:t> </a:t>
          </a:r>
          <a:r>
            <a:rPr lang="en-ID" b="0" i="0" dirty="0" err="1" smtClean="0"/>
            <a:t>peranti</a:t>
          </a:r>
          <a:r>
            <a:rPr lang="en-ID" b="0" i="0" dirty="0" smtClean="0"/>
            <a:t> </a:t>
          </a:r>
          <a:r>
            <a:rPr lang="en-ID" b="0" i="0" dirty="0" err="1" smtClean="0"/>
            <a:t>keras</a:t>
          </a:r>
          <a:r>
            <a:rPr lang="en-ID" b="0" i="0" dirty="0" smtClean="0"/>
            <a:t> </a:t>
          </a:r>
          <a:r>
            <a:rPr lang="en-ID" b="0" i="0" dirty="0" err="1" smtClean="0"/>
            <a:t>atau</a:t>
          </a:r>
          <a:r>
            <a:rPr lang="en-ID" b="0" i="0" dirty="0" smtClean="0"/>
            <a:t> </a:t>
          </a:r>
          <a:r>
            <a:rPr lang="en-ID" b="0" i="0" dirty="0" err="1" smtClean="0"/>
            <a:t>peranti</a:t>
          </a:r>
          <a:r>
            <a:rPr lang="en-ID" b="0" i="0" dirty="0" smtClean="0"/>
            <a:t> </a:t>
          </a:r>
          <a:r>
            <a:rPr lang="en-ID" b="0" i="0" dirty="0" err="1" smtClean="0"/>
            <a:t>lunak</a:t>
          </a:r>
          <a:r>
            <a:rPr lang="en-ID" b="0" i="0" dirty="0" smtClean="0"/>
            <a:t> </a:t>
          </a:r>
          <a:r>
            <a:rPr lang="en-ID" b="0" i="0" dirty="0" err="1" smtClean="0"/>
            <a:t>pada</a:t>
          </a:r>
          <a:r>
            <a:rPr lang="en-ID" b="0" i="0" dirty="0" smtClean="0"/>
            <a:t> </a:t>
          </a:r>
          <a:r>
            <a:rPr lang="en-ID" b="0" i="0" dirty="0" err="1" smtClean="0"/>
            <a:t>saat</a:t>
          </a:r>
          <a:r>
            <a:rPr lang="en-ID" b="0" i="0" dirty="0" smtClean="0"/>
            <a:t> </a:t>
          </a:r>
          <a:r>
            <a:rPr lang="en-ID" b="0" i="0" dirty="0" err="1" smtClean="0"/>
            <a:t>produksi</a:t>
          </a:r>
          <a:r>
            <a:rPr lang="en-ID" b="0" i="0" dirty="0" smtClean="0"/>
            <a:t> di </a:t>
          </a:r>
          <a:r>
            <a:rPr lang="en-ID" b="0" i="0" dirty="0" err="1" smtClean="0"/>
            <a:t>pabrik</a:t>
          </a:r>
          <a:r>
            <a:rPr lang="en-ID" b="0" i="0" dirty="0" smtClean="0"/>
            <a:t> </a:t>
          </a:r>
          <a:r>
            <a:rPr lang="en-ID" b="0" i="0" dirty="0" err="1" smtClean="0"/>
            <a:t>sehingga</a:t>
          </a:r>
          <a:r>
            <a:rPr lang="en-ID" b="0" i="0" dirty="0" smtClean="0"/>
            <a:t> </a:t>
          </a:r>
          <a:r>
            <a:rPr lang="en-ID" b="0" i="0" dirty="0" err="1" smtClean="0"/>
            <a:t>bisa</a:t>
          </a:r>
          <a:r>
            <a:rPr lang="en-ID" b="0" i="0" dirty="0" smtClean="0"/>
            <a:t> </a:t>
          </a:r>
          <a:r>
            <a:rPr lang="en-ID" b="0" i="0" dirty="0" err="1" smtClean="0"/>
            <a:t>disalahgunakan</a:t>
          </a:r>
          <a:r>
            <a:rPr lang="en-ID" b="0" i="0" dirty="0" smtClean="0"/>
            <a:t> di </a:t>
          </a:r>
          <a:r>
            <a:rPr lang="en-ID" b="0" i="0" dirty="0" err="1" smtClean="0"/>
            <a:t>kemudian</a:t>
          </a:r>
          <a:r>
            <a:rPr lang="en-ID" b="0" i="0" dirty="0" smtClean="0"/>
            <a:t> </a:t>
          </a:r>
          <a:r>
            <a:rPr lang="en-ID" b="0" i="0" dirty="0" err="1" smtClean="0"/>
            <a:t>hari</a:t>
          </a:r>
          <a:r>
            <a:rPr lang="en-ID" b="0" i="0" dirty="0" smtClean="0"/>
            <a:t>.</a:t>
          </a:r>
          <a:endParaRPr lang="en-ID" dirty="0"/>
        </a:p>
      </dgm:t>
    </dgm:pt>
    <dgm:pt modelId="{E79E9BA6-7B96-430E-B911-04A9DD1B9B61}" type="parTrans" cxnId="{013CD881-0328-4AD2-9057-4BDC929D37D3}">
      <dgm:prSet/>
      <dgm:spPr/>
      <dgm:t>
        <a:bodyPr/>
        <a:lstStyle/>
        <a:p>
          <a:endParaRPr lang="en-ID"/>
        </a:p>
      </dgm:t>
    </dgm:pt>
    <dgm:pt modelId="{2B63BF81-754E-4566-87EC-CBD906D26D74}" type="sibTrans" cxnId="{013CD881-0328-4AD2-9057-4BDC929D37D3}">
      <dgm:prSet/>
      <dgm:spPr/>
      <dgm:t>
        <a:bodyPr/>
        <a:lstStyle/>
        <a:p>
          <a:endParaRPr lang="en-ID"/>
        </a:p>
      </dgm:t>
    </dgm:pt>
    <dgm:pt modelId="{48B5E20D-608C-4560-B4FA-7F4C1A09255E}">
      <dgm:prSet/>
      <dgm:spPr/>
      <dgm:t>
        <a:bodyPr/>
        <a:lstStyle/>
        <a:p>
          <a:pPr rtl="0"/>
          <a:r>
            <a:rPr lang="en-ID" b="0" i="0" dirty="0" smtClean="0"/>
            <a:t>Hacker </a:t>
          </a:r>
          <a:r>
            <a:rPr lang="en-ID" b="0" i="0" dirty="0" err="1" smtClean="0"/>
            <a:t>sejumlah</a:t>
          </a:r>
          <a:r>
            <a:rPr lang="en-ID" b="0" i="0" dirty="0" smtClean="0"/>
            <a:t> </a:t>
          </a:r>
          <a:r>
            <a:rPr lang="en-ID" b="0" i="0" dirty="0" err="1" smtClean="0"/>
            <a:t>kode</a:t>
          </a:r>
          <a:r>
            <a:rPr lang="en-ID" b="0" i="0" dirty="0" smtClean="0"/>
            <a:t> </a:t>
          </a:r>
          <a:r>
            <a:rPr lang="en-ID" b="0" i="0" dirty="0" err="1" smtClean="0"/>
            <a:t>disusupkan</a:t>
          </a:r>
          <a:r>
            <a:rPr lang="en-ID" b="0" i="0" dirty="0" smtClean="0"/>
            <a:t> </a:t>
          </a:r>
          <a:r>
            <a:rPr lang="en-ID" b="0" i="0" dirty="0" err="1" smtClean="0"/>
            <a:t>ke</a:t>
          </a:r>
          <a:r>
            <a:rPr lang="en-ID" b="0" i="0" dirty="0" smtClean="0"/>
            <a:t> </a:t>
          </a:r>
          <a:r>
            <a:rPr lang="en-ID" b="0" i="0" dirty="0" err="1" smtClean="0"/>
            <a:t>produk</a:t>
          </a:r>
          <a:r>
            <a:rPr lang="en-ID" b="0" i="0" dirty="0" smtClean="0"/>
            <a:t> </a:t>
          </a:r>
          <a:r>
            <a:rPr lang="en-ID" b="0" i="0" dirty="0" err="1" smtClean="0"/>
            <a:t>sehingga</a:t>
          </a:r>
          <a:r>
            <a:rPr lang="en-ID" b="0" i="0" dirty="0" smtClean="0"/>
            <a:t> </a:t>
          </a:r>
          <a:r>
            <a:rPr lang="en-ID" b="0" i="0" dirty="0" err="1" smtClean="0"/>
            <a:t>membuka</a:t>
          </a:r>
          <a:r>
            <a:rPr lang="en-ID" b="0" i="0" dirty="0" smtClean="0"/>
            <a:t> </a:t>
          </a:r>
          <a:r>
            <a:rPr lang="en-ID" b="0" i="0" dirty="0" err="1" smtClean="0"/>
            <a:t>celah</a:t>
          </a:r>
          <a:r>
            <a:rPr lang="en-ID" b="0" i="0" dirty="0" smtClean="0"/>
            <a:t> </a:t>
          </a:r>
          <a:r>
            <a:rPr lang="en-ID" b="0" i="0" dirty="0" err="1" smtClean="0"/>
            <a:t>keamanan</a:t>
          </a:r>
          <a:r>
            <a:rPr lang="en-ID" b="0" i="0" dirty="0" smtClean="0"/>
            <a:t> yang </a:t>
          </a:r>
          <a:r>
            <a:rPr lang="en-ID" b="0" i="0" dirty="0" err="1" smtClean="0"/>
            <a:t>bisa</a:t>
          </a:r>
          <a:r>
            <a:rPr lang="en-ID" b="0" i="0" dirty="0" smtClean="0"/>
            <a:t> </a:t>
          </a:r>
          <a:r>
            <a:rPr lang="en-ID" b="0" i="0" dirty="0" err="1" smtClean="0"/>
            <a:t>dimanfaatkan</a:t>
          </a:r>
          <a:r>
            <a:rPr lang="en-ID" b="0" i="0" dirty="0" smtClean="0"/>
            <a:t> </a:t>
          </a:r>
          <a:r>
            <a:rPr lang="en-ID" b="0" i="0" dirty="0" err="1" smtClean="0"/>
            <a:t>untuk</a:t>
          </a:r>
          <a:r>
            <a:rPr lang="en-ID" b="0" i="0" dirty="0" smtClean="0"/>
            <a:t> </a:t>
          </a:r>
          <a:r>
            <a:rPr lang="en-ID" b="0" i="0" dirty="0" err="1" smtClean="0"/>
            <a:t>tujuan</a:t>
          </a:r>
          <a:r>
            <a:rPr lang="en-ID" b="0" i="0" dirty="0" smtClean="0"/>
            <a:t> </a:t>
          </a:r>
          <a:r>
            <a:rPr lang="en-ID" b="0" i="0" dirty="0" err="1" smtClean="0"/>
            <a:t>ilegal</a:t>
          </a:r>
          <a:endParaRPr lang="en-ID" dirty="0"/>
        </a:p>
      </dgm:t>
    </dgm:pt>
    <dgm:pt modelId="{C89CFB6E-6D7E-45C9-9B2E-1F258B18693E}" type="parTrans" cxnId="{54623DA1-1540-44F2-A135-8DA5881C8C4F}">
      <dgm:prSet/>
      <dgm:spPr/>
      <dgm:t>
        <a:bodyPr/>
        <a:lstStyle/>
        <a:p>
          <a:endParaRPr lang="en-ID"/>
        </a:p>
      </dgm:t>
    </dgm:pt>
    <dgm:pt modelId="{BC7879E9-5809-430F-8C4D-44E2D4BBCB53}" type="sibTrans" cxnId="{54623DA1-1540-44F2-A135-8DA5881C8C4F}">
      <dgm:prSet/>
      <dgm:spPr/>
      <dgm:t>
        <a:bodyPr/>
        <a:lstStyle/>
        <a:p>
          <a:endParaRPr lang="en-ID"/>
        </a:p>
      </dgm:t>
    </dgm:pt>
    <dgm:pt modelId="{4055E299-D100-4965-9970-8676E83B5F72}" type="pres">
      <dgm:prSet presAssocID="{FE8E5F72-D3CB-4E5A-86E2-DA84654B63C3}" presName="Name0" presStyleCnt="0">
        <dgm:presLayoutVars>
          <dgm:dir/>
          <dgm:resizeHandles val="exact"/>
        </dgm:presLayoutVars>
      </dgm:prSet>
      <dgm:spPr/>
    </dgm:pt>
    <dgm:pt modelId="{5333577A-F6E5-495B-90E7-40E981125C5D}" type="pres">
      <dgm:prSet presAssocID="{AA1D6327-660A-423C-8674-B033BCE28EE8}" presName="composite" presStyleCnt="0"/>
      <dgm:spPr/>
    </dgm:pt>
    <dgm:pt modelId="{62D76D20-1FEA-4650-B4A2-60D55E7E43AA}" type="pres">
      <dgm:prSet presAssocID="{AA1D6327-660A-423C-8674-B033BCE28EE8}" presName="rect1" presStyleLbl="tr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en-ID"/>
        </a:p>
      </dgm:t>
    </dgm:pt>
    <dgm:pt modelId="{3738CBF0-EEE9-4908-B722-0A3DA486FE74}" type="pres">
      <dgm:prSet presAssocID="{AA1D6327-660A-423C-8674-B033BCE28EE8}" presName="rect2" presStyleLbl="fgImgPlace1" presStyleIdx="0" presStyleCnt="1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</dgm:ptLst>
  <dgm:cxnLst>
    <dgm:cxn modelId="{013CD881-0328-4AD2-9057-4BDC929D37D3}" srcId="{AA1D6327-660A-423C-8674-B033BCE28EE8}" destId="{AEA90F07-D702-4B72-801D-308B96F7E15E}" srcOrd="0" destOrd="0" parTransId="{E79E9BA6-7B96-430E-B911-04A9DD1B9B61}" sibTransId="{2B63BF81-754E-4566-87EC-CBD906D26D74}"/>
    <dgm:cxn modelId="{16A009C5-CF31-4AB1-BEA0-B1B53D74DFD4}" type="presOf" srcId="{48B5E20D-608C-4560-B4FA-7F4C1A09255E}" destId="{62D76D20-1FEA-4650-B4A2-60D55E7E43AA}" srcOrd="0" destOrd="2" presId="urn:microsoft.com/office/officeart/2008/layout/PictureStrips"/>
    <dgm:cxn modelId="{22BD21B2-217B-4538-AC36-4986DA9113C0}" srcId="{FE8E5F72-D3CB-4E5A-86E2-DA84654B63C3}" destId="{AA1D6327-660A-423C-8674-B033BCE28EE8}" srcOrd="0" destOrd="0" parTransId="{6C8400AA-C8E4-4FB5-919F-E50F3E462748}" sibTransId="{0E3CAC7F-D3CE-4AD3-9394-0F736E38138F}"/>
    <dgm:cxn modelId="{2FBA55A7-D94D-4CE5-A3A1-E5588451DCFC}" type="presOf" srcId="{AEA90F07-D702-4B72-801D-308B96F7E15E}" destId="{62D76D20-1FEA-4650-B4A2-60D55E7E43AA}" srcOrd="0" destOrd="1" presId="urn:microsoft.com/office/officeart/2008/layout/PictureStrips"/>
    <dgm:cxn modelId="{3EB3412C-D2EF-478D-8FA6-70E3A114A7A6}" type="presOf" srcId="{FE8E5F72-D3CB-4E5A-86E2-DA84654B63C3}" destId="{4055E299-D100-4965-9970-8676E83B5F72}" srcOrd="0" destOrd="0" presId="urn:microsoft.com/office/officeart/2008/layout/PictureStrips"/>
    <dgm:cxn modelId="{765E3C28-7CDD-4790-9B23-409B84DF2F1E}" type="presOf" srcId="{AA1D6327-660A-423C-8674-B033BCE28EE8}" destId="{62D76D20-1FEA-4650-B4A2-60D55E7E43AA}" srcOrd="0" destOrd="0" presId="urn:microsoft.com/office/officeart/2008/layout/PictureStrips"/>
    <dgm:cxn modelId="{54623DA1-1540-44F2-A135-8DA5881C8C4F}" srcId="{AA1D6327-660A-423C-8674-B033BCE28EE8}" destId="{48B5E20D-608C-4560-B4FA-7F4C1A09255E}" srcOrd="1" destOrd="0" parTransId="{C89CFB6E-6D7E-45C9-9B2E-1F258B18693E}" sibTransId="{BC7879E9-5809-430F-8C4D-44E2D4BBCB53}"/>
    <dgm:cxn modelId="{B6534BA2-AFD8-48F2-AB5E-BB33A05828E7}" type="presParOf" srcId="{4055E299-D100-4965-9970-8676E83B5F72}" destId="{5333577A-F6E5-495B-90E7-40E981125C5D}" srcOrd="0" destOrd="0" presId="urn:microsoft.com/office/officeart/2008/layout/PictureStrips"/>
    <dgm:cxn modelId="{751FCC47-1D02-4E76-BFFA-BF5BFB5529AE}" type="presParOf" srcId="{5333577A-F6E5-495B-90E7-40E981125C5D}" destId="{62D76D20-1FEA-4650-B4A2-60D55E7E43AA}" srcOrd="0" destOrd="0" presId="urn:microsoft.com/office/officeart/2008/layout/PictureStrips"/>
    <dgm:cxn modelId="{24D0AE6F-D421-4783-8157-5921796DDC31}" type="presParOf" srcId="{5333577A-F6E5-495B-90E7-40E981125C5D}" destId="{3738CBF0-EEE9-4908-B722-0A3DA486FE74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F57E750-E925-4D77-8265-ECA9D308BBEE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ID"/>
        </a:p>
      </dgm:t>
    </dgm:pt>
    <dgm:pt modelId="{4B4D0CEC-C897-4012-B179-BBA3FDC09EE7}">
      <dgm:prSet/>
      <dgm:spPr/>
      <dgm:t>
        <a:bodyPr/>
        <a:lstStyle/>
        <a:p>
          <a:pPr rtl="0"/>
          <a:r>
            <a:rPr lang="en-US" dirty="0" err="1" smtClean="0"/>
            <a:t>Kesalahan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Penghilangan</a:t>
          </a:r>
          <a:endParaRPr lang="en-ID" dirty="0"/>
        </a:p>
      </dgm:t>
    </dgm:pt>
    <dgm:pt modelId="{A08E26EE-BF64-44EF-BB94-9EC015082E89}" type="parTrans" cxnId="{2574A210-D14F-4E4A-A9B0-E6B455A5D36D}">
      <dgm:prSet/>
      <dgm:spPr/>
      <dgm:t>
        <a:bodyPr/>
        <a:lstStyle/>
        <a:p>
          <a:endParaRPr lang="en-ID"/>
        </a:p>
      </dgm:t>
    </dgm:pt>
    <dgm:pt modelId="{8721BF1D-221A-430A-B1AA-E0B3034FFA67}" type="sibTrans" cxnId="{2574A210-D14F-4E4A-A9B0-E6B455A5D36D}">
      <dgm:prSet/>
      <dgm:spPr/>
      <dgm:t>
        <a:bodyPr/>
        <a:lstStyle/>
        <a:p>
          <a:endParaRPr lang="en-ID"/>
        </a:p>
      </dgm:t>
    </dgm:pt>
    <dgm:pt modelId="{E7E47E33-B7DD-4191-BF76-E2913CC07C78}">
      <dgm:prSet/>
      <dgm:spPr/>
      <dgm:t>
        <a:bodyPr/>
        <a:lstStyle/>
        <a:p>
          <a:pPr rtl="0"/>
          <a:r>
            <a:rPr lang="en-US" smtClean="0"/>
            <a:t>Disebabkan oleh para pemakai yang membuat dan mengedit data.</a:t>
          </a:r>
          <a:endParaRPr lang="en-ID"/>
        </a:p>
      </dgm:t>
    </dgm:pt>
    <dgm:pt modelId="{8F269A02-F665-4E3F-863D-EEBB9F07413F}" type="parTrans" cxnId="{42519EC6-475A-4B65-9AE6-BA6F588DF6D0}">
      <dgm:prSet/>
      <dgm:spPr/>
      <dgm:t>
        <a:bodyPr/>
        <a:lstStyle/>
        <a:p>
          <a:endParaRPr lang="en-ID"/>
        </a:p>
      </dgm:t>
    </dgm:pt>
    <dgm:pt modelId="{1261FDBB-08C5-412B-975D-982A1EFF0A79}" type="sibTrans" cxnId="{42519EC6-475A-4B65-9AE6-BA6F588DF6D0}">
      <dgm:prSet/>
      <dgm:spPr/>
      <dgm:t>
        <a:bodyPr/>
        <a:lstStyle/>
        <a:p>
          <a:endParaRPr lang="en-ID"/>
        </a:p>
      </dgm:t>
    </dgm:pt>
    <dgm:pt modelId="{3EE3DBA1-05CD-4EF9-A217-2442969B620A}">
      <dgm:prSet/>
      <dgm:spPr/>
      <dgm:t>
        <a:bodyPr/>
        <a:lstStyle/>
        <a:p>
          <a:pPr rtl="0"/>
          <a:r>
            <a:rPr lang="en-US" smtClean="0"/>
            <a:t>Penipuan dan Pencurian</a:t>
          </a:r>
          <a:endParaRPr lang="en-ID"/>
        </a:p>
      </dgm:t>
    </dgm:pt>
    <dgm:pt modelId="{63C99432-0841-46B7-9F9D-C35FEE7978C4}" type="parTrans" cxnId="{ECD4F5ED-CDFD-4FE2-B278-93605C35580C}">
      <dgm:prSet/>
      <dgm:spPr/>
      <dgm:t>
        <a:bodyPr/>
        <a:lstStyle/>
        <a:p>
          <a:endParaRPr lang="en-ID"/>
        </a:p>
      </dgm:t>
    </dgm:pt>
    <dgm:pt modelId="{96BBEE14-93C2-42EC-84AB-98BEA5F9DAE6}" type="sibTrans" cxnId="{ECD4F5ED-CDFD-4FE2-B278-93605C35580C}">
      <dgm:prSet/>
      <dgm:spPr/>
      <dgm:t>
        <a:bodyPr/>
        <a:lstStyle/>
        <a:p>
          <a:endParaRPr lang="en-ID"/>
        </a:p>
      </dgm:t>
    </dgm:pt>
    <dgm:pt modelId="{CAC3E6F1-8FEA-4DE8-ABF6-7A6509D7BE0E}">
      <dgm:prSet/>
      <dgm:spPr/>
      <dgm:t>
        <a:bodyPr/>
        <a:lstStyle/>
        <a:p>
          <a:pPr rtl="0"/>
          <a:r>
            <a:rPr lang="en-US" smtClean="0"/>
            <a:t>Dengan komputer dapat dilakukan oleh orang dalam atau orang luar.</a:t>
          </a:r>
          <a:endParaRPr lang="en-ID"/>
        </a:p>
      </dgm:t>
    </dgm:pt>
    <dgm:pt modelId="{0664620A-C491-4BD8-A267-6575B21CFA49}" type="parTrans" cxnId="{C41DC5FC-559A-46D8-90F6-2D2B82B6F37F}">
      <dgm:prSet/>
      <dgm:spPr/>
      <dgm:t>
        <a:bodyPr/>
        <a:lstStyle/>
        <a:p>
          <a:endParaRPr lang="en-ID"/>
        </a:p>
      </dgm:t>
    </dgm:pt>
    <dgm:pt modelId="{3E77B296-8D15-418A-A570-1CD96C27B7B6}" type="sibTrans" cxnId="{C41DC5FC-559A-46D8-90F6-2D2B82B6F37F}">
      <dgm:prSet/>
      <dgm:spPr/>
      <dgm:t>
        <a:bodyPr/>
        <a:lstStyle/>
        <a:p>
          <a:endParaRPr lang="en-ID"/>
        </a:p>
      </dgm:t>
    </dgm:pt>
    <dgm:pt modelId="{64604908-EEF4-4526-B27D-0BBB7E611D26}">
      <dgm:prSet/>
      <dgm:spPr/>
      <dgm:t>
        <a:bodyPr/>
        <a:lstStyle/>
        <a:p>
          <a:pPr rtl="0"/>
          <a:r>
            <a:rPr lang="en-US" smtClean="0"/>
            <a:t>Sabotase oleh Karyawan</a:t>
          </a:r>
          <a:endParaRPr lang="en-ID"/>
        </a:p>
      </dgm:t>
    </dgm:pt>
    <dgm:pt modelId="{69F3726F-0690-424E-8CC9-E131BBAA1A15}" type="parTrans" cxnId="{2EFD39A7-DF37-447F-954F-514D3717CB20}">
      <dgm:prSet/>
      <dgm:spPr/>
      <dgm:t>
        <a:bodyPr/>
        <a:lstStyle/>
        <a:p>
          <a:endParaRPr lang="en-ID"/>
        </a:p>
      </dgm:t>
    </dgm:pt>
    <dgm:pt modelId="{4BD95D5F-775A-4908-9693-D0693C650B01}" type="sibTrans" cxnId="{2EFD39A7-DF37-447F-954F-514D3717CB20}">
      <dgm:prSet/>
      <dgm:spPr/>
      <dgm:t>
        <a:bodyPr/>
        <a:lstStyle/>
        <a:p>
          <a:endParaRPr lang="en-ID"/>
        </a:p>
      </dgm:t>
    </dgm:pt>
    <dgm:pt modelId="{F2AE5C4F-D40B-442A-B504-037AE8F2D918}">
      <dgm:prSet/>
      <dgm:spPr/>
      <dgm:t>
        <a:bodyPr/>
        <a:lstStyle/>
        <a:p>
          <a:pPr rtl="0"/>
          <a:r>
            <a:rPr lang="en-US" smtClean="0"/>
            <a:t>Melakukan kerusakan h/w, fasilitas, penanaman bom logika untuk menghancurkan program/data, dll.</a:t>
          </a:r>
          <a:endParaRPr lang="en-ID"/>
        </a:p>
      </dgm:t>
    </dgm:pt>
    <dgm:pt modelId="{6A0C55CA-FCA6-457A-847D-1F39A18148B7}" type="parTrans" cxnId="{F8857F1D-FFBC-4F73-AA23-3F9D6CB70733}">
      <dgm:prSet/>
      <dgm:spPr/>
      <dgm:t>
        <a:bodyPr/>
        <a:lstStyle/>
        <a:p>
          <a:endParaRPr lang="en-ID"/>
        </a:p>
      </dgm:t>
    </dgm:pt>
    <dgm:pt modelId="{F3FBCFF9-4AA8-4336-B717-DBE2FC554912}" type="sibTrans" cxnId="{F8857F1D-FFBC-4F73-AA23-3F9D6CB70733}">
      <dgm:prSet/>
      <dgm:spPr/>
      <dgm:t>
        <a:bodyPr/>
        <a:lstStyle/>
        <a:p>
          <a:endParaRPr lang="en-ID"/>
        </a:p>
      </dgm:t>
    </dgm:pt>
    <dgm:pt modelId="{16899E3C-CFE2-473D-9C2E-CB5F8C44C2C6}" type="pres">
      <dgm:prSet presAssocID="{5F57E750-E925-4D77-8265-ECA9D308BBEE}" presName="Name0" presStyleCnt="0">
        <dgm:presLayoutVars>
          <dgm:dir/>
          <dgm:animLvl val="lvl"/>
          <dgm:resizeHandles val="exact"/>
        </dgm:presLayoutVars>
      </dgm:prSet>
      <dgm:spPr/>
    </dgm:pt>
    <dgm:pt modelId="{CB4C59DB-8B0D-4EBA-B1CA-F398B0BDC44C}" type="pres">
      <dgm:prSet presAssocID="{4B4D0CEC-C897-4012-B179-BBA3FDC09EE7}" presName="linNode" presStyleCnt="0"/>
      <dgm:spPr/>
    </dgm:pt>
    <dgm:pt modelId="{8F730558-8E1E-470B-9755-ADDC4B1ED018}" type="pres">
      <dgm:prSet presAssocID="{4B4D0CEC-C897-4012-B179-BBA3FDC09EE7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15FD6EEF-9B10-45A2-BA30-95BD996E287C}" type="pres">
      <dgm:prSet presAssocID="{4B4D0CEC-C897-4012-B179-BBA3FDC09EE7}" presName="descendantText" presStyleLbl="alignAccFollowNode1" presStyleIdx="0" presStyleCnt="3">
        <dgm:presLayoutVars>
          <dgm:bulletEnabled val="1"/>
        </dgm:presLayoutVars>
      </dgm:prSet>
      <dgm:spPr/>
    </dgm:pt>
    <dgm:pt modelId="{BA0A9F46-1950-4A7D-A814-244E143050A5}" type="pres">
      <dgm:prSet presAssocID="{8721BF1D-221A-430A-B1AA-E0B3034FFA67}" presName="sp" presStyleCnt="0"/>
      <dgm:spPr/>
    </dgm:pt>
    <dgm:pt modelId="{D5D1A4CC-1B0E-4EDC-A202-4FC76A2C8629}" type="pres">
      <dgm:prSet presAssocID="{3EE3DBA1-05CD-4EF9-A217-2442969B620A}" presName="linNode" presStyleCnt="0"/>
      <dgm:spPr/>
    </dgm:pt>
    <dgm:pt modelId="{5D7B3F09-37B0-4EA6-823F-CBE25EF5D213}" type="pres">
      <dgm:prSet presAssocID="{3EE3DBA1-05CD-4EF9-A217-2442969B620A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A8329F5C-9F92-43CD-818B-84F31893A8FE}" type="pres">
      <dgm:prSet presAssocID="{3EE3DBA1-05CD-4EF9-A217-2442969B620A}" presName="descendantText" presStyleLbl="alignAccFollowNode1" presStyleIdx="1" presStyleCnt="3">
        <dgm:presLayoutVars>
          <dgm:bulletEnabled val="1"/>
        </dgm:presLayoutVars>
      </dgm:prSet>
      <dgm:spPr/>
    </dgm:pt>
    <dgm:pt modelId="{6F0D55E9-E4AC-4F02-B7C1-0D100826FFB4}" type="pres">
      <dgm:prSet presAssocID="{96BBEE14-93C2-42EC-84AB-98BEA5F9DAE6}" presName="sp" presStyleCnt="0"/>
      <dgm:spPr/>
    </dgm:pt>
    <dgm:pt modelId="{7CF4AFA9-559E-4942-9979-BD1476C71C77}" type="pres">
      <dgm:prSet presAssocID="{64604908-EEF4-4526-B27D-0BBB7E611D26}" presName="linNode" presStyleCnt="0"/>
      <dgm:spPr/>
    </dgm:pt>
    <dgm:pt modelId="{213006B6-135A-4D4C-AF11-A0FA289D4EF4}" type="pres">
      <dgm:prSet presAssocID="{64604908-EEF4-4526-B27D-0BBB7E611D26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EA9661F5-3DB9-4B12-B682-9D6D57418B5C}" type="pres">
      <dgm:prSet presAssocID="{64604908-EEF4-4526-B27D-0BBB7E611D26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F8857F1D-FFBC-4F73-AA23-3F9D6CB70733}" srcId="{64604908-EEF4-4526-B27D-0BBB7E611D26}" destId="{F2AE5C4F-D40B-442A-B504-037AE8F2D918}" srcOrd="0" destOrd="0" parTransId="{6A0C55CA-FCA6-457A-847D-1F39A18148B7}" sibTransId="{F3FBCFF9-4AA8-4336-B717-DBE2FC554912}"/>
    <dgm:cxn modelId="{2EFD39A7-DF37-447F-954F-514D3717CB20}" srcId="{5F57E750-E925-4D77-8265-ECA9D308BBEE}" destId="{64604908-EEF4-4526-B27D-0BBB7E611D26}" srcOrd="2" destOrd="0" parTransId="{69F3726F-0690-424E-8CC9-E131BBAA1A15}" sibTransId="{4BD95D5F-775A-4908-9693-D0693C650B01}"/>
    <dgm:cxn modelId="{42519EC6-475A-4B65-9AE6-BA6F588DF6D0}" srcId="{4B4D0CEC-C897-4012-B179-BBA3FDC09EE7}" destId="{E7E47E33-B7DD-4191-BF76-E2913CC07C78}" srcOrd="0" destOrd="0" parTransId="{8F269A02-F665-4E3F-863D-EEBB9F07413F}" sibTransId="{1261FDBB-08C5-412B-975D-982A1EFF0A79}"/>
    <dgm:cxn modelId="{3D429114-5304-47DD-9ED8-593026B2EEAD}" type="presOf" srcId="{64604908-EEF4-4526-B27D-0BBB7E611D26}" destId="{213006B6-135A-4D4C-AF11-A0FA289D4EF4}" srcOrd="0" destOrd="0" presId="urn:microsoft.com/office/officeart/2005/8/layout/vList5"/>
    <dgm:cxn modelId="{347C5F86-4DF6-4521-8270-2F677E7553DA}" type="presOf" srcId="{4B4D0CEC-C897-4012-B179-BBA3FDC09EE7}" destId="{8F730558-8E1E-470B-9755-ADDC4B1ED018}" srcOrd="0" destOrd="0" presId="urn:microsoft.com/office/officeart/2005/8/layout/vList5"/>
    <dgm:cxn modelId="{1A12DFB3-9B0D-4D17-A8A3-76DC52AFAF7D}" type="presOf" srcId="{3EE3DBA1-05CD-4EF9-A217-2442969B620A}" destId="{5D7B3F09-37B0-4EA6-823F-CBE25EF5D213}" srcOrd="0" destOrd="0" presId="urn:microsoft.com/office/officeart/2005/8/layout/vList5"/>
    <dgm:cxn modelId="{2574A210-D14F-4E4A-A9B0-E6B455A5D36D}" srcId="{5F57E750-E925-4D77-8265-ECA9D308BBEE}" destId="{4B4D0CEC-C897-4012-B179-BBA3FDC09EE7}" srcOrd="0" destOrd="0" parTransId="{A08E26EE-BF64-44EF-BB94-9EC015082E89}" sibTransId="{8721BF1D-221A-430A-B1AA-E0B3034FFA67}"/>
    <dgm:cxn modelId="{A1B9CBAB-E135-4DAD-B925-EE9358F18B32}" type="presOf" srcId="{F2AE5C4F-D40B-442A-B504-037AE8F2D918}" destId="{EA9661F5-3DB9-4B12-B682-9D6D57418B5C}" srcOrd="0" destOrd="0" presId="urn:microsoft.com/office/officeart/2005/8/layout/vList5"/>
    <dgm:cxn modelId="{2EEAA15B-0214-48ED-A800-4550F9782121}" type="presOf" srcId="{5F57E750-E925-4D77-8265-ECA9D308BBEE}" destId="{16899E3C-CFE2-473D-9C2E-CB5F8C44C2C6}" srcOrd="0" destOrd="0" presId="urn:microsoft.com/office/officeart/2005/8/layout/vList5"/>
    <dgm:cxn modelId="{634F04DD-8C89-4759-8F96-F5266C39BCC1}" type="presOf" srcId="{CAC3E6F1-8FEA-4DE8-ABF6-7A6509D7BE0E}" destId="{A8329F5C-9F92-43CD-818B-84F31893A8FE}" srcOrd="0" destOrd="0" presId="urn:microsoft.com/office/officeart/2005/8/layout/vList5"/>
    <dgm:cxn modelId="{ECD4F5ED-CDFD-4FE2-B278-93605C35580C}" srcId="{5F57E750-E925-4D77-8265-ECA9D308BBEE}" destId="{3EE3DBA1-05CD-4EF9-A217-2442969B620A}" srcOrd="1" destOrd="0" parTransId="{63C99432-0841-46B7-9F9D-C35FEE7978C4}" sibTransId="{96BBEE14-93C2-42EC-84AB-98BEA5F9DAE6}"/>
    <dgm:cxn modelId="{C41DC5FC-559A-46D8-90F6-2D2B82B6F37F}" srcId="{3EE3DBA1-05CD-4EF9-A217-2442969B620A}" destId="{CAC3E6F1-8FEA-4DE8-ABF6-7A6509D7BE0E}" srcOrd="0" destOrd="0" parTransId="{0664620A-C491-4BD8-A267-6575B21CFA49}" sibTransId="{3E77B296-8D15-418A-A570-1CD96C27B7B6}"/>
    <dgm:cxn modelId="{F7DC7AB1-4FEB-41BA-9BAE-0DA8BA194E8D}" type="presOf" srcId="{E7E47E33-B7DD-4191-BF76-E2913CC07C78}" destId="{15FD6EEF-9B10-45A2-BA30-95BD996E287C}" srcOrd="0" destOrd="0" presId="urn:microsoft.com/office/officeart/2005/8/layout/vList5"/>
    <dgm:cxn modelId="{30FA5A3F-B9D7-43CF-8B80-0F0A456F4366}" type="presParOf" srcId="{16899E3C-CFE2-473D-9C2E-CB5F8C44C2C6}" destId="{CB4C59DB-8B0D-4EBA-B1CA-F398B0BDC44C}" srcOrd="0" destOrd="0" presId="urn:microsoft.com/office/officeart/2005/8/layout/vList5"/>
    <dgm:cxn modelId="{0EB44AA8-930D-4210-9D0F-879E1A827B4E}" type="presParOf" srcId="{CB4C59DB-8B0D-4EBA-B1CA-F398B0BDC44C}" destId="{8F730558-8E1E-470B-9755-ADDC4B1ED018}" srcOrd="0" destOrd="0" presId="urn:microsoft.com/office/officeart/2005/8/layout/vList5"/>
    <dgm:cxn modelId="{48141202-62EA-4FFC-87ED-493ACEE18EEC}" type="presParOf" srcId="{CB4C59DB-8B0D-4EBA-B1CA-F398B0BDC44C}" destId="{15FD6EEF-9B10-45A2-BA30-95BD996E287C}" srcOrd="1" destOrd="0" presId="urn:microsoft.com/office/officeart/2005/8/layout/vList5"/>
    <dgm:cxn modelId="{2FC12BE9-AD93-4946-84B6-A49088DDBFC0}" type="presParOf" srcId="{16899E3C-CFE2-473D-9C2E-CB5F8C44C2C6}" destId="{BA0A9F46-1950-4A7D-A814-244E143050A5}" srcOrd="1" destOrd="0" presId="urn:microsoft.com/office/officeart/2005/8/layout/vList5"/>
    <dgm:cxn modelId="{05AE8955-B72B-485D-99E1-F7896A7A7140}" type="presParOf" srcId="{16899E3C-CFE2-473D-9C2E-CB5F8C44C2C6}" destId="{D5D1A4CC-1B0E-4EDC-A202-4FC76A2C8629}" srcOrd="2" destOrd="0" presId="urn:microsoft.com/office/officeart/2005/8/layout/vList5"/>
    <dgm:cxn modelId="{DC7D16FF-6E35-4306-9BC5-7AE77895466E}" type="presParOf" srcId="{D5D1A4CC-1B0E-4EDC-A202-4FC76A2C8629}" destId="{5D7B3F09-37B0-4EA6-823F-CBE25EF5D213}" srcOrd="0" destOrd="0" presId="urn:microsoft.com/office/officeart/2005/8/layout/vList5"/>
    <dgm:cxn modelId="{7949AAE1-A827-4D71-A4DD-37E36C51C7C5}" type="presParOf" srcId="{D5D1A4CC-1B0E-4EDC-A202-4FC76A2C8629}" destId="{A8329F5C-9F92-43CD-818B-84F31893A8FE}" srcOrd="1" destOrd="0" presId="urn:microsoft.com/office/officeart/2005/8/layout/vList5"/>
    <dgm:cxn modelId="{6BF6F921-A067-4AAF-819E-04E0DA158CED}" type="presParOf" srcId="{16899E3C-CFE2-473D-9C2E-CB5F8C44C2C6}" destId="{6F0D55E9-E4AC-4F02-B7C1-0D100826FFB4}" srcOrd="3" destOrd="0" presId="urn:microsoft.com/office/officeart/2005/8/layout/vList5"/>
    <dgm:cxn modelId="{F89865B7-BABE-44EA-B6CE-E5FA6852B634}" type="presParOf" srcId="{16899E3C-CFE2-473D-9C2E-CB5F8C44C2C6}" destId="{7CF4AFA9-559E-4942-9979-BD1476C71C77}" srcOrd="4" destOrd="0" presId="urn:microsoft.com/office/officeart/2005/8/layout/vList5"/>
    <dgm:cxn modelId="{64EDC8CE-265C-44BF-8EFA-B2C1784FBEDF}" type="presParOf" srcId="{7CF4AFA9-559E-4942-9979-BD1476C71C77}" destId="{213006B6-135A-4D4C-AF11-A0FA289D4EF4}" srcOrd="0" destOrd="0" presId="urn:microsoft.com/office/officeart/2005/8/layout/vList5"/>
    <dgm:cxn modelId="{1F43C500-CCC3-4D65-85D9-984861137D72}" type="presParOf" srcId="{7CF4AFA9-559E-4942-9979-BD1476C71C77}" destId="{EA9661F5-3DB9-4B12-B682-9D6D57418B5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0C04232-F745-465B-8214-967E3190404F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ID"/>
        </a:p>
      </dgm:t>
    </dgm:pt>
    <dgm:pt modelId="{7CA949BB-6135-46AF-94DA-7C043BE01138}">
      <dgm:prSet/>
      <dgm:spPr/>
      <dgm:t>
        <a:bodyPr/>
        <a:lstStyle/>
        <a:p>
          <a:pPr rtl="0"/>
          <a:r>
            <a:rPr lang="en-US" smtClean="0"/>
            <a:t>Hilangnya Pendukung dan Infrastruktur Fisik</a:t>
          </a:r>
          <a:endParaRPr lang="en-ID"/>
        </a:p>
      </dgm:t>
    </dgm:pt>
    <dgm:pt modelId="{63F77B59-B476-44B5-9578-210DC8A41AFC}" type="parTrans" cxnId="{7388442B-CC96-45D2-A117-BA715B29D54F}">
      <dgm:prSet/>
      <dgm:spPr/>
      <dgm:t>
        <a:bodyPr/>
        <a:lstStyle/>
        <a:p>
          <a:endParaRPr lang="en-ID"/>
        </a:p>
      </dgm:t>
    </dgm:pt>
    <dgm:pt modelId="{85226D0B-8BA9-48B9-B5C7-872D65EB1D18}" type="sibTrans" cxnId="{7388442B-CC96-45D2-A117-BA715B29D54F}">
      <dgm:prSet/>
      <dgm:spPr/>
      <dgm:t>
        <a:bodyPr/>
        <a:lstStyle/>
        <a:p>
          <a:endParaRPr lang="en-ID"/>
        </a:p>
      </dgm:t>
    </dgm:pt>
    <dgm:pt modelId="{14AB2214-4048-45EC-96FF-927C151C59F8}">
      <dgm:prSet/>
      <dgm:spPr/>
      <dgm:t>
        <a:bodyPr/>
        <a:lstStyle/>
        <a:p>
          <a:pPr rtl="0"/>
          <a:r>
            <a:rPr lang="en-US" smtClean="0"/>
            <a:t>Karena terjadinya gangguan daya listrik, kebakaran, banjir, dll.</a:t>
          </a:r>
          <a:endParaRPr lang="en-ID"/>
        </a:p>
      </dgm:t>
    </dgm:pt>
    <dgm:pt modelId="{EF7D9BE7-F4D5-4982-872C-FAE5F7BD9A65}" type="parTrans" cxnId="{9E0031D4-307E-4B29-BDAC-778A17B6A4AE}">
      <dgm:prSet/>
      <dgm:spPr/>
      <dgm:t>
        <a:bodyPr/>
        <a:lstStyle/>
        <a:p>
          <a:endParaRPr lang="en-ID"/>
        </a:p>
      </dgm:t>
    </dgm:pt>
    <dgm:pt modelId="{3CACF53C-3FF8-4B3A-9A77-02900080539C}" type="sibTrans" cxnId="{9E0031D4-307E-4B29-BDAC-778A17B6A4AE}">
      <dgm:prSet/>
      <dgm:spPr/>
      <dgm:t>
        <a:bodyPr/>
        <a:lstStyle/>
        <a:p>
          <a:endParaRPr lang="en-ID"/>
        </a:p>
      </dgm:t>
    </dgm:pt>
    <dgm:pt modelId="{BE64F404-A83C-414E-89FD-31BCF2AA47FF}">
      <dgm:prSet/>
      <dgm:spPr/>
      <dgm:t>
        <a:bodyPr/>
        <a:lstStyle/>
        <a:p>
          <a:pPr rtl="0"/>
          <a:r>
            <a:rPr lang="en-US" i="1" smtClean="0"/>
            <a:t>Malicious Hackers</a:t>
          </a:r>
          <a:endParaRPr lang="en-ID"/>
        </a:p>
      </dgm:t>
    </dgm:pt>
    <dgm:pt modelId="{C9E36D1C-5378-414D-941F-105CBD3D6994}" type="parTrans" cxnId="{7E06A4BA-80EE-4E8E-8B2D-A6230CF0907F}">
      <dgm:prSet/>
      <dgm:spPr/>
      <dgm:t>
        <a:bodyPr/>
        <a:lstStyle/>
        <a:p>
          <a:endParaRPr lang="en-ID"/>
        </a:p>
      </dgm:t>
    </dgm:pt>
    <dgm:pt modelId="{66C00C84-1617-4F54-A21C-6188A92756D3}" type="sibTrans" cxnId="{7E06A4BA-80EE-4E8E-8B2D-A6230CF0907F}">
      <dgm:prSet/>
      <dgm:spPr/>
      <dgm:t>
        <a:bodyPr/>
        <a:lstStyle/>
        <a:p>
          <a:endParaRPr lang="en-ID"/>
        </a:p>
      </dgm:t>
    </dgm:pt>
    <dgm:pt modelId="{19A31DF3-4758-44BA-AC65-7363F4520635}">
      <dgm:prSet/>
      <dgm:spPr/>
      <dgm:t>
        <a:bodyPr/>
        <a:lstStyle/>
        <a:p>
          <a:pPr rtl="0"/>
          <a:r>
            <a:rPr lang="en-US" smtClean="0"/>
            <a:t>Mengacu pada mereka yang menerobos komputer tanpa otoritas.</a:t>
          </a:r>
          <a:endParaRPr lang="en-ID"/>
        </a:p>
      </dgm:t>
    </dgm:pt>
    <dgm:pt modelId="{DD7B9F18-966E-42DE-8131-91BCD24FEB1E}" type="parTrans" cxnId="{E398AD21-7F9E-45F4-A059-BE275081A586}">
      <dgm:prSet/>
      <dgm:spPr/>
      <dgm:t>
        <a:bodyPr/>
        <a:lstStyle/>
        <a:p>
          <a:endParaRPr lang="en-ID"/>
        </a:p>
      </dgm:t>
    </dgm:pt>
    <dgm:pt modelId="{5F2DE5C3-05CB-4FFB-AA73-BFFB6BF9CF17}" type="sibTrans" cxnId="{E398AD21-7F9E-45F4-A059-BE275081A586}">
      <dgm:prSet/>
      <dgm:spPr/>
      <dgm:t>
        <a:bodyPr/>
        <a:lstStyle/>
        <a:p>
          <a:endParaRPr lang="en-ID"/>
        </a:p>
      </dgm:t>
    </dgm:pt>
    <dgm:pt modelId="{83C68019-9C03-47A2-A1B6-0669D2C55269}">
      <dgm:prSet/>
      <dgm:spPr/>
      <dgm:t>
        <a:bodyPr/>
        <a:lstStyle/>
        <a:p>
          <a:pPr rtl="0"/>
          <a:r>
            <a:rPr lang="en-US" smtClean="0"/>
            <a:t>Spionase Industri</a:t>
          </a:r>
          <a:endParaRPr lang="en-ID"/>
        </a:p>
      </dgm:t>
    </dgm:pt>
    <dgm:pt modelId="{F78377AC-E292-40A3-B8D7-901F491978B3}" type="parTrans" cxnId="{2254962F-B890-46F6-A25D-0037BDB0C621}">
      <dgm:prSet/>
      <dgm:spPr/>
      <dgm:t>
        <a:bodyPr/>
        <a:lstStyle/>
        <a:p>
          <a:endParaRPr lang="en-ID"/>
        </a:p>
      </dgm:t>
    </dgm:pt>
    <dgm:pt modelId="{98B3E7CE-9839-4707-BD17-AA1C0C45996B}" type="sibTrans" cxnId="{2254962F-B890-46F6-A25D-0037BDB0C621}">
      <dgm:prSet/>
      <dgm:spPr/>
      <dgm:t>
        <a:bodyPr/>
        <a:lstStyle/>
        <a:p>
          <a:endParaRPr lang="en-ID"/>
        </a:p>
      </dgm:t>
    </dgm:pt>
    <dgm:pt modelId="{245D299C-4826-4A68-989A-687EC00ECA5B}">
      <dgm:prSet/>
      <dgm:spPr/>
      <dgm:t>
        <a:bodyPr/>
        <a:lstStyle/>
        <a:p>
          <a:pPr rtl="0"/>
          <a:r>
            <a:rPr lang="en-US" smtClean="0"/>
            <a:t>Tindakan mengumpulkan data perusahaan swasta / pemerintah untuk kepentingan tertentu.</a:t>
          </a:r>
          <a:endParaRPr lang="en-ID"/>
        </a:p>
      </dgm:t>
    </dgm:pt>
    <dgm:pt modelId="{F2C556A7-CE69-4C0F-8BF9-D9D9A93AD499}" type="parTrans" cxnId="{692AA8F6-A5D4-49FC-92A3-457895829B7C}">
      <dgm:prSet/>
      <dgm:spPr/>
      <dgm:t>
        <a:bodyPr/>
        <a:lstStyle/>
        <a:p>
          <a:endParaRPr lang="en-ID"/>
        </a:p>
      </dgm:t>
    </dgm:pt>
    <dgm:pt modelId="{15AA6901-64AE-4520-8778-D5D80FD64156}" type="sibTrans" cxnId="{692AA8F6-A5D4-49FC-92A3-457895829B7C}">
      <dgm:prSet/>
      <dgm:spPr/>
      <dgm:t>
        <a:bodyPr/>
        <a:lstStyle/>
        <a:p>
          <a:endParaRPr lang="en-ID"/>
        </a:p>
      </dgm:t>
    </dgm:pt>
    <dgm:pt modelId="{9411AE26-827F-47EE-90EB-4C106CFEEE57}" type="pres">
      <dgm:prSet presAssocID="{A0C04232-F745-465B-8214-967E3190404F}" presName="Name0" presStyleCnt="0">
        <dgm:presLayoutVars>
          <dgm:dir/>
          <dgm:animLvl val="lvl"/>
          <dgm:resizeHandles val="exact"/>
        </dgm:presLayoutVars>
      </dgm:prSet>
      <dgm:spPr/>
    </dgm:pt>
    <dgm:pt modelId="{56ED96B7-543F-494C-911E-0B9E093C6065}" type="pres">
      <dgm:prSet presAssocID="{7CA949BB-6135-46AF-94DA-7C043BE01138}" presName="linNode" presStyleCnt="0"/>
      <dgm:spPr/>
    </dgm:pt>
    <dgm:pt modelId="{7C03E641-A14B-4206-A8EC-16E16EB1CE9B}" type="pres">
      <dgm:prSet presAssocID="{7CA949BB-6135-46AF-94DA-7C043BE01138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AB1CBA03-37EE-4237-970D-8EE8F7AB7A97}" type="pres">
      <dgm:prSet presAssocID="{7CA949BB-6135-46AF-94DA-7C043BE01138}" presName="descendantText" presStyleLbl="alignAccFollowNode1" presStyleIdx="0" presStyleCnt="3">
        <dgm:presLayoutVars>
          <dgm:bulletEnabled val="1"/>
        </dgm:presLayoutVars>
      </dgm:prSet>
      <dgm:spPr/>
    </dgm:pt>
    <dgm:pt modelId="{480B38C8-234E-4CD4-90E5-A5DA31954F5D}" type="pres">
      <dgm:prSet presAssocID="{85226D0B-8BA9-48B9-B5C7-872D65EB1D18}" presName="sp" presStyleCnt="0"/>
      <dgm:spPr/>
    </dgm:pt>
    <dgm:pt modelId="{27D3DAF3-D2FF-4C30-A301-7908153635A7}" type="pres">
      <dgm:prSet presAssocID="{BE64F404-A83C-414E-89FD-31BCF2AA47FF}" presName="linNode" presStyleCnt="0"/>
      <dgm:spPr/>
    </dgm:pt>
    <dgm:pt modelId="{EC148159-9244-4760-97F4-A1E85BD60006}" type="pres">
      <dgm:prSet presAssocID="{BE64F404-A83C-414E-89FD-31BCF2AA47FF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6BC36B7D-9919-4C95-8DF3-ECA764D41B4A}" type="pres">
      <dgm:prSet presAssocID="{BE64F404-A83C-414E-89FD-31BCF2AA47FF}" presName="descendantText" presStyleLbl="alignAccFollowNode1" presStyleIdx="1" presStyleCnt="3">
        <dgm:presLayoutVars>
          <dgm:bulletEnabled val="1"/>
        </dgm:presLayoutVars>
      </dgm:prSet>
      <dgm:spPr/>
    </dgm:pt>
    <dgm:pt modelId="{0FD8E784-6568-47DF-BAD7-3F040B3E10A0}" type="pres">
      <dgm:prSet presAssocID="{66C00C84-1617-4F54-A21C-6188A92756D3}" presName="sp" presStyleCnt="0"/>
      <dgm:spPr/>
    </dgm:pt>
    <dgm:pt modelId="{10827858-47FB-47B0-90DE-04E74FD87C5D}" type="pres">
      <dgm:prSet presAssocID="{83C68019-9C03-47A2-A1B6-0669D2C55269}" presName="linNode" presStyleCnt="0"/>
      <dgm:spPr/>
    </dgm:pt>
    <dgm:pt modelId="{C85A9B7F-26AC-4F12-811D-9621883D7D65}" type="pres">
      <dgm:prSet presAssocID="{83C68019-9C03-47A2-A1B6-0669D2C55269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CE6D6A9F-157C-4DAE-9961-961ACEC2502D}" type="pres">
      <dgm:prSet presAssocID="{83C68019-9C03-47A2-A1B6-0669D2C55269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7388442B-CC96-45D2-A117-BA715B29D54F}" srcId="{A0C04232-F745-465B-8214-967E3190404F}" destId="{7CA949BB-6135-46AF-94DA-7C043BE01138}" srcOrd="0" destOrd="0" parTransId="{63F77B59-B476-44B5-9578-210DC8A41AFC}" sibTransId="{85226D0B-8BA9-48B9-B5C7-872D65EB1D18}"/>
    <dgm:cxn modelId="{9E0031D4-307E-4B29-BDAC-778A17B6A4AE}" srcId="{7CA949BB-6135-46AF-94DA-7C043BE01138}" destId="{14AB2214-4048-45EC-96FF-927C151C59F8}" srcOrd="0" destOrd="0" parTransId="{EF7D9BE7-F4D5-4982-872C-FAE5F7BD9A65}" sibTransId="{3CACF53C-3FF8-4B3A-9A77-02900080539C}"/>
    <dgm:cxn modelId="{692AA8F6-A5D4-49FC-92A3-457895829B7C}" srcId="{83C68019-9C03-47A2-A1B6-0669D2C55269}" destId="{245D299C-4826-4A68-989A-687EC00ECA5B}" srcOrd="0" destOrd="0" parTransId="{F2C556A7-CE69-4C0F-8BF9-D9D9A93AD499}" sibTransId="{15AA6901-64AE-4520-8778-D5D80FD64156}"/>
    <dgm:cxn modelId="{23FA8BB5-B0AD-40EE-8708-F004D2CE956C}" type="presOf" srcId="{245D299C-4826-4A68-989A-687EC00ECA5B}" destId="{CE6D6A9F-157C-4DAE-9961-961ACEC2502D}" srcOrd="0" destOrd="0" presId="urn:microsoft.com/office/officeart/2005/8/layout/vList5"/>
    <dgm:cxn modelId="{2254962F-B890-46F6-A25D-0037BDB0C621}" srcId="{A0C04232-F745-465B-8214-967E3190404F}" destId="{83C68019-9C03-47A2-A1B6-0669D2C55269}" srcOrd="2" destOrd="0" parTransId="{F78377AC-E292-40A3-B8D7-901F491978B3}" sibTransId="{98B3E7CE-9839-4707-BD17-AA1C0C45996B}"/>
    <dgm:cxn modelId="{E398AD21-7F9E-45F4-A059-BE275081A586}" srcId="{BE64F404-A83C-414E-89FD-31BCF2AA47FF}" destId="{19A31DF3-4758-44BA-AC65-7363F4520635}" srcOrd="0" destOrd="0" parTransId="{DD7B9F18-966E-42DE-8131-91BCD24FEB1E}" sibTransId="{5F2DE5C3-05CB-4FFB-AA73-BFFB6BF9CF17}"/>
    <dgm:cxn modelId="{3C233454-EB06-4E65-8F48-188A041DB542}" type="presOf" srcId="{BE64F404-A83C-414E-89FD-31BCF2AA47FF}" destId="{EC148159-9244-4760-97F4-A1E85BD60006}" srcOrd="0" destOrd="0" presId="urn:microsoft.com/office/officeart/2005/8/layout/vList5"/>
    <dgm:cxn modelId="{8E1754FC-3275-479D-A84B-AB4197AAF43E}" type="presOf" srcId="{A0C04232-F745-465B-8214-967E3190404F}" destId="{9411AE26-827F-47EE-90EB-4C106CFEEE57}" srcOrd="0" destOrd="0" presId="urn:microsoft.com/office/officeart/2005/8/layout/vList5"/>
    <dgm:cxn modelId="{04C1A0AC-68C9-402F-A056-DE63946F6EDF}" type="presOf" srcId="{7CA949BB-6135-46AF-94DA-7C043BE01138}" destId="{7C03E641-A14B-4206-A8EC-16E16EB1CE9B}" srcOrd="0" destOrd="0" presId="urn:microsoft.com/office/officeart/2005/8/layout/vList5"/>
    <dgm:cxn modelId="{20A18049-7DAA-4C79-BDBE-F195DB3F571E}" type="presOf" srcId="{83C68019-9C03-47A2-A1B6-0669D2C55269}" destId="{C85A9B7F-26AC-4F12-811D-9621883D7D65}" srcOrd="0" destOrd="0" presId="urn:microsoft.com/office/officeart/2005/8/layout/vList5"/>
    <dgm:cxn modelId="{7E06A4BA-80EE-4E8E-8B2D-A6230CF0907F}" srcId="{A0C04232-F745-465B-8214-967E3190404F}" destId="{BE64F404-A83C-414E-89FD-31BCF2AA47FF}" srcOrd="1" destOrd="0" parTransId="{C9E36D1C-5378-414D-941F-105CBD3D6994}" sibTransId="{66C00C84-1617-4F54-A21C-6188A92756D3}"/>
    <dgm:cxn modelId="{0D43DA32-A0DF-4238-8DBF-0E1C110F10F9}" type="presOf" srcId="{14AB2214-4048-45EC-96FF-927C151C59F8}" destId="{AB1CBA03-37EE-4237-970D-8EE8F7AB7A97}" srcOrd="0" destOrd="0" presId="urn:microsoft.com/office/officeart/2005/8/layout/vList5"/>
    <dgm:cxn modelId="{B3EDE7D3-C309-4410-807F-E1296AB300DB}" type="presOf" srcId="{19A31DF3-4758-44BA-AC65-7363F4520635}" destId="{6BC36B7D-9919-4C95-8DF3-ECA764D41B4A}" srcOrd="0" destOrd="0" presId="urn:microsoft.com/office/officeart/2005/8/layout/vList5"/>
    <dgm:cxn modelId="{5CDF1D52-5F7D-4AAD-AE68-C26F666EE03B}" type="presParOf" srcId="{9411AE26-827F-47EE-90EB-4C106CFEEE57}" destId="{56ED96B7-543F-494C-911E-0B9E093C6065}" srcOrd="0" destOrd="0" presId="urn:microsoft.com/office/officeart/2005/8/layout/vList5"/>
    <dgm:cxn modelId="{846F043F-045E-43D8-BCB2-E66690D419EB}" type="presParOf" srcId="{56ED96B7-543F-494C-911E-0B9E093C6065}" destId="{7C03E641-A14B-4206-A8EC-16E16EB1CE9B}" srcOrd="0" destOrd="0" presId="urn:microsoft.com/office/officeart/2005/8/layout/vList5"/>
    <dgm:cxn modelId="{E05CBABA-5965-420F-BFF9-4CBEE7C1ACD3}" type="presParOf" srcId="{56ED96B7-543F-494C-911E-0B9E093C6065}" destId="{AB1CBA03-37EE-4237-970D-8EE8F7AB7A97}" srcOrd="1" destOrd="0" presId="urn:microsoft.com/office/officeart/2005/8/layout/vList5"/>
    <dgm:cxn modelId="{4064BEA7-3043-48D9-A7E6-36EDBBB0FB4D}" type="presParOf" srcId="{9411AE26-827F-47EE-90EB-4C106CFEEE57}" destId="{480B38C8-234E-4CD4-90E5-A5DA31954F5D}" srcOrd="1" destOrd="0" presId="urn:microsoft.com/office/officeart/2005/8/layout/vList5"/>
    <dgm:cxn modelId="{1038808E-81FB-41EA-B812-8CB0AF1CE31F}" type="presParOf" srcId="{9411AE26-827F-47EE-90EB-4C106CFEEE57}" destId="{27D3DAF3-D2FF-4C30-A301-7908153635A7}" srcOrd="2" destOrd="0" presId="urn:microsoft.com/office/officeart/2005/8/layout/vList5"/>
    <dgm:cxn modelId="{A96632A1-CAA0-4EC4-8E13-FD6271253780}" type="presParOf" srcId="{27D3DAF3-D2FF-4C30-A301-7908153635A7}" destId="{EC148159-9244-4760-97F4-A1E85BD60006}" srcOrd="0" destOrd="0" presId="urn:microsoft.com/office/officeart/2005/8/layout/vList5"/>
    <dgm:cxn modelId="{8D22395A-9950-429F-B5FC-EFBAD6C8CB58}" type="presParOf" srcId="{27D3DAF3-D2FF-4C30-A301-7908153635A7}" destId="{6BC36B7D-9919-4C95-8DF3-ECA764D41B4A}" srcOrd="1" destOrd="0" presId="urn:microsoft.com/office/officeart/2005/8/layout/vList5"/>
    <dgm:cxn modelId="{AF1F0D69-4300-443D-83A1-B4CF160BE873}" type="presParOf" srcId="{9411AE26-827F-47EE-90EB-4C106CFEEE57}" destId="{0FD8E784-6568-47DF-BAD7-3F040B3E10A0}" srcOrd="3" destOrd="0" presId="urn:microsoft.com/office/officeart/2005/8/layout/vList5"/>
    <dgm:cxn modelId="{1D325C7E-B2B0-4B40-9EA8-8F3C67F0FD1E}" type="presParOf" srcId="{9411AE26-827F-47EE-90EB-4C106CFEEE57}" destId="{10827858-47FB-47B0-90DE-04E74FD87C5D}" srcOrd="4" destOrd="0" presId="urn:microsoft.com/office/officeart/2005/8/layout/vList5"/>
    <dgm:cxn modelId="{2E972DE1-BAA3-4DBF-8B30-B30F2F32D028}" type="presParOf" srcId="{10827858-47FB-47B0-90DE-04E74FD87C5D}" destId="{C85A9B7F-26AC-4F12-811D-9621883D7D65}" srcOrd="0" destOrd="0" presId="urn:microsoft.com/office/officeart/2005/8/layout/vList5"/>
    <dgm:cxn modelId="{E3084D09-F0A6-4DF8-B53B-9621FFDC149B}" type="presParOf" srcId="{10827858-47FB-47B0-90DE-04E74FD87C5D}" destId="{CE6D6A9F-157C-4DAE-9961-961ACEC2502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003FE76-65E4-45E8-AE54-F4BD8957931F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ID"/>
        </a:p>
      </dgm:t>
    </dgm:pt>
    <dgm:pt modelId="{A035093A-FFF2-4BF1-8D6A-D279B936722F}">
      <dgm:prSet/>
      <dgm:spPr/>
      <dgm:t>
        <a:bodyPr/>
        <a:lstStyle/>
        <a:p>
          <a:pPr rtl="0"/>
          <a:r>
            <a:rPr lang="en-US" i="1" smtClean="0"/>
            <a:t>Malicious Code (</a:t>
          </a:r>
          <a:r>
            <a:rPr lang="en-US" smtClean="0"/>
            <a:t>Kode Jahat)</a:t>
          </a:r>
          <a:endParaRPr lang="en-ID"/>
        </a:p>
      </dgm:t>
    </dgm:pt>
    <dgm:pt modelId="{8AEEF7B6-8248-439A-AB97-C4A0654E00EA}" type="parTrans" cxnId="{FB7D7B5C-D6C7-4EB5-B9E7-D44D09A0568D}">
      <dgm:prSet/>
      <dgm:spPr/>
      <dgm:t>
        <a:bodyPr/>
        <a:lstStyle/>
        <a:p>
          <a:endParaRPr lang="en-ID"/>
        </a:p>
      </dgm:t>
    </dgm:pt>
    <dgm:pt modelId="{CF908E3C-9C22-4AC1-A56C-1054A011B7ED}" type="sibTrans" cxnId="{FB7D7B5C-D6C7-4EB5-B9E7-D44D09A0568D}">
      <dgm:prSet/>
      <dgm:spPr/>
      <dgm:t>
        <a:bodyPr/>
        <a:lstStyle/>
        <a:p>
          <a:endParaRPr lang="en-ID"/>
        </a:p>
      </dgm:t>
    </dgm:pt>
    <dgm:pt modelId="{99776A47-A21A-4044-9AB7-901D8618FE75}">
      <dgm:prSet/>
      <dgm:spPr/>
      <dgm:t>
        <a:bodyPr/>
        <a:lstStyle/>
        <a:p>
          <a:pPr rtl="0"/>
          <a:r>
            <a:rPr lang="en-US" smtClean="0"/>
            <a:t>Mengacu pada virus, cacing, kuda trojan, pengeboman logika, dll perangkat lunak yang “tidak diudang”.</a:t>
          </a:r>
          <a:endParaRPr lang="en-ID"/>
        </a:p>
      </dgm:t>
    </dgm:pt>
    <dgm:pt modelId="{4A7EACB1-2E88-4150-BFFC-7B281620270D}" type="parTrans" cxnId="{7A63B013-81E6-420A-82D1-F12BCD747417}">
      <dgm:prSet/>
      <dgm:spPr/>
      <dgm:t>
        <a:bodyPr/>
        <a:lstStyle/>
        <a:p>
          <a:endParaRPr lang="en-ID"/>
        </a:p>
      </dgm:t>
    </dgm:pt>
    <dgm:pt modelId="{CA452B75-4B76-47C8-AE32-AA91BD01942E}" type="sibTrans" cxnId="{7A63B013-81E6-420A-82D1-F12BCD747417}">
      <dgm:prSet/>
      <dgm:spPr/>
      <dgm:t>
        <a:bodyPr/>
        <a:lstStyle/>
        <a:p>
          <a:endParaRPr lang="en-ID"/>
        </a:p>
      </dgm:t>
    </dgm:pt>
    <dgm:pt modelId="{8B1FBCF7-6001-4A87-B7AE-C097A3565C06}">
      <dgm:prSet/>
      <dgm:spPr/>
      <dgm:t>
        <a:bodyPr/>
        <a:lstStyle/>
        <a:p>
          <a:pPr rtl="0"/>
          <a:r>
            <a:rPr lang="en-US" smtClean="0"/>
            <a:t>Mata-Mata oleh Pemerintah Asing</a:t>
          </a:r>
          <a:endParaRPr lang="en-ID"/>
        </a:p>
      </dgm:t>
    </dgm:pt>
    <dgm:pt modelId="{A5E53105-EAAD-4F0E-9180-DE6EC0DA5834}" type="parTrans" cxnId="{A7907AC9-F353-4D16-B8CD-BFB9C21382E4}">
      <dgm:prSet/>
      <dgm:spPr/>
      <dgm:t>
        <a:bodyPr/>
        <a:lstStyle/>
        <a:p>
          <a:endParaRPr lang="en-ID"/>
        </a:p>
      </dgm:t>
    </dgm:pt>
    <dgm:pt modelId="{CEE8E1DC-2EF6-498A-8EEA-6BF9695CFA1D}" type="sibTrans" cxnId="{A7907AC9-F353-4D16-B8CD-BFB9C21382E4}">
      <dgm:prSet/>
      <dgm:spPr/>
      <dgm:t>
        <a:bodyPr/>
        <a:lstStyle/>
        <a:p>
          <a:endParaRPr lang="en-ID"/>
        </a:p>
      </dgm:t>
    </dgm:pt>
    <dgm:pt modelId="{931B13F7-F675-441B-925F-E64050C62904}">
      <dgm:prSet/>
      <dgm:spPr/>
      <dgm:t>
        <a:bodyPr/>
        <a:lstStyle/>
        <a:p>
          <a:pPr rtl="0"/>
          <a:r>
            <a:rPr lang="en-US" smtClean="0"/>
            <a:t>Informasi tentang kebijakan ekonomi, politik dan pertahanan menjadi Barang sensitif dan harus dilindungi.</a:t>
          </a:r>
          <a:endParaRPr lang="en-ID"/>
        </a:p>
      </dgm:t>
    </dgm:pt>
    <dgm:pt modelId="{FFF30B43-C392-4581-98BE-64BBBBCAB370}" type="parTrans" cxnId="{D3344C46-E259-4105-B24F-BE18250582F3}">
      <dgm:prSet/>
      <dgm:spPr/>
      <dgm:t>
        <a:bodyPr/>
        <a:lstStyle/>
        <a:p>
          <a:endParaRPr lang="en-ID"/>
        </a:p>
      </dgm:t>
    </dgm:pt>
    <dgm:pt modelId="{599DF9E5-3047-40D2-9468-2AA31EEF5396}" type="sibTrans" cxnId="{D3344C46-E259-4105-B24F-BE18250582F3}">
      <dgm:prSet/>
      <dgm:spPr/>
      <dgm:t>
        <a:bodyPr/>
        <a:lstStyle/>
        <a:p>
          <a:endParaRPr lang="en-ID"/>
        </a:p>
      </dgm:t>
    </dgm:pt>
    <dgm:pt modelId="{D52C7AE2-A90C-423D-85C6-C951760D4229}">
      <dgm:prSet/>
      <dgm:spPr/>
      <dgm:t>
        <a:bodyPr/>
        <a:lstStyle/>
        <a:p>
          <a:pPr rtl="0"/>
          <a:r>
            <a:rPr lang="en-US" smtClean="0"/>
            <a:t>Ancaman terhadap kerahasian Pribadi</a:t>
          </a:r>
          <a:endParaRPr lang="en-ID"/>
        </a:p>
      </dgm:t>
    </dgm:pt>
    <dgm:pt modelId="{950B21F4-FFE0-49CE-975C-E45BE3BBE07B}" type="parTrans" cxnId="{0B8C5ABD-329A-4E75-B033-0DA2B7146900}">
      <dgm:prSet/>
      <dgm:spPr/>
      <dgm:t>
        <a:bodyPr/>
        <a:lstStyle/>
        <a:p>
          <a:endParaRPr lang="en-ID"/>
        </a:p>
      </dgm:t>
    </dgm:pt>
    <dgm:pt modelId="{9F0CDFF8-7DF2-48E5-A204-F7245EC09A48}" type="sibTrans" cxnId="{0B8C5ABD-329A-4E75-B033-0DA2B7146900}">
      <dgm:prSet/>
      <dgm:spPr/>
      <dgm:t>
        <a:bodyPr/>
        <a:lstStyle/>
        <a:p>
          <a:endParaRPr lang="en-ID"/>
        </a:p>
      </dgm:t>
    </dgm:pt>
    <dgm:pt modelId="{560BA87E-5C4F-4D48-85BE-A95C9AFEE5AB}">
      <dgm:prSet/>
      <dgm:spPr/>
      <dgm:t>
        <a:bodyPr/>
        <a:lstStyle/>
        <a:p>
          <a:pPr rtl="0"/>
          <a:r>
            <a:rPr lang="en-US" smtClean="0"/>
            <a:t>Terorisme Komputer</a:t>
          </a:r>
          <a:endParaRPr lang="en-ID"/>
        </a:p>
      </dgm:t>
    </dgm:pt>
    <dgm:pt modelId="{66308C00-452F-4CD6-86DF-315F65C53FAA}" type="parTrans" cxnId="{421B5997-3750-4F32-9842-258A11AC561B}">
      <dgm:prSet/>
      <dgm:spPr/>
      <dgm:t>
        <a:bodyPr/>
        <a:lstStyle/>
        <a:p>
          <a:endParaRPr lang="en-ID"/>
        </a:p>
      </dgm:t>
    </dgm:pt>
    <dgm:pt modelId="{7421D9F9-CB41-4962-8A34-EEEEB6246021}" type="sibTrans" cxnId="{421B5997-3750-4F32-9842-258A11AC561B}">
      <dgm:prSet/>
      <dgm:spPr/>
      <dgm:t>
        <a:bodyPr/>
        <a:lstStyle/>
        <a:p>
          <a:endParaRPr lang="en-ID"/>
        </a:p>
      </dgm:t>
    </dgm:pt>
    <dgm:pt modelId="{B6178F20-183D-4B73-ACFC-B932AC1C5E9D}" type="pres">
      <dgm:prSet presAssocID="{C003FE76-65E4-45E8-AE54-F4BD8957931F}" presName="Name0" presStyleCnt="0">
        <dgm:presLayoutVars>
          <dgm:dir/>
          <dgm:animLvl val="lvl"/>
          <dgm:resizeHandles val="exact"/>
        </dgm:presLayoutVars>
      </dgm:prSet>
      <dgm:spPr/>
    </dgm:pt>
    <dgm:pt modelId="{6920801B-7631-464B-AA72-2BEFCCF4704A}" type="pres">
      <dgm:prSet presAssocID="{A035093A-FFF2-4BF1-8D6A-D279B936722F}" presName="linNode" presStyleCnt="0"/>
      <dgm:spPr/>
    </dgm:pt>
    <dgm:pt modelId="{52BC37D1-5A82-4FF4-B96F-11FE2803FC17}" type="pres">
      <dgm:prSet presAssocID="{A035093A-FFF2-4BF1-8D6A-D279B936722F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668C152A-5C2E-4A8B-9855-4086D586766F}" type="pres">
      <dgm:prSet presAssocID="{A035093A-FFF2-4BF1-8D6A-D279B936722F}" presName="descendantText" presStyleLbl="alignAccFollowNode1" presStyleIdx="0" presStyleCnt="2">
        <dgm:presLayoutVars>
          <dgm:bulletEnabled val="1"/>
        </dgm:presLayoutVars>
      </dgm:prSet>
      <dgm:spPr/>
    </dgm:pt>
    <dgm:pt modelId="{390B368B-B6CF-4F08-BFAC-E22E3AC4E854}" type="pres">
      <dgm:prSet presAssocID="{CF908E3C-9C22-4AC1-A56C-1054A011B7ED}" presName="sp" presStyleCnt="0"/>
      <dgm:spPr/>
    </dgm:pt>
    <dgm:pt modelId="{4AB9E838-E3B3-4BCB-8449-1099D3F4D4C1}" type="pres">
      <dgm:prSet presAssocID="{8B1FBCF7-6001-4A87-B7AE-C097A3565C06}" presName="linNode" presStyleCnt="0"/>
      <dgm:spPr/>
    </dgm:pt>
    <dgm:pt modelId="{E41E9A95-ADF6-4C12-A515-E7E92713342C}" type="pres">
      <dgm:prSet presAssocID="{8B1FBCF7-6001-4A87-B7AE-C097A3565C06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3292DBBF-1AF3-44D6-ADFD-7B537AF93E46}" type="pres">
      <dgm:prSet presAssocID="{8B1FBCF7-6001-4A87-B7AE-C097A3565C06}" presName="descendantText" presStyleLbl="alignAccFollowNode1" presStyleIdx="1" presStyleCnt="2">
        <dgm:presLayoutVars>
          <dgm:bulletEnabled val="1"/>
        </dgm:presLayoutVars>
      </dgm:prSet>
      <dgm:spPr/>
    </dgm:pt>
    <dgm:pt modelId="{58307088-7A95-490E-8AF4-4701025A2CA4}" type="pres">
      <dgm:prSet presAssocID="{CEE8E1DC-2EF6-498A-8EEA-6BF9695CFA1D}" presName="sp" presStyleCnt="0"/>
      <dgm:spPr/>
    </dgm:pt>
    <dgm:pt modelId="{E7274299-E3FE-49D5-8292-56C7706F9DC8}" type="pres">
      <dgm:prSet presAssocID="{D52C7AE2-A90C-423D-85C6-C951760D4229}" presName="linNode" presStyleCnt="0"/>
      <dgm:spPr/>
    </dgm:pt>
    <dgm:pt modelId="{5831679E-1F1E-4D73-AAD8-6153632B7261}" type="pres">
      <dgm:prSet presAssocID="{D52C7AE2-A90C-423D-85C6-C951760D4229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0E8D2263-AFC4-43EB-AC9F-FB55E80F243D}" type="pres">
      <dgm:prSet presAssocID="{9F0CDFF8-7DF2-48E5-A204-F7245EC09A48}" presName="sp" presStyleCnt="0"/>
      <dgm:spPr/>
    </dgm:pt>
    <dgm:pt modelId="{B292801A-CBA6-400F-8D4E-9DE95429D774}" type="pres">
      <dgm:prSet presAssocID="{560BA87E-5C4F-4D48-85BE-A95C9AFEE5AB}" presName="linNode" presStyleCnt="0"/>
      <dgm:spPr/>
    </dgm:pt>
    <dgm:pt modelId="{3CBA54C0-46CF-435D-A1E2-9138184FA9C5}" type="pres">
      <dgm:prSet presAssocID="{560BA87E-5C4F-4D48-85BE-A95C9AFEE5AB}" presName="parentText" presStyleLbl="node1" presStyleIdx="3" presStyleCnt="4">
        <dgm:presLayoutVars>
          <dgm:chMax val="1"/>
          <dgm:bulletEnabled val="1"/>
        </dgm:presLayoutVars>
      </dgm:prSet>
      <dgm:spPr/>
    </dgm:pt>
  </dgm:ptLst>
  <dgm:cxnLst>
    <dgm:cxn modelId="{1562827E-4810-46C2-8C49-AF833A719D03}" type="presOf" srcId="{C003FE76-65E4-45E8-AE54-F4BD8957931F}" destId="{B6178F20-183D-4B73-ACFC-B932AC1C5E9D}" srcOrd="0" destOrd="0" presId="urn:microsoft.com/office/officeart/2005/8/layout/vList5"/>
    <dgm:cxn modelId="{0B8C5ABD-329A-4E75-B033-0DA2B7146900}" srcId="{C003FE76-65E4-45E8-AE54-F4BD8957931F}" destId="{D52C7AE2-A90C-423D-85C6-C951760D4229}" srcOrd="2" destOrd="0" parTransId="{950B21F4-FFE0-49CE-975C-E45BE3BBE07B}" sibTransId="{9F0CDFF8-7DF2-48E5-A204-F7245EC09A48}"/>
    <dgm:cxn modelId="{CDAAC97C-B14C-4555-9F31-30801C5B5810}" type="presOf" srcId="{931B13F7-F675-441B-925F-E64050C62904}" destId="{3292DBBF-1AF3-44D6-ADFD-7B537AF93E46}" srcOrd="0" destOrd="0" presId="urn:microsoft.com/office/officeart/2005/8/layout/vList5"/>
    <dgm:cxn modelId="{A7907AC9-F353-4D16-B8CD-BFB9C21382E4}" srcId="{C003FE76-65E4-45E8-AE54-F4BD8957931F}" destId="{8B1FBCF7-6001-4A87-B7AE-C097A3565C06}" srcOrd="1" destOrd="0" parTransId="{A5E53105-EAAD-4F0E-9180-DE6EC0DA5834}" sibTransId="{CEE8E1DC-2EF6-498A-8EEA-6BF9695CFA1D}"/>
    <dgm:cxn modelId="{FB7D7B5C-D6C7-4EB5-B9E7-D44D09A0568D}" srcId="{C003FE76-65E4-45E8-AE54-F4BD8957931F}" destId="{A035093A-FFF2-4BF1-8D6A-D279B936722F}" srcOrd="0" destOrd="0" parTransId="{8AEEF7B6-8248-439A-AB97-C4A0654E00EA}" sibTransId="{CF908E3C-9C22-4AC1-A56C-1054A011B7ED}"/>
    <dgm:cxn modelId="{E62A1911-1955-4732-B3E7-EA6B206F8FB6}" type="presOf" srcId="{D52C7AE2-A90C-423D-85C6-C951760D4229}" destId="{5831679E-1F1E-4D73-AAD8-6153632B7261}" srcOrd="0" destOrd="0" presId="urn:microsoft.com/office/officeart/2005/8/layout/vList5"/>
    <dgm:cxn modelId="{421B5997-3750-4F32-9842-258A11AC561B}" srcId="{C003FE76-65E4-45E8-AE54-F4BD8957931F}" destId="{560BA87E-5C4F-4D48-85BE-A95C9AFEE5AB}" srcOrd="3" destOrd="0" parTransId="{66308C00-452F-4CD6-86DF-315F65C53FAA}" sibTransId="{7421D9F9-CB41-4962-8A34-EEEEB6246021}"/>
    <dgm:cxn modelId="{2FA63740-6DA6-41CB-BB20-6824746AE3A6}" type="presOf" srcId="{99776A47-A21A-4044-9AB7-901D8618FE75}" destId="{668C152A-5C2E-4A8B-9855-4086D586766F}" srcOrd="0" destOrd="0" presId="urn:microsoft.com/office/officeart/2005/8/layout/vList5"/>
    <dgm:cxn modelId="{D3344C46-E259-4105-B24F-BE18250582F3}" srcId="{8B1FBCF7-6001-4A87-B7AE-C097A3565C06}" destId="{931B13F7-F675-441B-925F-E64050C62904}" srcOrd="0" destOrd="0" parTransId="{FFF30B43-C392-4581-98BE-64BBBBCAB370}" sibTransId="{599DF9E5-3047-40D2-9468-2AA31EEF5396}"/>
    <dgm:cxn modelId="{E26C964A-940B-4209-BC3E-BBACB149E158}" type="presOf" srcId="{A035093A-FFF2-4BF1-8D6A-D279B936722F}" destId="{52BC37D1-5A82-4FF4-B96F-11FE2803FC17}" srcOrd="0" destOrd="0" presId="urn:microsoft.com/office/officeart/2005/8/layout/vList5"/>
    <dgm:cxn modelId="{7A63B013-81E6-420A-82D1-F12BCD747417}" srcId="{A035093A-FFF2-4BF1-8D6A-D279B936722F}" destId="{99776A47-A21A-4044-9AB7-901D8618FE75}" srcOrd="0" destOrd="0" parTransId="{4A7EACB1-2E88-4150-BFFC-7B281620270D}" sibTransId="{CA452B75-4B76-47C8-AE32-AA91BD01942E}"/>
    <dgm:cxn modelId="{C18B6292-2216-4EDB-9604-CDB4BC53AE82}" type="presOf" srcId="{8B1FBCF7-6001-4A87-B7AE-C097A3565C06}" destId="{E41E9A95-ADF6-4C12-A515-E7E92713342C}" srcOrd="0" destOrd="0" presId="urn:microsoft.com/office/officeart/2005/8/layout/vList5"/>
    <dgm:cxn modelId="{4DACD3AE-820B-4099-9015-1848AD1F1816}" type="presOf" srcId="{560BA87E-5C4F-4D48-85BE-A95C9AFEE5AB}" destId="{3CBA54C0-46CF-435D-A1E2-9138184FA9C5}" srcOrd="0" destOrd="0" presId="urn:microsoft.com/office/officeart/2005/8/layout/vList5"/>
    <dgm:cxn modelId="{F4498670-7D1A-4464-A1BF-F0CE15065515}" type="presParOf" srcId="{B6178F20-183D-4B73-ACFC-B932AC1C5E9D}" destId="{6920801B-7631-464B-AA72-2BEFCCF4704A}" srcOrd="0" destOrd="0" presId="urn:microsoft.com/office/officeart/2005/8/layout/vList5"/>
    <dgm:cxn modelId="{BC4F2EC1-7250-4FC4-9612-4118A27ACB77}" type="presParOf" srcId="{6920801B-7631-464B-AA72-2BEFCCF4704A}" destId="{52BC37D1-5A82-4FF4-B96F-11FE2803FC17}" srcOrd="0" destOrd="0" presId="urn:microsoft.com/office/officeart/2005/8/layout/vList5"/>
    <dgm:cxn modelId="{67C8A20E-8195-4C7C-A40A-72A381FB66D3}" type="presParOf" srcId="{6920801B-7631-464B-AA72-2BEFCCF4704A}" destId="{668C152A-5C2E-4A8B-9855-4086D586766F}" srcOrd="1" destOrd="0" presId="urn:microsoft.com/office/officeart/2005/8/layout/vList5"/>
    <dgm:cxn modelId="{5710C91B-349C-4234-848E-34C46F60932E}" type="presParOf" srcId="{B6178F20-183D-4B73-ACFC-B932AC1C5E9D}" destId="{390B368B-B6CF-4F08-BFAC-E22E3AC4E854}" srcOrd="1" destOrd="0" presId="urn:microsoft.com/office/officeart/2005/8/layout/vList5"/>
    <dgm:cxn modelId="{EF43E6AF-9EB2-4887-98BE-74F4F27D9562}" type="presParOf" srcId="{B6178F20-183D-4B73-ACFC-B932AC1C5E9D}" destId="{4AB9E838-E3B3-4BCB-8449-1099D3F4D4C1}" srcOrd="2" destOrd="0" presId="urn:microsoft.com/office/officeart/2005/8/layout/vList5"/>
    <dgm:cxn modelId="{B1BFC772-BC20-4C40-AE64-AF6349B2A395}" type="presParOf" srcId="{4AB9E838-E3B3-4BCB-8449-1099D3F4D4C1}" destId="{E41E9A95-ADF6-4C12-A515-E7E92713342C}" srcOrd="0" destOrd="0" presId="urn:microsoft.com/office/officeart/2005/8/layout/vList5"/>
    <dgm:cxn modelId="{55660769-F913-40CC-AAD9-6AE690CBA9BA}" type="presParOf" srcId="{4AB9E838-E3B3-4BCB-8449-1099D3F4D4C1}" destId="{3292DBBF-1AF3-44D6-ADFD-7B537AF93E46}" srcOrd="1" destOrd="0" presId="urn:microsoft.com/office/officeart/2005/8/layout/vList5"/>
    <dgm:cxn modelId="{D6285015-C4FE-4D6D-B798-535D62E33306}" type="presParOf" srcId="{B6178F20-183D-4B73-ACFC-B932AC1C5E9D}" destId="{58307088-7A95-490E-8AF4-4701025A2CA4}" srcOrd="3" destOrd="0" presId="urn:microsoft.com/office/officeart/2005/8/layout/vList5"/>
    <dgm:cxn modelId="{E9A137DD-3F8D-4A6A-9529-7AB83DE83CDC}" type="presParOf" srcId="{B6178F20-183D-4B73-ACFC-B932AC1C5E9D}" destId="{E7274299-E3FE-49D5-8292-56C7706F9DC8}" srcOrd="4" destOrd="0" presId="urn:microsoft.com/office/officeart/2005/8/layout/vList5"/>
    <dgm:cxn modelId="{053F0E74-6ED9-4466-BD78-294569683417}" type="presParOf" srcId="{E7274299-E3FE-49D5-8292-56C7706F9DC8}" destId="{5831679E-1F1E-4D73-AAD8-6153632B7261}" srcOrd="0" destOrd="0" presId="urn:microsoft.com/office/officeart/2005/8/layout/vList5"/>
    <dgm:cxn modelId="{B248D42F-DDCC-4717-A36F-C0B05D7ADE87}" type="presParOf" srcId="{B6178F20-183D-4B73-ACFC-B932AC1C5E9D}" destId="{0E8D2263-AFC4-43EB-AC9F-FB55E80F243D}" srcOrd="5" destOrd="0" presId="urn:microsoft.com/office/officeart/2005/8/layout/vList5"/>
    <dgm:cxn modelId="{E6E39CA0-9D49-47A0-AF00-37AAB4A69030}" type="presParOf" srcId="{B6178F20-183D-4B73-ACFC-B932AC1C5E9D}" destId="{B292801A-CBA6-400F-8D4E-9DE95429D774}" srcOrd="6" destOrd="0" presId="urn:microsoft.com/office/officeart/2005/8/layout/vList5"/>
    <dgm:cxn modelId="{ADE10EE6-851F-4A5E-8764-5EB85A04EF44}" type="presParOf" srcId="{B292801A-CBA6-400F-8D4E-9DE95429D774}" destId="{3CBA54C0-46CF-435D-A1E2-9138184FA9C5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D76D20-1FEA-4650-B4A2-60D55E7E43AA}">
      <dsp:nvSpPr>
        <dsp:cNvPr id="0" name=""/>
        <dsp:cNvSpPr/>
      </dsp:nvSpPr>
      <dsp:spPr>
        <a:xfrm>
          <a:off x="402336" y="734568"/>
          <a:ext cx="9656064" cy="301751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43867" tIns="99060" rIns="99060" bIns="99060" numCol="1" spcCol="1270" anchor="t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u="sng" kern="1200" dirty="0" err="1" smtClean="0">
              <a:solidFill>
                <a:srgbClr val="FF0000"/>
              </a:solidFill>
            </a:rPr>
            <a:t>Ciri-ciri</a:t>
          </a:r>
          <a:r>
            <a:rPr lang="en-US" sz="2600" b="1" u="sng" kern="1200" dirty="0" smtClean="0">
              <a:solidFill>
                <a:srgbClr val="FF0000"/>
              </a:solidFill>
            </a:rPr>
            <a:t> </a:t>
          </a:r>
          <a:r>
            <a:rPr lang="en-US" sz="2600" b="1" u="sng" kern="1200" dirty="0" err="1" smtClean="0">
              <a:solidFill>
                <a:srgbClr val="FF0000"/>
              </a:solidFill>
            </a:rPr>
            <a:t>serangan</a:t>
          </a:r>
          <a:r>
            <a:rPr lang="en-US" sz="2600" b="1" u="sng" kern="1200" dirty="0" smtClean="0">
              <a:solidFill>
                <a:srgbClr val="FF0000"/>
              </a:solidFill>
            </a:rPr>
            <a:t> </a:t>
          </a:r>
          <a:r>
            <a:rPr lang="en-US" sz="2600" b="1" u="sng" kern="1200" dirty="0" err="1" smtClean="0">
              <a:solidFill>
                <a:srgbClr val="FF0000"/>
              </a:solidFill>
            </a:rPr>
            <a:t>pasif</a:t>
          </a:r>
          <a:r>
            <a:rPr lang="en-US" sz="2600" b="1" kern="1200" dirty="0" smtClean="0">
              <a:solidFill>
                <a:srgbClr val="FF0000"/>
              </a:solidFill>
            </a:rPr>
            <a:t> </a:t>
          </a:r>
          <a:r>
            <a:rPr lang="en-US" sz="2600" kern="1200" dirty="0" smtClean="0"/>
            <a:t>:</a:t>
          </a:r>
          <a:endParaRPr lang="en-ID" sz="26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err="1" smtClean="0"/>
            <a:t>Bersifat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tidak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membahayakan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terhadap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sebuah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sistem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jaringan</a:t>
          </a:r>
          <a:endParaRPr lang="en-ID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err="1" smtClean="0"/>
            <a:t>Tidak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menyebabkan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hilangnya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sumber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daya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dalam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sebuah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jaringan</a:t>
          </a:r>
          <a:r>
            <a:rPr lang="en-US" sz="2000" kern="1200" dirty="0" smtClean="0"/>
            <a:t> (data, bandwidth </a:t>
          </a:r>
          <a:r>
            <a:rPr lang="en-US" sz="2000" kern="1200" dirty="0" err="1" smtClean="0"/>
            <a:t>jaringan</a:t>
          </a:r>
          <a:r>
            <a:rPr lang="en-US" sz="2000" kern="1200" dirty="0" smtClean="0"/>
            <a:t>, printer, </a:t>
          </a:r>
          <a:r>
            <a:rPr lang="en-US" sz="2000" kern="1200" dirty="0" err="1" smtClean="0"/>
            <a:t>memori</a:t>
          </a:r>
          <a:r>
            <a:rPr lang="en-US" sz="2000" kern="1200" dirty="0" smtClean="0"/>
            <a:t>, </a:t>
          </a:r>
          <a:r>
            <a:rPr lang="en-US" sz="2000" kern="1200" dirty="0" err="1" smtClean="0"/>
            <a:t>prosesor</a:t>
          </a:r>
          <a:r>
            <a:rPr lang="en-US" sz="2000" kern="1200" dirty="0" smtClean="0"/>
            <a:t>, </a:t>
          </a:r>
          <a:r>
            <a:rPr lang="en-US" sz="2000" kern="1200" dirty="0" err="1" smtClean="0"/>
            <a:t>dll</a:t>
          </a:r>
          <a:r>
            <a:rPr lang="en-US" sz="2000" kern="1200" dirty="0" smtClean="0"/>
            <a:t>)</a:t>
          </a:r>
          <a:endParaRPr lang="en-ID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err="1" smtClean="0"/>
            <a:t>Tidak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menyebabkan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kerusakan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terhadap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sebuah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sistem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jaringan</a:t>
          </a:r>
          <a:endParaRPr lang="en-ID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err="1" smtClean="0"/>
            <a:t>Hanya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melakukan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pengamatan</a:t>
          </a:r>
          <a:r>
            <a:rPr lang="en-US" sz="2000" kern="1200" dirty="0" smtClean="0"/>
            <a:t> </a:t>
          </a:r>
          <a:r>
            <a:rPr lang="en-ID" sz="2000" kern="1200" dirty="0" err="1" smtClean="0"/>
            <a:t>terhadap</a:t>
          </a:r>
          <a:r>
            <a:rPr lang="en-ID" sz="2000" kern="1200" dirty="0" smtClean="0"/>
            <a:t> </a:t>
          </a:r>
          <a:r>
            <a:rPr lang="en-ID" sz="2000" kern="1200" dirty="0" err="1" smtClean="0"/>
            <a:t>semua</a:t>
          </a:r>
          <a:r>
            <a:rPr lang="en-ID" sz="2000" kern="1200" dirty="0" smtClean="0"/>
            <a:t> </a:t>
          </a:r>
          <a:r>
            <a:rPr lang="en-ID" sz="2000" kern="1200" dirty="0" err="1" smtClean="0"/>
            <a:t>sumber</a:t>
          </a:r>
          <a:r>
            <a:rPr lang="en-ID" sz="2000" kern="1200" dirty="0" smtClean="0"/>
            <a:t> </a:t>
          </a:r>
          <a:r>
            <a:rPr lang="en-ID" sz="2000" kern="1200" dirty="0" err="1" smtClean="0"/>
            <a:t>daya</a:t>
          </a:r>
          <a:r>
            <a:rPr lang="en-ID" sz="2000" kern="1200" dirty="0" smtClean="0"/>
            <a:t> yang </a:t>
          </a:r>
          <a:r>
            <a:rPr lang="en-ID" sz="2000" kern="1200" dirty="0" err="1" smtClean="0"/>
            <a:t>terdapat</a:t>
          </a:r>
          <a:r>
            <a:rPr lang="en-ID" sz="2000" kern="1200" dirty="0" smtClean="0"/>
            <a:t> </a:t>
          </a:r>
          <a:r>
            <a:rPr lang="en-ID" sz="2000" kern="1200" dirty="0" err="1" smtClean="0"/>
            <a:t>dalam</a:t>
          </a:r>
          <a:r>
            <a:rPr lang="en-ID" sz="2000" kern="1200" dirty="0" smtClean="0"/>
            <a:t> </a:t>
          </a:r>
          <a:r>
            <a:rPr lang="en-ID" sz="2000" kern="1200" dirty="0" err="1" smtClean="0"/>
            <a:t>sebuah</a:t>
          </a:r>
          <a:r>
            <a:rPr lang="en-ID" sz="2000" kern="1200" dirty="0" smtClean="0"/>
            <a:t> </a:t>
          </a:r>
          <a:r>
            <a:rPr lang="en-ID" sz="2000" kern="1200" dirty="0" err="1" smtClean="0"/>
            <a:t>sistem</a:t>
          </a:r>
          <a:r>
            <a:rPr lang="en-ID" sz="2000" kern="1200" dirty="0" smtClean="0"/>
            <a:t> </a:t>
          </a:r>
          <a:r>
            <a:rPr lang="en-ID" sz="2000" kern="1200" dirty="0" err="1" smtClean="0"/>
            <a:t>jaringan</a:t>
          </a:r>
          <a:r>
            <a:rPr lang="en-ID" sz="2000" kern="1200" dirty="0" smtClean="0"/>
            <a:t> </a:t>
          </a:r>
          <a:r>
            <a:rPr lang="en-ID" sz="2000" kern="1200" dirty="0" err="1" smtClean="0"/>
            <a:t>komputer</a:t>
          </a:r>
          <a:r>
            <a:rPr lang="en-ID" sz="2000" kern="1200" dirty="0" smtClean="0"/>
            <a:t>, </a:t>
          </a:r>
          <a:r>
            <a:rPr lang="en-ID" sz="2000" kern="1200" dirty="0" err="1" smtClean="0"/>
            <a:t>seperti</a:t>
          </a:r>
          <a:r>
            <a:rPr lang="en-ID" sz="2000" kern="1200" dirty="0" smtClean="0"/>
            <a:t> </a:t>
          </a:r>
          <a:r>
            <a:rPr lang="en-ID" sz="2000" kern="1200" dirty="0" err="1" smtClean="0"/>
            <a:t>memantau</a:t>
          </a:r>
          <a:r>
            <a:rPr lang="en-ID" sz="2000" kern="1200" dirty="0" smtClean="0"/>
            <a:t> </a:t>
          </a:r>
          <a:r>
            <a:rPr lang="en-ID" sz="2000" kern="1200" dirty="0" err="1" smtClean="0"/>
            <a:t>lalu</a:t>
          </a:r>
          <a:r>
            <a:rPr lang="en-ID" sz="2000" kern="1200" dirty="0" smtClean="0"/>
            <a:t> </a:t>
          </a:r>
          <a:r>
            <a:rPr lang="en-ID" sz="2000" kern="1200" dirty="0" err="1" smtClean="0"/>
            <a:t>lintas</a:t>
          </a:r>
          <a:r>
            <a:rPr lang="en-ID" sz="2000" kern="1200" dirty="0" smtClean="0"/>
            <a:t> </a:t>
          </a:r>
          <a:r>
            <a:rPr lang="en-ID" sz="2000" kern="1200" dirty="0" err="1" smtClean="0"/>
            <a:t>jaringan</a:t>
          </a:r>
          <a:r>
            <a:rPr lang="en-ID" sz="2000" kern="1200" dirty="0" smtClean="0"/>
            <a:t> </a:t>
          </a:r>
          <a:r>
            <a:rPr lang="en-ID" sz="2000" kern="1200" dirty="0" err="1" smtClean="0"/>
            <a:t>sebuah</a:t>
          </a:r>
          <a:r>
            <a:rPr lang="en-ID" sz="2000" kern="1200" dirty="0" smtClean="0"/>
            <a:t> </a:t>
          </a:r>
          <a:r>
            <a:rPr lang="en-ID" sz="2000" kern="1200" dirty="0" err="1" smtClean="0"/>
            <a:t>sistem</a:t>
          </a:r>
          <a:r>
            <a:rPr lang="en-ID" sz="2000" kern="1200" dirty="0" smtClean="0"/>
            <a:t> </a:t>
          </a:r>
          <a:r>
            <a:rPr lang="en-ID" sz="2000" kern="1200" dirty="0" err="1" smtClean="0"/>
            <a:t>jaringan</a:t>
          </a:r>
          <a:r>
            <a:rPr lang="en-ID" sz="2000" kern="1200" dirty="0" smtClean="0"/>
            <a:t> </a:t>
          </a:r>
          <a:r>
            <a:rPr lang="en-ID" sz="2000" kern="1200" dirty="0" err="1" smtClean="0"/>
            <a:t>komputer</a:t>
          </a:r>
          <a:endParaRPr lang="en-ID" sz="2000" kern="1200" dirty="0"/>
        </a:p>
      </dsp:txBody>
      <dsp:txXfrm>
        <a:off x="402336" y="734568"/>
        <a:ext cx="9656064" cy="3017519"/>
      </dsp:txXfrm>
    </dsp:sp>
    <dsp:sp modelId="{3738CBF0-EEE9-4908-B722-0A3DA486FE74}">
      <dsp:nvSpPr>
        <dsp:cNvPr id="0" name=""/>
        <dsp:cNvSpPr/>
      </dsp:nvSpPr>
      <dsp:spPr>
        <a:xfrm>
          <a:off x="0" y="298704"/>
          <a:ext cx="2112264" cy="3168396"/>
        </a:xfrm>
        <a:prstGeom prst="rect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DF86E9-B7F6-45F5-9AA0-00CF7D657D82}">
      <dsp:nvSpPr>
        <dsp:cNvPr id="0" name=""/>
        <dsp:cNvSpPr/>
      </dsp:nvSpPr>
      <dsp:spPr>
        <a:xfrm>
          <a:off x="0" y="121536"/>
          <a:ext cx="10058399" cy="2358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smtClean="0"/>
            <a:t>Aspek-aspek ancaman terhadap keamanan sistem komputer dapat dimodelkan sangat baik dengan memandang fungsi sistem komputer sebagai menyedia informasi. Berdasarkan fungsi ini, ancaman terhadap sistem komputer dikategorikan menjadi empat ancaman, yaitu :</a:t>
          </a:r>
          <a:endParaRPr lang="en-ID" sz="2800" kern="1200"/>
        </a:p>
      </dsp:txBody>
      <dsp:txXfrm>
        <a:off x="115143" y="236679"/>
        <a:ext cx="9828113" cy="2128434"/>
      </dsp:txXfrm>
    </dsp:sp>
    <dsp:sp modelId="{5E85213A-8FB3-4211-A42E-0A8AD81B3FE1}">
      <dsp:nvSpPr>
        <dsp:cNvPr id="0" name=""/>
        <dsp:cNvSpPr/>
      </dsp:nvSpPr>
      <dsp:spPr>
        <a:xfrm>
          <a:off x="0" y="2480256"/>
          <a:ext cx="10058399" cy="1449000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35560" rIns="199136" bIns="35560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i="1" kern="1200" smtClean="0"/>
            <a:t>Interruption</a:t>
          </a:r>
          <a:r>
            <a:rPr lang="en-US" sz="2200" kern="1200" smtClean="0"/>
            <a:t> :  pencegatan / pengambilan informasi</a:t>
          </a:r>
          <a:endParaRPr lang="en-ID" sz="2200" kern="120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i="1" kern="1200" smtClean="0"/>
            <a:t>Interception</a:t>
          </a:r>
          <a:r>
            <a:rPr lang="en-US" sz="2200" kern="1200" smtClean="0"/>
            <a:t> : penyadapan</a:t>
          </a:r>
          <a:endParaRPr lang="en-ID" sz="2200" kern="120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i="1" kern="1200" smtClean="0"/>
            <a:t>Modification</a:t>
          </a:r>
          <a:r>
            <a:rPr lang="en-US" sz="2200" kern="1200" smtClean="0"/>
            <a:t> / </a:t>
          </a:r>
          <a:r>
            <a:rPr lang="en-US" sz="2200" i="1" kern="1200" smtClean="0"/>
            <a:t>Tampering</a:t>
          </a:r>
          <a:r>
            <a:rPr lang="en-US" sz="2200" kern="1200" smtClean="0"/>
            <a:t> / modifikasi / perusakan</a:t>
          </a:r>
          <a:endParaRPr lang="en-ID" sz="2200" kern="120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i="1" kern="1200" smtClean="0"/>
            <a:t>Fabrication</a:t>
          </a:r>
          <a:r>
            <a:rPr lang="en-US" sz="2200" kern="1200" smtClean="0"/>
            <a:t> / Pemalsuan</a:t>
          </a:r>
          <a:endParaRPr lang="en-ID" sz="2200" kern="1200"/>
        </a:p>
      </dsp:txBody>
      <dsp:txXfrm>
        <a:off x="0" y="2480256"/>
        <a:ext cx="10058399" cy="1449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D76D20-1FEA-4650-B4A2-60D55E7E43AA}">
      <dsp:nvSpPr>
        <dsp:cNvPr id="0" name=""/>
        <dsp:cNvSpPr/>
      </dsp:nvSpPr>
      <dsp:spPr>
        <a:xfrm>
          <a:off x="402336" y="734568"/>
          <a:ext cx="9656064" cy="301751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43867" tIns="118110" rIns="118110" bIns="118110" numCol="1" spcCol="1270" anchor="t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b="1" u="sng" kern="1200" dirty="0" err="1" smtClean="0">
              <a:solidFill>
                <a:srgbClr val="FF0000"/>
              </a:solidFill>
            </a:rPr>
            <a:t>Ciri-ciri</a:t>
          </a:r>
          <a:r>
            <a:rPr lang="en-US" sz="3100" b="1" u="sng" kern="1200" dirty="0" smtClean="0">
              <a:solidFill>
                <a:srgbClr val="FF0000"/>
              </a:solidFill>
            </a:rPr>
            <a:t> </a:t>
          </a:r>
          <a:r>
            <a:rPr lang="en-US" sz="3100" b="1" u="sng" kern="1200" dirty="0" err="1" smtClean="0">
              <a:solidFill>
                <a:srgbClr val="FF0000"/>
              </a:solidFill>
            </a:rPr>
            <a:t>serangan</a:t>
          </a:r>
          <a:r>
            <a:rPr lang="en-US" sz="3100" b="1" u="sng" kern="1200" dirty="0" smtClean="0">
              <a:solidFill>
                <a:srgbClr val="FF0000"/>
              </a:solidFill>
            </a:rPr>
            <a:t> </a:t>
          </a:r>
          <a:r>
            <a:rPr lang="en-US" sz="3100" b="1" u="sng" kern="1200" dirty="0" err="1" smtClean="0">
              <a:solidFill>
                <a:srgbClr val="FF0000"/>
              </a:solidFill>
            </a:rPr>
            <a:t>aktif</a:t>
          </a:r>
          <a:r>
            <a:rPr lang="en-US" sz="3100" b="1" kern="1200" dirty="0" smtClean="0">
              <a:solidFill>
                <a:srgbClr val="FF0000"/>
              </a:solidFill>
            </a:rPr>
            <a:t> </a:t>
          </a:r>
          <a:r>
            <a:rPr lang="en-US" sz="3100" kern="1200" dirty="0" smtClean="0"/>
            <a:t>:</a:t>
          </a:r>
          <a:endParaRPr lang="en-ID" sz="31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err="1" smtClean="0"/>
            <a:t>Penyerang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bertujuan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untuk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masuk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ke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jaringan</a:t>
          </a:r>
          <a:r>
            <a:rPr lang="en-US" sz="2400" kern="1200" dirty="0" smtClean="0"/>
            <a:t> WLAN </a:t>
          </a:r>
          <a:r>
            <a:rPr lang="en-US" sz="2400" kern="1200" dirty="0" err="1" smtClean="0"/>
            <a:t>dan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berusaha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mengambil</a:t>
          </a:r>
          <a:r>
            <a:rPr lang="en-US" sz="2400" kern="1200" dirty="0" smtClean="0"/>
            <a:t> data/</a:t>
          </a:r>
          <a:r>
            <a:rPr lang="en-US" sz="2400" kern="1200" dirty="0" err="1" smtClean="0"/>
            <a:t>merusak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jaringan</a:t>
          </a:r>
          <a:endParaRPr lang="en-ID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err="1" smtClean="0"/>
            <a:t>Selalu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berupaya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menembus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sistem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sampai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ke</a:t>
          </a:r>
          <a:r>
            <a:rPr lang="en-US" sz="2400" kern="1200" dirty="0" smtClean="0"/>
            <a:t> level admin </a:t>
          </a:r>
          <a:r>
            <a:rPr lang="en-US" sz="2400" kern="1200" dirty="0" err="1" smtClean="0"/>
            <a:t>jaringan</a:t>
          </a:r>
          <a:r>
            <a:rPr lang="en-US" sz="2400" kern="1200" dirty="0" smtClean="0"/>
            <a:t> WLAN </a:t>
          </a:r>
          <a:r>
            <a:rPr lang="en-US" sz="2400" kern="1200" dirty="0" err="1" smtClean="0"/>
            <a:t>untuk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melakukan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perubahan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konfigurasi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seperti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layaknya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seorang</a:t>
          </a:r>
          <a:r>
            <a:rPr lang="en-US" sz="2400" kern="1200" dirty="0" smtClean="0"/>
            <a:t> admin</a:t>
          </a:r>
          <a:endParaRPr lang="en-ID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err="1" smtClean="0"/>
            <a:t>Dampak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serangan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bisa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menyebar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ke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seluruh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jaringan</a:t>
          </a:r>
          <a:endParaRPr lang="en-ID" sz="2400" kern="1200" dirty="0"/>
        </a:p>
      </dsp:txBody>
      <dsp:txXfrm>
        <a:off x="402336" y="734568"/>
        <a:ext cx="9656064" cy="3017519"/>
      </dsp:txXfrm>
    </dsp:sp>
    <dsp:sp modelId="{3738CBF0-EEE9-4908-B722-0A3DA486FE74}">
      <dsp:nvSpPr>
        <dsp:cNvPr id="0" name=""/>
        <dsp:cNvSpPr/>
      </dsp:nvSpPr>
      <dsp:spPr>
        <a:xfrm>
          <a:off x="0" y="298704"/>
          <a:ext cx="2112264" cy="3168396"/>
        </a:xfrm>
        <a:prstGeom prst="rect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99B4BB-8EE8-467F-B601-D3C02372ECA4}">
      <dsp:nvSpPr>
        <dsp:cNvPr id="0" name=""/>
        <dsp:cNvSpPr/>
      </dsp:nvSpPr>
      <dsp:spPr>
        <a:xfrm>
          <a:off x="1018740" y="1363"/>
          <a:ext cx="3819408" cy="2631572"/>
        </a:xfrm>
        <a:prstGeom prst="roundRect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81C96D-9005-43E4-AAD5-C3422EF1BE4F}">
      <dsp:nvSpPr>
        <dsp:cNvPr id="0" name=""/>
        <dsp:cNvSpPr/>
      </dsp:nvSpPr>
      <dsp:spPr>
        <a:xfrm>
          <a:off x="1018740" y="2632935"/>
          <a:ext cx="3819408" cy="141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0" numCol="1" spcCol="1270" anchor="t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Ransomeware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wannaCry</a:t>
          </a:r>
          <a:endParaRPr lang="en-ID" sz="2800" kern="1200" dirty="0"/>
        </a:p>
      </dsp:txBody>
      <dsp:txXfrm>
        <a:off x="1018740" y="2632935"/>
        <a:ext cx="3819408" cy="1417000"/>
      </dsp:txXfrm>
    </dsp:sp>
    <dsp:sp modelId="{2E1B1B8A-FF87-48F9-B624-9E3ADABA9AE2}">
      <dsp:nvSpPr>
        <dsp:cNvPr id="0" name=""/>
        <dsp:cNvSpPr/>
      </dsp:nvSpPr>
      <dsp:spPr>
        <a:xfrm>
          <a:off x="5220250" y="1363"/>
          <a:ext cx="3819408" cy="2631572"/>
        </a:xfrm>
        <a:prstGeom prst="roundRect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10CD5A-561C-4584-B90B-CEB7F990DEDB}">
      <dsp:nvSpPr>
        <dsp:cNvPr id="0" name=""/>
        <dsp:cNvSpPr/>
      </dsp:nvSpPr>
      <dsp:spPr>
        <a:xfrm>
          <a:off x="5220250" y="2632935"/>
          <a:ext cx="3819408" cy="141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27584" rIns="227584" bIns="0" numCol="1" spcCol="1270" anchor="t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/>
            <a:t>Lumpuhnya</a:t>
          </a:r>
          <a:r>
            <a:rPr lang="en-US" sz="3200" kern="1200" dirty="0" smtClean="0"/>
            <a:t> Uber</a:t>
          </a:r>
          <a:endParaRPr lang="en-ID" sz="3200" kern="1200" dirty="0"/>
        </a:p>
      </dsp:txBody>
      <dsp:txXfrm>
        <a:off x="5220250" y="2632935"/>
        <a:ext cx="3819408" cy="1417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D76D20-1FEA-4650-B4A2-60D55E7E43AA}">
      <dsp:nvSpPr>
        <dsp:cNvPr id="0" name=""/>
        <dsp:cNvSpPr/>
      </dsp:nvSpPr>
      <dsp:spPr>
        <a:xfrm>
          <a:off x="402336" y="734568"/>
          <a:ext cx="9656064" cy="301751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43867" tIns="110490" rIns="110490" bIns="110490" numCol="1" spcCol="1270" anchor="t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1" u="sng" kern="1200" dirty="0" err="1" smtClean="0">
              <a:solidFill>
                <a:srgbClr val="FF0000"/>
              </a:solidFill>
            </a:rPr>
            <a:t>Ciri-ciri</a:t>
          </a:r>
          <a:r>
            <a:rPr lang="en-US" sz="2900" b="1" u="sng" kern="1200" dirty="0" smtClean="0">
              <a:solidFill>
                <a:srgbClr val="FF0000"/>
              </a:solidFill>
            </a:rPr>
            <a:t> </a:t>
          </a:r>
          <a:r>
            <a:rPr lang="en-US" sz="2900" b="1" u="sng" kern="1200" dirty="0" err="1" smtClean="0">
              <a:solidFill>
                <a:srgbClr val="FF0000"/>
              </a:solidFill>
            </a:rPr>
            <a:t>serangan</a:t>
          </a:r>
          <a:r>
            <a:rPr lang="en-US" sz="2900" b="1" u="sng" kern="1200" dirty="0" smtClean="0">
              <a:solidFill>
                <a:srgbClr val="FF0000"/>
              </a:solidFill>
            </a:rPr>
            <a:t> </a:t>
          </a:r>
          <a:r>
            <a:rPr lang="en-US" sz="2900" b="1" u="sng" kern="1200" dirty="0" err="1" smtClean="0">
              <a:solidFill>
                <a:srgbClr val="FF0000"/>
              </a:solidFill>
            </a:rPr>
            <a:t>jarak</a:t>
          </a:r>
          <a:r>
            <a:rPr lang="en-US" sz="2900" b="1" u="sng" kern="1200" dirty="0" smtClean="0">
              <a:solidFill>
                <a:srgbClr val="FF0000"/>
              </a:solidFill>
            </a:rPr>
            <a:t> </a:t>
          </a:r>
          <a:r>
            <a:rPr lang="en-US" sz="2900" b="1" u="sng" kern="1200" dirty="0" err="1" smtClean="0">
              <a:solidFill>
                <a:srgbClr val="FF0000"/>
              </a:solidFill>
            </a:rPr>
            <a:t>dekat</a:t>
          </a:r>
          <a:r>
            <a:rPr lang="en-US" sz="2900" b="1" kern="1200" dirty="0" smtClean="0">
              <a:solidFill>
                <a:srgbClr val="FF0000"/>
              </a:solidFill>
            </a:rPr>
            <a:t> </a:t>
          </a:r>
          <a:r>
            <a:rPr lang="en-US" sz="2900" kern="1200" dirty="0" smtClean="0"/>
            <a:t>:</a:t>
          </a:r>
          <a:endParaRPr lang="en-ID" sz="2900" kern="1200" dirty="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D" sz="2300" b="0" i="0" kern="1200" dirty="0" err="1" smtClean="0"/>
            <a:t>Dalam</a:t>
          </a:r>
          <a:r>
            <a:rPr lang="en-ID" sz="2300" b="0" i="0" kern="1200" dirty="0" smtClean="0"/>
            <a:t> </a:t>
          </a:r>
          <a:r>
            <a:rPr lang="en-ID" sz="2300" b="0" i="0" kern="1200" dirty="0" err="1" smtClean="0"/>
            <a:t>jenis</a:t>
          </a:r>
          <a:r>
            <a:rPr lang="en-ID" sz="2300" b="0" i="0" kern="1200" dirty="0" smtClean="0"/>
            <a:t> </a:t>
          </a:r>
          <a:r>
            <a:rPr lang="en-ID" sz="2300" b="0" i="0" kern="1200" dirty="0" err="1" smtClean="0"/>
            <a:t>serangan</a:t>
          </a:r>
          <a:r>
            <a:rPr lang="en-ID" sz="2300" b="0" i="0" kern="1200" dirty="0" smtClean="0"/>
            <a:t> </a:t>
          </a:r>
          <a:r>
            <a:rPr lang="en-ID" sz="2300" b="0" i="0" kern="1200" dirty="0" err="1" smtClean="0"/>
            <a:t>ini</a:t>
          </a:r>
          <a:r>
            <a:rPr lang="en-ID" sz="2300" b="0" i="0" kern="1200" dirty="0" smtClean="0"/>
            <a:t>, hacker </a:t>
          </a:r>
          <a:r>
            <a:rPr lang="en-ID" sz="2300" b="0" i="0" kern="1200" dirty="0" err="1" smtClean="0"/>
            <a:t>secara</a:t>
          </a:r>
          <a:r>
            <a:rPr lang="en-ID" sz="2300" b="0" i="0" kern="1200" dirty="0" smtClean="0"/>
            <a:t> </a:t>
          </a:r>
          <a:r>
            <a:rPr lang="en-ID" sz="2300" b="0" i="0" kern="1200" dirty="0" err="1" smtClean="0"/>
            <a:t>fisik</a:t>
          </a:r>
          <a:r>
            <a:rPr lang="en-ID" sz="2300" b="0" i="0" kern="1200" dirty="0" smtClean="0"/>
            <a:t> </a:t>
          </a:r>
          <a:r>
            <a:rPr lang="en-ID" sz="2300" b="0" i="0" kern="1200" dirty="0" err="1" smtClean="0"/>
            <a:t>berada</a:t>
          </a:r>
          <a:r>
            <a:rPr lang="en-ID" sz="2300" b="0" i="0" kern="1200" dirty="0" smtClean="0"/>
            <a:t> </a:t>
          </a:r>
          <a:r>
            <a:rPr lang="en-ID" sz="2300" b="0" i="0" kern="1200" dirty="0" err="1" smtClean="0"/>
            <a:t>dekat</a:t>
          </a:r>
          <a:r>
            <a:rPr lang="en-ID" sz="2300" b="0" i="0" kern="1200" dirty="0" smtClean="0"/>
            <a:t> </a:t>
          </a:r>
          <a:r>
            <a:rPr lang="en-ID" sz="2300" b="0" i="0" kern="1200" dirty="0" err="1" smtClean="0"/>
            <a:t>dari</a:t>
          </a:r>
          <a:r>
            <a:rPr lang="en-ID" sz="2300" b="0" i="0" kern="1200" dirty="0" smtClean="0"/>
            <a:t> </a:t>
          </a:r>
          <a:r>
            <a:rPr lang="en-ID" sz="2300" b="0" i="0" kern="1200" dirty="0" err="1" smtClean="0"/>
            <a:t>peranti</a:t>
          </a:r>
          <a:r>
            <a:rPr lang="en-ID" sz="2300" b="0" i="0" kern="1200" dirty="0" smtClean="0"/>
            <a:t> </a:t>
          </a:r>
          <a:r>
            <a:rPr lang="en-ID" sz="2300" b="0" i="0" kern="1200" dirty="0" err="1" smtClean="0"/>
            <a:t>jaringan</a:t>
          </a:r>
          <a:r>
            <a:rPr lang="en-ID" sz="2300" b="0" i="0" kern="1200" dirty="0" smtClean="0"/>
            <a:t>, </a:t>
          </a:r>
          <a:r>
            <a:rPr lang="en-ID" sz="2300" b="0" i="0" kern="1200" dirty="0" err="1" smtClean="0"/>
            <a:t>sistem</a:t>
          </a:r>
          <a:r>
            <a:rPr lang="en-ID" sz="2300" b="0" i="0" kern="1200" dirty="0" smtClean="0"/>
            <a:t> </a:t>
          </a:r>
          <a:r>
            <a:rPr lang="en-ID" sz="2300" b="0" i="0" kern="1200" dirty="0" err="1" smtClean="0"/>
            <a:t>atau</a:t>
          </a:r>
          <a:r>
            <a:rPr lang="en-ID" sz="2300" b="0" i="0" kern="1200" dirty="0" smtClean="0"/>
            <a:t> </a:t>
          </a:r>
          <a:r>
            <a:rPr lang="en-ID" sz="2300" b="0" i="0" kern="1200" dirty="0" err="1" smtClean="0"/>
            <a:t>fasilitas</a:t>
          </a:r>
          <a:r>
            <a:rPr lang="en-ID" sz="2300" b="0" i="0" kern="1200" dirty="0" smtClean="0"/>
            <a:t> </a:t>
          </a:r>
          <a:r>
            <a:rPr lang="en-ID" sz="2300" b="0" i="0" kern="1200" dirty="0" err="1" smtClean="0"/>
            <a:t>infrastruktur</a:t>
          </a:r>
          <a:endParaRPr lang="en-ID" sz="2300" kern="1200" dirty="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300" b="0" i="0" kern="1200" dirty="0" err="1" smtClean="0"/>
            <a:t>Tujuan</a:t>
          </a:r>
          <a:r>
            <a:rPr lang="es-ES" sz="2300" b="0" i="0" kern="1200" dirty="0" smtClean="0"/>
            <a:t> </a:t>
          </a:r>
          <a:r>
            <a:rPr lang="es-ES" sz="2300" b="0" i="0" kern="1200" dirty="0" err="1" smtClean="0"/>
            <a:t>serangan</a:t>
          </a:r>
          <a:r>
            <a:rPr lang="es-ES" sz="2300" b="0" i="0" kern="1200" dirty="0" smtClean="0"/>
            <a:t> </a:t>
          </a:r>
          <a:r>
            <a:rPr lang="es-ES" sz="2300" b="0" i="0" kern="1200" dirty="0" err="1" smtClean="0"/>
            <a:t>adalah</a:t>
          </a:r>
          <a:r>
            <a:rPr lang="es-ES" sz="2300" b="0" i="0" kern="1200" dirty="0" smtClean="0"/>
            <a:t> </a:t>
          </a:r>
          <a:r>
            <a:rPr lang="es-ES" sz="2300" b="0" i="0" kern="1200" dirty="0" err="1" smtClean="0"/>
            <a:t>untuk</a:t>
          </a:r>
          <a:r>
            <a:rPr lang="es-ES" sz="2300" b="0" i="0" kern="1200" dirty="0" smtClean="0"/>
            <a:t> </a:t>
          </a:r>
          <a:r>
            <a:rPr lang="es-ES" sz="2300" b="0" i="0" kern="1200" dirty="0" err="1" smtClean="0"/>
            <a:t>memodifikasi</a:t>
          </a:r>
          <a:r>
            <a:rPr lang="es-ES" sz="2300" b="0" i="0" kern="1200" dirty="0" smtClean="0"/>
            <a:t>, </a:t>
          </a:r>
          <a:r>
            <a:rPr lang="es-ES" sz="2300" b="0" i="0" kern="1200" dirty="0" err="1" smtClean="0"/>
            <a:t>mengumpulkan</a:t>
          </a:r>
          <a:r>
            <a:rPr lang="es-ES" sz="2300" b="0" i="0" kern="1200" dirty="0" smtClean="0"/>
            <a:t> </a:t>
          </a:r>
          <a:r>
            <a:rPr lang="es-ES" sz="2300" b="0" i="0" kern="1200" dirty="0" err="1" smtClean="0"/>
            <a:t>atau</a:t>
          </a:r>
          <a:r>
            <a:rPr lang="es-ES" sz="2300" b="0" i="0" kern="1200" dirty="0" smtClean="0"/>
            <a:t> </a:t>
          </a:r>
          <a:r>
            <a:rPr lang="es-ES" sz="2300" b="0" i="0" kern="1200" dirty="0" err="1" smtClean="0"/>
            <a:t>memblok</a:t>
          </a:r>
          <a:r>
            <a:rPr lang="es-ES" sz="2300" b="0" i="0" kern="1200" dirty="0" smtClean="0"/>
            <a:t> </a:t>
          </a:r>
          <a:r>
            <a:rPr lang="es-ES" sz="2300" b="0" i="0" kern="1200" dirty="0" err="1" smtClean="0"/>
            <a:t>akses</a:t>
          </a:r>
          <a:r>
            <a:rPr lang="es-ES" sz="2300" b="0" i="0" kern="1200" dirty="0" smtClean="0"/>
            <a:t> pada </a:t>
          </a:r>
          <a:r>
            <a:rPr lang="es-ES" sz="2300" b="0" i="0" kern="1200" dirty="0" err="1" smtClean="0"/>
            <a:t>informasi</a:t>
          </a:r>
          <a:endParaRPr lang="en-ID" sz="2300" kern="1200" dirty="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D" sz="2300" b="0" i="0" kern="1200" dirty="0" err="1" smtClean="0"/>
            <a:t>Tipe</a:t>
          </a:r>
          <a:r>
            <a:rPr lang="en-ID" sz="2300" b="0" i="0" kern="1200" dirty="0" smtClean="0"/>
            <a:t> </a:t>
          </a:r>
          <a:r>
            <a:rPr lang="en-ID" sz="2300" b="0" i="0" kern="1200" dirty="0" err="1" smtClean="0"/>
            <a:t>serangan</a:t>
          </a:r>
          <a:r>
            <a:rPr lang="en-ID" sz="2300" b="0" i="0" kern="1200" dirty="0" smtClean="0"/>
            <a:t> </a:t>
          </a:r>
          <a:r>
            <a:rPr lang="en-ID" sz="2300" b="0" i="0" kern="1200" dirty="0" err="1" smtClean="0"/>
            <a:t>jarak</a:t>
          </a:r>
          <a:r>
            <a:rPr lang="en-ID" sz="2300" b="0" i="0" kern="1200" dirty="0" smtClean="0"/>
            <a:t> </a:t>
          </a:r>
          <a:r>
            <a:rPr lang="en-ID" sz="2300" b="0" i="0" kern="1200" dirty="0" err="1" smtClean="0"/>
            <a:t>dekat</a:t>
          </a:r>
          <a:r>
            <a:rPr lang="en-ID" sz="2300" b="0" i="0" kern="1200" dirty="0" smtClean="0"/>
            <a:t> </a:t>
          </a:r>
          <a:r>
            <a:rPr lang="en-ID" sz="2300" b="0" i="0" kern="1200" dirty="0" err="1" smtClean="0"/>
            <a:t>ini</a:t>
          </a:r>
          <a:r>
            <a:rPr lang="en-ID" sz="2300" b="0" i="0" kern="1200" dirty="0" smtClean="0"/>
            <a:t> </a:t>
          </a:r>
          <a:r>
            <a:rPr lang="en-ID" sz="2300" b="0" i="0" kern="1200" dirty="0" err="1" smtClean="0"/>
            <a:t>biasanya</a:t>
          </a:r>
          <a:r>
            <a:rPr lang="en-ID" sz="2300" b="0" i="0" kern="1200" dirty="0" smtClean="0"/>
            <a:t> </a:t>
          </a:r>
          <a:r>
            <a:rPr lang="en-ID" sz="2300" b="0" i="0" kern="1200" dirty="0" err="1" smtClean="0"/>
            <a:t>dilakukan</a:t>
          </a:r>
          <a:r>
            <a:rPr lang="en-ID" sz="2300" b="0" i="0" kern="1200" dirty="0" smtClean="0"/>
            <a:t> </a:t>
          </a:r>
          <a:r>
            <a:rPr lang="en-ID" sz="2300" b="0" i="0" kern="1200" dirty="0" err="1" smtClean="0"/>
            <a:t>dengan</a:t>
          </a:r>
          <a:r>
            <a:rPr lang="en-ID" sz="2300" b="0" i="0" kern="1200" dirty="0" smtClean="0"/>
            <a:t> </a:t>
          </a:r>
          <a:r>
            <a:rPr lang="en-ID" sz="2300" b="0" i="0" kern="1200" dirty="0" err="1" smtClean="0"/>
            <a:t>masuk</a:t>
          </a:r>
          <a:r>
            <a:rPr lang="en-ID" sz="2300" b="0" i="0" kern="1200" dirty="0" smtClean="0"/>
            <a:t> </a:t>
          </a:r>
          <a:r>
            <a:rPr lang="en-ID" sz="2300" b="0" i="0" kern="1200" dirty="0" err="1" smtClean="0"/>
            <a:t>ke</a:t>
          </a:r>
          <a:r>
            <a:rPr lang="en-ID" sz="2300" b="0" i="0" kern="1200" dirty="0" smtClean="0"/>
            <a:t> </a:t>
          </a:r>
          <a:r>
            <a:rPr lang="en-ID" sz="2300" b="0" i="0" kern="1200" dirty="0" err="1" smtClean="0"/>
            <a:t>lokasi</a:t>
          </a:r>
          <a:r>
            <a:rPr lang="en-ID" sz="2300" b="0" i="0" kern="1200" dirty="0" smtClean="0"/>
            <a:t> </a:t>
          </a:r>
          <a:r>
            <a:rPr lang="en-ID" sz="2300" b="0" i="0" kern="1200" dirty="0" err="1" smtClean="0"/>
            <a:t>secara</a:t>
          </a:r>
          <a:r>
            <a:rPr lang="en-ID" sz="2300" b="0" i="0" kern="1200" dirty="0" smtClean="0"/>
            <a:t> </a:t>
          </a:r>
          <a:r>
            <a:rPr lang="en-ID" sz="2300" b="0" i="0" kern="1200" dirty="0" err="1" smtClean="0"/>
            <a:t>tidak</a:t>
          </a:r>
          <a:r>
            <a:rPr lang="en-ID" sz="2300" b="0" i="0" kern="1200" dirty="0" smtClean="0"/>
            <a:t> </a:t>
          </a:r>
          <a:r>
            <a:rPr lang="en-ID" sz="2300" b="0" i="0" kern="1200" dirty="0" err="1" smtClean="0"/>
            <a:t>sah</a:t>
          </a:r>
          <a:endParaRPr lang="en-ID" sz="2300" kern="1200" dirty="0"/>
        </a:p>
      </dsp:txBody>
      <dsp:txXfrm>
        <a:off x="402336" y="734568"/>
        <a:ext cx="9656064" cy="3017519"/>
      </dsp:txXfrm>
    </dsp:sp>
    <dsp:sp modelId="{3738CBF0-EEE9-4908-B722-0A3DA486FE74}">
      <dsp:nvSpPr>
        <dsp:cNvPr id="0" name=""/>
        <dsp:cNvSpPr/>
      </dsp:nvSpPr>
      <dsp:spPr>
        <a:xfrm>
          <a:off x="0" y="298704"/>
          <a:ext cx="2112264" cy="3168396"/>
        </a:xfrm>
        <a:prstGeom prst="rect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D76D20-1FEA-4650-B4A2-60D55E7E43AA}">
      <dsp:nvSpPr>
        <dsp:cNvPr id="0" name=""/>
        <dsp:cNvSpPr/>
      </dsp:nvSpPr>
      <dsp:spPr>
        <a:xfrm>
          <a:off x="402336" y="734568"/>
          <a:ext cx="9656064" cy="301751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43867" tIns="121920" rIns="121920" bIns="121920" numCol="1" spcCol="1270" anchor="t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u="sng" kern="1200" dirty="0" err="1" smtClean="0">
              <a:solidFill>
                <a:srgbClr val="FF0000"/>
              </a:solidFill>
            </a:rPr>
            <a:t>Ciri-ciri</a:t>
          </a:r>
          <a:r>
            <a:rPr lang="en-US" sz="3200" b="1" u="sng" kern="1200" dirty="0" smtClean="0">
              <a:solidFill>
                <a:srgbClr val="FF0000"/>
              </a:solidFill>
            </a:rPr>
            <a:t> </a:t>
          </a:r>
          <a:r>
            <a:rPr lang="en-US" sz="3200" b="1" u="sng" kern="1200" dirty="0" err="1" smtClean="0">
              <a:solidFill>
                <a:srgbClr val="FF0000"/>
              </a:solidFill>
            </a:rPr>
            <a:t>serangan</a:t>
          </a:r>
          <a:r>
            <a:rPr lang="en-US" sz="3200" b="1" u="sng" kern="1200" dirty="0" smtClean="0">
              <a:solidFill>
                <a:srgbClr val="FF0000"/>
              </a:solidFill>
            </a:rPr>
            <a:t> orang </a:t>
          </a:r>
          <a:r>
            <a:rPr lang="en-US" sz="3200" b="1" u="sng" kern="1200" dirty="0" err="1" smtClean="0">
              <a:solidFill>
                <a:srgbClr val="FF0000"/>
              </a:solidFill>
            </a:rPr>
            <a:t>dalam</a:t>
          </a:r>
          <a:r>
            <a:rPr lang="en-US" sz="3200" kern="1200" dirty="0" smtClean="0"/>
            <a:t>:</a:t>
          </a:r>
          <a:endParaRPr lang="en-ID" sz="3200" kern="1200" dirty="0"/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D" sz="2500" b="0" i="0" kern="1200" dirty="0" err="1" smtClean="0"/>
            <a:t>Serangan</a:t>
          </a:r>
          <a:r>
            <a:rPr lang="en-ID" sz="2500" b="0" i="0" kern="1200" dirty="0" smtClean="0"/>
            <a:t> </a:t>
          </a:r>
          <a:r>
            <a:rPr lang="en-ID" sz="2500" b="0" i="0" kern="1200" dirty="0" err="1" smtClean="0"/>
            <a:t>sengaja</a:t>
          </a:r>
          <a:r>
            <a:rPr lang="en-ID" sz="2500" b="0" i="0" kern="1200" dirty="0" smtClean="0"/>
            <a:t>, </a:t>
          </a:r>
          <a:r>
            <a:rPr lang="en-ID" sz="2500" b="0" i="0" kern="1200" dirty="0" err="1" smtClean="0"/>
            <a:t>tujuannya</a:t>
          </a:r>
          <a:r>
            <a:rPr lang="en-ID" sz="2500" b="0" i="0" kern="1200" dirty="0" smtClean="0"/>
            <a:t> </a:t>
          </a:r>
          <a:r>
            <a:rPr lang="en-ID" sz="2500" b="0" i="0" kern="1200" dirty="0" err="1" smtClean="0"/>
            <a:t>untuk</a:t>
          </a:r>
          <a:r>
            <a:rPr lang="en-ID" sz="2500" b="0" i="0" kern="1200" dirty="0" smtClean="0"/>
            <a:t> </a:t>
          </a:r>
          <a:r>
            <a:rPr lang="en-ID" sz="2500" b="0" i="0" kern="1200" dirty="0" err="1" smtClean="0"/>
            <a:t>mencuri</a:t>
          </a:r>
          <a:r>
            <a:rPr lang="en-ID" sz="2500" b="0" i="0" kern="1200" dirty="0" smtClean="0"/>
            <a:t>, </a:t>
          </a:r>
          <a:r>
            <a:rPr lang="en-ID" sz="2500" b="0" i="0" kern="1200" dirty="0" err="1" smtClean="0"/>
            <a:t>merusak</a:t>
          </a:r>
          <a:r>
            <a:rPr lang="en-ID" sz="2500" b="0" i="0" kern="1200" dirty="0" smtClean="0"/>
            <a:t> </a:t>
          </a:r>
          <a:r>
            <a:rPr lang="en-ID" sz="2500" b="0" i="0" kern="1200" dirty="0" err="1" smtClean="0"/>
            <a:t>informasi</a:t>
          </a:r>
          <a:r>
            <a:rPr lang="en-ID" sz="2500" b="0" i="0" kern="1200" dirty="0" smtClean="0"/>
            <a:t>, </a:t>
          </a:r>
          <a:r>
            <a:rPr lang="en-ID" sz="2500" b="0" i="0" kern="1200" dirty="0" err="1" smtClean="0"/>
            <a:t>menggunakan</a:t>
          </a:r>
          <a:r>
            <a:rPr lang="en-ID" sz="2500" b="0" i="0" kern="1200" dirty="0" smtClean="0"/>
            <a:t> </a:t>
          </a:r>
          <a:r>
            <a:rPr lang="en-ID" sz="2500" b="0" i="0" kern="1200" dirty="0" err="1" smtClean="0"/>
            <a:t>informasi</a:t>
          </a:r>
          <a:r>
            <a:rPr lang="en-ID" sz="2500" b="0" i="0" kern="1200" dirty="0" smtClean="0"/>
            <a:t> </a:t>
          </a:r>
          <a:r>
            <a:rPr lang="en-ID" sz="2500" b="0" i="0" kern="1200" dirty="0" err="1" smtClean="0"/>
            <a:t>untuk</a:t>
          </a:r>
          <a:r>
            <a:rPr lang="en-ID" sz="2500" b="0" i="0" kern="1200" dirty="0" smtClean="0"/>
            <a:t> </a:t>
          </a:r>
          <a:r>
            <a:rPr lang="en-ID" sz="2500" b="0" i="0" kern="1200" dirty="0" err="1" smtClean="0"/>
            <a:t>kejahatan</a:t>
          </a:r>
          <a:r>
            <a:rPr lang="en-ID" sz="2500" b="0" i="0" kern="1200" dirty="0" smtClean="0"/>
            <a:t> </a:t>
          </a:r>
          <a:r>
            <a:rPr lang="en-ID" sz="2500" b="0" i="0" kern="1200" dirty="0" err="1" smtClean="0"/>
            <a:t>atau</a:t>
          </a:r>
          <a:r>
            <a:rPr lang="en-ID" sz="2500" b="0" i="0" kern="1200" dirty="0" smtClean="0"/>
            <a:t> </a:t>
          </a:r>
          <a:r>
            <a:rPr lang="en-ID" sz="2500" b="0" i="0" kern="1200" dirty="0" err="1" smtClean="0"/>
            <a:t>memblok</a:t>
          </a:r>
          <a:r>
            <a:rPr lang="en-ID" sz="2500" b="0" i="0" kern="1200" dirty="0" smtClean="0"/>
            <a:t> </a:t>
          </a:r>
          <a:r>
            <a:rPr lang="en-ID" sz="2500" b="0" i="0" kern="1200" dirty="0" err="1" smtClean="0"/>
            <a:t>akses</a:t>
          </a:r>
          <a:r>
            <a:rPr lang="en-ID" sz="2500" b="0" i="0" kern="1200" dirty="0" smtClean="0"/>
            <a:t> </a:t>
          </a:r>
          <a:r>
            <a:rPr lang="en-ID" sz="2500" b="0" i="0" kern="1200" dirty="0" err="1" smtClean="0"/>
            <a:t>kepada</a:t>
          </a:r>
          <a:r>
            <a:rPr lang="en-ID" sz="2500" b="0" i="0" kern="1200" dirty="0" smtClean="0"/>
            <a:t> </a:t>
          </a:r>
          <a:r>
            <a:rPr lang="en-ID" sz="2500" b="0" i="0" kern="1200" dirty="0" err="1" smtClean="0"/>
            <a:t>informasi</a:t>
          </a:r>
          <a:r>
            <a:rPr lang="en-ID" sz="2500" b="0" i="0" kern="1200" dirty="0" smtClean="0"/>
            <a:t>.</a:t>
          </a:r>
          <a:endParaRPr lang="en-ID" sz="2500" kern="1200" dirty="0"/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err="1" smtClean="0"/>
            <a:t>Serangan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tidak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sengaja</a:t>
          </a:r>
          <a:r>
            <a:rPr lang="en-US" sz="2500" kern="1200" dirty="0" smtClean="0"/>
            <a:t> </a:t>
          </a:r>
          <a:r>
            <a:rPr lang="en-ID" sz="2500" b="0" i="0" kern="1200" dirty="0" err="1" smtClean="0"/>
            <a:t>lebih</a:t>
          </a:r>
          <a:r>
            <a:rPr lang="en-ID" sz="2500" b="0" i="0" kern="1200" dirty="0" smtClean="0"/>
            <a:t> </a:t>
          </a:r>
          <a:r>
            <a:rPr lang="en-ID" sz="2500" b="0" i="0" kern="1200" dirty="0" err="1" smtClean="0"/>
            <a:t>disebabkan</a:t>
          </a:r>
          <a:r>
            <a:rPr lang="en-ID" sz="2500" b="0" i="0" kern="1200" dirty="0" smtClean="0"/>
            <a:t> </a:t>
          </a:r>
          <a:r>
            <a:rPr lang="en-ID" sz="2500" b="0" i="0" kern="1200" dirty="0" err="1" smtClean="0"/>
            <a:t>karena</a:t>
          </a:r>
          <a:r>
            <a:rPr lang="en-ID" sz="2500" b="0" i="0" kern="1200" dirty="0" smtClean="0"/>
            <a:t> </a:t>
          </a:r>
          <a:r>
            <a:rPr lang="en-ID" sz="2500" b="0" i="0" kern="1200" dirty="0" err="1" smtClean="0"/>
            <a:t>kecerobohan</a:t>
          </a:r>
          <a:r>
            <a:rPr lang="en-ID" sz="2500" b="0" i="0" kern="1200" dirty="0" smtClean="0"/>
            <a:t> </a:t>
          </a:r>
          <a:r>
            <a:rPr lang="en-ID" sz="2500" b="0" i="0" kern="1200" dirty="0" err="1" smtClean="0"/>
            <a:t>pengguna</a:t>
          </a:r>
          <a:r>
            <a:rPr lang="en-ID" sz="2500" b="0" i="0" kern="1200" dirty="0" smtClean="0"/>
            <a:t>, </a:t>
          </a:r>
          <a:r>
            <a:rPr lang="en-ID" sz="2500" b="0" i="0" kern="1200" dirty="0" err="1" smtClean="0"/>
            <a:t>tidak</a:t>
          </a:r>
          <a:r>
            <a:rPr lang="en-ID" sz="2500" b="0" i="0" kern="1200" dirty="0" smtClean="0"/>
            <a:t> </a:t>
          </a:r>
          <a:r>
            <a:rPr lang="en-ID" sz="2500" b="0" i="0" kern="1200" dirty="0" err="1" smtClean="0"/>
            <a:t>ada</a:t>
          </a:r>
          <a:r>
            <a:rPr lang="en-ID" sz="2500" b="0" i="0" kern="1200" dirty="0" smtClean="0"/>
            <a:t> </a:t>
          </a:r>
          <a:r>
            <a:rPr lang="en-ID" sz="2500" b="0" i="0" kern="1200" dirty="0" err="1" smtClean="0"/>
            <a:t>maksud</a:t>
          </a:r>
          <a:r>
            <a:rPr lang="en-ID" sz="2500" b="0" i="0" kern="1200" dirty="0" smtClean="0"/>
            <a:t> </a:t>
          </a:r>
          <a:r>
            <a:rPr lang="en-ID" sz="2500" b="0" i="0" kern="1200" dirty="0" err="1" smtClean="0"/>
            <a:t>jahat</a:t>
          </a:r>
          <a:r>
            <a:rPr lang="en-ID" sz="2500" b="0" i="0" kern="1200" dirty="0" smtClean="0"/>
            <a:t> </a:t>
          </a:r>
          <a:r>
            <a:rPr lang="en-ID" sz="2500" b="0" i="0" kern="1200" dirty="0" err="1" smtClean="0"/>
            <a:t>dalam</a:t>
          </a:r>
          <a:r>
            <a:rPr lang="en-ID" sz="2500" b="0" i="0" kern="1200" dirty="0" smtClean="0"/>
            <a:t> </a:t>
          </a:r>
          <a:r>
            <a:rPr lang="en-ID" sz="2500" b="0" i="0" kern="1200" dirty="0" err="1" smtClean="0"/>
            <a:t>tipe</a:t>
          </a:r>
          <a:r>
            <a:rPr lang="en-ID" sz="2500" b="0" i="0" kern="1200" dirty="0" smtClean="0"/>
            <a:t> </a:t>
          </a:r>
          <a:r>
            <a:rPr lang="en-ID" sz="2500" b="0" i="0" kern="1200" dirty="0" err="1" smtClean="0"/>
            <a:t>serangan</a:t>
          </a:r>
          <a:r>
            <a:rPr lang="en-ID" sz="2500" b="0" i="0" kern="1200" dirty="0" smtClean="0"/>
            <a:t> </a:t>
          </a:r>
          <a:r>
            <a:rPr lang="en-ID" sz="2500" b="0" i="0" kern="1200" dirty="0" err="1" smtClean="0"/>
            <a:t>ini</a:t>
          </a:r>
          <a:r>
            <a:rPr lang="en-ID" sz="2500" b="0" i="0" kern="1200" dirty="0" smtClean="0"/>
            <a:t>.</a:t>
          </a:r>
          <a:endParaRPr lang="en-ID" sz="2500" kern="1200" dirty="0"/>
        </a:p>
      </dsp:txBody>
      <dsp:txXfrm>
        <a:off x="402336" y="734568"/>
        <a:ext cx="9656064" cy="3017519"/>
      </dsp:txXfrm>
    </dsp:sp>
    <dsp:sp modelId="{3738CBF0-EEE9-4908-B722-0A3DA486FE74}">
      <dsp:nvSpPr>
        <dsp:cNvPr id="0" name=""/>
        <dsp:cNvSpPr/>
      </dsp:nvSpPr>
      <dsp:spPr>
        <a:xfrm>
          <a:off x="0" y="298704"/>
          <a:ext cx="2112264" cy="3168396"/>
        </a:xfrm>
        <a:prstGeom prst="rect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D76D20-1FEA-4650-B4A2-60D55E7E43AA}">
      <dsp:nvSpPr>
        <dsp:cNvPr id="0" name=""/>
        <dsp:cNvSpPr/>
      </dsp:nvSpPr>
      <dsp:spPr>
        <a:xfrm>
          <a:off x="402336" y="734568"/>
          <a:ext cx="9656064" cy="301751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43867" tIns="114300" rIns="114300" bIns="114300" numCol="1" spcCol="1270" anchor="t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u="sng" kern="1200" dirty="0" err="1" smtClean="0">
              <a:solidFill>
                <a:srgbClr val="FF0000"/>
              </a:solidFill>
            </a:rPr>
            <a:t>Ciri-ciri</a:t>
          </a:r>
          <a:r>
            <a:rPr lang="en-US" sz="3000" b="1" u="sng" kern="1200" dirty="0" smtClean="0">
              <a:solidFill>
                <a:srgbClr val="FF0000"/>
              </a:solidFill>
            </a:rPr>
            <a:t> </a:t>
          </a:r>
          <a:r>
            <a:rPr lang="en-US" sz="3000" b="1" u="sng" kern="1200" dirty="0" err="1" smtClean="0">
              <a:solidFill>
                <a:srgbClr val="FF0000"/>
              </a:solidFill>
            </a:rPr>
            <a:t>serangan</a:t>
          </a:r>
          <a:r>
            <a:rPr lang="en-US" sz="3000" b="1" u="sng" kern="1200" dirty="0" smtClean="0">
              <a:solidFill>
                <a:srgbClr val="FF0000"/>
              </a:solidFill>
            </a:rPr>
            <a:t> </a:t>
          </a:r>
          <a:r>
            <a:rPr lang="en-US" sz="3000" b="1" u="sng" kern="1200" dirty="0" err="1" smtClean="0">
              <a:solidFill>
                <a:srgbClr val="FF0000"/>
              </a:solidFill>
            </a:rPr>
            <a:t>distribusi</a:t>
          </a:r>
          <a:r>
            <a:rPr lang="en-US" sz="3000" b="1" u="sng" kern="1200" dirty="0" smtClean="0">
              <a:solidFill>
                <a:srgbClr val="FF0000"/>
              </a:solidFill>
            </a:rPr>
            <a:t> </a:t>
          </a:r>
          <a:r>
            <a:rPr lang="en-US" sz="3000" kern="1200" dirty="0" smtClean="0"/>
            <a:t>:</a:t>
          </a:r>
          <a:endParaRPr lang="en-ID" sz="3000" kern="1200" dirty="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D" sz="2300" b="0" i="0" kern="1200" dirty="0" err="1" smtClean="0"/>
            <a:t>Tujuan</a:t>
          </a:r>
          <a:r>
            <a:rPr lang="en-ID" sz="2300" b="0" i="0" kern="1200" dirty="0" smtClean="0"/>
            <a:t> </a:t>
          </a:r>
          <a:r>
            <a:rPr lang="en-ID" sz="2300" b="0" i="0" kern="1200" dirty="0" err="1" smtClean="0"/>
            <a:t>serangan</a:t>
          </a:r>
          <a:r>
            <a:rPr lang="en-ID" sz="2300" b="0" i="0" kern="1200" dirty="0" smtClean="0"/>
            <a:t> </a:t>
          </a:r>
          <a:r>
            <a:rPr lang="en-ID" sz="2300" b="0" i="0" kern="1200" dirty="0" err="1" smtClean="0"/>
            <a:t>ini</a:t>
          </a:r>
          <a:r>
            <a:rPr lang="en-ID" sz="2300" b="0" i="0" kern="1200" dirty="0" smtClean="0"/>
            <a:t> </a:t>
          </a:r>
          <a:r>
            <a:rPr lang="en-ID" sz="2300" b="0" i="0" kern="1200" dirty="0" err="1" smtClean="0"/>
            <a:t>adalah</a:t>
          </a:r>
          <a:r>
            <a:rPr lang="en-ID" sz="2300" b="0" i="0" kern="1200" dirty="0" smtClean="0"/>
            <a:t> </a:t>
          </a:r>
          <a:r>
            <a:rPr lang="en-ID" sz="2300" b="0" i="0" kern="1200" dirty="0" err="1" smtClean="0"/>
            <a:t>memodifikasi</a:t>
          </a:r>
          <a:r>
            <a:rPr lang="en-ID" sz="2300" b="0" i="0" kern="1200" dirty="0" smtClean="0"/>
            <a:t> </a:t>
          </a:r>
          <a:r>
            <a:rPr lang="en-ID" sz="2300" b="0" i="0" kern="1200" dirty="0" err="1" smtClean="0"/>
            <a:t>peranti</a:t>
          </a:r>
          <a:r>
            <a:rPr lang="en-ID" sz="2300" b="0" i="0" kern="1200" dirty="0" smtClean="0"/>
            <a:t> </a:t>
          </a:r>
          <a:r>
            <a:rPr lang="en-ID" sz="2300" b="0" i="0" kern="1200" dirty="0" err="1" smtClean="0"/>
            <a:t>keras</a:t>
          </a:r>
          <a:r>
            <a:rPr lang="en-ID" sz="2300" b="0" i="0" kern="1200" dirty="0" smtClean="0"/>
            <a:t> </a:t>
          </a:r>
          <a:r>
            <a:rPr lang="en-ID" sz="2300" b="0" i="0" kern="1200" dirty="0" err="1" smtClean="0"/>
            <a:t>atau</a:t>
          </a:r>
          <a:r>
            <a:rPr lang="en-ID" sz="2300" b="0" i="0" kern="1200" dirty="0" smtClean="0"/>
            <a:t> </a:t>
          </a:r>
          <a:r>
            <a:rPr lang="en-ID" sz="2300" b="0" i="0" kern="1200" dirty="0" err="1" smtClean="0"/>
            <a:t>peranti</a:t>
          </a:r>
          <a:r>
            <a:rPr lang="en-ID" sz="2300" b="0" i="0" kern="1200" dirty="0" smtClean="0"/>
            <a:t> </a:t>
          </a:r>
          <a:r>
            <a:rPr lang="en-ID" sz="2300" b="0" i="0" kern="1200" dirty="0" err="1" smtClean="0"/>
            <a:t>lunak</a:t>
          </a:r>
          <a:r>
            <a:rPr lang="en-ID" sz="2300" b="0" i="0" kern="1200" dirty="0" smtClean="0"/>
            <a:t> </a:t>
          </a:r>
          <a:r>
            <a:rPr lang="en-ID" sz="2300" b="0" i="0" kern="1200" dirty="0" err="1" smtClean="0"/>
            <a:t>pada</a:t>
          </a:r>
          <a:r>
            <a:rPr lang="en-ID" sz="2300" b="0" i="0" kern="1200" dirty="0" smtClean="0"/>
            <a:t> </a:t>
          </a:r>
          <a:r>
            <a:rPr lang="en-ID" sz="2300" b="0" i="0" kern="1200" dirty="0" err="1" smtClean="0"/>
            <a:t>saat</a:t>
          </a:r>
          <a:r>
            <a:rPr lang="en-ID" sz="2300" b="0" i="0" kern="1200" dirty="0" smtClean="0"/>
            <a:t> </a:t>
          </a:r>
          <a:r>
            <a:rPr lang="en-ID" sz="2300" b="0" i="0" kern="1200" dirty="0" err="1" smtClean="0"/>
            <a:t>produksi</a:t>
          </a:r>
          <a:r>
            <a:rPr lang="en-ID" sz="2300" b="0" i="0" kern="1200" dirty="0" smtClean="0"/>
            <a:t> di </a:t>
          </a:r>
          <a:r>
            <a:rPr lang="en-ID" sz="2300" b="0" i="0" kern="1200" dirty="0" err="1" smtClean="0"/>
            <a:t>pabrik</a:t>
          </a:r>
          <a:r>
            <a:rPr lang="en-ID" sz="2300" b="0" i="0" kern="1200" dirty="0" smtClean="0"/>
            <a:t> </a:t>
          </a:r>
          <a:r>
            <a:rPr lang="en-ID" sz="2300" b="0" i="0" kern="1200" dirty="0" err="1" smtClean="0"/>
            <a:t>sehingga</a:t>
          </a:r>
          <a:r>
            <a:rPr lang="en-ID" sz="2300" b="0" i="0" kern="1200" dirty="0" smtClean="0"/>
            <a:t> </a:t>
          </a:r>
          <a:r>
            <a:rPr lang="en-ID" sz="2300" b="0" i="0" kern="1200" dirty="0" err="1" smtClean="0"/>
            <a:t>bisa</a:t>
          </a:r>
          <a:r>
            <a:rPr lang="en-ID" sz="2300" b="0" i="0" kern="1200" dirty="0" smtClean="0"/>
            <a:t> </a:t>
          </a:r>
          <a:r>
            <a:rPr lang="en-ID" sz="2300" b="0" i="0" kern="1200" dirty="0" err="1" smtClean="0"/>
            <a:t>disalahgunakan</a:t>
          </a:r>
          <a:r>
            <a:rPr lang="en-ID" sz="2300" b="0" i="0" kern="1200" dirty="0" smtClean="0"/>
            <a:t> di </a:t>
          </a:r>
          <a:r>
            <a:rPr lang="en-ID" sz="2300" b="0" i="0" kern="1200" dirty="0" err="1" smtClean="0"/>
            <a:t>kemudian</a:t>
          </a:r>
          <a:r>
            <a:rPr lang="en-ID" sz="2300" b="0" i="0" kern="1200" dirty="0" smtClean="0"/>
            <a:t> </a:t>
          </a:r>
          <a:r>
            <a:rPr lang="en-ID" sz="2300" b="0" i="0" kern="1200" dirty="0" err="1" smtClean="0"/>
            <a:t>hari</a:t>
          </a:r>
          <a:r>
            <a:rPr lang="en-ID" sz="2300" b="0" i="0" kern="1200" dirty="0" smtClean="0"/>
            <a:t>.</a:t>
          </a:r>
          <a:endParaRPr lang="en-ID" sz="2300" kern="1200" dirty="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D" sz="2300" b="0" i="0" kern="1200" dirty="0" smtClean="0"/>
            <a:t>Hacker </a:t>
          </a:r>
          <a:r>
            <a:rPr lang="en-ID" sz="2300" b="0" i="0" kern="1200" dirty="0" err="1" smtClean="0"/>
            <a:t>sejumlah</a:t>
          </a:r>
          <a:r>
            <a:rPr lang="en-ID" sz="2300" b="0" i="0" kern="1200" dirty="0" smtClean="0"/>
            <a:t> </a:t>
          </a:r>
          <a:r>
            <a:rPr lang="en-ID" sz="2300" b="0" i="0" kern="1200" dirty="0" err="1" smtClean="0"/>
            <a:t>kode</a:t>
          </a:r>
          <a:r>
            <a:rPr lang="en-ID" sz="2300" b="0" i="0" kern="1200" dirty="0" smtClean="0"/>
            <a:t> </a:t>
          </a:r>
          <a:r>
            <a:rPr lang="en-ID" sz="2300" b="0" i="0" kern="1200" dirty="0" err="1" smtClean="0"/>
            <a:t>disusupkan</a:t>
          </a:r>
          <a:r>
            <a:rPr lang="en-ID" sz="2300" b="0" i="0" kern="1200" dirty="0" smtClean="0"/>
            <a:t> </a:t>
          </a:r>
          <a:r>
            <a:rPr lang="en-ID" sz="2300" b="0" i="0" kern="1200" dirty="0" err="1" smtClean="0"/>
            <a:t>ke</a:t>
          </a:r>
          <a:r>
            <a:rPr lang="en-ID" sz="2300" b="0" i="0" kern="1200" dirty="0" smtClean="0"/>
            <a:t> </a:t>
          </a:r>
          <a:r>
            <a:rPr lang="en-ID" sz="2300" b="0" i="0" kern="1200" dirty="0" err="1" smtClean="0"/>
            <a:t>produk</a:t>
          </a:r>
          <a:r>
            <a:rPr lang="en-ID" sz="2300" b="0" i="0" kern="1200" dirty="0" smtClean="0"/>
            <a:t> </a:t>
          </a:r>
          <a:r>
            <a:rPr lang="en-ID" sz="2300" b="0" i="0" kern="1200" dirty="0" err="1" smtClean="0"/>
            <a:t>sehingga</a:t>
          </a:r>
          <a:r>
            <a:rPr lang="en-ID" sz="2300" b="0" i="0" kern="1200" dirty="0" smtClean="0"/>
            <a:t> </a:t>
          </a:r>
          <a:r>
            <a:rPr lang="en-ID" sz="2300" b="0" i="0" kern="1200" dirty="0" err="1" smtClean="0"/>
            <a:t>membuka</a:t>
          </a:r>
          <a:r>
            <a:rPr lang="en-ID" sz="2300" b="0" i="0" kern="1200" dirty="0" smtClean="0"/>
            <a:t> </a:t>
          </a:r>
          <a:r>
            <a:rPr lang="en-ID" sz="2300" b="0" i="0" kern="1200" dirty="0" err="1" smtClean="0"/>
            <a:t>celah</a:t>
          </a:r>
          <a:r>
            <a:rPr lang="en-ID" sz="2300" b="0" i="0" kern="1200" dirty="0" smtClean="0"/>
            <a:t> </a:t>
          </a:r>
          <a:r>
            <a:rPr lang="en-ID" sz="2300" b="0" i="0" kern="1200" dirty="0" err="1" smtClean="0"/>
            <a:t>keamanan</a:t>
          </a:r>
          <a:r>
            <a:rPr lang="en-ID" sz="2300" b="0" i="0" kern="1200" dirty="0" smtClean="0"/>
            <a:t> yang </a:t>
          </a:r>
          <a:r>
            <a:rPr lang="en-ID" sz="2300" b="0" i="0" kern="1200" dirty="0" err="1" smtClean="0"/>
            <a:t>bisa</a:t>
          </a:r>
          <a:r>
            <a:rPr lang="en-ID" sz="2300" b="0" i="0" kern="1200" dirty="0" smtClean="0"/>
            <a:t> </a:t>
          </a:r>
          <a:r>
            <a:rPr lang="en-ID" sz="2300" b="0" i="0" kern="1200" dirty="0" err="1" smtClean="0"/>
            <a:t>dimanfaatkan</a:t>
          </a:r>
          <a:r>
            <a:rPr lang="en-ID" sz="2300" b="0" i="0" kern="1200" dirty="0" smtClean="0"/>
            <a:t> </a:t>
          </a:r>
          <a:r>
            <a:rPr lang="en-ID" sz="2300" b="0" i="0" kern="1200" dirty="0" err="1" smtClean="0"/>
            <a:t>untuk</a:t>
          </a:r>
          <a:r>
            <a:rPr lang="en-ID" sz="2300" b="0" i="0" kern="1200" dirty="0" smtClean="0"/>
            <a:t> </a:t>
          </a:r>
          <a:r>
            <a:rPr lang="en-ID" sz="2300" b="0" i="0" kern="1200" dirty="0" err="1" smtClean="0"/>
            <a:t>tujuan</a:t>
          </a:r>
          <a:r>
            <a:rPr lang="en-ID" sz="2300" b="0" i="0" kern="1200" dirty="0" smtClean="0"/>
            <a:t> </a:t>
          </a:r>
          <a:r>
            <a:rPr lang="en-ID" sz="2300" b="0" i="0" kern="1200" dirty="0" err="1" smtClean="0"/>
            <a:t>ilegal</a:t>
          </a:r>
          <a:endParaRPr lang="en-ID" sz="2300" kern="1200" dirty="0"/>
        </a:p>
      </dsp:txBody>
      <dsp:txXfrm>
        <a:off x="402336" y="734568"/>
        <a:ext cx="9656064" cy="3017519"/>
      </dsp:txXfrm>
    </dsp:sp>
    <dsp:sp modelId="{3738CBF0-EEE9-4908-B722-0A3DA486FE74}">
      <dsp:nvSpPr>
        <dsp:cNvPr id="0" name=""/>
        <dsp:cNvSpPr/>
      </dsp:nvSpPr>
      <dsp:spPr>
        <a:xfrm>
          <a:off x="0" y="298704"/>
          <a:ext cx="2112264" cy="3168396"/>
        </a:xfrm>
        <a:prstGeom prst="rect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FD6EEF-9B10-45A2-BA30-95BD996E287C}">
      <dsp:nvSpPr>
        <dsp:cNvPr id="0" name=""/>
        <dsp:cNvSpPr/>
      </dsp:nvSpPr>
      <dsp:spPr>
        <a:xfrm rot="5400000">
          <a:off x="6317539" y="-2563994"/>
          <a:ext cx="1044344" cy="6437376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smtClean="0"/>
            <a:t>Disebabkan oleh para pemakai yang membuat dan mengedit data.</a:t>
          </a:r>
          <a:endParaRPr lang="en-ID" sz="2100" kern="1200"/>
        </a:p>
      </dsp:txBody>
      <dsp:txXfrm rot="-5400000">
        <a:off x="3621024" y="183502"/>
        <a:ext cx="6386395" cy="942382"/>
      </dsp:txXfrm>
    </dsp:sp>
    <dsp:sp modelId="{8F730558-8E1E-470B-9755-ADDC4B1ED018}">
      <dsp:nvSpPr>
        <dsp:cNvPr id="0" name=""/>
        <dsp:cNvSpPr/>
      </dsp:nvSpPr>
      <dsp:spPr>
        <a:xfrm>
          <a:off x="0" y="1977"/>
          <a:ext cx="3621024" cy="130543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err="1" smtClean="0"/>
            <a:t>Kesalahan</a:t>
          </a:r>
          <a:r>
            <a:rPr lang="en-US" sz="3800" kern="1200" dirty="0" smtClean="0"/>
            <a:t> </a:t>
          </a:r>
          <a:r>
            <a:rPr lang="en-US" sz="3800" kern="1200" dirty="0" err="1" smtClean="0"/>
            <a:t>dan</a:t>
          </a:r>
          <a:r>
            <a:rPr lang="en-US" sz="3800" kern="1200" dirty="0" smtClean="0"/>
            <a:t> </a:t>
          </a:r>
          <a:r>
            <a:rPr lang="en-US" sz="3800" kern="1200" dirty="0" err="1" smtClean="0"/>
            <a:t>Penghilangan</a:t>
          </a:r>
          <a:endParaRPr lang="en-ID" sz="3800" kern="1200" dirty="0"/>
        </a:p>
      </dsp:txBody>
      <dsp:txXfrm>
        <a:off x="63726" y="65703"/>
        <a:ext cx="3493572" cy="1177979"/>
      </dsp:txXfrm>
    </dsp:sp>
    <dsp:sp modelId="{A8329F5C-9F92-43CD-818B-84F31893A8FE}">
      <dsp:nvSpPr>
        <dsp:cNvPr id="0" name=""/>
        <dsp:cNvSpPr/>
      </dsp:nvSpPr>
      <dsp:spPr>
        <a:xfrm rot="5400000">
          <a:off x="6317539" y="-1193292"/>
          <a:ext cx="1044344" cy="6437376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smtClean="0"/>
            <a:t>Dengan komputer dapat dilakukan oleh orang dalam atau orang luar.</a:t>
          </a:r>
          <a:endParaRPr lang="en-ID" sz="2100" kern="1200"/>
        </a:p>
      </dsp:txBody>
      <dsp:txXfrm rot="-5400000">
        <a:off x="3621024" y="1554204"/>
        <a:ext cx="6386395" cy="942382"/>
      </dsp:txXfrm>
    </dsp:sp>
    <dsp:sp modelId="{5D7B3F09-37B0-4EA6-823F-CBE25EF5D213}">
      <dsp:nvSpPr>
        <dsp:cNvPr id="0" name=""/>
        <dsp:cNvSpPr/>
      </dsp:nvSpPr>
      <dsp:spPr>
        <a:xfrm>
          <a:off x="0" y="1372680"/>
          <a:ext cx="3621024" cy="1305431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smtClean="0"/>
            <a:t>Penipuan dan Pencurian</a:t>
          </a:r>
          <a:endParaRPr lang="en-ID" sz="3800" kern="1200"/>
        </a:p>
      </dsp:txBody>
      <dsp:txXfrm>
        <a:off x="63726" y="1436406"/>
        <a:ext cx="3493572" cy="1177979"/>
      </dsp:txXfrm>
    </dsp:sp>
    <dsp:sp modelId="{EA9661F5-3DB9-4B12-B682-9D6D57418B5C}">
      <dsp:nvSpPr>
        <dsp:cNvPr id="0" name=""/>
        <dsp:cNvSpPr/>
      </dsp:nvSpPr>
      <dsp:spPr>
        <a:xfrm rot="5400000">
          <a:off x="6317539" y="177410"/>
          <a:ext cx="1044344" cy="6437376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smtClean="0"/>
            <a:t>Melakukan kerusakan h/w, fasilitas, penanaman bom logika untuk menghancurkan program/data, dll.</a:t>
          </a:r>
          <a:endParaRPr lang="en-ID" sz="2100" kern="1200"/>
        </a:p>
      </dsp:txBody>
      <dsp:txXfrm rot="-5400000">
        <a:off x="3621024" y="2924907"/>
        <a:ext cx="6386395" cy="942382"/>
      </dsp:txXfrm>
    </dsp:sp>
    <dsp:sp modelId="{213006B6-135A-4D4C-AF11-A0FA289D4EF4}">
      <dsp:nvSpPr>
        <dsp:cNvPr id="0" name=""/>
        <dsp:cNvSpPr/>
      </dsp:nvSpPr>
      <dsp:spPr>
        <a:xfrm>
          <a:off x="0" y="2743383"/>
          <a:ext cx="3621024" cy="1305431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smtClean="0"/>
            <a:t>Sabotase oleh Karyawan</a:t>
          </a:r>
          <a:endParaRPr lang="en-ID" sz="3800" kern="1200"/>
        </a:p>
      </dsp:txBody>
      <dsp:txXfrm>
        <a:off x="63726" y="2807109"/>
        <a:ext cx="3493572" cy="117797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1CBA03-37EE-4237-970D-8EE8F7AB7A97}">
      <dsp:nvSpPr>
        <dsp:cNvPr id="0" name=""/>
        <dsp:cNvSpPr/>
      </dsp:nvSpPr>
      <dsp:spPr>
        <a:xfrm rot="5400000">
          <a:off x="6317539" y="-2563994"/>
          <a:ext cx="1044344" cy="6437376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smtClean="0"/>
            <a:t>Karena terjadinya gangguan daya listrik, kebakaran, banjir, dll.</a:t>
          </a:r>
          <a:endParaRPr lang="en-ID" sz="2100" kern="1200"/>
        </a:p>
      </dsp:txBody>
      <dsp:txXfrm rot="-5400000">
        <a:off x="3621024" y="183502"/>
        <a:ext cx="6386395" cy="942382"/>
      </dsp:txXfrm>
    </dsp:sp>
    <dsp:sp modelId="{7C03E641-A14B-4206-A8EC-16E16EB1CE9B}">
      <dsp:nvSpPr>
        <dsp:cNvPr id="0" name=""/>
        <dsp:cNvSpPr/>
      </dsp:nvSpPr>
      <dsp:spPr>
        <a:xfrm>
          <a:off x="0" y="1977"/>
          <a:ext cx="3621024" cy="130543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smtClean="0"/>
            <a:t>Hilangnya Pendukung dan Infrastruktur Fisik</a:t>
          </a:r>
          <a:endParaRPr lang="en-ID" sz="2700" kern="1200"/>
        </a:p>
      </dsp:txBody>
      <dsp:txXfrm>
        <a:off x="63726" y="65703"/>
        <a:ext cx="3493572" cy="1177979"/>
      </dsp:txXfrm>
    </dsp:sp>
    <dsp:sp modelId="{6BC36B7D-9919-4C95-8DF3-ECA764D41B4A}">
      <dsp:nvSpPr>
        <dsp:cNvPr id="0" name=""/>
        <dsp:cNvSpPr/>
      </dsp:nvSpPr>
      <dsp:spPr>
        <a:xfrm rot="5400000">
          <a:off x="6317539" y="-1193292"/>
          <a:ext cx="1044344" cy="6437376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smtClean="0"/>
            <a:t>Mengacu pada mereka yang menerobos komputer tanpa otoritas.</a:t>
          </a:r>
          <a:endParaRPr lang="en-ID" sz="2100" kern="1200"/>
        </a:p>
      </dsp:txBody>
      <dsp:txXfrm rot="-5400000">
        <a:off x="3621024" y="1554204"/>
        <a:ext cx="6386395" cy="942382"/>
      </dsp:txXfrm>
    </dsp:sp>
    <dsp:sp modelId="{EC148159-9244-4760-97F4-A1E85BD60006}">
      <dsp:nvSpPr>
        <dsp:cNvPr id="0" name=""/>
        <dsp:cNvSpPr/>
      </dsp:nvSpPr>
      <dsp:spPr>
        <a:xfrm>
          <a:off x="0" y="1372680"/>
          <a:ext cx="3621024" cy="1305431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i="1" kern="1200" smtClean="0"/>
            <a:t>Malicious Hackers</a:t>
          </a:r>
          <a:endParaRPr lang="en-ID" sz="2700" kern="1200"/>
        </a:p>
      </dsp:txBody>
      <dsp:txXfrm>
        <a:off x="63726" y="1436406"/>
        <a:ext cx="3493572" cy="1177979"/>
      </dsp:txXfrm>
    </dsp:sp>
    <dsp:sp modelId="{CE6D6A9F-157C-4DAE-9961-961ACEC2502D}">
      <dsp:nvSpPr>
        <dsp:cNvPr id="0" name=""/>
        <dsp:cNvSpPr/>
      </dsp:nvSpPr>
      <dsp:spPr>
        <a:xfrm rot="5400000">
          <a:off x="6317539" y="177410"/>
          <a:ext cx="1044344" cy="6437376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smtClean="0"/>
            <a:t>Tindakan mengumpulkan data perusahaan swasta / pemerintah untuk kepentingan tertentu.</a:t>
          </a:r>
          <a:endParaRPr lang="en-ID" sz="2100" kern="1200"/>
        </a:p>
      </dsp:txBody>
      <dsp:txXfrm rot="-5400000">
        <a:off x="3621024" y="2924907"/>
        <a:ext cx="6386395" cy="942382"/>
      </dsp:txXfrm>
    </dsp:sp>
    <dsp:sp modelId="{C85A9B7F-26AC-4F12-811D-9621883D7D65}">
      <dsp:nvSpPr>
        <dsp:cNvPr id="0" name=""/>
        <dsp:cNvSpPr/>
      </dsp:nvSpPr>
      <dsp:spPr>
        <a:xfrm>
          <a:off x="0" y="2743383"/>
          <a:ext cx="3621024" cy="1305431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smtClean="0"/>
            <a:t>Spionase Industri</a:t>
          </a:r>
          <a:endParaRPr lang="en-ID" sz="2700" kern="1200"/>
        </a:p>
      </dsp:txBody>
      <dsp:txXfrm>
        <a:off x="63726" y="2807109"/>
        <a:ext cx="3493572" cy="117797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8C152A-5C2E-4A8B-9855-4086D586766F}">
      <dsp:nvSpPr>
        <dsp:cNvPr id="0" name=""/>
        <dsp:cNvSpPr/>
      </dsp:nvSpPr>
      <dsp:spPr>
        <a:xfrm rot="5400000">
          <a:off x="6449665" y="-2729101"/>
          <a:ext cx="780093" cy="6437376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smtClean="0"/>
            <a:t>Mengacu pada virus, cacing, kuda trojan, pengeboman logika, dll perangkat lunak yang “tidak diudang”.</a:t>
          </a:r>
          <a:endParaRPr lang="en-ID" sz="1800" kern="1200"/>
        </a:p>
      </dsp:txBody>
      <dsp:txXfrm rot="-5400000">
        <a:off x="3621024" y="137621"/>
        <a:ext cx="6399295" cy="703931"/>
      </dsp:txXfrm>
    </dsp:sp>
    <dsp:sp modelId="{52BC37D1-5A82-4FF4-B96F-11FE2803FC17}">
      <dsp:nvSpPr>
        <dsp:cNvPr id="0" name=""/>
        <dsp:cNvSpPr/>
      </dsp:nvSpPr>
      <dsp:spPr>
        <a:xfrm>
          <a:off x="0" y="2027"/>
          <a:ext cx="3621024" cy="97511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i="1" kern="1200" smtClean="0"/>
            <a:t>Malicious Code (</a:t>
          </a:r>
          <a:r>
            <a:rPr lang="en-US" sz="2800" kern="1200" smtClean="0"/>
            <a:t>Kode Jahat)</a:t>
          </a:r>
          <a:endParaRPr lang="en-ID" sz="2800" kern="1200"/>
        </a:p>
      </dsp:txBody>
      <dsp:txXfrm>
        <a:off x="47601" y="49628"/>
        <a:ext cx="3525822" cy="879915"/>
      </dsp:txXfrm>
    </dsp:sp>
    <dsp:sp modelId="{3292DBBF-1AF3-44D6-ADFD-7B537AF93E46}">
      <dsp:nvSpPr>
        <dsp:cNvPr id="0" name=""/>
        <dsp:cNvSpPr/>
      </dsp:nvSpPr>
      <dsp:spPr>
        <a:xfrm rot="5400000">
          <a:off x="6449665" y="-1705228"/>
          <a:ext cx="780093" cy="6437376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smtClean="0"/>
            <a:t>Informasi tentang kebijakan ekonomi, politik dan pertahanan menjadi Barang sensitif dan harus dilindungi.</a:t>
          </a:r>
          <a:endParaRPr lang="en-ID" sz="1800" kern="1200"/>
        </a:p>
      </dsp:txBody>
      <dsp:txXfrm rot="-5400000">
        <a:off x="3621024" y="1161494"/>
        <a:ext cx="6399295" cy="703931"/>
      </dsp:txXfrm>
    </dsp:sp>
    <dsp:sp modelId="{E41E9A95-ADF6-4C12-A515-E7E92713342C}">
      <dsp:nvSpPr>
        <dsp:cNvPr id="0" name=""/>
        <dsp:cNvSpPr/>
      </dsp:nvSpPr>
      <dsp:spPr>
        <a:xfrm>
          <a:off x="0" y="1025900"/>
          <a:ext cx="3621024" cy="97511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smtClean="0"/>
            <a:t>Mata-Mata oleh Pemerintah Asing</a:t>
          </a:r>
          <a:endParaRPr lang="en-ID" sz="2800" kern="1200"/>
        </a:p>
      </dsp:txBody>
      <dsp:txXfrm>
        <a:off x="47601" y="1073501"/>
        <a:ext cx="3525822" cy="879915"/>
      </dsp:txXfrm>
    </dsp:sp>
    <dsp:sp modelId="{5831679E-1F1E-4D73-AAD8-6153632B7261}">
      <dsp:nvSpPr>
        <dsp:cNvPr id="0" name=""/>
        <dsp:cNvSpPr/>
      </dsp:nvSpPr>
      <dsp:spPr>
        <a:xfrm>
          <a:off x="0" y="2049773"/>
          <a:ext cx="3621024" cy="975117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smtClean="0"/>
            <a:t>Ancaman terhadap kerahasian Pribadi</a:t>
          </a:r>
          <a:endParaRPr lang="en-ID" sz="2800" kern="1200"/>
        </a:p>
      </dsp:txBody>
      <dsp:txXfrm>
        <a:off x="47601" y="2097374"/>
        <a:ext cx="3525822" cy="879915"/>
      </dsp:txXfrm>
    </dsp:sp>
    <dsp:sp modelId="{3CBA54C0-46CF-435D-A1E2-9138184FA9C5}">
      <dsp:nvSpPr>
        <dsp:cNvPr id="0" name=""/>
        <dsp:cNvSpPr/>
      </dsp:nvSpPr>
      <dsp:spPr>
        <a:xfrm>
          <a:off x="0" y="3073647"/>
          <a:ext cx="3621024" cy="97511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smtClean="0"/>
            <a:t>Terorisme Komputer</a:t>
          </a:r>
          <a:endParaRPr lang="en-ID" sz="2800" kern="1200"/>
        </a:p>
      </dsp:txBody>
      <dsp:txXfrm>
        <a:off x="47601" y="3121248"/>
        <a:ext cx="3525822" cy="8799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AF60A-713C-41BA-9788-4C493DDC0A9C}" type="datetimeFigureOut">
              <a:rPr lang="en-US" dirty="0"/>
              <a:t>9/12/2019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0FA7-C445-42F7-AF66-A4F5A6FC8A9C}" type="datetimeFigureOut">
              <a:rPr lang="en-US" dirty="0"/>
              <a:t>9/12/2019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AC5C5-1A57-4420-8AFB-CE41693A794B}" type="datetimeFigureOut">
              <a:rPr lang="en-US" dirty="0"/>
              <a:t>9/12/2019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8AF-84E6-4329-8E67-FEA434B47075}" type="datetimeFigureOut">
              <a:rPr lang="en-US" dirty="0"/>
              <a:t>9/12/2019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F6EE328-6AFF-436B-881F-213D56084544}" type="datetimeFigureOut">
              <a:rPr lang="en-US" dirty="0"/>
              <a:t>9/12/2019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2069A-09EE-4C7C-86A4-2314A404921D}" type="datetimeFigureOut">
              <a:rPr lang="en-US" dirty="0"/>
              <a:t>9/12/2019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E7F1-171E-411F-96CA-A251A21496E7}" type="datetimeFigureOut">
              <a:rPr lang="en-US" dirty="0"/>
              <a:t>9/12/2019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C98D-A273-4547-9B92-97D7769F71A6}" type="datetimeFigureOut">
              <a:rPr lang="en-US" dirty="0"/>
              <a:t>9/12/2019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CD67-0644-446C-B2AD-1C09BF34F286}" type="datetimeFigureOut">
              <a:rPr lang="en-US" dirty="0"/>
              <a:t>9/12/2019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0828-6983-48AD-9E27-CBD3696F837E}" type="datetimeFigureOut">
              <a:rPr lang="en-US" dirty="0"/>
              <a:t>9/12/2019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EFB91-0324-450E-B17F-36DC0ECCE413}" type="datetimeFigureOut">
              <a:rPr lang="en-US" dirty="0"/>
              <a:t>9/12/2019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52E37674-C1BA-4107-9B06-6D4CAC3A3DF5}" type="datetimeFigureOut">
              <a:rPr lang="en-US" dirty="0"/>
              <a:t>9/12/2019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i="1" dirty="0" smtClean="0"/>
              <a:t>Threats and Computer Crime</a:t>
            </a:r>
            <a:endParaRPr lang="en-ID" sz="48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Safitri</a:t>
            </a:r>
            <a:r>
              <a:rPr lang="en-US" dirty="0" smtClean="0"/>
              <a:t> Jaya, </a:t>
            </a:r>
            <a:r>
              <a:rPr lang="en-US" dirty="0" err="1" smtClean="0"/>
              <a:t>S.Kom</a:t>
            </a:r>
            <a:r>
              <a:rPr lang="en-US" dirty="0" smtClean="0"/>
              <a:t>, M.T.I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22024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>
                <a:solidFill>
                  <a:schemeClr val="tx1"/>
                </a:solidFill>
              </a:rPr>
              <a:t>Defenisi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594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altLang="en-US" sz="3200" dirty="0" err="1" smtClean="0"/>
              <a:t>Menurut</a:t>
            </a:r>
            <a:r>
              <a:rPr lang="en-US" altLang="en-US" sz="3200" dirty="0" smtClean="0"/>
              <a:t> </a:t>
            </a:r>
            <a:r>
              <a:rPr lang="en-US" altLang="en-US" sz="3200" b="1" dirty="0" err="1" smtClean="0"/>
              <a:t>Gollmann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pada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tahun</a:t>
            </a:r>
            <a:r>
              <a:rPr lang="en-US" altLang="en-US" sz="3200" dirty="0" smtClean="0"/>
              <a:t> 1999 </a:t>
            </a:r>
            <a:r>
              <a:rPr lang="en-US" altLang="en-US" sz="3200" dirty="0" err="1" smtClean="0"/>
              <a:t>dalam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bukunya</a:t>
            </a:r>
            <a:r>
              <a:rPr lang="en-US" altLang="en-US" sz="3200" dirty="0" smtClean="0"/>
              <a:t> “</a:t>
            </a:r>
            <a:r>
              <a:rPr lang="en-US" altLang="en-US" sz="3200" i="1" dirty="0" smtClean="0">
                <a:solidFill>
                  <a:srgbClr val="FF0000"/>
                </a:solidFill>
              </a:rPr>
              <a:t>Computer Security</a:t>
            </a:r>
            <a:r>
              <a:rPr lang="en-US" altLang="en-US" sz="3200" dirty="0" smtClean="0"/>
              <a:t>” </a:t>
            </a:r>
            <a:r>
              <a:rPr lang="en-US" altLang="en-US" sz="3200" dirty="0" err="1" smtClean="0"/>
              <a:t>menyatakan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bahwa</a:t>
            </a:r>
            <a:r>
              <a:rPr lang="en-US" altLang="en-US" sz="3200" dirty="0" smtClean="0"/>
              <a:t> :</a:t>
            </a:r>
            <a:endParaRPr lang="da-DK" altLang="en-US" sz="3200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da-DK" altLang="en-US" sz="3200" dirty="0" smtClean="0">
                <a:solidFill>
                  <a:srgbClr val="00B050"/>
                </a:solidFill>
              </a:rPr>
              <a:t>Keamanan komputer adalah berhubungan dengan pencegahan diri dan deteksi terhadap tindakan pengganggu yang tidak dikenali dalam sistem komputer.</a:t>
            </a:r>
            <a:endParaRPr lang="en-US" altLang="en-US" sz="3200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en-US" altLang="en-US" sz="3200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17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>
                <a:solidFill>
                  <a:schemeClr val="tx1"/>
                </a:solidFill>
              </a:rPr>
              <a:t>Defenisi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604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altLang="en-US" sz="3200" dirty="0" err="1" smtClean="0"/>
              <a:t>Menurut</a:t>
            </a:r>
            <a:r>
              <a:rPr lang="en-US" altLang="en-US" sz="3200" dirty="0" smtClean="0"/>
              <a:t> </a:t>
            </a:r>
            <a:r>
              <a:rPr lang="en-US" altLang="en-US" sz="3200" b="1" dirty="0" err="1" smtClean="0"/>
              <a:t>Watne</a:t>
            </a:r>
            <a:r>
              <a:rPr lang="en-US" altLang="en-US" sz="3200" b="1" dirty="0" smtClean="0"/>
              <a:t>, Donald A and </a:t>
            </a:r>
            <a:r>
              <a:rPr lang="en-US" altLang="en-US" sz="3200" b="1" dirty="0" err="1" smtClean="0"/>
              <a:t>Turney</a:t>
            </a:r>
            <a:r>
              <a:rPr lang="en-US" altLang="en-US" sz="3200" b="1" dirty="0" smtClean="0"/>
              <a:t>, Peter BB</a:t>
            </a:r>
            <a:r>
              <a:rPr lang="en-US" altLang="en-US" sz="3200" dirty="0" smtClean="0"/>
              <a:t>. </a:t>
            </a:r>
            <a:r>
              <a:rPr lang="en-US" altLang="en-US" sz="3200" i="1" dirty="0" smtClean="0">
                <a:solidFill>
                  <a:srgbClr val="FF0000"/>
                </a:solidFill>
              </a:rPr>
              <a:t>Auditing EDP, System Security </a:t>
            </a:r>
            <a:r>
              <a:rPr lang="en-US" altLang="en-US" sz="3200" dirty="0" smtClean="0"/>
              <a:t>yang </a:t>
            </a:r>
            <a:r>
              <a:rPr lang="en-US" altLang="en-US" sz="3200" dirty="0" err="1" smtClean="0"/>
              <a:t>artinya</a:t>
            </a:r>
            <a:r>
              <a:rPr lang="en-US" altLang="en-US" sz="3200" dirty="0" smtClean="0"/>
              <a:t> : </a:t>
            </a:r>
          </a:p>
          <a:p>
            <a:pPr marL="274320" lvl="1" indent="0" algn="ctr">
              <a:lnSpc>
                <a:spcPct val="100000"/>
              </a:lnSpc>
              <a:buNone/>
            </a:pPr>
            <a:r>
              <a:rPr lang="en-US" altLang="en-US" sz="3200" dirty="0" smtClean="0"/>
              <a:t>	</a:t>
            </a:r>
            <a:endParaRPr lang="en-US" altLang="en-US" sz="3200" dirty="0" smtClean="0"/>
          </a:p>
          <a:p>
            <a:pPr marL="274320" lvl="1" indent="0" algn="ctr">
              <a:lnSpc>
                <a:spcPct val="100000"/>
              </a:lnSpc>
              <a:buNone/>
            </a:pPr>
            <a:r>
              <a:rPr lang="en-US" altLang="en-US" sz="3200" dirty="0" err="1" smtClean="0">
                <a:solidFill>
                  <a:srgbClr val="0070C0"/>
                </a:solidFill>
              </a:rPr>
              <a:t>Perlindungan</a:t>
            </a:r>
            <a:r>
              <a:rPr lang="en-US" altLang="en-US" sz="3200" dirty="0" smtClean="0">
                <a:solidFill>
                  <a:srgbClr val="0070C0"/>
                </a:solidFill>
              </a:rPr>
              <a:t> </a:t>
            </a:r>
            <a:r>
              <a:rPr lang="en-US" altLang="en-US" sz="3200" dirty="0" err="1">
                <a:solidFill>
                  <a:srgbClr val="0070C0"/>
                </a:solidFill>
              </a:rPr>
              <a:t>terhadap</a:t>
            </a:r>
            <a:r>
              <a:rPr lang="en-US" altLang="en-US" sz="3200" dirty="0">
                <a:solidFill>
                  <a:srgbClr val="0070C0"/>
                </a:solidFill>
              </a:rPr>
              <a:t> </a:t>
            </a:r>
            <a:r>
              <a:rPr lang="en-US" altLang="en-US" sz="3200" dirty="0" err="1">
                <a:solidFill>
                  <a:srgbClr val="0070C0"/>
                </a:solidFill>
              </a:rPr>
              <a:t>fasilitas</a:t>
            </a:r>
            <a:r>
              <a:rPr lang="en-US" altLang="en-US" sz="3200" dirty="0">
                <a:solidFill>
                  <a:srgbClr val="0070C0"/>
                </a:solidFill>
              </a:rPr>
              <a:t> </a:t>
            </a:r>
            <a:r>
              <a:rPr lang="en-US" altLang="en-US" sz="3200" dirty="0" err="1">
                <a:solidFill>
                  <a:srgbClr val="0070C0"/>
                </a:solidFill>
              </a:rPr>
              <a:t>komputer</a:t>
            </a:r>
            <a:r>
              <a:rPr lang="en-US" altLang="en-US" sz="3200" dirty="0">
                <a:solidFill>
                  <a:srgbClr val="0070C0"/>
                </a:solidFill>
              </a:rPr>
              <a:t>, </a:t>
            </a:r>
            <a:r>
              <a:rPr lang="en-US" altLang="en-US" sz="3200" dirty="0" err="1">
                <a:solidFill>
                  <a:srgbClr val="0070C0"/>
                </a:solidFill>
              </a:rPr>
              <a:t>kesalahan</a:t>
            </a:r>
            <a:r>
              <a:rPr lang="en-US" altLang="en-US" sz="3200" dirty="0">
                <a:solidFill>
                  <a:srgbClr val="0070C0"/>
                </a:solidFill>
              </a:rPr>
              <a:t> program </a:t>
            </a:r>
            <a:r>
              <a:rPr lang="en-US" altLang="en-US" sz="3200" dirty="0" err="1">
                <a:solidFill>
                  <a:srgbClr val="0070C0"/>
                </a:solidFill>
              </a:rPr>
              <a:t>dan</a:t>
            </a:r>
            <a:r>
              <a:rPr lang="en-US" altLang="en-US" sz="3200" dirty="0">
                <a:solidFill>
                  <a:srgbClr val="0070C0"/>
                </a:solidFill>
              </a:rPr>
              <a:t> data </a:t>
            </a:r>
            <a:r>
              <a:rPr lang="en-US" altLang="en-US" sz="3200" dirty="0" err="1">
                <a:solidFill>
                  <a:srgbClr val="0070C0"/>
                </a:solidFill>
              </a:rPr>
              <a:t>dari</a:t>
            </a:r>
            <a:r>
              <a:rPr lang="en-US" altLang="en-US" sz="3200" dirty="0">
                <a:solidFill>
                  <a:srgbClr val="0070C0"/>
                </a:solidFill>
              </a:rPr>
              <a:t> </a:t>
            </a:r>
            <a:r>
              <a:rPr lang="en-US" altLang="en-US" sz="3200" dirty="0" err="1">
                <a:solidFill>
                  <a:srgbClr val="0070C0"/>
                </a:solidFill>
              </a:rPr>
              <a:t>kerusakan</a:t>
            </a:r>
            <a:r>
              <a:rPr lang="en-US" altLang="en-US" sz="3200" dirty="0">
                <a:solidFill>
                  <a:srgbClr val="0070C0"/>
                </a:solidFill>
              </a:rPr>
              <a:t> </a:t>
            </a:r>
            <a:r>
              <a:rPr lang="en-US" altLang="en-US" sz="3200" dirty="0" err="1">
                <a:solidFill>
                  <a:srgbClr val="0070C0"/>
                </a:solidFill>
              </a:rPr>
              <a:t>oleh</a:t>
            </a:r>
            <a:r>
              <a:rPr lang="en-US" altLang="en-US" sz="3200" dirty="0">
                <a:solidFill>
                  <a:srgbClr val="0070C0"/>
                </a:solidFill>
              </a:rPr>
              <a:t> </a:t>
            </a:r>
            <a:r>
              <a:rPr lang="en-US" altLang="en-US" sz="3200" dirty="0" err="1">
                <a:solidFill>
                  <a:srgbClr val="0070C0"/>
                </a:solidFill>
              </a:rPr>
              <a:t>resiko</a:t>
            </a:r>
            <a:r>
              <a:rPr lang="en-US" altLang="en-US" sz="3200" dirty="0">
                <a:solidFill>
                  <a:srgbClr val="0070C0"/>
                </a:solidFill>
              </a:rPr>
              <a:t> </a:t>
            </a:r>
            <a:r>
              <a:rPr lang="en-US" altLang="en-US" sz="3200" dirty="0" err="1">
                <a:solidFill>
                  <a:srgbClr val="0070C0"/>
                </a:solidFill>
              </a:rPr>
              <a:t>lingkungan</a:t>
            </a:r>
            <a:r>
              <a:rPr lang="en-US" altLang="en-US" sz="3200" dirty="0">
                <a:solidFill>
                  <a:srgbClr val="0070C0"/>
                </a:solidFill>
              </a:rPr>
              <a:t>,</a:t>
            </a:r>
            <a:r>
              <a:rPr lang="en-US" altLang="en-US" sz="3200" dirty="0"/>
              <a:t> </a:t>
            </a:r>
            <a:r>
              <a:rPr lang="en-US" altLang="en-US" sz="3200" dirty="0" err="1">
                <a:solidFill>
                  <a:srgbClr val="00B050"/>
                </a:solidFill>
              </a:rPr>
              <a:t>kesalahan</a:t>
            </a:r>
            <a:r>
              <a:rPr lang="en-US" altLang="en-US" sz="3200" dirty="0">
                <a:solidFill>
                  <a:srgbClr val="00B050"/>
                </a:solidFill>
              </a:rPr>
              <a:t> </a:t>
            </a:r>
            <a:r>
              <a:rPr lang="en-US" altLang="en-US" sz="3200" dirty="0" err="1">
                <a:solidFill>
                  <a:srgbClr val="00B050"/>
                </a:solidFill>
              </a:rPr>
              <a:t>perangkat</a:t>
            </a:r>
            <a:r>
              <a:rPr lang="en-US" altLang="en-US" sz="3200" dirty="0">
                <a:solidFill>
                  <a:srgbClr val="00B050"/>
                </a:solidFill>
              </a:rPr>
              <a:t> </a:t>
            </a:r>
            <a:r>
              <a:rPr lang="en-US" altLang="en-US" sz="3200" dirty="0" err="1">
                <a:solidFill>
                  <a:srgbClr val="00B050"/>
                </a:solidFill>
              </a:rPr>
              <a:t>lunak</a:t>
            </a:r>
            <a:r>
              <a:rPr lang="en-US" altLang="en-US" sz="3200" dirty="0">
                <a:solidFill>
                  <a:srgbClr val="00B050"/>
                </a:solidFill>
              </a:rPr>
              <a:t>, </a:t>
            </a:r>
            <a:r>
              <a:rPr lang="en-US" altLang="en-US" sz="3200" dirty="0" err="1">
                <a:solidFill>
                  <a:srgbClr val="00B050"/>
                </a:solidFill>
              </a:rPr>
              <a:t>kesalahan</a:t>
            </a:r>
            <a:r>
              <a:rPr lang="en-US" altLang="en-US" sz="3200" dirty="0">
                <a:solidFill>
                  <a:srgbClr val="00B050"/>
                </a:solidFill>
              </a:rPr>
              <a:t> </a:t>
            </a:r>
            <a:r>
              <a:rPr lang="en-US" altLang="en-US" sz="3200" dirty="0" err="1">
                <a:solidFill>
                  <a:srgbClr val="00B050"/>
                </a:solidFill>
              </a:rPr>
              <a:t>manusia</a:t>
            </a:r>
            <a:r>
              <a:rPr lang="en-US" altLang="en-US" sz="3200" dirty="0">
                <a:solidFill>
                  <a:srgbClr val="00B050"/>
                </a:solidFill>
              </a:rPr>
              <a:t> </a:t>
            </a:r>
            <a:r>
              <a:rPr lang="en-US" altLang="en-US" sz="3200" dirty="0" err="1">
                <a:solidFill>
                  <a:srgbClr val="00B050"/>
                </a:solidFill>
              </a:rPr>
              <a:t>atau</a:t>
            </a:r>
            <a:r>
              <a:rPr lang="en-US" altLang="en-US" sz="3200" dirty="0">
                <a:solidFill>
                  <a:srgbClr val="00B050"/>
                </a:solidFill>
              </a:rPr>
              <a:t> </a:t>
            </a:r>
            <a:r>
              <a:rPr lang="en-US" altLang="en-US" sz="3200" dirty="0" err="1">
                <a:solidFill>
                  <a:srgbClr val="00B050"/>
                </a:solidFill>
              </a:rPr>
              <a:t>penyalahgunaan</a:t>
            </a:r>
            <a:r>
              <a:rPr lang="en-US" altLang="en-US" sz="3200" dirty="0">
                <a:solidFill>
                  <a:srgbClr val="00B050"/>
                </a:solidFill>
              </a:rPr>
              <a:t> </a:t>
            </a:r>
            <a:r>
              <a:rPr lang="en-US" altLang="en-US" sz="3200" dirty="0" err="1">
                <a:solidFill>
                  <a:srgbClr val="00B050"/>
                </a:solidFill>
              </a:rPr>
              <a:t>komputer</a:t>
            </a:r>
            <a:r>
              <a:rPr lang="en-US" altLang="en-US" sz="3200" dirty="0">
                <a:solidFill>
                  <a:srgbClr val="00B05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0020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chemeClr val="tx1"/>
                </a:solidFill>
              </a:rPr>
              <a:t>Ancaman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6449328"/>
              </p:ext>
            </p:extLst>
          </p:nvPr>
        </p:nvGraphicFramePr>
        <p:xfrm>
          <a:off x="1069848" y="2121408"/>
          <a:ext cx="10058400" cy="4050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8426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>
                <a:solidFill>
                  <a:schemeClr val="tx1"/>
                </a:solidFill>
              </a:rPr>
              <a:t>Ancaman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9242793"/>
              </p:ext>
            </p:extLst>
          </p:nvPr>
        </p:nvGraphicFramePr>
        <p:xfrm>
          <a:off x="1069848" y="2121408"/>
          <a:ext cx="10058400" cy="4050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4034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>
                <a:solidFill>
                  <a:schemeClr val="tx1"/>
                </a:solidFill>
              </a:rPr>
              <a:t>Ancaman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5040452"/>
              </p:ext>
            </p:extLst>
          </p:nvPr>
        </p:nvGraphicFramePr>
        <p:xfrm>
          <a:off x="1069848" y="2121408"/>
          <a:ext cx="10058400" cy="4050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8470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500">
                <a:solidFill>
                  <a:schemeClr val="tx1"/>
                </a:solidFill>
              </a:rPr>
              <a:t>Berbagai bentuk serangan /</a:t>
            </a:r>
            <a:br>
              <a:rPr lang="en-US" sz="3500">
                <a:solidFill>
                  <a:schemeClr val="tx1"/>
                </a:solidFill>
              </a:rPr>
            </a:br>
            <a:r>
              <a:rPr lang="en-US" sz="3500">
                <a:solidFill>
                  <a:schemeClr val="tx1"/>
                </a:solidFill>
              </a:rPr>
              <a:t>Aspek-Aspek Ancaman Keamanan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0070204"/>
              </p:ext>
            </p:extLst>
          </p:nvPr>
        </p:nvGraphicFramePr>
        <p:xfrm>
          <a:off x="1069848" y="2121408"/>
          <a:ext cx="10058400" cy="4050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7415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742950" indent="-742950">
              <a:buFontTx/>
              <a:buAutoNum type="arabicPeriod"/>
              <a:defRPr/>
            </a:pPr>
            <a:r>
              <a:rPr lang="pt-BR" sz="3500">
                <a:solidFill>
                  <a:schemeClr val="tx1"/>
                </a:solidFill>
              </a:rPr>
              <a:t>Interupsi (</a:t>
            </a:r>
            <a:r>
              <a:rPr lang="pt-BR" sz="3500" i="1">
                <a:solidFill>
                  <a:schemeClr val="tx1"/>
                </a:solidFill>
              </a:rPr>
              <a:t>Interuption</a:t>
            </a:r>
            <a:r>
              <a:rPr lang="pt-BR" sz="3500">
                <a:solidFill>
                  <a:schemeClr val="tx1"/>
                </a:solidFill>
              </a:rPr>
              <a:t>)</a:t>
            </a:r>
            <a:endParaRPr lang="en-US" sz="3500">
              <a:solidFill>
                <a:schemeClr val="tx1"/>
              </a:solidFill>
            </a:endParaRPr>
          </a:p>
        </p:txBody>
      </p:sp>
      <p:sp>
        <p:nvSpPr>
          <p:cNvPr id="387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839788" lvl="1" indent="-495300" algn="just">
              <a:buClr>
                <a:schemeClr val="tx1"/>
              </a:buClr>
              <a:buSzPct val="80000"/>
            </a:pPr>
            <a:r>
              <a:rPr lang="en-US" altLang="en-US" sz="3000" dirty="0" err="1"/>
              <a:t>Pelaku</a:t>
            </a:r>
            <a:r>
              <a:rPr lang="en-US" altLang="en-US" sz="3000" dirty="0"/>
              <a:t> </a:t>
            </a:r>
            <a:r>
              <a:rPr lang="en-US" altLang="en-US" sz="3000" dirty="0" err="1"/>
              <a:t>menghentikan</a:t>
            </a:r>
            <a:r>
              <a:rPr lang="en-US" altLang="en-US" sz="3000" dirty="0"/>
              <a:t> </a:t>
            </a:r>
            <a:r>
              <a:rPr lang="en-US" altLang="en-US" sz="3000" dirty="0" err="1"/>
              <a:t>dan</a:t>
            </a:r>
            <a:r>
              <a:rPr lang="en-US" altLang="en-US" sz="3000" dirty="0"/>
              <a:t> </a:t>
            </a:r>
            <a:r>
              <a:rPr lang="en-US" altLang="en-US" sz="3000" dirty="0" err="1"/>
              <a:t>merusak</a:t>
            </a:r>
            <a:r>
              <a:rPr lang="en-US" altLang="en-US" sz="3000" dirty="0"/>
              <a:t>/ </a:t>
            </a:r>
            <a:r>
              <a:rPr lang="en-US" altLang="en-US" sz="3000" dirty="0" err="1"/>
              <a:t>memanfaatkan</a:t>
            </a:r>
            <a:r>
              <a:rPr lang="en-US" altLang="en-US" sz="3000" dirty="0"/>
              <a:t> </a:t>
            </a:r>
            <a:r>
              <a:rPr lang="en-US" altLang="en-US" sz="3000" dirty="0" err="1"/>
              <a:t>informasi</a:t>
            </a:r>
            <a:endParaRPr lang="en-US" altLang="en-US" sz="3000" dirty="0"/>
          </a:p>
          <a:p>
            <a:pPr marL="839788" lvl="1" indent="-495300">
              <a:buClr>
                <a:schemeClr val="tx1"/>
              </a:buClr>
              <a:buSzPct val="80000"/>
            </a:pPr>
            <a:r>
              <a:rPr lang="en-US" altLang="en-US" sz="3000" dirty="0" err="1"/>
              <a:t>Informasi</a:t>
            </a:r>
            <a:r>
              <a:rPr lang="en-US" altLang="en-US" sz="3000" dirty="0"/>
              <a:t> </a:t>
            </a:r>
            <a:r>
              <a:rPr lang="en-US" altLang="en-US" sz="3000" dirty="0" err="1"/>
              <a:t>tidak</a:t>
            </a:r>
            <a:r>
              <a:rPr lang="en-US" altLang="en-US" sz="3000" dirty="0"/>
              <a:t> </a:t>
            </a:r>
            <a:r>
              <a:rPr lang="en-US" altLang="en-US" sz="3000" dirty="0" err="1"/>
              <a:t>disampaikan</a:t>
            </a:r>
            <a:r>
              <a:rPr lang="en-US" altLang="en-US" sz="3000" dirty="0"/>
              <a:t> </a:t>
            </a:r>
            <a:r>
              <a:rPr lang="en-US" altLang="en-US" sz="3000" dirty="0" err="1"/>
              <a:t>pada</a:t>
            </a:r>
            <a:r>
              <a:rPr lang="en-US" altLang="en-US" sz="3000" dirty="0"/>
              <a:t> yang </a:t>
            </a:r>
            <a:r>
              <a:rPr lang="en-US" altLang="en-US" sz="3000" dirty="0" err="1"/>
              <a:t>berhak</a:t>
            </a:r>
            <a:endParaRPr lang="en-US" altLang="en-US" dirty="0" smtClean="0"/>
          </a:p>
          <a:p>
            <a:pPr marL="571500" indent="-571500"/>
            <a:endParaRPr lang="en-US" altLang="en-US" sz="3400" dirty="0"/>
          </a:p>
          <a:p>
            <a:pPr marL="571500" indent="-571500"/>
            <a:endParaRPr lang="en-US" altLang="en-US" dirty="0" smtClean="0"/>
          </a:p>
        </p:txBody>
      </p:sp>
      <p:grpSp>
        <p:nvGrpSpPr>
          <p:cNvPr id="40964" name="Group 4"/>
          <p:cNvGrpSpPr>
            <a:grpSpLocks/>
          </p:cNvGrpSpPr>
          <p:nvPr/>
        </p:nvGrpSpPr>
        <p:grpSpPr bwMode="auto">
          <a:xfrm>
            <a:off x="2927350" y="3933825"/>
            <a:ext cx="5715000" cy="2057400"/>
            <a:chOff x="960" y="2784"/>
            <a:chExt cx="3600" cy="1296"/>
          </a:xfrm>
        </p:grpSpPr>
        <p:grpSp>
          <p:nvGrpSpPr>
            <p:cNvPr id="40965" name="Group 5"/>
            <p:cNvGrpSpPr>
              <a:grpSpLocks/>
            </p:cNvGrpSpPr>
            <p:nvPr/>
          </p:nvGrpSpPr>
          <p:grpSpPr bwMode="auto">
            <a:xfrm>
              <a:off x="960" y="2784"/>
              <a:ext cx="3600" cy="1296"/>
              <a:chOff x="912" y="2400"/>
              <a:chExt cx="4120" cy="1528"/>
            </a:xfrm>
          </p:grpSpPr>
          <p:sp>
            <p:nvSpPr>
              <p:cNvPr id="387078" name="Rectangle 6"/>
              <p:cNvSpPr>
                <a:spLocks noChangeArrowheads="1"/>
              </p:cNvSpPr>
              <p:nvPr/>
            </p:nvSpPr>
            <p:spPr bwMode="auto">
              <a:xfrm>
                <a:off x="912" y="2400"/>
                <a:ext cx="4120" cy="152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342900" indent="-342900" algn="ctr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itchFamily="2" charset="2"/>
                  <a:buChar char="n"/>
                  <a:defRPr/>
                </a:pPr>
                <a:endParaRPr lang="en-US" sz="2800"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endParaRPr>
              </a:p>
            </p:txBody>
          </p:sp>
          <p:sp>
            <p:nvSpPr>
              <p:cNvPr id="387079" name="Oval 7"/>
              <p:cNvSpPr>
                <a:spLocks noChangeArrowheads="1"/>
              </p:cNvSpPr>
              <p:nvPr/>
            </p:nvSpPr>
            <p:spPr bwMode="auto">
              <a:xfrm>
                <a:off x="1343" y="2544"/>
                <a:ext cx="665" cy="66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342900" indent="-342900" algn="ctr">
                  <a:spcBef>
                    <a:spcPct val="20000"/>
                  </a:spcBef>
                  <a:buClr>
                    <a:schemeClr val="hlink"/>
                  </a:buClr>
                  <a:buSzPct val="60000"/>
                  <a:defRPr/>
                </a:pPr>
                <a:r>
                  <a:rPr lang="en-US" sz="140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itchFamily="34" charset="0"/>
                  </a:rPr>
                  <a:t>Sumber</a:t>
                </a:r>
              </a:p>
            </p:txBody>
          </p:sp>
          <p:sp>
            <p:nvSpPr>
              <p:cNvPr id="387080" name="Oval 8"/>
              <p:cNvSpPr>
                <a:spLocks noChangeArrowheads="1"/>
              </p:cNvSpPr>
              <p:nvPr/>
            </p:nvSpPr>
            <p:spPr bwMode="auto">
              <a:xfrm>
                <a:off x="3936" y="2544"/>
                <a:ext cx="665" cy="66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342900" indent="-342900" algn="ctr">
                  <a:spcBef>
                    <a:spcPct val="20000"/>
                  </a:spcBef>
                  <a:buClr>
                    <a:schemeClr val="hlink"/>
                  </a:buClr>
                  <a:buSzPct val="60000"/>
                  <a:defRPr/>
                </a:pPr>
                <a:r>
                  <a:rPr lang="en-US" sz="140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itchFamily="34" charset="0"/>
                  </a:rPr>
                  <a:t>Tujuan</a:t>
                </a:r>
              </a:p>
            </p:txBody>
          </p:sp>
        </p:grpSp>
        <p:sp>
          <p:nvSpPr>
            <p:cNvPr id="40966" name="Arc 9"/>
            <p:cNvSpPr>
              <a:spLocks/>
            </p:cNvSpPr>
            <p:nvPr/>
          </p:nvSpPr>
          <p:spPr bwMode="auto">
            <a:xfrm>
              <a:off x="1909" y="3158"/>
              <a:ext cx="720" cy="576"/>
            </a:xfrm>
            <a:custGeom>
              <a:avLst/>
              <a:gdLst>
                <a:gd name="T0" fmla="*/ 0 w 21600"/>
                <a:gd name="T1" fmla="*/ 0 h 21600"/>
                <a:gd name="T2" fmla="*/ 720 w 21600"/>
                <a:gd name="T3" fmla="*/ 576 h 21600"/>
                <a:gd name="T4" fmla="*/ 0 w 21600"/>
                <a:gd name="T5" fmla="*/ 576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0967" name="Rectangle 10"/>
            <p:cNvSpPr>
              <a:spLocks noChangeArrowheads="1"/>
            </p:cNvSpPr>
            <p:nvPr/>
          </p:nvSpPr>
          <p:spPr bwMode="auto">
            <a:xfrm>
              <a:off x="2245" y="3748"/>
              <a:ext cx="96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/>
                <a:t>Pelaku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1701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742950" indent="-742950">
              <a:buFontTx/>
              <a:buAutoNum type="arabicPeriod" startAt="2"/>
              <a:defRPr/>
            </a:pPr>
            <a:r>
              <a:rPr lang="pt-BR" sz="3500">
                <a:solidFill>
                  <a:schemeClr val="tx1"/>
                </a:solidFill>
              </a:rPr>
              <a:t>Intersepsi (</a:t>
            </a:r>
            <a:r>
              <a:rPr lang="pt-BR" sz="3500" i="1">
                <a:solidFill>
                  <a:schemeClr val="tx1"/>
                </a:solidFill>
              </a:rPr>
              <a:t>Interception</a:t>
            </a:r>
            <a:r>
              <a:rPr lang="pt-BR" sz="3500">
                <a:solidFill>
                  <a:schemeClr val="tx1"/>
                </a:solidFill>
              </a:rPr>
              <a:t>)</a:t>
            </a:r>
            <a:r>
              <a:rPr lang="en-US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88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ctr" defTabSz="533400">
              <a:buClr>
                <a:schemeClr val="tx1"/>
              </a:buClr>
              <a:buNone/>
            </a:pPr>
            <a:r>
              <a:rPr lang="en-US" altLang="en-US" sz="2800" dirty="0" err="1" smtClean="0"/>
              <a:t>Merupakan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ancaman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terhadap</a:t>
            </a:r>
            <a:r>
              <a:rPr lang="en-US" altLang="en-US" sz="2800" dirty="0" smtClean="0"/>
              <a:t> 	</a:t>
            </a:r>
            <a:r>
              <a:rPr lang="en-US" altLang="en-US" sz="2800" dirty="0" err="1" smtClean="0"/>
              <a:t>kerahasian</a:t>
            </a:r>
            <a:r>
              <a:rPr lang="en-US" altLang="en-US" sz="2800" dirty="0" smtClean="0"/>
              <a:t> (</a:t>
            </a:r>
            <a:r>
              <a:rPr lang="en-US" altLang="en-US" sz="2800" i="1" dirty="0" smtClean="0"/>
              <a:t>secrecy</a:t>
            </a:r>
            <a:r>
              <a:rPr lang="en-US" altLang="en-US" sz="2800" dirty="0" smtClean="0"/>
              <a:t>) </a:t>
            </a:r>
            <a:r>
              <a:rPr lang="en-US" altLang="en-US" sz="2800" dirty="0" err="1" smtClean="0"/>
              <a:t>Informasi</a:t>
            </a:r>
            <a:r>
              <a:rPr lang="en-US" altLang="en-US" sz="2800" dirty="0" smtClean="0"/>
              <a:t> yang 	</a:t>
            </a:r>
            <a:r>
              <a:rPr lang="en-US" altLang="en-US" sz="2800" dirty="0" err="1" smtClean="0"/>
              <a:t>disadap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atau</a:t>
            </a:r>
            <a:r>
              <a:rPr lang="en-US" altLang="en-US" sz="2800" dirty="0" smtClean="0"/>
              <a:t> orang yang </a:t>
            </a:r>
            <a:r>
              <a:rPr lang="en-US" altLang="en-US" sz="2800" dirty="0" err="1" smtClean="0"/>
              <a:t>tidak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berhak</a:t>
            </a:r>
            <a:r>
              <a:rPr lang="en-US" altLang="en-US" sz="2800" dirty="0" smtClean="0"/>
              <a:t> 	</a:t>
            </a:r>
            <a:r>
              <a:rPr lang="en-US" altLang="en-US" sz="2800" dirty="0" err="1" smtClean="0"/>
              <a:t>mendapatkan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akses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ke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komputer</a:t>
            </a:r>
            <a:r>
              <a:rPr lang="en-US" altLang="en-US" sz="2800" dirty="0" smtClean="0"/>
              <a:t> di mana 	</a:t>
            </a:r>
            <a:r>
              <a:rPr lang="en-US" altLang="en-US" sz="2800" dirty="0" err="1" smtClean="0"/>
              <a:t>informasi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tersebut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disimpan</a:t>
            </a:r>
            <a:r>
              <a:rPr lang="en-US" altLang="en-US" sz="2800" dirty="0" smtClean="0"/>
              <a:t>.</a:t>
            </a:r>
          </a:p>
          <a:p>
            <a:pPr marL="457200" indent="-457200" defTabSz="533400"/>
            <a:endParaRPr lang="en-US" altLang="en-US" dirty="0" smtClean="0"/>
          </a:p>
        </p:txBody>
      </p:sp>
      <p:grpSp>
        <p:nvGrpSpPr>
          <p:cNvPr id="41988" name="Group 4"/>
          <p:cNvGrpSpPr>
            <a:grpSpLocks/>
          </p:cNvGrpSpPr>
          <p:nvPr/>
        </p:nvGrpSpPr>
        <p:grpSpPr bwMode="auto">
          <a:xfrm>
            <a:off x="3216275" y="4221163"/>
            <a:ext cx="6172200" cy="2197100"/>
            <a:chOff x="930" y="2614"/>
            <a:chExt cx="3888" cy="1384"/>
          </a:xfrm>
        </p:grpSpPr>
        <p:grpSp>
          <p:nvGrpSpPr>
            <p:cNvPr id="41989" name="Group 5"/>
            <p:cNvGrpSpPr>
              <a:grpSpLocks/>
            </p:cNvGrpSpPr>
            <p:nvPr/>
          </p:nvGrpSpPr>
          <p:grpSpPr bwMode="auto">
            <a:xfrm>
              <a:off x="930" y="2614"/>
              <a:ext cx="3888" cy="1384"/>
              <a:chOff x="864" y="2304"/>
              <a:chExt cx="4120" cy="1528"/>
            </a:xfrm>
          </p:grpSpPr>
          <p:sp>
            <p:nvSpPr>
              <p:cNvPr id="41991" name="Rectangle 6"/>
              <p:cNvSpPr>
                <a:spLocks noChangeArrowheads="1"/>
              </p:cNvSpPr>
              <p:nvPr/>
            </p:nvSpPr>
            <p:spPr bwMode="auto">
              <a:xfrm>
                <a:off x="864" y="2304"/>
                <a:ext cx="4120" cy="152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/>
              </a:p>
            </p:txBody>
          </p:sp>
          <p:sp>
            <p:nvSpPr>
              <p:cNvPr id="41992" name="Oval 7"/>
              <p:cNvSpPr>
                <a:spLocks noChangeArrowheads="1"/>
              </p:cNvSpPr>
              <p:nvPr/>
            </p:nvSpPr>
            <p:spPr bwMode="auto">
              <a:xfrm>
                <a:off x="1296" y="2448"/>
                <a:ext cx="664" cy="66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1400" b="1"/>
                  <a:t>Sumber</a:t>
                </a:r>
              </a:p>
            </p:txBody>
          </p:sp>
          <p:sp>
            <p:nvSpPr>
              <p:cNvPr id="41993" name="Oval 8"/>
              <p:cNvSpPr>
                <a:spLocks noChangeArrowheads="1"/>
              </p:cNvSpPr>
              <p:nvPr/>
            </p:nvSpPr>
            <p:spPr bwMode="auto">
              <a:xfrm>
                <a:off x="3888" y="2448"/>
                <a:ext cx="664" cy="66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1400" b="1"/>
                  <a:t>Tujuan</a:t>
                </a:r>
              </a:p>
            </p:txBody>
          </p:sp>
          <p:sp>
            <p:nvSpPr>
              <p:cNvPr id="41994" name="Line 9"/>
              <p:cNvSpPr>
                <a:spLocks noChangeShapeType="1"/>
              </p:cNvSpPr>
              <p:nvPr/>
            </p:nvSpPr>
            <p:spPr bwMode="auto">
              <a:xfrm>
                <a:off x="1964" y="2828"/>
                <a:ext cx="19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ID"/>
              </a:p>
            </p:txBody>
          </p:sp>
          <p:sp>
            <p:nvSpPr>
              <p:cNvPr id="41995" name="Arc 10"/>
              <p:cNvSpPr>
                <a:spLocks/>
              </p:cNvSpPr>
              <p:nvPr/>
            </p:nvSpPr>
            <p:spPr bwMode="auto">
              <a:xfrm>
                <a:off x="2540" y="2829"/>
                <a:ext cx="481" cy="624"/>
              </a:xfrm>
              <a:custGeom>
                <a:avLst/>
                <a:gdLst>
                  <a:gd name="T0" fmla="*/ 0 w 21645"/>
                  <a:gd name="T1" fmla="*/ 0 h 21600"/>
                  <a:gd name="T2" fmla="*/ 481 w 21645"/>
                  <a:gd name="T3" fmla="*/ 624 h 21600"/>
                  <a:gd name="T4" fmla="*/ 1 w 21645"/>
                  <a:gd name="T5" fmla="*/ 624 h 21600"/>
                  <a:gd name="T6" fmla="*/ 0 60000 65536"/>
                  <a:gd name="T7" fmla="*/ 0 60000 65536"/>
                  <a:gd name="T8" fmla="*/ 0 60000 65536"/>
                  <a:gd name="T9" fmla="*/ 0 w 21645"/>
                  <a:gd name="T10" fmla="*/ 0 h 21600"/>
                  <a:gd name="T11" fmla="*/ 21645 w 21645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45" h="21600" fill="none" extrusionOk="0">
                    <a:moveTo>
                      <a:pt x="0" y="0"/>
                    </a:moveTo>
                    <a:cubicBezTo>
                      <a:pt x="15" y="0"/>
                      <a:pt x="30" y="-1"/>
                      <a:pt x="45" y="0"/>
                    </a:cubicBezTo>
                    <a:cubicBezTo>
                      <a:pt x="11974" y="0"/>
                      <a:pt x="21645" y="9670"/>
                      <a:pt x="21645" y="21600"/>
                    </a:cubicBezTo>
                  </a:path>
                  <a:path w="21645" h="21600" stroke="0" extrusionOk="0">
                    <a:moveTo>
                      <a:pt x="0" y="0"/>
                    </a:moveTo>
                    <a:cubicBezTo>
                      <a:pt x="15" y="0"/>
                      <a:pt x="30" y="-1"/>
                      <a:pt x="45" y="0"/>
                    </a:cubicBezTo>
                    <a:cubicBezTo>
                      <a:pt x="11974" y="0"/>
                      <a:pt x="21645" y="9670"/>
                      <a:pt x="21645" y="21600"/>
                    </a:cubicBezTo>
                    <a:lnTo>
                      <a:pt x="45" y="2160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41990" name="Rectangle 11"/>
            <p:cNvSpPr>
              <a:spLocks noChangeArrowheads="1"/>
            </p:cNvSpPr>
            <p:nvPr/>
          </p:nvSpPr>
          <p:spPr bwMode="auto">
            <a:xfrm>
              <a:off x="2496" y="3582"/>
              <a:ext cx="1056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600" b="1"/>
                <a:t>Penyadap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5375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742950" indent="-742950">
              <a:buFontTx/>
              <a:buAutoNum type="arabicPeriod" startAt="3"/>
              <a:defRPr/>
            </a:pPr>
            <a:r>
              <a:rPr lang="pt-BR" sz="3500">
                <a:solidFill>
                  <a:schemeClr val="tx1"/>
                </a:solidFill>
              </a:rPr>
              <a:t>Modifikasi (</a:t>
            </a:r>
            <a:r>
              <a:rPr lang="pt-BR" sz="3500" i="1">
                <a:solidFill>
                  <a:schemeClr val="tx1"/>
                </a:solidFill>
              </a:rPr>
              <a:t>Modification</a:t>
            </a:r>
            <a:r>
              <a:rPr lang="pt-BR" sz="3500">
                <a:solidFill>
                  <a:schemeClr val="tx1"/>
                </a:solidFill>
              </a:rPr>
              <a:t>)</a:t>
            </a:r>
            <a:endParaRPr lang="en-US" sz="3500">
              <a:solidFill>
                <a:schemeClr val="tx1"/>
              </a:solidFill>
            </a:endParaRPr>
          </a:p>
        </p:txBody>
      </p:sp>
      <p:sp>
        <p:nvSpPr>
          <p:cNvPr id="3860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Clr>
                <a:schemeClr val="tx1"/>
              </a:buClr>
              <a:buNone/>
            </a:pPr>
            <a:r>
              <a:rPr lang="en-US" altLang="en-US" sz="2800" dirty="0" err="1" smtClean="0"/>
              <a:t>Merupakan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ancaman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terhadap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integritas</a:t>
            </a:r>
            <a:r>
              <a:rPr lang="en-US" altLang="en-US" sz="2800" dirty="0" smtClean="0"/>
              <a:t>. Orang yang </a:t>
            </a:r>
            <a:r>
              <a:rPr lang="en-US" altLang="en-US" sz="2800" dirty="0" err="1" smtClean="0"/>
              <a:t>tidak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berhak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berhasil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menyadap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lalu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lintas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informasi</a:t>
            </a:r>
            <a:r>
              <a:rPr lang="en-US" altLang="en-US" sz="2800" dirty="0" smtClean="0"/>
              <a:t> yang </a:t>
            </a:r>
            <a:r>
              <a:rPr lang="en-US" altLang="en-US" sz="2800" dirty="0" err="1" smtClean="0"/>
              <a:t>sedang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dikirim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diubah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sesuai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keinginan</a:t>
            </a:r>
            <a:r>
              <a:rPr lang="en-US" altLang="en-US" sz="2800" dirty="0" smtClean="0"/>
              <a:t> orang </a:t>
            </a:r>
            <a:r>
              <a:rPr lang="en-US" altLang="en-US" sz="2800" dirty="0" err="1" smtClean="0"/>
              <a:t>tersebut</a:t>
            </a:r>
            <a:r>
              <a:rPr lang="en-US" altLang="en-US" sz="2800" dirty="0" smtClean="0"/>
              <a:t>.</a:t>
            </a:r>
          </a:p>
          <a:p>
            <a:pPr>
              <a:buClr>
                <a:schemeClr val="tx1"/>
              </a:buClr>
            </a:pPr>
            <a:endParaRPr lang="en-US" altLang="en-US" sz="3400" dirty="0"/>
          </a:p>
          <a:p>
            <a:endParaRPr lang="en-US" altLang="en-US" dirty="0" smtClean="0"/>
          </a:p>
        </p:txBody>
      </p:sp>
      <p:grpSp>
        <p:nvGrpSpPr>
          <p:cNvPr id="43012" name="Group 4"/>
          <p:cNvGrpSpPr>
            <a:grpSpLocks/>
          </p:cNvGrpSpPr>
          <p:nvPr/>
        </p:nvGrpSpPr>
        <p:grpSpPr bwMode="auto">
          <a:xfrm>
            <a:off x="2855913" y="4005263"/>
            <a:ext cx="6540500" cy="2425700"/>
            <a:chOff x="816" y="2352"/>
            <a:chExt cx="4120" cy="1528"/>
          </a:xfrm>
        </p:grpSpPr>
        <p:grpSp>
          <p:nvGrpSpPr>
            <p:cNvPr id="43013" name="Group 5"/>
            <p:cNvGrpSpPr>
              <a:grpSpLocks/>
            </p:cNvGrpSpPr>
            <p:nvPr/>
          </p:nvGrpSpPr>
          <p:grpSpPr bwMode="auto">
            <a:xfrm>
              <a:off x="816" y="2352"/>
              <a:ext cx="4120" cy="1528"/>
              <a:chOff x="1108" y="2548"/>
              <a:chExt cx="4120" cy="1528"/>
            </a:xfrm>
          </p:grpSpPr>
          <p:sp>
            <p:nvSpPr>
              <p:cNvPr id="43015" name="Rectangle 6"/>
              <p:cNvSpPr>
                <a:spLocks noChangeArrowheads="1"/>
              </p:cNvSpPr>
              <p:nvPr/>
            </p:nvSpPr>
            <p:spPr bwMode="auto">
              <a:xfrm>
                <a:off x="1108" y="2548"/>
                <a:ext cx="4120" cy="152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3016" name="Oval 7"/>
              <p:cNvSpPr>
                <a:spLocks noChangeArrowheads="1"/>
              </p:cNvSpPr>
              <p:nvPr/>
            </p:nvSpPr>
            <p:spPr bwMode="auto">
              <a:xfrm>
                <a:off x="1540" y="2692"/>
                <a:ext cx="664" cy="66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1400" b="1"/>
                  <a:t>Sumber</a:t>
                </a:r>
              </a:p>
            </p:txBody>
          </p:sp>
          <p:sp>
            <p:nvSpPr>
              <p:cNvPr id="43017" name="Oval 8"/>
              <p:cNvSpPr>
                <a:spLocks noChangeArrowheads="1"/>
              </p:cNvSpPr>
              <p:nvPr/>
            </p:nvSpPr>
            <p:spPr bwMode="auto">
              <a:xfrm>
                <a:off x="4132" y="2692"/>
                <a:ext cx="664" cy="66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1400" b="1"/>
                  <a:t>Tujuan</a:t>
                </a:r>
              </a:p>
            </p:txBody>
          </p:sp>
          <p:sp>
            <p:nvSpPr>
              <p:cNvPr id="43018" name="Line 9"/>
              <p:cNvSpPr>
                <a:spLocks noChangeShapeType="1"/>
              </p:cNvSpPr>
              <p:nvPr/>
            </p:nvSpPr>
            <p:spPr bwMode="auto">
              <a:xfrm>
                <a:off x="2208" y="3072"/>
                <a:ext cx="48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ID"/>
              </a:p>
            </p:txBody>
          </p:sp>
          <p:sp>
            <p:nvSpPr>
              <p:cNvPr id="43019" name="Arc 10"/>
              <p:cNvSpPr>
                <a:spLocks/>
              </p:cNvSpPr>
              <p:nvPr/>
            </p:nvSpPr>
            <p:spPr bwMode="auto">
              <a:xfrm>
                <a:off x="2592" y="3073"/>
                <a:ext cx="481" cy="624"/>
              </a:xfrm>
              <a:custGeom>
                <a:avLst/>
                <a:gdLst>
                  <a:gd name="T0" fmla="*/ 0 w 21645"/>
                  <a:gd name="T1" fmla="*/ 0 h 21600"/>
                  <a:gd name="T2" fmla="*/ 481 w 21645"/>
                  <a:gd name="T3" fmla="*/ 624 h 21600"/>
                  <a:gd name="T4" fmla="*/ 1 w 21645"/>
                  <a:gd name="T5" fmla="*/ 624 h 21600"/>
                  <a:gd name="T6" fmla="*/ 0 60000 65536"/>
                  <a:gd name="T7" fmla="*/ 0 60000 65536"/>
                  <a:gd name="T8" fmla="*/ 0 60000 65536"/>
                  <a:gd name="T9" fmla="*/ 0 w 21645"/>
                  <a:gd name="T10" fmla="*/ 0 h 21600"/>
                  <a:gd name="T11" fmla="*/ 21645 w 21645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45" h="21600" fill="none" extrusionOk="0">
                    <a:moveTo>
                      <a:pt x="0" y="0"/>
                    </a:moveTo>
                    <a:cubicBezTo>
                      <a:pt x="15" y="0"/>
                      <a:pt x="30" y="-1"/>
                      <a:pt x="45" y="0"/>
                    </a:cubicBezTo>
                    <a:cubicBezTo>
                      <a:pt x="11974" y="0"/>
                      <a:pt x="21645" y="9670"/>
                      <a:pt x="21645" y="21600"/>
                    </a:cubicBezTo>
                  </a:path>
                  <a:path w="21645" h="21600" stroke="0" extrusionOk="0">
                    <a:moveTo>
                      <a:pt x="0" y="0"/>
                    </a:moveTo>
                    <a:cubicBezTo>
                      <a:pt x="15" y="0"/>
                      <a:pt x="30" y="-1"/>
                      <a:pt x="45" y="0"/>
                    </a:cubicBezTo>
                    <a:cubicBezTo>
                      <a:pt x="11974" y="0"/>
                      <a:pt x="21645" y="9670"/>
                      <a:pt x="21645" y="21600"/>
                    </a:cubicBezTo>
                    <a:lnTo>
                      <a:pt x="45" y="2160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3020" name="Line 11"/>
              <p:cNvSpPr>
                <a:spLocks noChangeShapeType="1"/>
              </p:cNvSpPr>
              <p:nvPr/>
            </p:nvSpPr>
            <p:spPr bwMode="auto">
              <a:xfrm>
                <a:off x="3648" y="3072"/>
                <a:ext cx="48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ID"/>
              </a:p>
            </p:txBody>
          </p:sp>
          <p:sp>
            <p:nvSpPr>
              <p:cNvPr id="43021" name="Arc 12"/>
              <p:cNvSpPr>
                <a:spLocks/>
              </p:cNvSpPr>
              <p:nvPr/>
            </p:nvSpPr>
            <p:spPr bwMode="auto">
              <a:xfrm>
                <a:off x="3313" y="3073"/>
                <a:ext cx="336" cy="576"/>
              </a:xfrm>
              <a:custGeom>
                <a:avLst/>
                <a:gdLst>
                  <a:gd name="T0" fmla="*/ 0 w 21600"/>
                  <a:gd name="T1" fmla="*/ 576 h 21600"/>
                  <a:gd name="T2" fmla="*/ 335 w 21600"/>
                  <a:gd name="T3" fmla="*/ 0 h 21600"/>
                  <a:gd name="T4" fmla="*/ 336 w 21600"/>
                  <a:gd name="T5" fmla="*/ 576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0" y="21600"/>
                    </a:moveTo>
                    <a:cubicBezTo>
                      <a:pt x="0" y="9695"/>
                      <a:pt x="9631" y="35"/>
                      <a:pt x="21536" y="0"/>
                    </a:cubicBezTo>
                  </a:path>
                  <a:path w="21600" h="21600" stroke="0" extrusionOk="0">
                    <a:moveTo>
                      <a:pt x="0" y="21600"/>
                    </a:moveTo>
                    <a:cubicBezTo>
                      <a:pt x="0" y="9695"/>
                      <a:pt x="9631" y="35"/>
                      <a:pt x="21536" y="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43014" name="Rectangle 13"/>
            <p:cNvSpPr>
              <a:spLocks noChangeArrowheads="1"/>
            </p:cNvSpPr>
            <p:nvPr/>
          </p:nvSpPr>
          <p:spPr bwMode="auto">
            <a:xfrm>
              <a:off x="2448" y="3552"/>
              <a:ext cx="930" cy="2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000" b="1">
                  <a:latin typeface="Times New Roman" panose="02020603050405020304" pitchFamily="18" charset="0"/>
                </a:rPr>
                <a:t>Perpetrator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5552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742950" indent="-742950">
              <a:buFontTx/>
              <a:buAutoNum type="arabicPeriod" startAt="4"/>
              <a:defRPr/>
            </a:pPr>
            <a:r>
              <a:rPr lang="pt-BR" sz="3500">
                <a:solidFill>
                  <a:schemeClr val="tx1"/>
                </a:solidFill>
              </a:rPr>
              <a:t>Fabrikasi (</a:t>
            </a:r>
            <a:r>
              <a:rPr lang="pt-BR" sz="3500" i="1">
                <a:solidFill>
                  <a:schemeClr val="tx1"/>
                </a:solidFill>
              </a:rPr>
              <a:t>Fabrication</a:t>
            </a:r>
            <a:r>
              <a:rPr lang="pt-BR" sz="3500">
                <a:solidFill>
                  <a:schemeClr val="tx1"/>
                </a:solidFill>
              </a:rPr>
              <a:t>)</a:t>
            </a:r>
            <a:endParaRPr lang="en-US" sz="3500">
              <a:solidFill>
                <a:schemeClr val="tx1"/>
              </a:solidFill>
            </a:endParaRPr>
          </a:p>
        </p:txBody>
      </p:sp>
      <p:sp>
        <p:nvSpPr>
          <p:cNvPr id="389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Clr>
                <a:schemeClr val="tx1"/>
              </a:buClr>
              <a:buNone/>
            </a:pPr>
            <a:r>
              <a:rPr lang="en-US" altLang="en-US" sz="2600" dirty="0" err="1"/>
              <a:t>Merupakan</a:t>
            </a:r>
            <a:r>
              <a:rPr lang="en-US" altLang="en-US" sz="2600" dirty="0"/>
              <a:t> </a:t>
            </a:r>
            <a:r>
              <a:rPr lang="en-US" altLang="en-US" sz="2600" dirty="0" err="1"/>
              <a:t>ancaman</a:t>
            </a:r>
            <a:r>
              <a:rPr lang="en-US" altLang="en-US" sz="2600" dirty="0"/>
              <a:t> </a:t>
            </a:r>
            <a:r>
              <a:rPr lang="en-US" altLang="en-US" sz="2600" dirty="0" err="1"/>
              <a:t>terhadap</a:t>
            </a:r>
            <a:r>
              <a:rPr lang="en-US" altLang="en-US" sz="2600" dirty="0"/>
              <a:t> </a:t>
            </a:r>
            <a:r>
              <a:rPr lang="en-US" altLang="en-US" sz="2600" dirty="0" err="1"/>
              <a:t>integritas</a:t>
            </a:r>
            <a:r>
              <a:rPr lang="en-US" altLang="en-US" sz="2600" dirty="0"/>
              <a:t>.  Orang yang </a:t>
            </a:r>
            <a:r>
              <a:rPr lang="en-US" altLang="en-US" sz="2600" dirty="0" err="1"/>
              <a:t>tidak</a:t>
            </a:r>
            <a:r>
              <a:rPr lang="en-US" altLang="en-US" sz="2600" dirty="0"/>
              <a:t> </a:t>
            </a:r>
            <a:r>
              <a:rPr lang="en-US" altLang="en-US" sz="2600" dirty="0" err="1"/>
              <a:t>berhak</a:t>
            </a:r>
            <a:r>
              <a:rPr lang="en-US" altLang="en-US" sz="2600" dirty="0"/>
              <a:t> </a:t>
            </a:r>
            <a:r>
              <a:rPr lang="en-US" altLang="en-US" sz="2600" dirty="0" err="1"/>
              <a:t>berhasil</a:t>
            </a:r>
            <a:r>
              <a:rPr lang="en-US" altLang="en-US" sz="2600" dirty="0"/>
              <a:t> </a:t>
            </a:r>
            <a:r>
              <a:rPr lang="en-US" altLang="en-US" sz="2600" dirty="0" err="1"/>
              <a:t>meniru</a:t>
            </a:r>
            <a:r>
              <a:rPr lang="en-US" altLang="en-US" sz="2600" dirty="0"/>
              <a:t> </a:t>
            </a:r>
            <a:r>
              <a:rPr lang="en-US" altLang="en-US" sz="2600" dirty="0" err="1"/>
              <a:t>suatu</a:t>
            </a:r>
            <a:r>
              <a:rPr lang="en-US" altLang="en-US" sz="2600" dirty="0"/>
              <a:t> </a:t>
            </a:r>
            <a:r>
              <a:rPr lang="en-US" altLang="en-US" sz="2600" dirty="0" err="1"/>
              <a:t>informasi</a:t>
            </a:r>
            <a:r>
              <a:rPr lang="en-US" altLang="en-US" sz="2600" dirty="0"/>
              <a:t> yang </a:t>
            </a:r>
            <a:r>
              <a:rPr lang="en-US" altLang="en-US" sz="2600" dirty="0" err="1"/>
              <a:t>ada</a:t>
            </a:r>
            <a:r>
              <a:rPr lang="en-US" altLang="en-US" sz="2600" dirty="0"/>
              <a:t> </a:t>
            </a:r>
            <a:r>
              <a:rPr lang="en-US" altLang="en-US" sz="2600" dirty="0" err="1"/>
              <a:t>sehingga</a:t>
            </a:r>
            <a:r>
              <a:rPr lang="en-US" altLang="en-US" sz="2600" dirty="0"/>
              <a:t> orang </a:t>
            </a:r>
            <a:r>
              <a:rPr lang="en-US" altLang="en-US" sz="2600" dirty="0" err="1"/>
              <a:t>menerima</a:t>
            </a:r>
            <a:r>
              <a:rPr lang="en-US" altLang="en-US" sz="2600" dirty="0"/>
              <a:t> </a:t>
            </a:r>
            <a:r>
              <a:rPr lang="en-US" altLang="en-US" sz="2600" dirty="0" err="1"/>
              <a:t>informasi</a:t>
            </a:r>
            <a:r>
              <a:rPr lang="en-US" altLang="en-US" sz="2600" dirty="0"/>
              <a:t> </a:t>
            </a:r>
            <a:r>
              <a:rPr lang="en-US" altLang="en-US" sz="2600" dirty="0" err="1"/>
              <a:t>tersebut</a:t>
            </a:r>
            <a:r>
              <a:rPr lang="en-US" altLang="en-US" sz="2600" dirty="0"/>
              <a:t> </a:t>
            </a:r>
            <a:r>
              <a:rPr lang="en-US" altLang="en-US" sz="2600" dirty="0" err="1"/>
              <a:t>menyangka</a:t>
            </a:r>
            <a:r>
              <a:rPr lang="en-US" altLang="en-US" sz="2600" dirty="0"/>
              <a:t> </a:t>
            </a:r>
            <a:r>
              <a:rPr lang="en-US" altLang="en-US" sz="2600" dirty="0" err="1"/>
              <a:t>informasi</a:t>
            </a:r>
            <a:r>
              <a:rPr lang="en-US" altLang="en-US" sz="2600" dirty="0"/>
              <a:t> </a:t>
            </a:r>
            <a:r>
              <a:rPr lang="en-US" altLang="en-US" sz="2600" dirty="0" err="1"/>
              <a:t>tersebut</a:t>
            </a:r>
            <a:r>
              <a:rPr lang="en-US" altLang="en-US" sz="2600" dirty="0"/>
              <a:t> </a:t>
            </a:r>
            <a:r>
              <a:rPr lang="en-US" altLang="en-US" sz="2600" dirty="0" err="1"/>
              <a:t>berasal</a:t>
            </a:r>
            <a:r>
              <a:rPr lang="en-US" altLang="en-US" sz="2600" dirty="0"/>
              <a:t> </a:t>
            </a:r>
            <a:r>
              <a:rPr lang="en-US" altLang="en-US" sz="2600" dirty="0" err="1"/>
              <a:t>dari</a:t>
            </a:r>
            <a:r>
              <a:rPr lang="en-US" altLang="en-US" sz="2600" dirty="0"/>
              <a:t> orang yang </a:t>
            </a:r>
            <a:r>
              <a:rPr lang="en-US" altLang="en-US" sz="2600" dirty="0" err="1"/>
              <a:t>dikehendaki</a:t>
            </a:r>
            <a:r>
              <a:rPr lang="en-US" altLang="en-US" sz="2600" dirty="0"/>
              <a:t> </a:t>
            </a:r>
            <a:r>
              <a:rPr lang="en-US" altLang="en-US" sz="2600" dirty="0" err="1"/>
              <a:t>oleh</a:t>
            </a:r>
            <a:r>
              <a:rPr lang="en-US" altLang="en-US" sz="2600" dirty="0"/>
              <a:t> </a:t>
            </a:r>
            <a:r>
              <a:rPr lang="en-US" altLang="en-US" sz="2600" dirty="0" err="1"/>
              <a:t>si</a:t>
            </a:r>
            <a:r>
              <a:rPr lang="en-US" altLang="en-US" sz="2600" dirty="0"/>
              <a:t> </a:t>
            </a:r>
            <a:r>
              <a:rPr lang="en-US" altLang="en-US" sz="2600" dirty="0" err="1"/>
              <a:t>penerima</a:t>
            </a:r>
            <a:r>
              <a:rPr lang="en-US" altLang="en-US" sz="2600" dirty="0"/>
              <a:t> </a:t>
            </a:r>
            <a:r>
              <a:rPr lang="en-US" altLang="en-US" sz="2600" dirty="0" err="1"/>
              <a:t>informasi</a:t>
            </a:r>
            <a:r>
              <a:rPr lang="en-US" altLang="en-US" sz="2600" dirty="0"/>
              <a:t>.</a:t>
            </a:r>
          </a:p>
          <a:p>
            <a:endParaRPr lang="en-US" altLang="en-US" sz="2600" dirty="0"/>
          </a:p>
        </p:txBody>
      </p:sp>
      <p:grpSp>
        <p:nvGrpSpPr>
          <p:cNvPr id="44036" name="Group 4"/>
          <p:cNvGrpSpPr>
            <a:grpSpLocks/>
          </p:cNvGrpSpPr>
          <p:nvPr/>
        </p:nvGrpSpPr>
        <p:grpSpPr bwMode="auto">
          <a:xfrm>
            <a:off x="2855913" y="4005263"/>
            <a:ext cx="6540500" cy="2425700"/>
            <a:chOff x="768" y="2400"/>
            <a:chExt cx="4120" cy="1528"/>
          </a:xfrm>
        </p:grpSpPr>
        <p:sp>
          <p:nvSpPr>
            <p:cNvPr id="44037" name="Rectangle 5"/>
            <p:cNvSpPr>
              <a:spLocks noChangeArrowheads="1"/>
            </p:cNvSpPr>
            <p:nvPr/>
          </p:nvSpPr>
          <p:spPr bwMode="auto">
            <a:xfrm>
              <a:off x="768" y="2400"/>
              <a:ext cx="4120" cy="15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4038" name="Oval 6"/>
            <p:cNvSpPr>
              <a:spLocks noChangeArrowheads="1"/>
            </p:cNvSpPr>
            <p:nvPr/>
          </p:nvSpPr>
          <p:spPr bwMode="auto">
            <a:xfrm>
              <a:off x="1200" y="2544"/>
              <a:ext cx="664" cy="66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1"/>
                <a:t>Sumber</a:t>
              </a:r>
            </a:p>
          </p:txBody>
        </p:sp>
        <p:sp>
          <p:nvSpPr>
            <p:cNvPr id="44039" name="Oval 7"/>
            <p:cNvSpPr>
              <a:spLocks noChangeArrowheads="1"/>
            </p:cNvSpPr>
            <p:nvPr/>
          </p:nvSpPr>
          <p:spPr bwMode="auto">
            <a:xfrm>
              <a:off x="3792" y="2544"/>
              <a:ext cx="664" cy="66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1"/>
                <a:t>Tujuan</a:t>
              </a:r>
            </a:p>
          </p:txBody>
        </p:sp>
        <p:sp>
          <p:nvSpPr>
            <p:cNvPr id="44040" name="Rectangle 8"/>
            <p:cNvSpPr>
              <a:spLocks noChangeArrowheads="1"/>
            </p:cNvSpPr>
            <p:nvPr/>
          </p:nvSpPr>
          <p:spPr bwMode="auto">
            <a:xfrm>
              <a:off x="2386" y="3586"/>
              <a:ext cx="1751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2075" tIns="46038" rIns="92075" bIns="46038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b="1">
                  <a:latin typeface="Times New Roman" panose="02020603050405020304" pitchFamily="18" charset="0"/>
                </a:rPr>
                <a:t>Masquerader: from S</a:t>
              </a:r>
            </a:p>
          </p:txBody>
        </p:sp>
        <p:sp>
          <p:nvSpPr>
            <p:cNvPr id="44041" name="Line 9"/>
            <p:cNvSpPr>
              <a:spLocks noChangeShapeType="1"/>
            </p:cNvSpPr>
            <p:nvPr/>
          </p:nvSpPr>
          <p:spPr bwMode="auto">
            <a:xfrm>
              <a:off x="3308" y="2924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ID"/>
            </a:p>
          </p:txBody>
        </p:sp>
        <p:sp>
          <p:nvSpPr>
            <p:cNvPr id="44042" name="Arc 10"/>
            <p:cNvSpPr>
              <a:spLocks/>
            </p:cNvSpPr>
            <p:nvPr/>
          </p:nvSpPr>
          <p:spPr bwMode="auto">
            <a:xfrm>
              <a:off x="2973" y="2925"/>
              <a:ext cx="336" cy="576"/>
            </a:xfrm>
            <a:custGeom>
              <a:avLst/>
              <a:gdLst>
                <a:gd name="T0" fmla="*/ 0 w 21600"/>
                <a:gd name="T1" fmla="*/ 576 h 21600"/>
                <a:gd name="T2" fmla="*/ 335 w 21600"/>
                <a:gd name="T3" fmla="*/ 0 h 21600"/>
                <a:gd name="T4" fmla="*/ 336 w 21600"/>
                <a:gd name="T5" fmla="*/ 576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21600"/>
                  </a:moveTo>
                  <a:cubicBezTo>
                    <a:pt x="0" y="9695"/>
                    <a:pt x="9631" y="35"/>
                    <a:pt x="21536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695"/>
                    <a:pt x="9631" y="35"/>
                    <a:pt x="21536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30951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Jenis-jenis</a:t>
            </a:r>
            <a:r>
              <a:rPr lang="en-US" dirty="0" smtClean="0"/>
              <a:t> </a:t>
            </a:r>
            <a:r>
              <a:rPr lang="en-US" dirty="0" err="1" smtClean="0"/>
              <a:t>ancaman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TI</a:t>
            </a: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dirty="0" err="1" smtClean="0"/>
              <a:t>Serangan</a:t>
            </a:r>
            <a:r>
              <a:rPr lang="en-US" sz="3200" dirty="0" smtClean="0"/>
              <a:t> </a:t>
            </a:r>
            <a:r>
              <a:rPr lang="en-US" sz="3200" dirty="0" err="1" smtClean="0"/>
              <a:t>pasif</a:t>
            </a:r>
            <a:endParaRPr lang="en-US" sz="32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3200" dirty="0" err="1" smtClean="0"/>
              <a:t>Serangan</a:t>
            </a:r>
            <a:r>
              <a:rPr lang="en-US" sz="3200" dirty="0" smtClean="0"/>
              <a:t> </a:t>
            </a:r>
            <a:r>
              <a:rPr lang="en-US" sz="3200" dirty="0" err="1" smtClean="0"/>
              <a:t>aktif</a:t>
            </a:r>
            <a:endParaRPr lang="en-US" sz="32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3200" dirty="0" err="1" smtClean="0"/>
              <a:t>Serangan</a:t>
            </a:r>
            <a:r>
              <a:rPr lang="en-US" sz="3200" dirty="0" smtClean="0"/>
              <a:t> </a:t>
            </a:r>
            <a:r>
              <a:rPr lang="en-US" sz="3200" dirty="0" err="1" smtClean="0"/>
              <a:t>jarak</a:t>
            </a:r>
            <a:r>
              <a:rPr lang="en-US" sz="3200" dirty="0" smtClean="0"/>
              <a:t> </a:t>
            </a:r>
            <a:r>
              <a:rPr lang="en-US" sz="3200" dirty="0" err="1" smtClean="0"/>
              <a:t>dekat</a:t>
            </a:r>
            <a:endParaRPr lang="en-US" sz="32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3200" dirty="0" err="1" smtClean="0"/>
              <a:t>Serangan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orang </a:t>
            </a:r>
            <a:r>
              <a:rPr lang="en-US" sz="3200" dirty="0" err="1" smtClean="0"/>
              <a:t>dalam</a:t>
            </a:r>
            <a:endParaRPr lang="en-US" sz="32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3200" dirty="0" err="1" smtClean="0"/>
              <a:t>Serangan</a:t>
            </a:r>
            <a:r>
              <a:rPr lang="en-US" sz="3200" dirty="0" smtClean="0"/>
              <a:t> </a:t>
            </a:r>
            <a:r>
              <a:rPr lang="en-US" sz="3200" dirty="0" err="1" smtClean="0"/>
              <a:t>distribusi</a:t>
            </a:r>
            <a:endParaRPr lang="en-ID" sz="3200" dirty="0"/>
          </a:p>
        </p:txBody>
      </p:sp>
    </p:spTree>
    <p:extLst>
      <p:ext uri="{BB962C8B-B14F-4D97-AF65-F5344CB8AC3E}">
        <p14:creationId xmlns:p14="http://schemas.microsoft.com/office/powerpoint/2010/main" val="21580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 err="1" smtClean="0"/>
              <a:t>Carilah</a:t>
            </a:r>
            <a:r>
              <a:rPr lang="en-US" sz="3600" dirty="0" smtClean="0"/>
              <a:t> </a:t>
            </a:r>
            <a:r>
              <a:rPr lang="en-US" sz="3600" dirty="0" err="1" smtClean="0"/>
              <a:t>sebuah</a:t>
            </a:r>
            <a:r>
              <a:rPr lang="en-US" sz="3600" dirty="0" smtClean="0"/>
              <a:t> </a:t>
            </a:r>
            <a:r>
              <a:rPr lang="en-US" sz="3600" dirty="0" err="1" smtClean="0"/>
              <a:t>contoh</a:t>
            </a:r>
            <a:r>
              <a:rPr lang="en-US" sz="3600" dirty="0" smtClean="0"/>
              <a:t> </a:t>
            </a:r>
            <a:r>
              <a:rPr lang="en-US" sz="3600" dirty="0" err="1" smtClean="0"/>
              <a:t>kasus</a:t>
            </a:r>
            <a:r>
              <a:rPr lang="en-US" sz="3600" dirty="0" smtClean="0"/>
              <a:t> yang </a:t>
            </a:r>
            <a:r>
              <a:rPr lang="en-US" sz="3600" dirty="0" err="1" smtClean="0"/>
              <a:t>merupakan</a:t>
            </a:r>
            <a:r>
              <a:rPr lang="en-US" sz="3600" dirty="0" smtClean="0"/>
              <a:t> </a:t>
            </a:r>
            <a:r>
              <a:rPr lang="en-US" sz="3600" dirty="0" err="1" smtClean="0"/>
              <a:t>ancaman</a:t>
            </a:r>
            <a:r>
              <a:rPr lang="en-US" sz="3600" dirty="0" smtClean="0"/>
              <a:t>/</a:t>
            </a:r>
            <a:r>
              <a:rPr lang="en-US" sz="3600" dirty="0" err="1" smtClean="0"/>
              <a:t>kejahatan</a:t>
            </a:r>
            <a:r>
              <a:rPr lang="en-US" sz="3600" dirty="0" smtClean="0"/>
              <a:t> yang </a:t>
            </a:r>
            <a:r>
              <a:rPr lang="en-US" sz="3600" dirty="0" err="1" smtClean="0"/>
              <a:t>dilakukan</a:t>
            </a:r>
            <a:r>
              <a:rPr lang="en-US" sz="3600" dirty="0" smtClean="0"/>
              <a:t> </a:t>
            </a:r>
            <a:r>
              <a:rPr lang="en-US" sz="3600" dirty="0" err="1" smtClean="0"/>
              <a:t>melalui</a:t>
            </a:r>
            <a:r>
              <a:rPr lang="en-US" sz="3600" dirty="0" smtClean="0"/>
              <a:t> </a:t>
            </a:r>
            <a:r>
              <a:rPr lang="en-US" sz="3600" dirty="0" err="1" smtClean="0"/>
              <a:t>komputer</a:t>
            </a:r>
            <a:r>
              <a:rPr lang="en-US" sz="3600" dirty="0" smtClean="0"/>
              <a:t>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err="1" smtClean="0"/>
              <a:t>Berikan</a:t>
            </a:r>
            <a:r>
              <a:rPr lang="en-US" sz="3600" dirty="0" smtClean="0"/>
              <a:t> </a:t>
            </a:r>
            <a:r>
              <a:rPr lang="en-US" sz="3600" dirty="0" err="1" smtClean="0"/>
              <a:t>pandangan</a:t>
            </a:r>
            <a:r>
              <a:rPr lang="en-US" sz="3600" dirty="0" smtClean="0"/>
              <a:t> </a:t>
            </a:r>
            <a:r>
              <a:rPr lang="en-US" sz="3600" dirty="0" err="1" smtClean="0"/>
              <a:t>anda</a:t>
            </a:r>
            <a:r>
              <a:rPr lang="en-US" sz="3600" dirty="0" smtClean="0"/>
              <a:t> </a:t>
            </a:r>
            <a:r>
              <a:rPr lang="en-US" sz="3600" dirty="0" err="1" smtClean="0"/>
              <a:t>terhadap</a:t>
            </a:r>
            <a:r>
              <a:rPr lang="en-US" sz="3600" dirty="0" smtClean="0"/>
              <a:t> </a:t>
            </a:r>
            <a:r>
              <a:rPr lang="en-US" sz="3600" dirty="0" err="1" smtClean="0"/>
              <a:t>kesalahan</a:t>
            </a:r>
            <a:r>
              <a:rPr lang="en-US" sz="3600" dirty="0" smtClean="0"/>
              <a:t> </a:t>
            </a:r>
            <a:r>
              <a:rPr lang="en-US" sz="3600" dirty="0" err="1" smtClean="0"/>
              <a:t>etika</a:t>
            </a:r>
            <a:r>
              <a:rPr lang="en-US" sz="3600" dirty="0" smtClean="0"/>
              <a:t> </a:t>
            </a:r>
            <a:r>
              <a:rPr lang="en-US" sz="3600" dirty="0" err="1" smtClean="0"/>
              <a:t>dalam</a:t>
            </a:r>
            <a:r>
              <a:rPr lang="en-US" sz="3600" dirty="0" smtClean="0"/>
              <a:t> </a:t>
            </a:r>
            <a:r>
              <a:rPr lang="en-US" sz="3600" dirty="0" err="1" smtClean="0"/>
              <a:t>kasus</a:t>
            </a:r>
            <a:r>
              <a:rPr lang="en-US" sz="3600" dirty="0" smtClean="0"/>
              <a:t> </a:t>
            </a:r>
            <a:r>
              <a:rPr lang="en-US" sz="3600" dirty="0" err="1" smtClean="0"/>
              <a:t>tersebut</a:t>
            </a:r>
            <a:r>
              <a:rPr lang="en-US" sz="3600" dirty="0" smtClean="0"/>
              <a:t> 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 err="1" smtClean="0">
                <a:solidFill>
                  <a:srgbClr val="0070C0"/>
                </a:solidFill>
              </a:rPr>
              <a:t>Kirimkan</a:t>
            </a:r>
            <a:r>
              <a:rPr lang="en-US" sz="4000" dirty="0" smtClean="0">
                <a:solidFill>
                  <a:srgbClr val="0070C0"/>
                </a:solidFill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</a:rPr>
              <a:t>makalah</a:t>
            </a:r>
            <a:r>
              <a:rPr lang="en-US" sz="4000" dirty="0" smtClean="0">
                <a:solidFill>
                  <a:srgbClr val="0070C0"/>
                </a:solidFill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</a:rPr>
              <a:t>anda</a:t>
            </a:r>
            <a:r>
              <a:rPr lang="en-US" sz="4000" dirty="0" smtClean="0">
                <a:solidFill>
                  <a:srgbClr val="0070C0"/>
                </a:solidFill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</a:rPr>
              <a:t>melalui</a:t>
            </a:r>
            <a:r>
              <a:rPr lang="en-US" sz="4000" dirty="0" smtClean="0">
                <a:solidFill>
                  <a:srgbClr val="0070C0"/>
                </a:solidFill>
              </a:rPr>
              <a:t> email </a:t>
            </a:r>
            <a:r>
              <a:rPr lang="en-US" sz="4000" dirty="0" err="1" smtClean="0">
                <a:solidFill>
                  <a:srgbClr val="0070C0"/>
                </a:solidFill>
              </a:rPr>
              <a:t>ke</a:t>
            </a:r>
            <a:r>
              <a:rPr lang="en-US" sz="4000" dirty="0" smtClean="0">
                <a:solidFill>
                  <a:srgbClr val="0070C0"/>
                </a:solidFill>
              </a:rPr>
              <a:t> </a:t>
            </a:r>
            <a:r>
              <a:rPr lang="en-US" sz="4000" dirty="0" smtClean="0">
                <a:solidFill>
                  <a:srgbClr val="FF0000"/>
                </a:solidFill>
              </a:rPr>
              <a:t>informatikaupj@yahoo.com</a:t>
            </a:r>
            <a:endParaRPr lang="en-ID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11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Serangan</a:t>
            </a:r>
            <a:r>
              <a:rPr lang="en-US" dirty="0" smtClean="0"/>
              <a:t> </a:t>
            </a:r>
            <a:r>
              <a:rPr lang="en-US" dirty="0" err="1" smtClean="0"/>
              <a:t>pasif</a:t>
            </a:r>
            <a:r>
              <a:rPr lang="en-US" dirty="0" smtClean="0"/>
              <a:t> (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)</a:t>
            </a:r>
            <a:endParaRPr lang="en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5402301"/>
              </p:ext>
            </p:extLst>
          </p:nvPr>
        </p:nvGraphicFramePr>
        <p:xfrm>
          <a:off x="1069848" y="2121408"/>
          <a:ext cx="10058400" cy="4050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0947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Serangan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r>
              <a:rPr lang="en-US" dirty="0" smtClean="0"/>
              <a:t> (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)</a:t>
            </a:r>
            <a:endParaRPr lang="en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6266854"/>
              </p:ext>
            </p:extLst>
          </p:nvPr>
        </p:nvGraphicFramePr>
        <p:xfrm>
          <a:off x="1069848" y="2121408"/>
          <a:ext cx="10058400" cy="4050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6439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endParaRPr lang="en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8367899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1236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Serangan</a:t>
            </a:r>
            <a:r>
              <a:rPr lang="en-US" dirty="0" smtClean="0"/>
              <a:t> </a:t>
            </a:r>
            <a:r>
              <a:rPr lang="en-US" dirty="0" err="1" smtClean="0"/>
              <a:t>Jarak</a:t>
            </a:r>
            <a:r>
              <a:rPr lang="en-US" dirty="0" smtClean="0"/>
              <a:t> </a:t>
            </a:r>
            <a:r>
              <a:rPr lang="en-US" dirty="0" err="1" smtClean="0"/>
              <a:t>Dekat</a:t>
            </a:r>
            <a:endParaRPr lang="en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0814396"/>
              </p:ext>
            </p:extLst>
          </p:nvPr>
        </p:nvGraphicFramePr>
        <p:xfrm>
          <a:off x="1069848" y="2121408"/>
          <a:ext cx="10058400" cy="4050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86148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Serangan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Orang </a:t>
            </a:r>
            <a:r>
              <a:rPr lang="en-US" dirty="0" err="1" smtClean="0"/>
              <a:t>Dalam</a:t>
            </a:r>
            <a:endParaRPr lang="en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2185331"/>
              </p:ext>
            </p:extLst>
          </p:nvPr>
        </p:nvGraphicFramePr>
        <p:xfrm>
          <a:off x="1069848" y="2121408"/>
          <a:ext cx="10058400" cy="4050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3350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Serangan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endParaRPr lang="en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6570911"/>
              </p:ext>
            </p:extLst>
          </p:nvPr>
        </p:nvGraphicFramePr>
        <p:xfrm>
          <a:off x="1069848" y="2121408"/>
          <a:ext cx="10058400" cy="4050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3079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chemeClr val="tx1"/>
                </a:solidFill>
              </a:rPr>
              <a:t>Defenisi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84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altLang="en-US" sz="3200" dirty="0" err="1" smtClean="0"/>
              <a:t>Menurut</a:t>
            </a:r>
            <a:r>
              <a:rPr lang="en-US" altLang="en-US" sz="3200" dirty="0" smtClean="0"/>
              <a:t> </a:t>
            </a:r>
            <a:r>
              <a:rPr lang="en-US" altLang="en-US" sz="3200" b="1" dirty="0" smtClean="0"/>
              <a:t>John D. Howard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dalam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bukunya</a:t>
            </a:r>
            <a:r>
              <a:rPr lang="en-US" altLang="en-US" sz="3200" dirty="0" smtClean="0"/>
              <a:t> </a:t>
            </a:r>
            <a:endParaRPr lang="en-US" altLang="en-US" sz="3200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altLang="en-US" sz="3200" dirty="0" smtClean="0"/>
              <a:t>“</a:t>
            </a:r>
            <a:r>
              <a:rPr lang="en-US" altLang="en-US" sz="3200" i="1" dirty="0" smtClean="0">
                <a:solidFill>
                  <a:srgbClr val="FF0000"/>
                </a:solidFill>
              </a:rPr>
              <a:t>An Analysis of security incidents on the internet</a:t>
            </a:r>
            <a:r>
              <a:rPr lang="en-US" altLang="en-US" sz="3200" dirty="0" smtClean="0"/>
              <a:t>” </a:t>
            </a:r>
            <a:r>
              <a:rPr lang="en-US" altLang="en-US" sz="3200" dirty="0" err="1" smtClean="0"/>
              <a:t>menyatakan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bahwa</a:t>
            </a:r>
            <a:r>
              <a:rPr lang="en-US" altLang="en-US" sz="3200" dirty="0" smtClean="0"/>
              <a:t> :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altLang="en-US" sz="3200" dirty="0" smtClean="0"/>
              <a:t>	</a:t>
            </a:r>
            <a:r>
              <a:rPr lang="en-US" altLang="en-US" sz="3200" dirty="0" err="1" smtClean="0">
                <a:solidFill>
                  <a:srgbClr val="0070C0"/>
                </a:solidFill>
              </a:rPr>
              <a:t>Keamanan</a:t>
            </a:r>
            <a:r>
              <a:rPr lang="en-US" altLang="en-US" sz="3200" dirty="0" smtClean="0">
                <a:solidFill>
                  <a:srgbClr val="0070C0"/>
                </a:solidFill>
              </a:rPr>
              <a:t> </a:t>
            </a:r>
            <a:r>
              <a:rPr lang="en-US" altLang="en-US" sz="3200" dirty="0" err="1" smtClean="0">
                <a:solidFill>
                  <a:srgbClr val="0070C0"/>
                </a:solidFill>
              </a:rPr>
              <a:t>komputer</a:t>
            </a:r>
            <a:r>
              <a:rPr lang="en-US" altLang="en-US" sz="3200" dirty="0" smtClean="0">
                <a:solidFill>
                  <a:srgbClr val="0070C0"/>
                </a:solidFill>
              </a:rPr>
              <a:t> </a:t>
            </a:r>
            <a:r>
              <a:rPr lang="en-US" altLang="en-US" sz="3200" dirty="0" err="1" smtClean="0">
                <a:solidFill>
                  <a:srgbClr val="0070C0"/>
                </a:solidFill>
              </a:rPr>
              <a:t>adalah</a:t>
            </a:r>
            <a:r>
              <a:rPr lang="en-US" altLang="en-US" sz="3200" dirty="0" smtClean="0">
                <a:solidFill>
                  <a:srgbClr val="0070C0"/>
                </a:solidFill>
              </a:rPr>
              <a:t> </a:t>
            </a:r>
            <a:r>
              <a:rPr lang="en-US" altLang="en-US" sz="3200" dirty="0" err="1" smtClean="0">
                <a:solidFill>
                  <a:srgbClr val="0070C0"/>
                </a:solidFill>
              </a:rPr>
              <a:t>tindakan</a:t>
            </a:r>
            <a:r>
              <a:rPr lang="en-US" altLang="en-US" sz="3200" dirty="0" smtClean="0">
                <a:solidFill>
                  <a:srgbClr val="0070C0"/>
                </a:solidFill>
              </a:rPr>
              <a:t> </a:t>
            </a:r>
            <a:r>
              <a:rPr lang="en-US" altLang="en-US" sz="3200" dirty="0" err="1" smtClean="0">
                <a:solidFill>
                  <a:srgbClr val="0070C0"/>
                </a:solidFill>
              </a:rPr>
              <a:t>pencegahan</a:t>
            </a:r>
            <a:r>
              <a:rPr lang="en-US" altLang="en-US" sz="3200" dirty="0" smtClean="0">
                <a:solidFill>
                  <a:srgbClr val="0070C0"/>
                </a:solidFill>
              </a:rPr>
              <a:t> </a:t>
            </a:r>
            <a:r>
              <a:rPr lang="en-US" altLang="en-US" sz="3200" dirty="0" err="1" smtClean="0">
                <a:solidFill>
                  <a:srgbClr val="0070C0"/>
                </a:solidFill>
              </a:rPr>
              <a:t>dari</a:t>
            </a:r>
            <a:r>
              <a:rPr lang="en-US" altLang="en-US" sz="3200" dirty="0" smtClean="0">
                <a:solidFill>
                  <a:srgbClr val="0070C0"/>
                </a:solidFill>
              </a:rPr>
              <a:t> </a:t>
            </a:r>
            <a:r>
              <a:rPr lang="en-US" altLang="en-US" sz="3200" dirty="0" err="1" smtClean="0">
                <a:solidFill>
                  <a:srgbClr val="0070C0"/>
                </a:solidFill>
              </a:rPr>
              <a:t>serangan</a:t>
            </a:r>
            <a:r>
              <a:rPr lang="en-US" altLang="en-US" sz="3200" dirty="0" smtClean="0">
                <a:solidFill>
                  <a:srgbClr val="0070C0"/>
                </a:solidFill>
              </a:rPr>
              <a:t> </a:t>
            </a:r>
            <a:r>
              <a:rPr lang="en-US" altLang="en-US" sz="3200" dirty="0" err="1" smtClean="0">
                <a:solidFill>
                  <a:srgbClr val="0070C0"/>
                </a:solidFill>
              </a:rPr>
              <a:t>pengguna</a:t>
            </a:r>
            <a:r>
              <a:rPr lang="en-US" altLang="en-US" sz="3200" dirty="0" smtClean="0">
                <a:solidFill>
                  <a:srgbClr val="0070C0"/>
                </a:solidFill>
              </a:rPr>
              <a:t> </a:t>
            </a:r>
            <a:r>
              <a:rPr lang="en-US" altLang="en-US" sz="3200" dirty="0" err="1" smtClean="0">
                <a:solidFill>
                  <a:srgbClr val="0070C0"/>
                </a:solidFill>
              </a:rPr>
              <a:t>komputer</a:t>
            </a:r>
            <a:r>
              <a:rPr lang="en-US" altLang="en-US" sz="3200" dirty="0" smtClean="0">
                <a:solidFill>
                  <a:srgbClr val="0070C0"/>
                </a:solidFill>
              </a:rPr>
              <a:t> </a:t>
            </a:r>
            <a:r>
              <a:rPr lang="en-US" altLang="en-US" sz="3200" dirty="0" err="1" smtClean="0">
                <a:solidFill>
                  <a:srgbClr val="0070C0"/>
                </a:solidFill>
              </a:rPr>
              <a:t>atau</a:t>
            </a:r>
            <a:r>
              <a:rPr lang="en-US" altLang="en-US" sz="3200" dirty="0" smtClean="0">
                <a:solidFill>
                  <a:srgbClr val="0070C0"/>
                </a:solidFill>
              </a:rPr>
              <a:t> </a:t>
            </a:r>
            <a:r>
              <a:rPr lang="en-US" altLang="en-US" sz="3200" dirty="0" err="1" smtClean="0">
                <a:solidFill>
                  <a:srgbClr val="0070C0"/>
                </a:solidFill>
              </a:rPr>
              <a:t>pengakses</a:t>
            </a:r>
            <a:r>
              <a:rPr lang="en-US" altLang="en-US" sz="3200" dirty="0" smtClean="0">
                <a:solidFill>
                  <a:srgbClr val="0070C0"/>
                </a:solidFill>
              </a:rPr>
              <a:t> </a:t>
            </a:r>
            <a:r>
              <a:rPr lang="en-US" altLang="en-US" sz="3200" dirty="0" err="1" smtClean="0">
                <a:solidFill>
                  <a:srgbClr val="0070C0"/>
                </a:solidFill>
              </a:rPr>
              <a:t>jaringan</a:t>
            </a:r>
            <a:r>
              <a:rPr lang="en-US" altLang="en-US" sz="3200" dirty="0" smtClean="0">
                <a:solidFill>
                  <a:srgbClr val="0070C0"/>
                </a:solidFill>
              </a:rPr>
              <a:t> yang </a:t>
            </a:r>
            <a:r>
              <a:rPr lang="en-US" altLang="en-US" sz="3200" dirty="0" err="1" smtClean="0">
                <a:solidFill>
                  <a:srgbClr val="0070C0"/>
                </a:solidFill>
              </a:rPr>
              <a:t>tidak</a:t>
            </a:r>
            <a:r>
              <a:rPr lang="en-US" altLang="en-US" sz="3200" dirty="0" smtClean="0">
                <a:solidFill>
                  <a:srgbClr val="0070C0"/>
                </a:solidFill>
              </a:rPr>
              <a:t> </a:t>
            </a:r>
            <a:r>
              <a:rPr lang="en-US" altLang="en-US" sz="3200" dirty="0" err="1" smtClean="0">
                <a:solidFill>
                  <a:srgbClr val="0070C0"/>
                </a:solidFill>
              </a:rPr>
              <a:t>bertanggung</a:t>
            </a:r>
            <a:r>
              <a:rPr lang="en-US" altLang="en-US" sz="3200" dirty="0" smtClean="0">
                <a:solidFill>
                  <a:srgbClr val="0070C0"/>
                </a:solidFill>
              </a:rPr>
              <a:t> </a:t>
            </a:r>
            <a:r>
              <a:rPr lang="en-US" altLang="en-US" sz="3200" dirty="0" err="1" smtClean="0">
                <a:solidFill>
                  <a:srgbClr val="0070C0"/>
                </a:solidFill>
              </a:rPr>
              <a:t>jawab</a:t>
            </a:r>
            <a:r>
              <a:rPr lang="en-US" altLang="en-US" sz="3200" i="1" dirty="0" smtClean="0">
                <a:solidFill>
                  <a:srgbClr val="0070C0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10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Wood Type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409</TotalTime>
  <Words>697</Words>
  <Application>Microsoft Office PowerPoint</Application>
  <PresentationFormat>Widescreen</PresentationFormat>
  <Paragraphs>99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Georgia</vt:lpstr>
      <vt:lpstr>Times New Roman</vt:lpstr>
      <vt:lpstr>Trebuchet MS</vt:lpstr>
      <vt:lpstr>Verdana</vt:lpstr>
      <vt:lpstr>Wingdings</vt:lpstr>
      <vt:lpstr>Wood Type</vt:lpstr>
      <vt:lpstr>Threats and Computer Crime</vt:lpstr>
      <vt:lpstr>Jenis-jenis ancaman melalui TI</vt:lpstr>
      <vt:lpstr>Serangan pasif (pada jaringan)</vt:lpstr>
      <vt:lpstr>Serangan aktif (pada jaringan)</vt:lpstr>
      <vt:lpstr>Studi kasus</vt:lpstr>
      <vt:lpstr>Serangan Jarak Dekat</vt:lpstr>
      <vt:lpstr>Serangan dari Orang Dalam</vt:lpstr>
      <vt:lpstr>Serangan Distribusi</vt:lpstr>
      <vt:lpstr>Defenisi</vt:lpstr>
      <vt:lpstr>Defenisi</vt:lpstr>
      <vt:lpstr>Defenisi</vt:lpstr>
      <vt:lpstr>Ancaman</vt:lpstr>
      <vt:lpstr>Ancaman</vt:lpstr>
      <vt:lpstr>Ancaman</vt:lpstr>
      <vt:lpstr>Berbagai bentuk serangan / Aspek-Aspek Ancaman Keamanan</vt:lpstr>
      <vt:lpstr>Interupsi (Interuption)</vt:lpstr>
      <vt:lpstr>Intersepsi (Interception) </vt:lpstr>
      <vt:lpstr>Modifikasi (Modification)</vt:lpstr>
      <vt:lpstr>Fabrikasi (Fabrication)</vt:lpstr>
      <vt:lpstr>Tugas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30</cp:revision>
  <dcterms:created xsi:type="dcterms:W3CDTF">2019-08-29T13:12:21Z</dcterms:created>
  <dcterms:modified xsi:type="dcterms:W3CDTF">2019-09-12T16:16:20Z</dcterms:modified>
</cp:coreProperties>
</file>