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0CA3E-6D09-4C2D-A5E3-15331DB8291B}" type="doc">
      <dgm:prSet loTypeId="urn:microsoft.com/office/officeart/2005/8/layout/chart3" loCatId="cycle" qsTypeId="urn:microsoft.com/office/officeart/2005/8/quickstyle/simple2" qsCatId="simple" csTypeId="urn:microsoft.com/office/officeart/2005/8/colors/colorful4" csCatId="colorful" phldr="1"/>
      <dgm:spPr/>
    </dgm:pt>
    <dgm:pt modelId="{F68F9F0B-528D-42AC-994F-652EBA47FCE7}">
      <dgm:prSet phldrT="[Text]" custT="1"/>
      <dgm:spPr/>
      <dgm:t>
        <a:bodyPr/>
        <a:lstStyle/>
        <a:p>
          <a:r>
            <a:rPr lang="en-US" sz="1800" b="1" dirty="0" err="1" smtClean="0">
              <a:latin typeface="Agency FB" panose="020B0503020202020204" pitchFamily="34" charset="0"/>
            </a:rPr>
            <a:t>Etika</a:t>
          </a:r>
          <a:endParaRPr lang="en-US" sz="1800" b="1" dirty="0">
            <a:latin typeface="Agency FB" panose="020B0503020202020204" pitchFamily="34" charset="0"/>
          </a:endParaRPr>
        </a:p>
      </dgm:t>
    </dgm:pt>
    <dgm:pt modelId="{FAAA03C4-0500-49CA-BCCD-F684E0C8C480}" type="parTrans" cxnId="{7E5321AB-B1CA-4AEA-85DF-B7CF7EE7BD11}">
      <dgm:prSet/>
      <dgm:spPr/>
      <dgm:t>
        <a:bodyPr/>
        <a:lstStyle/>
        <a:p>
          <a:endParaRPr lang="en-US"/>
        </a:p>
      </dgm:t>
    </dgm:pt>
    <dgm:pt modelId="{CB8BE193-C8B8-4AE2-A165-9DE7A7F15922}" type="sibTrans" cxnId="{7E5321AB-B1CA-4AEA-85DF-B7CF7EE7BD11}">
      <dgm:prSet/>
      <dgm:spPr/>
      <dgm:t>
        <a:bodyPr/>
        <a:lstStyle/>
        <a:p>
          <a:endParaRPr lang="en-US"/>
        </a:p>
      </dgm:t>
    </dgm:pt>
    <dgm:pt modelId="{79E9BA98-1755-4DAA-B3FE-C44C4D939AE3}">
      <dgm:prSet phldrT="[Text]" custT="1"/>
      <dgm:spPr/>
      <dgm:t>
        <a:bodyPr/>
        <a:lstStyle/>
        <a:p>
          <a:r>
            <a:rPr lang="en-US" sz="1800" b="1" dirty="0" err="1" smtClean="0">
              <a:latin typeface="Agency FB" panose="020B0503020202020204" pitchFamily="34" charset="0"/>
            </a:rPr>
            <a:t>Profesi</a:t>
          </a:r>
          <a:endParaRPr lang="en-US" sz="1800" b="1" dirty="0">
            <a:latin typeface="Agency FB" panose="020B0503020202020204" pitchFamily="34" charset="0"/>
          </a:endParaRPr>
        </a:p>
      </dgm:t>
    </dgm:pt>
    <dgm:pt modelId="{0D46AA2A-614A-4711-A7DC-B8E96619A97E}" type="parTrans" cxnId="{21861EE0-72D8-4AF9-929C-16452488CECF}">
      <dgm:prSet/>
      <dgm:spPr/>
      <dgm:t>
        <a:bodyPr/>
        <a:lstStyle/>
        <a:p>
          <a:endParaRPr lang="en-US"/>
        </a:p>
      </dgm:t>
    </dgm:pt>
    <dgm:pt modelId="{B41CCA98-5C48-4704-A5A4-A574E8DBFC0D}" type="sibTrans" cxnId="{21861EE0-72D8-4AF9-929C-16452488CECF}">
      <dgm:prSet/>
      <dgm:spPr/>
      <dgm:t>
        <a:bodyPr/>
        <a:lstStyle/>
        <a:p>
          <a:endParaRPr lang="en-US"/>
        </a:p>
      </dgm:t>
    </dgm:pt>
    <dgm:pt modelId="{4E75437D-2781-4829-95C6-848010BAA7B4}">
      <dgm:prSet phldrT="[Text]" custT="1"/>
      <dgm:spPr/>
      <dgm:t>
        <a:bodyPr vert="horz"/>
        <a:lstStyle/>
        <a:p>
          <a:pPr marL="0" indent="0"/>
          <a:r>
            <a:rPr lang="en-US" sz="1700" b="1" dirty="0" err="1" smtClean="0">
              <a:latin typeface="Agency FB" panose="020B0503020202020204" pitchFamily="34" charset="0"/>
            </a:rPr>
            <a:t>Profesionalisme</a:t>
          </a:r>
          <a:endParaRPr lang="en-US" sz="1700" b="1" dirty="0">
            <a:latin typeface="Agency FB" panose="020B0503020202020204" pitchFamily="34" charset="0"/>
          </a:endParaRPr>
        </a:p>
      </dgm:t>
    </dgm:pt>
    <dgm:pt modelId="{9D505680-9424-49F0-93C5-F4EAE5155439}" type="parTrans" cxnId="{7D68C85E-2FA8-449F-B9AA-74921D267D30}">
      <dgm:prSet/>
      <dgm:spPr/>
      <dgm:t>
        <a:bodyPr/>
        <a:lstStyle/>
        <a:p>
          <a:endParaRPr lang="en-US"/>
        </a:p>
      </dgm:t>
    </dgm:pt>
    <dgm:pt modelId="{8B7E3FC7-7E53-4575-B058-AE33A06021B4}" type="sibTrans" cxnId="{7D68C85E-2FA8-449F-B9AA-74921D267D30}">
      <dgm:prSet/>
      <dgm:spPr/>
      <dgm:t>
        <a:bodyPr/>
        <a:lstStyle/>
        <a:p>
          <a:endParaRPr lang="en-US"/>
        </a:p>
      </dgm:t>
    </dgm:pt>
    <dgm:pt modelId="{E235A974-A38D-48C5-B9DD-5B77ACF43BC1}" type="pres">
      <dgm:prSet presAssocID="{6600CA3E-6D09-4C2D-A5E3-15331DB8291B}" presName="compositeShape" presStyleCnt="0">
        <dgm:presLayoutVars>
          <dgm:chMax val="7"/>
          <dgm:dir/>
          <dgm:resizeHandles val="exact"/>
        </dgm:presLayoutVars>
      </dgm:prSet>
      <dgm:spPr/>
    </dgm:pt>
    <dgm:pt modelId="{D6CCB211-162C-4F4B-8B0D-6C2959868D2E}" type="pres">
      <dgm:prSet presAssocID="{6600CA3E-6D09-4C2D-A5E3-15331DB8291B}" presName="wedge1" presStyleLbl="node1" presStyleIdx="0" presStyleCnt="3"/>
      <dgm:spPr/>
      <dgm:t>
        <a:bodyPr/>
        <a:lstStyle/>
        <a:p>
          <a:endParaRPr lang="en-US"/>
        </a:p>
      </dgm:t>
    </dgm:pt>
    <dgm:pt modelId="{107746AC-FAE2-438B-B88B-B09276084A1A}" type="pres">
      <dgm:prSet presAssocID="{6600CA3E-6D09-4C2D-A5E3-15331DB8291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6F23C-C8F0-461B-B1FB-769A5D3C20D3}" type="pres">
      <dgm:prSet presAssocID="{6600CA3E-6D09-4C2D-A5E3-15331DB8291B}" presName="wedge2" presStyleLbl="node1" presStyleIdx="1" presStyleCnt="3"/>
      <dgm:spPr/>
      <dgm:t>
        <a:bodyPr/>
        <a:lstStyle/>
        <a:p>
          <a:endParaRPr lang="en-US"/>
        </a:p>
      </dgm:t>
    </dgm:pt>
    <dgm:pt modelId="{7911A5BF-1FA1-4A06-9C95-D4D0BD9E81E1}" type="pres">
      <dgm:prSet presAssocID="{6600CA3E-6D09-4C2D-A5E3-15331DB8291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BED48-2715-4FAA-BFB0-08DE96C31495}" type="pres">
      <dgm:prSet presAssocID="{6600CA3E-6D09-4C2D-A5E3-15331DB8291B}" presName="wedge3" presStyleLbl="node1" presStyleIdx="2" presStyleCnt="3"/>
      <dgm:spPr/>
      <dgm:t>
        <a:bodyPr/>
        <a:lstStyle/>
        <a:p>
          <a:endParaRPr lang="en-US"/>
        </a:p>
      </dgm:t>
    </dgm:pt>
    <dgm:pt modelId="{2747E73F-D2E3-447A-A278-BDD34AADA454}" type="pres">
      <dgm:prSet presAssocID="{6600CA3E-6D09-4C2D-A5E3-15331DB8291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32BF5-0DDB-4ACF-85DC-7B51FC4935B0}" type="presOf" srcId="{6600CA3E-6D09-4C2D-A5E3-15331DB8291B}" destId="{E235A974-A38D-48C5-B9DD-5B77ACF43BC1}" srcOrd="0" destOrd="0" presId="urn:microsoft.com/office/officeart/2005/8/layout/chart3"/>
    <dgm:cxn modelId="{249BE231-4ED6-4CDC-B507-A00F1500568B}" type="presOf" srcId="{79E9BA98-1755-4DAA-B3FE-C44C4D939AE3}" destId="{E656F23C-C8F0-461B-B1FB-769A5D3C20D3}" srcOrd="0" destOrd="0" presId="urn:microsoft.com/office/officeart/2005/8/layout/chart3"/>
    <dgm:cxn modelId="{2EC6090B-FF4A-42C5-9A37-8A03D7C8B978}" type="presOf" srcId="{79E9BA98-1755-4DAA-B3FE-C44C4D939AE3}" destId="{7911A5BF-1FA1-4A06-9C95-D4D0BD9E81E1}" srcOrd="1" destOrd="0" presId="urn:microsoft.com/office/officeart/2005/8/layout/chart3"/>
    <dgm:cxn modelId="{E4FE4DBC-E328-455C-B8CC-8EFC451BFCF4}" type="presOf" srcId="{4E75437D-2781-4829-95C6-848010BAA7B4}" destId="{DB5BED48-2715-4FAA-BFB0-08DE96C31495}" srcOrd="0" destOrd="0" presId="urn:microsoft.com/office/officeart/2005/8/layout/chart3"/>
    <dgm:cxn modelId="{F0ABE8A3-DF0B-44AE-9B94-B92F5F0E7A8B}" type="presOf" srcId="{F68F9F0B-528D-42AC-994F-652EBA47FCE7}" destId="{107746AC-FAE2-438B-B88B-B09276084A1A}" srcOrd="1" destOrd="0" presId="urn:microsoft.com/office/officeart/2005/8/layout/chart3"/>
    <dgm:cxn modelId="{7D68C85E-2FA8-449F-B9AA-74921D267D30}" srcId="{6600CA3E-6D09-4C2D-A5E3-15331DB8291B}" destId="{4E75437D-2781-4829-95C6-848010BAA7B4}" srcOrd="2" destOrd="0" parTransId="{9D505680-9424-49F0-93C5-F4EAE5155439}" sibTransId="{8B7E3FC7-7E53-4575-B058-AE33A06021B4}"/>
    <dgm:cxn modelId="{7E5321AB-B1CA-4AEA-85DF-B7CF7EE7BD11}" srcId="{6600CA3E-6D09-4C2D-A5E3-15331DB8291B}" destId="{F68F9F0B-528D-42AC-994F-652EBA47FCE7}" srcOrd="0" destOrd="0" parTransId="{FAAA03C4-0500-49CA-BCCD-F684E0C8C480}" sibTransId="{CB8BE193-C8B8-4AE2-A165-9DE7A7F15922}"/>
    <dgm:cxn modelId="{B26EC3E2-9D5C-4CA4-BB7D-C85E43A1BF78}" type="presOf" srcId="{4E75437D-2781-4829-95C6-848010BAA7B4}" destId="{2747E73F-D2E3-447A-A278-BDD34AADA454}" srcOrd="1" destOrd="0" presId="urn:microsoft.com/office/officeart/2005/8/layout/chart3"/>
    <dgm:cxn modelId="{21861EE0-72D8-4AF9-929C-16452488CECF}" srcId="{6600CA3E-6D09-4C2D-A5E3-15331DB8291B}" destId="{79E9BA98-1755-4DAA-B3FE-C44C4D939AE3}" srcOrd="1" destOrd="0" parTransId="{0D46AA2A-614A-4711-A7DC-B8E96619A97E}" sibTransId="{B41CCA98-5C48-4704-A5A4-A574E8DBFC0D}"/>
    <dgm:cxn modelId="{AFEBA05E-1343-403D-9B0F-0108E4DF5D0A}" type="presOf" srcId="{F68F9F0B-528D-42AC-994F-652EBA47FCE7}" destId="{D6CCB211-162C-4F4B-8B0D-6C2959868D2E}" srcOrd="0" destOrd="0" presId="urn:microsoft.com/office/officeart/2005/8/layout/chart3"/>
    <dgm:cxn modelId="{BE06CA0A-D13E-4FCD-9F59-1A8DFD9B4002}" type="presParOf" srcId="{E235A974-A38D-48C5-B9DD-5B77ACF43BC1}" destId="{D6CCB211-162C-4F4B-8B0D-6C2959868D2E}" srcOrd="0" destOrd="0" presId="urn:microsoft.com/office/officeart/2005/8/layout/chart3"/>
    <dgm:cxn modelId="{162597B5-65A6-4C40-A728-F47805C9616B}" type="presParOf" srcId="{E235A974-A38D-48C5-B9DD-5B77ACF43BC1}" destId="{107746AC-FAE2-438B-B88B-B09276084A1A}" srcOrd="1" destOrd="0" presId="urn:microsoft.com/office/officeart/2005/8/layout/chart3"/>
    <dgm:cxn modelId="{C8C3D413-955B-4586-9DF9-7367BDA95383}" type="presParOf" srcId="{E235A974-A38D-48C5-B9DD-5B77ACF43BC1}" destId="{E656F23C-C8F0-461B-B1FB-769A5D3C20D3}" srcOrd="2" destOrd="0" presId="urn:microsoft.com/office/officeart/2005/8/layout/chart3"/>
    <dgm:cxn modelId="{24EAEF14-2068-4B12-9486-27C3CE127C93}" type="presParOf" srcId="{E235A974-A38D-48C5-B9DD-5B77ACF43BC1}" destId="{7911A5BF-1FA1-4A06-9C95-D4D0BD9E81E1}" srcOrd="3" destOrd="0" presId="urn:microsoft.com/office/officeart/2005/8/layout/chart3"/>
    <dgm:cxn modelId="{DF6FE741-8EC3-4009-A220-0ADE1AA308E6}" type="presParOf" srcId="{E235A974-A38D-48C5-B9DD-5B77ACF43BC1}" destId="{DB5BED48-2715-4FAA-BFB0-08DE96C31495}" srcOrd="4" destOrd="0" presId="urn:microsoft.com/office/officeart/2005/8/layout/chart3"/>
    <dgm:cxn modelId="{111B86B9-F104-4E0F-BF1C-FBE6F2F4355B}" type="presParOf" srcId="{E235A974-A38D-48C5-B9DD-5B77ACF43BC1}" destId="{2747E73F-D2E3-447A-A278-BDD34AADA45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3E0C9-8F25-41C2-889A-A3B0D99E2ABC}" type="doc">
      <dgm:prSet loTypeId="urn:diagrams.loki3.com/Bracke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908EA070-8102-4F51-B0C5-CE93D13CFFD9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endParaRPr lang="en-ID" dirty="0"/>
        </a:p>
      </dgm:t>
    </dgm:pt>
    <dgm:pt modelId="{4266EE9F-7FBA-48C1-904D-41F935ADB537}" type="parTrans" cxnId="{CACD5080-1ACD-4924-80A0-DE3810C130FF}">
      <dgm:prSet/>
      <dgm:spPr/>
      <dgm:t>
        <a:bodyPr/>
        <a:lstStyle/>
        <a:p>
          <a:endParaRPr lang="en-ID"/>
        </a:p>
      </dgm:t>
    </dgm:pt>
    <dgm:pt modelId="{6927399B-9ECC-4CA2-84D5-D8F4FB6255A1}" type="sibTrans" cxnId="{CACD5080-1ACD-4924-80A0-DE3810C130FF}">
      <dgm:prSet/>
      <dgm:spPr/>
      <dgm:t>
        <a:bodyPr/>
        <a:lstStyle/>
        <a:p>
          <a:endParaRPr lang="en-ID"/>
        </a:p>
      </dgm:t>
    </dgm:pt>
    <dgm:pt modelId="{49B9670E-D737-4D3B-8997-8520C61597C8}">
      <dgm:prSet phldrT="[Text]" custT="1"/>
      <dgm:spPr/>
      <dgm:t>
        <a:bodyPr/>
        <a:lstStyle/>
        <a:p>
          <a:r>
            <a:rPr lang="en-US" sz="2400" dirty="0" err="1" smtClean="0"/>
            <a:t>Pedoman</a:t>
          </a:r>
          <a:endParaRPr lang="en-ID" sz="2400" dirty="0"/>
        </a:p>
      </dgm:t>
    </dgm:pt>
    <dgm:pt modelId="{ACA97C3A-E25D-42C8-82A6-D4725C5EA933}" type="parTrans" cxnId="{4DA878C8-70DE-40A9-8BD7-5C0F51F7DD72}">
      <dgm:prSet/>
      <dgm:spPr/>
      <dgm:t>
        <a:bodyPr/>
        <a:lstStyle/>
        <a:p>
          <a:endParaRPr lang="en-ID"/>
        </a:p>
      </dgm:t>
    </dgm:pt>
    <dgm:pt modelId="{54C4D9DD-65C6-43DA-9B07-7C6A8522FFFB}" type="sibTrans" cxnId="{4DA878C8-70DE-40A9-8BD7-5C0F51F7DD72}">
      <dgm:prSet/>
      <dgm:spPr/>
      <dgm:t>
        <a:bodyPr/>
        <a:lstStyle/>
        <a:p>
          <a:endParaRPr lang="en-ID"/>
        </a:p>
      </dgm:t>
    </dgm:pt>
    <dgm:pt modelId="{FFBA4A36-188B-4B7F-8BD2-E4CDF1DBFBE6}">
      <dgm:prSet phldrT="[Text]" custT="1"/>
      <dgm:spPr/>
      <dgm:t>
        <a:bodyPr/>
        <a:lstStyle/>
        <a:p>
          <a:r>
            <a:rPr lang="en-US" sz="2400" dirty="0" err="1" smtClean="0"/>
            <a:t>Sarana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mencegah</a:t>
          </a:r>
          <a:r>
            <a:rPr lang="en-US" sz="2400" dirty="0" smtClean="0"/>
            <a:t> </a:t>
          </a:r>
          <a:r>
            <a:rPr lang="en-US" sz="2400" dirty="0" err="1" smtClean="0"/>
            <a:t>campur</a:t>
          </a:r>
          <a:r>
            <a:rPr lang="en-US" sz="2400" dirty="0" smtClean="0"/>
            <a:t> </a:t>
          </a:r>
          <a:r>
            <a:rPr lang="en-US" sz="2400" dirty="0" err="1" smtClean="0"/>
            <a:t>tangan</a:t>
          </a:r>
          <a:r>
            <a:rPr lang="en-US" sz="2400" dirty="0" smtClean="0"/>
            <a:t> </a:t>
          </a:r>
          <a:r>
            <a:rPr lang="en-US" sz="2400" dirty="0" err="1" smtClean="0"/>
            <a:t>oleh</a:t>
          </a:r>
          <a:r>
            <a:rPr lang="en-US" sz="2400" dirty="0" smtClean="0"/>
            <a:t> </a:t>
          </a:r>
          <a:r>
            <a:rPr lang="en-US" sz="2400" dirty="0" err="1" smtClean="0"/>
            <a:t>pihak</a:t>
          </a:r>
          <a:r>
            <a:rPr lang="en-US" sz="2400" dirty="0" smtClean="0"/>
            <a:t> yang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bertanggung</a:t>
          </a:r>
          <a:r>
            <a:rPr lang="en-US" sz="2400" dirty="0" smtClean="0"/>
            <a:t> </a:t>
          </a:r>
          <a:r>
            <a:rPr lang="en-US" sz="2400" dirty="0" err="1" smtClean="0"/>
            <a:t>jawab</a:t>
          </a:r>
          <a:endParaRPr lang="en-ID" sz="2400" dirty="0"/>
        </a:p>
      </dgm:t>
    </dgm:pt>
    <dgm:pt modelId="{18B441C3-F237-4723-91D4-576F7C264B22}" type="parTrans" cxnId="{BF81489A-0F09-41C4-ACDB-CE58C899EC62}">
      <dgm:prSet/>
      <dgm:spPr/>
      <dgm:t>
        <a:bodyPr/>
        <a:lstStyle/>
        <a:p>
          <a:endParaRPr lang="en-ID"/>
        </a:p>
      </dgm:t>
    </dgm:pt>
    <dgm:pt modelId="{CC491E1F-3670-4F25-889C-4686A53A75D1}" type="sibTrans" cxnId="{BF81489A-0F09-41C4-ACDB-CE58C899EC62}">
      <dgm:prSet/>
      <dgm:spPr/>
      <dgm:t>
        <a:bodyPr/>
        <a:lstStyle/>
        <a:p>
          <a:endParaRPr lang="en-ID"/>
        </a:p>
      </dgm:t>
    </dgm:pt>
    <dgm:pt modelId="{297863CD-FD64-4036-8B19-412A77820DE4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ID" dirty="0"/>
        </a:p>
      </dgm:t>
    </dgm:pt>
    <dgm:pt modelId="{30FEC4AA-6A51-4BBF-A53E-84E29E08CE9E}" type="parTrans" cxnId="{51944F5B-8519-4CDD-8C7A-08739DEF1308}">
      <dgm:prSet/>
      <dgm:spPr/>
      <dgm:t>
        <a:bodyPr/>
        <a:lstStyle/>
        <a:p>
          <a:endParaRPr lang="en-ID"/>
        </a:p>
      </dgm:t>
    </dgm:pt>
    <dgm:pt modelId="{764B8E99-40EE-4FAF-92D6-6D91050BC62B}" type="sibTrans" cxnId="{51944F5B-8519-4CDD-8C7A-08739DEF1308}">
      <dgm:prSet/>
      <dgm:spPr/>
      <dgm:t>
        <a:bodyPr/>
        <a:lstStyle/>
        <a:p>
          <a:endParaRPr lang="en-ID"/>
        </a:p>
      </dgm:t>
    </dgm:pt>
    <dgm:pt modelId="{E58A7A25-383D-47C8-BF11-DDD10B898C47}">
      <dgm:prSet phldrT="[Text]" custT="1"/>
      <dgm:spPr/>
      <dgm:t>
        <a:bodyPr/>
        <a:lstStyle/>
        <a:p>
          <a:r>
            <a:rPr lang="en-US" sz="2400" dirty="0" err="1" smtClean="0"/>
            <a:t>Menjunjung</a:t>
          </a:r>
          <a:r>
            <a:rPr lang="en-US" sz="2400" dirty="0" smtClean="0"/>
            <a:t> </a:t>
          </a:r>
          <a:r>
            <a:rPr lang="en-US" sz="2400" dirty="0" err="1" smtClean="0"/>
            <a:t>tinggi</a:t>
          </a:r>
          <a:r>
            <a:rPr lang="en-US" sz="2400" dirty="0" smtClean="0"/>
            <a:t> </a:t>
          </a:r>
          <a:r>
            <a:rPr lang="en-US" sz="2400" dirty="0" err="1" smtClean="0"/>
            <a:t>martabat</a:t>
          </a:r>
          <a:r>
            <a:rPr lang="en-US" sz="2400" dirty="0" smtClean="0"/>
            <a:t> </a:t>
          </a:r>
          <a:r>
            <a:rPr lang="en-US" sz="2400" dirty="0" err="1" smtClean="0"/>
            <a:t>suatu</a:t>
          </a:r>
          <a:r>
            <a:rPr lang="en-US" sz="2400" dirty="0" smtClean="0"/>
            <a:t> </a:t>
          </a:r>
          <a:r>
            <a:rPr lang="en-US" sz="2400" dirty="0" err="1" smtClean="0"/>
            <a:t>profesi</a:t>
          </a:r>
          <a:endParaRPr lang="en-ID" sz="2400" dirty="0"/>
        </a:p>
      </dgm:t>
    </dgm:pt>
    <dgm:pt modelId="{E05446EC-3B10-402C-840F-1AD29E0B8575}" type="parTrans" cxnId="{311EC2AB-BCB0-400D-AB9F-6F32FCE88C3E}">
      <dgm:prSet/>
      <dgm:spPr/>
      <dgm:t>
        <a:bodyPr/>
        <a:lstStyle/>
        <a:p>
          <a:endParaRPr lang="en-ID"/>
        </a:p>
      </dgm:t>
    </dgm:pt>
    <dgm:pt modelId="{6AB3BDE1-30B9-4361-A3DF-28795F9AA2FB}" type="sibTrans" cxnId="{311EC2AB-BCB0-400D-AB9F-6F32FCE88C3E}">
      <dgm:prSet/>
      <dgm:spPr/>
      <dgm:t>
        <a:bodyPr/>
        <a:lstStyle/>
        <a:p>
          <a:endParaRPr lang="en-ID"/>
        </a:p>
      </dgm:t>
    </dgm:pt>
    <dgm:pt modelId="{7372A8AC-0013-44B0-A4C9-BCFC7A398E7D}">
      <dgm:prSet phldrT="[Text]" custT="1"/>
      <dgm:spPr/>
      <dgm:t>
        <a:bodyPr/>
        <a:lstStyle/>
        <a:p>
          <a:r>
            <a:rPr lang="en-US" sz="2400" dirty="0" err="1" smtClean="0"/>
            <a:t>Acuan</a:t>
          </a:r>
          <a:r>
            <a:rPr lang="en-US" sz="2400" dirty="0" smtClean="0"/>
            <a:t> </a:t>
          </a:r>
          <a:r>
            <a:rPr lang="en-US" sz="2400" dirty="0" err="1" smtClean="0"/>
            <a:t>standar</a:t>
          </a:r>
          <a:r>
            <a:rPr lang="en-US" sz="2400" dirty="0" smtClean="0"/>
            <a:t> </a:t>
          </a:r>
          <a:r>
            <a:rPr lang="en-US" sz="2400" dirty="0" err="1" smtClean="0"/>
            <a:t>baku</a:t>
          </a:r>
          <a:endParaRPr lang="en-ID" sz="2400" dirty="0"/>
        </a:p>
      </dgm:t>
    </dgm:pt>
    <dgm:pt modelId="{63D5C5D9-AE72-4DC3-913F-4FC6A6C322C1}" type="parTrans" cxnId="{F139FF48-0D83-4A3A-A13A-E710442DF8AB}">
      <dgm:prSet/>
      <dgm:spPr/>
      <dgm:t>
        <a:bodyPr/>
        <a:lstStyle/>
        <a:p>
          <a:endParaRPr lang="en-ID"/>
        </a:p>
      </dgm:t>
    </dgm:pt>
    <dgm:pt modelId="{ABDCEC3F-1C5F-4933-AC9F-0BE339A53446}" type="sibTrans" cxnId="{F139FF48-0D83-4A3A-A13A-E710442DF8AB}">
      <dgm:prSet/>
      <dgm:spPr/>
      <dgm:t>
        <a:bodyPr/>
        <a:lstStyle/>
        <a:p>
          <a:endParaRPr lang="en-ID"/>
        </a:p>
      </dgm:t>
    </dgm:pt>
    <dgm:pt modelId="{43CDCADA-B0FE-4023-85D8-535B80E27754}">
      <dgm:prSet phldrT="[Text]" custT="1"/>
      <dgm:spPr/>
      <dgm:t>
        <a:bodyPr/>
        <a:lstStyle/>
        <a:p>
          <a:r>
            <a:rPr lang="en-US" sz="2400" dirty="0" err="1" smtClean="0"/>
            <a:t>Alat</a:t>
          </a:r>
          <a:r>
            <a:rPr lang="en-US" sz="2400" dirty="0" smtClean="0"/>
            <a:t> </a:t>
          </a:r>
          <a:r>
            <a:rPr lang="en-US" sz="2400" dirty="0" err="1" smtClean="0"/>
            <a:t>kontrol</a:t>
          </a:r>
          <a:endParaRPr lang="en-ID" sz="2400" dirty="0"/>
        </a:p>
      </dgm:t>
    </dgm:pt>
    <dgm:pt modelId="{28F4B810-CF89-4B49-9F00-835A44629685}" type="parTrans" cxnId="{A19E9879-F0E5-4FE8-8B95-5F8BA8B0AF6B}">
      <dgm:prSet/>
      <dgm:spPr/>
      <dgm:t>
        <a:bodyPr/>
        <a:lstStyle/>
        <a:p>
          <a:endParaRPr lang="en-ID"/>
        </a:p>
      </dgm:t>
    </dgm:pt>
    <dgm:pt modelId="{EC5CB77D-B9F3-4531-A34D-4DE2A8B9A3D4}" type="sibTrans" cxnId="{A19E9879-F0E5-4FE8-8B95-5F8BA8B0AF6B}">
      <dgm:prSet/>
      <dgm:spPr/>
      <dgm:t>
        <a:bodyPr/>
        <a:lstStyle/>
        <a:p>
          <a:endParaRPr lang="en-ID"/>
        </a:p>
      </dgm:t>
    </dgm:pt>
    <dgm:pt modelId="{4282FA1C-D21A-4AAD-AD8E-628714323DB2}">
      <dgm:prSet phldrT="[Text]" custT="1"/>
      <dgm:spPr/>
      <dgm:t>
        <a:bodyPr/>
        <a:lstStyle/>
        <a:p>
          <a:r>
            <a:rPr lang="en-US" sz="2400" dirty="0" err="1" smtClean="0"/>
            <a:t>Kesejahteraan</a:t>
          </a:r>
          <a:r>
            <a:rPr lang="en-US" sz="2400" dirty="0" smtClean="0"/>
            <a:t> </a:t>
          </a:r>
          <a:r>
            <a:rPr lang="en-US" sz="2400" dirty="0" err="1" smtClean="0"/>
            <a:t>anggota</a:t>
          </a:r>
          <a:endParaRPr lang="en-ID" sz="2400" dirty="0"/>
        </a:p>
      </dgm:t>
    </dgm:pt>
    <dgm:pt modelId="{D5201812-6026-4AAE-8BC8-BB8BC0D9DC15}" type="parTrans" cxnId="{034E7159-8026-4D89-8388-96761572E3BF}">
      <dgm:prSet/>
      <dgm:spPr/>
      <dgm:t>
        <a:bodyPr/>
        <a:lstStyle/>
        <a:p>
          <a:endParaRPr lang="en-ID"/>
        </a:p>
      </dgm:t>
    </dgm:pt>
    <dgm:pt modelId="{17E7682B-0840-483A-95C0-E898EC703689}" type="sibTrans" cxnId="{034E7159-8026-4D89-8388-96761572E3BF}">
      <dgm:prSet/>
      <dgm:spPr/>
      <dgm:t>
        <a:bodyPr/>
        <a:lstStyle/>
        <a:p>
          <a:endParaRPr lang="en-ID"/>
        </a:p>
      </dgm:t>
    </dgm:pt>
    <dgm:pt modelId="{092BF1BB-B672-4BB2-9A97-F912988E68BD}">
      <dgm:prSet phldrT="[Text]" custT="1"/>
      <dgm:spPr/>
      <dgm:t>
        <a:bodyPr/>
        <a:lstStyle/>
        <a:p>
          <a:r>
            <a:rPr lang="en-US" sz="2400" dirty="0" err="1" smtClean="0"/>
            <a:t>Pengabdian</a:t>
          </a:r>
          <a:endParaRPr lang="en-ID" sz="2400" dirty="0"/>
        </a:p>
      </dgm:t>
    </dgm:pt>
    <dgm:pt modelId="{91B4E866-6D03-4123-9DA5-265F1868D306}" type="parTrans" cxnId="{AE7558F2-3A6E-420B-9902-FAD89B6FF287}">
      <dgm:prSet/>
      <dgm:spPr/>
      <dgm:t>
        <a:bodyPr/>
        <a:lstStyle/>
        <a:p>
          <a:endParaRPr lang="en-ID"/>
        </a:p>
      </dgm:t>
    </dgm:pt>
    <dgm:pt modelId="{D74113E1-F4DE-49C3-B158-2ABCCDFEDFA0}" type="sibTrans" cxnId="{AE7558F2-3A6E-420B-9902-FAD89B6FF287}">
      <dgm:prSet/>
      <dgm:spPr/>
      <dgm:t>
        <a:bodyPr/>
        <a:lstStyle/>
        <a:p>
          <a:endParaRPr lang="en-ID"/>
        </a:p>
      </dgm:t>
    </dgm:pt>
    <dgm:pt modelId="{E81874A2-E1C6-47E7-8AB6-C2C26D9EC0D4}">
      <dgm:prSet phldrT="[Text]" custT="1"/>
      <dgm:spPr/>
      <dgm:t>
        <a:bodyPr/>
        <a:lstStyle/>
        <a:p>
          <a:r>
            <a:rPr lang="en-US" sz="2400" dirty="0" err="1" smtClean="0"/>
            <a:t>Meningkatkan</a:t>
          </a:r>
          <a:r>
            <a:rPr lang="en-US" sz="2400" dirty="0" smtClean="0"/>
            <a:t> </a:t>
          </a:r>
          <a:r>
            <a:rPr lang="en-US" sz="2400" dirty="0" err="1" smtClean="0"/>
            <a:t>mutu</a:t>
          </a:r>
          <a:r>
            <a:rPr lang="en-US" sz="2400" dirty="0" smtClean="0"/>
            <a:t> </a:t>
          </a:r>
          <a:r>
            <a:rPr lang="en-US" sz="2400" dirty="0" err="1" smtClean="0"/>
            <a:t>profesi</a:t>
          </a:r>
          <a:endParaRPr lang="en-ID" sz="2400" dirty="0"/>
        </a:p>
      </dgm:t>
    </dgm:pt>
    <dgm:pt modelId="{A4502E9B-DBAD-439D-A577-A399C3DECD53}" type="parTrans" cxnId="{F0A45D65-B3E7-43D4-A73B-ACC92C78CA35}">
      <dgm:prSet/>
      <dgm:spPr/>
      <dgm:t>
        <a:bodyPr/>
        <a:lstStyle/>
        <a:p>
          <a:endParaRPr lang="en-ID"/>
        </a:p>
      </dgm:t>
    </dgm:pt>
    <dgm:pt modelId="{3B4982CF-9124-4F36-8FB3-1A5BCDA9C25F}" type="sibTrans" cxnId="{F0A45D65-B3E7-43D4-A73B-ACC92C78CA35}">
      <dgm:prSet/>
      <dgm:spPr/>
      <dgm:t>
        <a:bodyPr/>
        <a:lstStyle/>
        <a:p>
          <a:endParaRPr lang="en-ID"/>
        </a:p>
      </dgm:t>
    </dgm:pt>
    <dgm:pt modelId="{23CE5F1A-FF14-4D4F-A128-B29AE3E044FB}">
      <dgm:prSet phldrT="[Text]" custT="1"/>
      <dgm:spPr/>
      <dgm:t>
        <a:bodyPr/>
        <a:lstStyle/>
        <a:p>
          <a:r>
            <a:rPr lang="en-US" sz="2400" dirty="0" err="1" smtClean="0"/>
            <a:t>Meningkatkan</a:t>
          </a:r>
          <a:r>
            <a:rPr lang="en-US" sz="2400" dirty="0" smtClean="0"/>
            <a:t> </a:t>
          </a:r>
          <a:r>
            <a:rPr lang="en-US" sz="2400" dirty="0" err="1" smtClean="0"/>
            <a:t>pelayanan</a:t>
          </a:r>
          <a:endParaRPr lang="en-ID" sz="2400" dirty="0"/>
        </a:p>
      </dgm:t>
    </dgm:pt>
    <dgm:pt modelId="{2DF8ECC7-4F56-4DBD-8031-5BB4D1B7C9A0}" type="parTrans" cxnId="{E83BDC92-C978-42FC-B417-F2EC657092FD}">
      <dgm:prSet/>
      <dgm:spPr/>
      <dgm:t>
        <a:bodyPr/>
        <a:lstStyle/>
        <a:p>
          <a:endParaRPr lang="en-ID"/>
        </a:p>
      </dgm:t>
    </dgm:pt>
    <dgm:pt modelId="{BCC978DF-5437-4512-A720-7BAEC8C9FE90}" type="sibTrans" cxnId="{E83BDC92-C978-42FC-B417-F2EC657092FD}">
      <dgm:prSet/>
      <dgm:spPr/>
      <dgm:t>
        <a:bodyPr/>
        <a:lstStyle/>
        <a:p>
          <a:endParaRPr lang="en-ID"/>
        </a:p>
      </dgm:t>
    </dgm:pt>
    <dgm:pt modelId="{B08CDDC9-A7AE-4984-B729-D0B6460C3AAF}">
      <dgm:prSet phldrT="[Text]" custT="1"/>
      <dgm:spPr/>
      <dgm:t>
        <a:bodyPr/>
        <a:lstStyle/>
        <a:p>
          <a:r>
            <a:rPr lang="en-US" sz="2400" dirty="0" err="1" smtClean="0"/>
            <a:t>Meningkatkan</a:t>
          </a:r>
          <a:r>
            <a:rPr lang="en-US" sz="2400" dirty="0" smtClean="0"/>
            <a:t> </a:t>
          </a:r>
          <a:r>
            <a:rPr lang="en-US" sz="2400" dirty="0" err="1" smtClean="0"/>
            <a:t>kualitas</a:t>
          </a:r>
          <a:r>
            <a:rPr lang="en-US" sz="2400" dirty="0" smtClean="0"/>
            <a:t> </a:t>
          </a:r>
          <a:r>
            <a:rPr lang="en-US" sz="2400" dirty="0" err="1" smtClean="0"/>
            <a:t>organisasi</a:t>
          </a:r>
          <a:endParaRPr lang="en-ID" sz="2400" dirty="0"/>
        </a:p>
      </dgm:t>
    </dgm:pt>
    <dgm:pt modelId="{015FF420-0797-4DE6-A0AF-A9922E4E70F4}" type="parTrans" cxnId="{1BAD5539-898C-4660-8E60-18E6B6941007}">
      <dgm:prSet/>
      <dgm:spPr/>
      <dgm:t>
        <a:bodyPr/>
        <a:lstStyle/>
        <a:p>
          <a:endParaRPr lang="en-ID"/>
        </a:p>
      </dgm:t>
    </dgm:pt>
    <dgm:pt modelId="{DDF02474-A3B8-40FE-83F7-1D18E342389F}" type="sibTrans" cxnId="{1BAD5539-898C-4660-8E60-18E6B6941007}">
      <dgm:prSet/>
      <dgm:spPr/>
      <dgm:t>
        <a:bodyPr/>
        <a:lstStyle/>
        <a:p>
          <a:endParaRPr lang="en-ID"/>
        </a:p>
      </dgm:t>
    </dgm:pt>
    <dgm:pt modelId="{9FABEFE5-58D3-4C34-8DB5-01BCAD6C5776}" type="pres">
      <dgm:prSet presAssocID="{F213E0C9-8F25-41C2-889A-A3B0D99E2A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841BEF6E-9BD4-45CE-9B53-961C056E4BA4}" type="pres">
      <dgm:prSet presAssocID="{908EA070-8102-4F51-B0C5-CE93D13CFFD9}" presName="linNode" presStyleCnt="0"/>
      <dgm:spPr/>
    </dgm:pt>
    <dgm:pt modelId="{F87361AA-FA73-47F5-940D-62B07F2B0AD5}" type="pres">
      <dgm:prSet presAssocID="{908EA070-8102-4F51-B0C5-CE93D13CFFD9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9D867160-A5C9-4169-9A15-AB1A6A07C111}" type="pres">
      <dgm:prSet presAssocID="{908EA070-8102-4F51-B0C5-CE93D13CFFD9}" presName="bracket" presStyleLbl="parChTrans1D1" presStyleIdx="0" presStyleCnt="2"/>
      <dgm:spPr/>
    </dgm:pt>
    <dgm:pt modelId="{FD46ACA1-71E4-4A16-B824-F003E7131CA1}" type="pres">
      <dgm:prSet presAssocID="{908EA070-8102-4F51-B0C5-CE93D13CFFD9}" presName="spH" presStyleCnt="0"/>
      <dgm:spPr/>
    </dgm:pt>
    <dgm:pt modelId="{B752EB5B-6CBA-44F7-B2D6-2A3B6069EDC0}" type="pres">
      <dgm:prSet presAssocID="{908EA070-8102-4F51-B0C5-CE93D13CFFD9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D712FB59-D566-47C1-B70D-AA761B3E803B}" type="pres">
      <dgm:prSet presAssocID="{6927399B-9ECC-4CA2-84D5-D8F4FB6255A1}" presName="spV" presStyleCnt="0"/>
      <dgm:spPr/>
    </dgm:pt>
    <dgm:pt modelId="{BD1A2E13-09CB-441D-8E54-5054729E4928}" type="pres">
      <dgm:prSet presAssocID="{297863CD-FD64-4036-8B19-412A77820DE4}" presName="linNode" presStyleCnt="0"/>
      <dgm:spPr/>
    </dgm:pt>
    <dgm:pt modelId="{1EFC8C9A-2625-400F-9459-534EBBD6BDA3}" type="pres">
      <dgm:prSet presAssocID="{297863CD-FD64-4036-8B19-412A77820DE4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B78C4F6F-1C86-4BE4-A5EB-B448A09893A2}" type="pres">
      <dgm:prSet presAssocID="{297863CD-FD64-4036-8B19-412A77820DE4}" presName="bracket" presStyleLbl="parChTrans1D1" presStyleIdx="1" presStyleCnt="2"/>
      <dgm:spPr/>
    </dgm:pt>
    <dgm:pt modelId="{17E63ACA-60E1-4598-B587-1DE5E329DDE8}" type="pres">
      <dgm:prSet presAssocID="{297863CD-FD64-4036-8B19-412A77820DE4}" presName="spH" presStyleCnt="0"/>
      <dgm:spPr/>
    </dgm:pt>
    <dgm:pt modelId="{3C02FF05-61A3-45AA-99F3-089A957587BF}" type="pres">
      <dgm:prSet presAssocID="{297863CD-FD64-4036-8B19-412A77820DE4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</dgm:ptLst>
  <dgm:cxnLst>
    <dgm:cxn modelId="{2EA13EDB-9192-4098-89E6-E5BFCAAFBBE8}" type="presOf" srcId="{092BF1BB-B672-4BB2-9A97-F912988E68BD}" destId="{3C02FF05-61A3-45AA-99F3-089A957587BF}" srcOrd="0" destOrd="2" presId="urn:diagrams.loki3.com/BracketList"/>
    <dgm:cxn modelId="{311EC2AB-BCB0-400D-AB9F-6F32FCE88C3E}" srcId="{297863CD-FD64-4036-8B19-412A77820DE4}" destId="{E58A7A25-383D-47C8-BF11-DDD10B898C47}" srcOrd="0" destOrd="0" parTransId="{E05446EC-3B10-402C-840F-1AD29E0B8575}" sibTransId="{6AB3BDE1-30B9-4361-A3DF-28795F9AA2FB}"/>
    <dgm:cxn modelId="{6E3028DF-01DD-486D-A230-93EE60EFC7B9}" type="presOf" srcId="{297863CD-FD64-4036-8B19-412A77820DE4}" destId="{1EFC8C9A-2625-400F-9459-534EBBD6BDA3}" srcOrd="0" destOrd="0" presId="urn:diagrams.loki3.com/BracketList"/>
    <dgm:cxn modelId="{BF81489A-0F09-41C4-ACDB-CE58C899EC62}" srcId="{908EA070-8102-4F51-B0C5-CE93D13CFFD9}" destId="{FFBA4A36-188B-4B7F-8BD2-E4CDF1DBFBE6}" srcOrd="2" destOrd="0" parTransId="{18B441C3-F237-4723-91D4-576F7C264B22}" sibTransId="{CC491E1F-3670-4F25-889C-4686A53A75D1}"/>
    <dgm:cxn modelId="{E83BDC92-C978-42FC-B417-F2EC657092FD}" srcId="{297863CD-FD64-4036-8B19-412A77820DE4}" destId="{23CE5F1A-FF14-4D4F-A128-B29AE3E044FB}" srcOrd="4" destOrd="0" parTransId="{2DF8ECC7-4F56-4DBD-8031-5BB4D1B7C9A0}" sibTransId="{BCC978DF-5437-4512-A720-7BAEC8C9FE90}"/>
    <dgm:cxn modelId="{648DA91C-82A6-44C0-9584-C17A24776BFD}" type="presOf" srcId="{E81874A2-E1C6-47E7-8AB6-C2C26D9EC0D4}" destId="{3C02FF05-61A3-45AA-99F3-089A957587BF}" srcOrd="0" destOrd="3" presId="urn:diagrams.loki3.com/BracketList"/>
    <dgm:cxn modelId="{27BE4198-7C49-4104-98CE-44859CE65B4B}" type="presOf" srcId="{F213E0C9-8F25-41C2-889A-A3B0D99E2ABC}" destId="{9FABEFE5-58D3-4C34-8DB5-01BCAD6C5776}" srcOrd="0" destOrd="0" presId="urn:diagrams.loki3.com/BracketList"/>
    <dgm:cxn modelId="{1312887C-C79E-454C-8F70-6E926F8B10D8}" type="presOf" srcId="{49B9670E-D737-4D3B-8997-8520C61597C8}" destId="{B752EB5B-6CBA-44F7-B2D6-2A3B6069EDC0}" srcOrd="0" destOrd="0" presId="urn:diagrams.loki3.com/BracketList"/>
    <dgm:cxn modelId="{034E7159-8026-4D89-8388-96761572E3BF}" srcId="{297863CD-FD64-4036-8B19-412A77820DE4}" destId="{4282FA1C-D21A-4AAD-AD8E-628714323DB2}" srcOrd="1" destOrd="0" parTransId="{D5201812-6026-4AAE-8BC8-BB8BC0D9DC15}" sibTransId="{17E7682B-0840-483A-95C0-E898EC703689}"/>
    <dgm:cxn modelId="{C433BDC0-7BBD-413A-B594-0C33C37312A7}" type="presOf" srcId="{23CE5F1A-FF14-4D4F-A128-B29AE3E044FB}" destId="{3C02FF05-61A3-45AA-99F3-089A957587BF}" srcOrd="0" destOrd="4" presId="urn:diagrams.loki3.com/BracketList"/>
    <dgm:cxn modelId="{4DA878C8-70DE-40A9-8BD7-5C0F51F7DD72}" srcId="{908EA070-8102-4F51-B0C5-CE93D13CFFD9}" destId="{49B9670E-D737-4D3B-8997-8520C61597C8}" srcOrd="0" destOrd="0" parTransId="{ACA97C3A-E25D-42C8-82A6-D4725C5EA933}" sibTransId="{54C4D9DD-65C6-43DA-9B07-7C6A8522FFFB}"/>
    <dgm:cxn modelId="{51944F5B-8519-4CDD-8C7A-08739DEF1308}" srcId="{F213E0C9-8F25-41C2-889A-A3B0D99E2ABC}" destId="{297863CD-FD64-4036-8B19-412A77820DE4}" srcOrd="1" destOrd="0" parTransId="{30FEC4AA-6A51-4BBF-A53E-84E29E08CE9E}" sibTransId="{764B8E99-40EE-4FAF-92D6-6D91050BC62B}"/>
    <dgm:cxn modelId="{EFDFD7BE-9C9B-4D08-B2A6-78F89E27AAA1}" type="presOf" srcId="{908EA070-8102-4F51-B0C5-CE93D13CFFD9}" destId="{F87361AA-FA73-47F5-940D-62B07F2B0AD5}" srcOrd="0" destOrd="0" presId="urn:diagrams.loki3.com/BracketList"/>
    <dgm:cxn modelId="{6DE9DABF-E0BD-4118-8D8B-91C9F4F79324}" type="presOf" srcId="{B08CDDC9-A7AE-4984-B729-D0B6460C3AAF}" destId="{3C02FF05-61A3-45AA-99F3-089A957587BF}" srcOrd="0" destOrd="6" presId="urn:diagrams.loki3.com/BracketList"/>
    <dgm:cxn modelId="{ED75CE5F-3E83-4C53-9FE1-595782FE79F7}" type="presOf" srcId="{43CDCADA-B0FE-4023-85D8-535B80E27754}" destId="{B752EB5B-6CBA-44F7-B2D6-2A3B6069EDC0}" srcOrd="0" destOrd="1" presId="urn:diagrams.loki3.com/BracketList"/>
    <dgm:cxn modelId="{1BAD5539-898C-4660-8E60-18E6B6941007}" srcId="{297863CD-FD64-4036-8B19-412A77820DE4}" destId="{B08CDDC9-A7AE-4984-B729-D0B6460C3AAF}" srcOrd="6" destOrd="0" parTransId="{015FF420-0797-4DE6-A0AF-A9922E4E70F4}" sibTransId="{DDF02474-A3B8-40FE-83F7-1D18E342389F}"/>
    <dgm:cxn modelId="{54E2119D-8671-43CB-9C88-F73935123689}" type="presOf" srcId="{E58A7A25-383D-47C8-BF11-DDD10B898C47}" destId="{3C02FF05-61A3-45AA-99F3-089A957587BF}" srcOrd="0" destOrd="0" presId="urn:diagrams.loki3.com/BracketList"/>
    <dgm:cxn modelId="{5AE4ACF1-70E6-40DF-B913-28E20E0987FB}" type="presOf" srcId="{7372A8AC-0013-44B0-A4C9-BCFC7A398E7D}" destId="{3C02FF05-61A3-45AA-99F3-089A957587BF}" srcOrd="0" destOrd="5" presId="urn:diagrams.loki3.com/BracketList"/>
    <dgm:cxn modelId="{51DBB9E7-F3C7-4E1B-9A1D-B08243EBACD4}" type="presOf" srcId="{FFBA4A36-188B-4B7F-8BD2-E4CDF1DBFBE6}" destId="{B752EB5B-6CBA-44F7-B2D6-2A3B6069EDC0}" srcOrd="0" destOrd="2" presId="urn:diagrams.loki3.com/BracketList"/>
    <dgm:cxn modelId="{F139FF48-0D83-4A3A-A13A-E710442DF8AB}" srcId="{297863CD-FD64-4036-8B19-412A77820DE4}" destId="{7372A8AC-0013-44B0-A4C9-BCFC7A398E7D}" srcOrd="5" destOrd="0" parTransId="{63D5C5D9-AE72-4DC3-913F-4FC6A6C322C1}" sibTransId="{ABDCEC3F-1C5F-4933-AC9F-0BE339A53446}"/>
    <dgm:cxn modelId="{F0A45D65-B3E7-43D4-A73B-ACC92C78CA35}" srcId="{297863CD-FD64-4036-8B19-412A77820DE4}" destId="{E81874A2-E1C6-47E7-8AB6-C2C26D9EC0D4}" srcOrd="3" destOrd="0" parTransId="{A4502E9B-DBAD-439D-A577-A399C3DECD53}" sibTransId="{3B4982CF-9124-4F36-8FB3-1A5BCDA9C25F}"/>
    <dgm:cxn modelId="{7408C6C1-0632-4FC5-8830-A9C412C3A475}" type="presOf" srcId="{4282FA1C-D21A-4AAD-AD8E-628714323DB2}" destId="{3C02FF05-61A3-45AA-99F3-089A957587BF}" srcOrd="0" destOrd="1" presId="urn:diagrams.loki3.com/BracketList"/>
    <dgm:cxn modelId="{AE7558F2-3A6E-420B-9902-FAD89B6FF287}" srcId="{297863CD-FD64-4036-8B19-412A77820DE4}" destId="{092BF1BB-B672-4BB2-9A97-F912988E68BD}" srcOrd="2" destOrd="0" parTransId="{91B4E866-6D03-4123-9DA5-265F1868D306}" sibTransId="{D74113E1-F4DE-49C3-B158-2ABCCDFEDFA0}"/>
    <dgm:cxn modelId="{CACD5080-1ACD-4924-80A0-DE3810C130FF}" srcId="{F213E0C9-8F25-41C2-889A-A3B0D99E2ABC}" destId="{908EA070-8102-4F51-B0C5-CE93D13CFFD9}" srcOrd="0" destOrd="0" parTransId="{4266EE9F-7FBA-48C1-904D-41F935ADB537}" sibTransId="{6927399B-9ECC-4CA2-84D5-D8F4FB6255A1}"/>
    <dgm:cxn modelId="{A19E9879-F0E5-4FE8-8B95-5F8BA8B0AF6B}" srcId="{908EA070-8102-4F51-B0C5-CE93D13CFFD9}" destId="{43CDCADA-B0FE-4023-85D8-535B80E27754}" srcOrd="1" destOrd="0" parTransId="{28F4B810-CF89-4B49-9F00-835A44629685}" sibTransId="{EC5CB77D-B9F3-4531-A34D-4DE2A8B9A3D4}"/>
    <dgm:cxn modelId="{C7EC1962-B0CC-4563-BA3E-64661EE348E4}" type="presParOf" srcId="{9FABEFE5-58D3-4C34-8DB5-01BCAD6C5776}" destId="{841BEF6E-9BD4-45CE-9B53-961C056E4BA4}" srcOrd="0" destOrd="0" presId="urn:diagrams.loki3.com/BracketList"/>
    <dgm:cxn modelId="{537CB8D6-B4B0-424F-B940-B3545E2FBDDB}" type="presParOf" srcId="{841BEF6E-9BD4-45CE-9B53-961C056E4BA4}" destId="{F87361AA-FA73-47F5-940D-62B07F2B0AD5}" srcOrd="0" destOrd="0" presId="urn:diagrams.loki3.com/BracketList"/>
    <dgm:cxn modelId="{B023C9B5-3A9E-435E-967E-93221182FF23}" type="presParOf" srcId="{841BEF6E-9BD4-45CE-9B53-961C056E4BA4}" destId="{9D867160-A5C9-4169-9A15-AB1A6A07C111}" srcOrd="1" destOrd="0" presId="urn:diagrams.loki3.com/BracketList"/>
    <dgm:cxn modelId="{982206B0-EB48-4218-B7ED-8915C4F9330B}" type="presParOf" srcId="{841BEF6E-9BD4-45CE-9B53-961C056E4BA4}" destId="{FD46ACA1-71E4-4A16-B824-F003E7131CA1}" srcOrd="2" destOrd="0" presId="urn:diagrams.loki3.com/BracketList"/>
    <dgm:cxn modelId="{3FF70262-A336-4585-9F7E-0BD0F4FC4B29}" type="presParOf" srcId="{841BEF6E-9BD4-45CE-9B53-961C056E4BA4}" destId="{B752EB5B-6CBA-44F7-B2D6-2A3B6069EDC0}" srcOrd="3" destOrd="0" presId="urn:diagrams.loki3.com/BracketList"/>
    <dgm:cxn modelId="{9591CD4A-D824-4CCA-9289-E47CACF6ADD0}" type="presParOf" srcId="{9FABEFE5-58D3-4C34-8DB5-01BCAD6C5776}" destId="{D712FB59-D566-47C1-B70D-AA761B3E803B}" srcOrd="1" destOrd="0" presId="urn:diagrams.loki3.com/BracketList"/>
    <dgm:cxn modelId="{8D1F0F8C-4D49-4374-BA14-6C37F8910385}" type="presParOf" srcId="{9FABEFE5-58D3-4C34-8DB5-01BCAD6C5776}" destId="{BD1A2E13-09CB-441D-8E54-5054729E4928}" srcOrd="2" destOrd="0" presId="urn:diagrams.loki3.com/BracketList"/>
    <dgm:cxn modelId="{F0107AA8-DB1B-4447-B2E9-CFD290119E12}" type="presParOf" srcId="{BD1A2E13-09CB-441D-8E54-5054729E4928}" destId="{1EFC8C9A-2625-400F-9459-534EBBD6BDA3}" srcOrd="0" destOrd="0" presId="urn:diagrams.loki3.com/BracketList"/>
    <dgm:cxn modelId="{54C2A1BB-5C53-49B4-856E-50346DDDE835}" type="presParOf" srcId="{BD1A2E13-09CB-441D-8E54-5054729E4928}" destId="{B78C4F6F-1C86-4BE4-A5EB-B448A09893A2}" srcOrd="1" destOrd="0" presId="urn:diagrams.loki3.com/BracketList"/>
    <dgm:cxn modelId="{941F3FF1-EABE-4350-9C9D-2EABCDB7F1DE}" type="presParOf" srcId="{BD1A2E13-09CB-441D-8E54-5054729E4928}" destId="{17E63ACA-60E1-4598-B587-1DE5E329DDE8}" srcOrd="2" destOrd="0" presId="urn:diagrams.loki3.com/BracketList"/>
    <dgm:cxn modelId="{A2948843-E2B7-4D80-8A3F-EAC9A8B580BD}" type="presParOf" srcId="{BD1A2E13-09CB-441D-8E54-5054729E4928}" destId="{3C02FF05-61A3-45AA-99F3-089A957587B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CB211-162C-4F4B-8B0D-6C2959868D2E}">
      <dsp:nvSpPr>
        <dsp:cNvPr id="0" name=""/>
        <dsp:cNvSpPr/>
      </dsp:nvSpPr>
      <dsp:spPr>
        <a:xfrm>
          <a:off x="2391562" y="292000"/>
          <a:ext cx="3633787" cy="3633787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gency FB" panose="020B0503020202020204" pitchFamily="34" charset="0"/>
            </a:rPr>
            <a:t>Etika</a:t>
          </a:r>
          <a:endParaRPr lang="en-US" sz="1800" b="1" kern="1200" dirty="0">
            <a:latin typeface="Agency FB" panose="020B0503020202020204" pitchFamily="34" charset="0"/>
          </a:endParaRPr>
        </a:p>
      </dsp:txBody>
      <dsp:txXfrm>
        <a:off x="4367218" y="962521"/>
        <a:ext cx="1232892" cy="1211262"/>
      </dsp:txXfrm>
    </dsp:sp>
    <dsp:sp modelId="{E656F23C-C8F0-461B-B1FB-769A5D3C20D3}">
      <dsp:nvSpPr>
        <dsp:cNvPr id="0" name=""/>
        <dsp:cNvSpPr/>
      </dsp:nvSpPr>
      <dsp:spPr>
        <a:xfrm>
          <a:off x="2204249" y="400149"/>
          <a:ext cx="3633787" cy="3633787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Agency FB" panose="020B0503020202020204" pitchFamily="34" charset="0"/>
            </a:rPr>
            <a:t>Profesi</a:t>
          </a:r>
          <a:endParaRPr lang="en-US" sz="1800" b="1" kern="1200" dirty="0">
            <a:latin typeface="Agency FB" panose="020B0503020202020204" pitchFamily="34" charset="0"/>
          </a:endParaRPr>
        </a:p>
      </dsp:txBody>
      <dsp:txXfrm>
        <a:off x="3199215" y="2692896"/>
        <a:ext cx="1643856" cy="1124743"/>
      </dsp:txXfrm>
    </dsp:sp>
    <dsp:sp modelId="{DB5BED48-2715-4FAA-BFB0-08DE96C31495}">
      <dsp:nvSpPr>
        <dsp:cNvPr id="0" name=""/>
        <dsp:cNvSpPr/>
      </dsp:nvSpPr>
      <dsp:spPr>
        <a:xfrm>
          <a:off x="2204249" y="400149"/>
          <a:ext cx="3633787" cy="363378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latin typeface="Agency FB" panose="020B0503020202020204" pitchFamily="34" charset="0"/>
            </a:rPr>
            <a:t>Profesionalisme</a:t>
          </a:r>
          <a:endParaRPr lang="en-US" sz="1700" b="1" kern="1200" dirty="0">
            <a:latin typeface="Agency FB" panose="020B0503020202020204" pitchFamily="34" charset="0"/>
          </a:endParaRPr>
        </a:p>
      </dsp:txBody>
      <dsp:txXfrm>
        <a:off x="2593583" y="1113929"/>
        <a:ext cx="1232892" cy="1211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61AA-FA73-47F5-940D-62B07F2B0AD5}">
      <dsp:nvSpPr>
        <dsp:cNvPr id="0" name=""/>
        <dsp:cNvSpPr/>
      </dsp:nvSpPr>
      <dsp:spPr>
        <a:xfrm>
          <a:off x="0" y="781533"/>
          <a:ext cx="2540761" cy="95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121920" rIns="341376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Fungsi</a:t>
          </a:r>
          <a:r>
            <a:rPr lang="en-US" sz="4800" kern="1200" dirty="0" smtClean="0"/>
            <a:t> </a:t>
          </a:r>
          <a:endParaRPr lang="en-ID" sz="4800" kern="1200" dirty="0"/>
        </a:p>
      </dsp:txBody>
      <dsp:txXfrm>
        <a:off x="0" y="781533"/>
        <a:ext cx="2540761" cy="950400"/>
      </dsp:txXfrm>
    </dsp:sp>
    <dsp:sp modelId="{9D867160-A5C9-4169-9A15-AB1A6A07C111}">
      <dsp:nvSpPr>
        <dsp:cNvPr id="0" name=""/>
        <dsp:cNvSpPr/>
      </dsp:nvSpPr>
      <dsp:spPr>
        <a:xfrm>
          <a:off x="2540761" y="469683"/>
          <a:ext cx="508152" cy="15741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2EB5B-6CBA-44F7-B2D6-2A3B6069EDC0}">
      <dsp:nvSpPr>
        <dsp:cNvPr id="0" name=""/>
        <dsp:cNvSpPr/>
      </dsp:nvSpPr>
      <dsp:spPr>
        <a:xfrm>
          <a:off x="3252175" y="469683"/>
          <a:ext cx="6910872" cy="1574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Pedoman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Alat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kontrol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Sarana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mencegah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campur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pihak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bertanggung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jawab</a:t>
          </a:r>
          <a:endParaRPr lang="en-ID" sz="2400" kern="1200" dirty="0"/>
        </a:p>
      </dsp:txBody>
      <dsp:txXfrm>
        <a:off x="3252175" y="469683"/>
        <a:ext cx="6910872" cy="1574100"/>
      </dsp:txXfrm>
    </dsp:sp>
    <dsp:sp modelId="{1EFC8C9A-2625-400F-9459-534EBBD6BDA3}">
      <dsp:nvSpPr>
        <dsp:cNvPr id="0" name=""/>
        <dsp:cNvSpPr/>
      </dsp:nvSpPr>
      <dsp:spPr>
        <a:xfrm>
          <a:off x="0" y="3107583"/>
          <a:ext cx="2540761" cy="95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121920" rIns="341376" bIns="121920" numCol="1" spcCol="1270" anchor="ctr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Tujuan</a:t>
          </a:r>
          <a:endParaRPr lang="en-ID" sz="4800" kern="1200" dirty="0"/>
        </a:p>
      </dsp:txBody>
      <dsp:txXfrm>
        <a:off x="0" y="3107583"/>
        <a:ext cx="2540761" cy="950400"/>
      </dsp:txXfrm>
    </dsp:sp>
    <dsp:sp modelId="{B78C4F6F-1C86-4BE4-A5EB-B448A09893A2}">
      <dsp:nvSpPr>
        <dsp:cNvPr id="0" name=""/>
        <dsp:cNvSpPr/>
      </dsp:nvSpPr>
      <dsp:spPr>
        <a:xfrm>
          <a:off x="2540761" y="2216583"/>
          <a:ext cx="508152" cy="273239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2FF05-61A3-45AA-99F3-089A957587BF}">
      <dsp:nvSpPr>
        <dsp:cNvPr id="0" name=""/>
        <dsp:cNvSpPr/>
      </dsp:nvSpPr>
      <dsp:spPr>
        <a:xfrm>
          <a:off x="3252175" y="2216583"/>
          <a:ext cx="6910872" cy="2732399"/>
        </a:xfrm>
        <a:prstGeom prst="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Menjunjung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tinggi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martabat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suatu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profesi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Kesejahteraan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anggota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Pengabdian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Meningkatkan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mutu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profesi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Meningkatkan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pelayanan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Acuan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standar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baku</a:t>
          </a:r>
          <a:endParaRPr lang="en-ID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Meningkatkan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kualitas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organisasi</a:t>
          </a:r>
          <a:endParaRPr lang="en-ID" sz="2400" kern="1200" dirty="0"/>
        </a:p>
      </dsp:txBody>
      <dsp:txXfrm>
        <a:off x="3252175" y="2216583"/>
        <a:ext cx="6910872" cy="2732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9/6/2019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9/6/2019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PROFESIONALISME</a:t>
            </a:r>
            <a:endParaRPr lang="en-ID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Safitri</a:t>
            </a:r>
            <a:r>
              <a:rPr lang="en-US" dirty="0" smtClean="0"/>
              <a:t> Jaya, </a:t>
            </a:r>
            <a:r>
              <a:rPr lang="en-US" dirty="0" err="1" smtClean="0"/>
              <a:t>S.Kom</a:t>
            </a:r>
            <a:r>
              <a:rPr lang="en-US" dirty="0" smtClean="0"/>
              <a:t>, M.T.I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02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151"/>
            <a:ext cx="10058400" cy="1609344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Profesional</a:t>
            </a:r>
            <a:r>
              <a:rPr lang="en-US" sz="4400" dirty="0" smtClean="0"/>
              <a:t> IT</a:t>
            </a:r>
            <a:endParaRPr lang="en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55693"/>
            <a:ext cx="10058400" cy="48453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 smtClean="0"/>
          </a:p>
        </p:txBody>
      </p:sp>
      <p:pic>
        <p:nvPicPr>
          <p:cNvPr id="2052" name="Picture 4" descr="Hasil gambar untuk network engin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2" y="1855693"/>
            <a:ext cx="2983864" cy="18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sil gambar untuk progra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76" y="-43307"/>
            <a:ext cx="2797372" cy="18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sil gambar untuk system analy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23" y="0"/>
            <a:ext cx="4973977" cy="1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0" y="2126338"/>
            <a:ext cx="6686550" cy="1864915"/>
          </a:xfrm>
          <a:prstGeom prst="rect">
            <a:avLst/>
          </a:prstGeom>
        </p:spPr>
      </p:pic>
      <p:pic>
        <p:nvPicPr>
          <p:cNvPr id="5124" name="Picture 4" descr="Hasil gambar untuk it supp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62" y="4341203"/>
            <a:ext cx="5428382" cy="25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ambar terka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74" y="4111680"/>
            <a:ext cx="3672088" cy="27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635" y="3682135"/>
            <a:ext cx="30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Engineer</a:t>
            </a:r>
            <a:endParaRPr lang="en-ID" dirty="0"/>
          </a:p>
        </p:txBody>
      </p:sp>
      <p:sp>
        <p:nvSpPr>
          <p:cNvPr id="12" name="TextBox 11"/>
          <p:cNvSpPr txBox="1"/>
          <p:nvPr/>
        </p:nvSpPr>
        <p:spPr>
          <a:xfrm>
            <a:off x="4109718" y="1765629"/>
            <a:ext cx="30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Programmer</a:t>
            </a:r>
            <a:endParaRPr lang="en-ID" dirty="0"/>
          </a:p>
        </p:txBody>
      </p:sp>
      <p:sp>
        <p:nvSpPr>
          <p:cNvPr id="13" name="TextBox 12"/>
          <p:cNvSpPr txBox="1"/>
          <p:nvPr/>
        </p:nvSpPr>
        <p:spPr>
          <a:xfrm>
            <a:off x="7149588" y="1711974"/>
            <a:ext cx="30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Analyst</a:t>
            </a:r>
            <a:endParaRPr lang="en-ID" dirty="0"/>
          </a:p>
        </p:txBody>
      </p:sp>
      <p:sp>
        <p:nvSpPr>
          <p:cNvPr id="14" name="TextBox 13"/>
          <p:cNvSpPr txBox="1"/>
          <p:nvPr/>
        </p:nvSpPr>
        <p:spPr>
          <a:xfrm>
            <a:off x="5945762" y="4011404"/>
            <a:ext cx="30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Engineer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410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IT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membahayakan</a:t>
            </a:r>
            <a:r>
              <a:rPr lang="en-US" dirty="0" smtClean="0"/>
              <a:t> orang lain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Jujur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dipercaya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asset </a:t>
            </a:r>
            <a:r>
              <a:rPr lang="en-US" dirty="0" err="1" smtClean="0"/>
              <a:t>intelektual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Menghormati</a:t>
            </a:r>
            <a:r>
              <a:rPr lang="en-US" dirty="0" smtClean="0"/>
              <a:t> </a:t>
            </a:r>
            <a:r>
              <a:rPr lang="en-US" dirty="0" err="1" smtClean="0"/>
              <a:t>privasi</a:t>
            </a:r>
            <a:r>
              <a:rPr lang="en-US" dirty="0" smtClean="0"/>
              <a:t> orang lain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Menghormati</a:t>
            </a:r>
            <a:r>
              <a:rPr lang="en-US" dirty="0" smtClean="0"/>
              <a:t> </a:t>
            </a:r>
            <a:r>
              <a:rPr lang="en-US" dirty="0" err="1" smtClean="0"/>
              <a:t>kerahasiaan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82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profesionalisme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/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peralatan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IT</a:t>
            </a:r>
            <a:r>
              <a:rPr lang="en-ID" dirty="0" smtClean="0"/>
              <a:t>. </a:t>
            </a:r>
            <a:r>
              <a:rPr lang="en-ID" dirty="0" err="1" smtClean="0"/>
              <a:t>Seorang</a:t>
            </a:r>
            <a:r>
              <a:rPr lang="en-ID" dirty="0" smtClean="0"/>
              <a:t> </a:t>
            </a:r>
            <a:r>
              <a:rPr lang="en-ID" dirty="0"/>
              <a:t>IT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mempraktekkan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smtClean="0"/>
              <a:t>IT-</a:t>
            </a:r>
            <a:r>
              <a:rPr lang="en-ID" dirty="0" err="1" smtClean="0"/>
              <a:t>nya</a:t>
            </a:r>
            <a:r>
              <a:rPr lang="en-ID" dirty="0" smtClean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pekerjaannya</a:t>
            </a:r>
            <a:r>
              <a:rPr lang="en-ID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Punya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menganalisa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i="1" dirty="0"/>
              <a:t>software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Program.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Bekerja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disiplin</a:t>
            </a:r>
            <a:r>
              <a:rPr lang="en-ID" dirty="0"/>
              <a:t> </a:t>
            </a:r>
            <a:r>
              <a:rPr lang="en-ID" dirty="0" err="1"/>
              <a:t>kerja</a:t>
            </a:r>
            <a:endParaRPr lang="en-ID" dirty="0"/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M</a:t>
            </a:r>
            <a:r>
              <a:rPr lang="en-ID" dirty="0" err="1" smtClean="0"/>
              <a:t>ampu</a:t>
            </a:r>
            <a:r>
              <a:rPr lang="en-ID" dirty="0" smtClean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disipliner</a:t>
            </a:r>
            <a:endParaRPr lang="en-ID" dirty="0"/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endParaRPr lang="en-ID" dirty="0"/>
          </a:p>
          <a:p>
            <a:pPr marL="457200" indent="-457200" fontAlgn="base">
              <a:buFont typeface="+mj-lt"/>
              <a:buAutoNum type="arabicPeriod"/>
            </a:pP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tanggap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i="1" dirty="0"/>
              <a:t>client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9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Weekly Review</a:t>
            </a:r>
            <a:endParaRPr lang="en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pahami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Etika</a:t>
            </a:r>
            <a:r>
              <a:rPr lang="en-US" sz="28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Mengapa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dilandasi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etika</a:t>
            </a:r>
            <a:r>
              <a:rPr lang="en-US" sz="28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Apa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 </a:t>
            </a:r>
            <a:r>
              <a:rPr lang="en-US" sz="2800" dirty="0" err="1" smtClean="0"/>
              <a:t>nilai-nilai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terkandung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etika</a:t>
            </a:r>
            <a:r>
              <a:rPr lang="en-US" sz="2800" dirty="0" smtClean="0"/>
              <a:t>! </a:t>
            </a:r>
            <a:r>
              <a:rPr lang="en-US" sz="2800" dirty="0" err="1" smtClean="0"/>
              <a:t>Jelaskan</a:t>
            </a:r>
            <a:r>
              <a:rPr lang="en-US" sz="2800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teori</a:t>
            </a:r>
            <a:r>
              <a:rPr lang="en-US" sz="2800" dirty="0" smtClean="0"/>
              <a:t>, </a:t>
            </a:r>
            <a:r>
              <a:rPr lang="en-US" sz="2800" dirty="0" err="1" smtClean="0"/>
              <a:t>etika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etiket</a:t>
            </a:r>
            <a:r>
              <a:rPr lang="en-US" sz="2800" dirty="0" smtClean="0"/>
              <a:t>, </a:t>
            </a:r>
            <a:r>
              <a:rPr lang="en-US" sz="2800" dirty="0" err="1" smtClean="0"/>
              <a:t>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implementasinya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sehari-hari</a:t>
            </a:r>
            <a:r>
              <a:rPr lang="en-US" sz="2800" dirty="0" smtClean="0"/>
              <a:t> (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mencontohkan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lingkup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)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7758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,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Profesionalisme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943100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4232" y="234888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Bahasa </a:t>
            </a:r>
            <a:r>
              <a:rPr lang="en-US" sz="1600" dirty="0" err="1"/>
              <a:t>Yunani</a:t>
            </a:r>
            <a:r>
              <a:rPr lang="en-US" sz="1600" dirty="0"/>
              <a:t> “Ethos” yang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watak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kesusilaan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karakter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atau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adat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kebiasaan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2104" y="551723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jabatan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atau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pekerjaan</a:t>
            </a:r>
            <a:r>
              <a:rPr lang="en-US" sz="1600" b="1" dirty="0">
                <a:solidFill>
                  <a:srgbClr val="FF0000"/>
                </a:solidFill>
              </a:rPr>
              <a:t> yang </a:t>
            </a:r>
            <a:r>
              <a:rPr lang="en-US" sz="1600" b="1" dirty="0" err="1">
                <a:solidFill>
                  <a:srgbClr val="FF0000"/>
                </a:solidFill>
              </a:rPr>
              <a:t>menuntut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keahlian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atau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keterampilan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dari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pelakunya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8967" y="2488881"/>
            <a:ext cx="2170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</a:t>
            </a:r>
            <a:r>
              <a:rPr lang="en-US" sz="1600" dirty="0" err="1"/>
              <a:t>Profesionalisme</a:t>
            </a:r>
            <a:r>
              <a:rPr lang="en-US" sz="1600" dirty="0"/>
              <a:t>”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sebutan</a:t>
            </a:r>
            <a:r>
              <a:rPr lang="en-US" sz="1600" dirty="0"/>
              <a:t> yang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mental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komitmen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para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profesi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senantiasa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mewujudkan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dan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meningkatkan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kualitas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profesionalnya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Etika</a:t>
            </a:r>
            <a:r>
              <a:rPr lang="en-US" sz="4400" dirty="0" smtClean="0"/>
              <a:t> </a:t>
            </a:r>
            <a:r>
              <a:rPr lang="en-US" sz="4400" dirty="0" err="1" smtClean="0"/>
              <a:t>profesi</a:t>
            </a:r>
            <a:r>
              <a:rPr lang="en-US" sz="4400" dirty="0" smtClean="0"/>
              <a:t> / </a:t>
            </a:r>
            <a:r>
              <a:rPr lang="en-US" sz="4400" dirty="0" err="1" smtClean="0"/>
              <a:t>kode</a:t>
            </a:r>
            <a:r>
              <a:rPr lang="en-US" sz="4400" dirty="0" smtClean="0"/>
              <a:t> </a:t>
            </a:r>
            <a:r>
              <a:rPr lang="en-US" sz="4400" dirty="0" err="1" smtClean="0"/>
              <a:t>etik</a:t>
            </a:r>
            <a:r>
              <a:rPr lang="en-US" sz="4400" dirty="0" smtClean="0"/>
              <a:t> </a:t>
            </a:r>
            <a:r>
              <a:rPr lang="en-US" sz="4400" dirty="0" err="1" smtClean="0"/>
              <a:t>profesi</a:t>
            </a:r>
            <a:endParaRPr lang="en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sikap</a:t>
            </a:r>
            <a:r>
              <a:rPr lang="en-ID" sz="2800" dirty="0"/>
              <a:t> </a:t>
            </a:r>
            <a:r>
              <a:rPr lang="en-ID" sz="2800" dirty="0" err="1"/>
              <a:t>etis</a:t>
            </a:r>
            <a:r>
              <a:rPr lang="en-ID" sz="2800" dirty="0"/>
              <a:t> yang </a:t>
            </a:r>
            <a:r>
              <a:rPr lang="en-ID" sz="2800" dirty="0" err="1"/>
              <a:t>dimiliki</a:t>
            </a:r>
            <a:r>
              <a:rPr lang="en-ID" sz="2800" dirty="0"/>
              <a:t> </a:t>
            </a:r>
            <a:r>
              <a:rPr lang="en-ID" sz="2800" dirty="0" err="1"/>
              <a:t>seorang</a:t>
            </a:r>
            <a:r>
              <a:rPr lang="en-ID" sz="2800" dirty="0"/>
              <a:t> </a:t>
            </a:r>
            <a:r>
              <a:rPr lang="en-ID" sz="2800" dirty="0" err="1"/>
              <a:t>profesional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bagian</a:t>
            </a:r>
            <a:r>
              <a:rPr lang="en-ID" sz="2800" dirty="0"/>
              <a:t> integral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sikap</a:t>
            </a:r>
            <a:r>
              <a:rPr lang="en-ID" sz="2800" dirty="0"/>
              <a:t> </a:t>
            </a:r>
            <a:r>
              <a:rPr lang="en-ID" sz="2800" dirty="0" err="1"/>
              <a:t>hidup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mengembang</a:t>
            </a:r>
            <a:r>
              <a:rPr lang="en-ID" sz="2800" dirty="0"/>
              <a:t> </a:t>
            </a:r>
            <a:r>
              <a:rPr lang="en-ID" sz="2800" dirty="0" err="1"/>
              <a:t>tugasnya</a:t>
            </a:r>
            <a:r>
              <a:rPr lang="en-ID" sz="2800" dirty="0"/>
              <a:t> </a:t>
            </a:r>
            <a:r>
              <a:rPr lang="en-ID" sz="2800" dirty="0" err="1"/>
              <a:t>serta</a:t>
            </a:r>
            <a:r>
              <a:rPr lang="en-ID" sz="2800" dirty="0"/>
              <a:t> </a:t>
            </a:r>
            <a:r>
              <a:rPr lang="en-ID" sz="2800" dirty="0" err="1"/>
              <a:t>menerapkan</a:t>
            </a:r>
            <a:r>
              <a:rPr lang="en-ID" sz="2800" dirty="0"/>
              <a:t> </a:t>
            </a:r>
            <a:r>
              <a:rPr lang="en-ID" sz="2800" dirty="0" err="1"/>
              <a:t>norma-norma</a:t>
            </a:r>
            <a:r>
              <a:rPr lang="en-ID" sz="2800" dirty="0"/>
              <a:t> </a:t>
            </a:r>
            <a:r>
              <a:rPr lang="en-ID" sz="2800" dirty="0" err="1"/>
              <a:t>etis</a:t>
            </a:r>
            <a:r>
              <a:rPr lang="en-ID" sz="2800" dirty="0"/>
              <a:t> </a:t>
            </a:r>
            <a:r>
              <a:rPr lang="en-ID" sz="2800" dirty="0" err="1"/>
              <a:t>umum</a:t>
            </a:r>
            <a:r>
              <a:rPr lang="en-ID" sz="2800" dirty="0"/>
              <a:t> </a:t>
            </a:r>
            <a:r>
              <a:rPr lang="en-ID" sz="2800" dirty="0" err="1"/>
              <a:t>pada</a:t>
            </a:r>
            <a:r>
              <a:rPr lang="en-ID" sz="2800" dirty="0"/>
              <a:t> </a:t>
            </a:r>
            <a:r>
              <a:rPr lang="en-ID" sz="2800" dirty="0" err="1"/>
              <a:t>bidang-bidang</a:t>
            </a:r>
            <a:r>
              <a:rPr lang="en-ID" sz="2800" dirty="0"/>
              <a:t> </a:t>
            </a:r>
            <a:r>
              <a:rPr lang="en-ID" sz="2800" dirty="0" err="1"/>
              <a:t>khusus</a:t>
            </a:r>
            <a:r>
              <a:rPr lang="en-ID" sz="2800" dirty="0"/>
              <a:t> (</a:t>
            </a:r>
            <a:r>
              <a:rPr lang="en-ID" sz="2800" dirty="0" err="1"/>
              <a:t>profesi</a:t>
            </a:r>
            <a:r>
              <a:rPr lang="en-ID" sz="2800" dirty="0"/>
              <a:t>)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kehidupan</a:t>
            </a:r>
            <a:r>
              <a:rPr lang="en-ID" sz="2800" dirty="0"/>
              <a:t> </a:t>
            </a:r>
            <a:r>
              <a:rPr lang="en-ID" sz="2800" dirty="0" err="1"/>
              <a:t>manusia</a:t>
            </a:r>
            <a:r>
              <a:rPr lang="en-ID" sz="2800" dirty="0" smtClean="0"/>
              <a:t>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ID" sz="2800" dirty="0" err="1"/>
              <a:t>Etika</a:t>
            </a:r>
            <a:r>
              <a:rPr lang="en-ID" sz="2800" dirty="0"/>
              <a:t> </a:t>
            </a:r>
            <a:r>
              <a:rPr lang="en-ID" sz="2800" dirty="0" err="1"/>
              <a:t>profesi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kode</a:t>
            </a:r>
            <a:r>
              <a:rPr lang="en-ID" sz="2800" dirty="0"/>
              <a:t> </a:t>
            </a:r>
            <a:r>
              <a:rPr lang="en-ID" sz="2800" dirty="0" err="1"/>
              <a:t>etik</a:t>
            </a:r>
            <a:r>
              <a:rPr lang="en-ID" sz="2800" dirty="0"/>
              <a:t> </a:t>
            </a:r>
            <a:r>
              <a:rPr lang="en-ID" sz="2800" dirty="0" err="1"/>
              <a:t>profesi</a:t>
            </a:r>
            <a:r>
              <a:rPr lang="en-ID" sz="2800" dirty="0"/>
              <a:t>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berhubungan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bidang</a:t>
            </a:r>
            <a:r>
              <a:rPr lang="en-ID" sz="2800" dirty="0"/>
              <a:t> </a:t>
            </a:r>
            <a:r>
              <a:rPr lang="en-ID" sz="2800" dirty="0" err="1"/>
              <a:t>pekerjaan</a:t>
            </a:r>
            <a:r>
              <a:rPr lang="en-ID" sz="2800" dirty="0"/>
              <a:t> </a:t>
            </a:r>
            <a:r>
              <a:rPr lang="en-ID" sz="2800" dirty="0" err="1"/>
              <a:t>tertentu</a:t>
            </a:r>
            <a:r>
              <a:rPr lang="en-ID" sz="2800" dirty="0"/>
              <a:t> yang </a:t>
            </a:r>
            <a:r>
              <a:rPr lang="en-ID" sz="2800" dirty="0" err="1"/>
              <a:t>berhubungan</a:t>
            </a:r>
            <a:r>
              <a:rPr lang="en-ID" sz="2800" dirty="0"/>
              <a:t> </a:t>
            </a:r>
            <a:r>
              <a:rPr lang="en-ID" sz="2800" dirty="0" err="1"/>
              <a:t>langsung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masyarakat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konsumen</a:t>
            </a:r>
            <a:r>
              <a:rPr lang="en-ID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554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8801"/>
            <a:ext cx="10058400" cy="488589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Prinsip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</a:rPr>
              <a:t>anggung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Jawab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en-ID" sz="2400" dirty="0" smtClean="0"/>
              <a:t>	</a:t>
            </a:r>
            <a:r>
              <a:rPr lang="en-ID" sz="2400" dirty="0" err="1" smtClean="0"/>
              <a:t>Setiap</a:t>
            </a:r>
            <a:r>
              <a:rPr lang="en-ID" sz="2400" dirty="0" smtClean="0"/>
              <a:t> </a:t>
            </a:r>
            <a:r>
              <a:rPr lang="en-ID" sz="2400" dirty="0" err="1"/>
              <a:t>profesional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bertanggungjawab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smtClean="0"/>
              <a:t>	</a:t>
            </a:r>
            <a:r>
              <a:rPr lang="en-ID" sz="2400" dirty="0" err="1" smtClean="0"/>
              <a:t>pelaksanaan</a:t>
            </a:r>
            <a:r>
              <a:rPr lang="en-ID" sz="2400" dirty="0" smtClean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pekerjaan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juga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hasilnya</a:t>
            </a:r>
            <a:r>
              <a:rPr lang="en-ID" sz="2400" dirty="0"/>
              <a:t>.</a:t>
            </a:r>
            <a:endParaRPr lang="en-US" sz="22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Prinsip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Keadilan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en-ID" sz="2400" dirty="0" smtClean="0"/>
              <a:t>	</a:t>
            </a:r>
            <a:r>
              <a:rPr lang="en-ID" sz="2400" dirty="0" err="1" smtClean="0"/>
              <a:t>Setiap</a:t>
            </a:r>
            <a:r>
              <a:rPr lang="en-ID" sz="2400" dirty="0" smtClean="0"/>
              <a:t> </a:t>
            </a:r>
            <a:r>
              <a:rPr lang="en-ID" sz="2400" dirty="0" err="1"/>
              <a:t>profesional</a:t>
            </a:r>
            <a:r>
              <a:rPr lang="en-ID" sz="2400" dirty="0"/>
              <a:t> </a:t>
            </a:r>
            <a:r>
              <a:rPr lang="en-ID" sz="2400" dirty="0" err="1"/>
              <a:t>dituntut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mengedepankan</a:t>
            </a:r>
            <a:r>
              <a:rPr lang="en-ID" sz="2400" dirty="0"/>
              <a:t> </a:t>
            </a:r>
            <a:r>
              <a:rPr lang="en-ID" sz="2400" dirty="0" err="1"/>
              <a:t>keadilan</a:t>
            </a:r>
            <a:r>
              <a:rPr lang="en-ID" sz="2400" dirty="0"/>
              <a:t> </a:t>
            </a:r>
            <a:r>
              <a:rPr lang="en-ID" sz="2400" dirty="0" smtClean="0"/>
              <a:t>	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/>
              <a:t>menjalankan</a:t>
            </a:r>
            <a:r>
              <a:rPr lang="en-ID" sz="2400" dirty="0"/>
              <a:t> </a:t>
            </a:r>
            <a:r>
              <a:rPr lang="en-ID" sz="2400" dirty="0" err="1"/>
              <a:t>pekerjaannya</a:t>
            </a:r>
            <a:r>
              <a:rPr lang="en-ID" sz="2400" dirty="0"/>
              <a:t>.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Prinsip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Otonomi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en-ID" sz="2400" dirty="0" smtClean="0"/>
              <a:t>	</a:t>
            </a:r>
            <a:r>
              <a:rPr lang="en-ID" sz="2400" dirty="0" err="1"/>
              <a:t>Setiap</a:t>
            </a:r>
            <a:r>
              <a:rPr lang="en-ID" sz="2400" dirty="0"/>
              <a:t> </a:t>
            </a:r>
            <a:r>
              <a:rPr lang="en-ID" sz="2400" dirty="0" err="1"/>
              <a:t>profesional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wewenang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kebebasan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smtClean="0"/>
              <a:t>	</a:t>
            </a:r>
            <a:r>
              <a:rPr lang="en-ID" sz="2400" dirty="0" err="1" smtClean="0"/>
              <a:t>menjalankan</a:t>
            </a:r>
            <a:r>
              <a:rPr lang="en-ID" sz="2400" dirty="0" smtClean="0"/>
              <a:t> </a:t>
            </a:r>
            <a:r>
              <a:rPr lang="en-ID" sz="2400" dirty="0" err="1"/>
              <a:t>pekerjaan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profesinya</a:t>
            </a:r>
            <a:r>
              <a:rPr lang="en-ID" sz="2400" dirty="0"/>
              <a:t>.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Prinsip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</a:rPr>
              <a:t>ntegritas</a:t>
            </a:r>
            <a:r>
              <a:rPr lang="en-US" sz="2400" b="1" dirty="0" smtClean="0">
                <a:solidFill>
                  <a:srgbClr val="FF0000"/>
                </a:solidFill>
              </a:rPr>
              <a:t> Moral</a:t>
            </a:r>
          </a:p>
          <a:p>
            <a:pPr marL="274320" lvl="1" indent="0">
              <a:buNone/>
            </a:pPr>
            <a:r>
              <a:rPr lang="en-ID" sz="2400" dirty="0" smtClean="0"/>
              <a:t>	</a:t>
            </a:r>
            <a:r>
              <a:rPr lang="en-ID" sz="2400" dirty="0" err="1" smtClean="0"/>
              <a:t>Kualitas</a:t>
            </a:r>
            <a:r>
              <a:rPr lang="en-ID" sz="2400" dirty="0" smtClean="0"/>
              <a:t> </a:t>
            </a:r>
            <a:r>
              <a:rPr lang="en-ID" sz="2400" dirty="0" err="1"/>
              <a:t>kejujuran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prinsip</a:t>
            </a:r>
            <a:r>
              <a:rPr lang="en-ID" sz="2400" dirty="0"/>
              <a:t> moral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yang </a:t>
            </a:r>
            <a:r>
              <a:rPr lang="en-ID" sz="2400" dirty="0" smtClean="0"/>
              <a:t>	</a:t>
            </a:r>
            <a:r>
              <a:rPr lang="en-ID" sz="2400" dirty="0" err="1" smtClean="0"/>
              <a:t>dilakukan</a:t>
            </a:r>
            <a:r>
              <a:rPr lang="en-ID" sz="2400" dirty="0" smtClean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konsisten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menjalankan</a:t>
            </a:r>
            <a:r>
              <a:rPr lang="en-ID" sz="2400" dirty="0"/>
              <a:t> </a:t>
            </a:r>
            <a:r>
              <a:rPr lang="en-ID" sz="2400" dirty="0" err="1" smtClean="0"/>
              <a:t>profesinya</a:t>
            </a:r>
            <a:r>
              <a:rPr lang="en-ID" sz="2400" dirty="0"/>
              <a:t> </a:t>
            </a:r>
            <a:r>
              <a:rPr lang="en-ID" sz="2400" dirty="0" smtClean="0"/>
              <a:t>	(</a:t>
            </a:r>
            <a:r>
              <a:rPr lang="en-ID" sz="2400" dirty="0" err="1" smtClean="0"/>
              <a:t>komitmen</a:t>
            </a:r>
            <a:r>
              <a:rPr lang="en-ID" sz="2400" dirty="0" smtClean="0"/>
              <a:t>)</a:t>
            </a:r>
            <a:endParaRPr lang="en-US" sz="2200" dirty="0" smtClean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340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55594"/>
            <a:ext cx="10058400" cy="4193275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 err="1"/>
              <a:t>Menurut</a:t>
            </a:r>
            <a:r>
              <a:rPr lang="en-ID" dirty="0"/>
              <a:t> </a:t>
            </a:r>
            <a:r>
              <a:rPr lang="en-ID" b="1" dirty="0" smtClean="0">
                <a:solidFill>
                  <a:srgbClr val="FF0000"/>
                </a:solidFill>
              </a:rPr>
              <a:t>UU RI No 8 </a:t>
            </a:r>
            <a:r>
              <a:rPr lang="en-ID" b="1" dirty="0" err="1" smtClean="0">
                <a:solidFill>
                  <a:srgbClr val="FF0000"/>
                </a:solidFill>
              </a:rPr>
              <a:t>Tahun</a:t>
            </a:r>
            <a:r>
              <a:rPr lang="en-ID" b="1" dirty="0" smtClean="0">
                <a:solidFill>
                  <a:srgbClr val="FF0000"/>
                </a:solidFill>
              </a:rPr>
              <a:t> 1974</a:t>
            </a:r>
            <a:r>
              <a:rPr lang="en-ID" dirty="0"/>
              <a:t> 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Pokok-Pokok</a:t>
            </a:r>
            <a:r>
              <a:rPr lang="en-ID" dirty="0"/>
              <a:t> </a:t>
            </a:r>
            <a:r>
              <a:rPr lang="en-ID" dirty="0" err="1"/>
              <a:t>Kepegawaian</a:t>
            </a:r>
            <a:r>
              <a:rPr lang="en-ID" dirty="0"/>
              <a:t>, </a:t>
            </a:r>
            <a:r>
              <a:rPr lang="en-ID" dirty="0" err="1"/>
              <a:t>kode</a:t>
            </a:r>
            <a:r>
              <a:rPr lang="en-ID" dirty="0"/>
              <a:t> </a:t>
            </a:r>
            <a:r>
              <a:rPr lang="en-ID" dirty="0" err="1"/>
              <a:t>etik</a:t>
            </a:r>
            <a:r>
              <a:rPr lang="en-ID" dirty="0"/>
              <a:t> </a:t>
            </a:r>
            <a:r>
              <a:rPr lang="en-ID" dirty="0" err="1"/>
              <a:t>profesi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, </a:t>
            </a:r>
            <a:r>
              <a:rPr lang="en-ID" dirty="0" err="1"/>
              <a:t>tingkah</a:t>
            </a:r>
            <a:r>
              <a:rPr lang="en-ID" dirty="0"/>
              <a:t> </a:t>
            </a:r>
            <a:r>
              <a:rPr lang="en-ID" dirty="0" err="1"/>
              <a:t>laku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5128061"/>
              </p:ext>
            </p:extLst>
          </p:nvPr>
        </p:nvGraphicFramePr>
        <p:xfrm>
          <a:off x="482562" y="1789872"/>
          <a:ext cx="101630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7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67160-A5C9-4169-9A15-AB1A6A07C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7361AA-FA73-47F5-940D-62B07F2B0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2EB5B-6CBA-44F7-B2D6-2A3B6069E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C4F6F-1C86-4BE4-A5EB-B448A0989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C8C9A-2625-400F-9459-534EBBD6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2FF05-61A3-45AA-99F3-089A95758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Profesi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55694"/>
            <a:ext cx="10058400" cy="43165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b="1" dirty="0" err="1"/>
              <a:t>Profesi</a:t>
            </a:r>
            <a:r>
              <a:rPr lang="en-ID" dirty="0"/>
              <a:t> 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yang </a:t>
            </a:r>
            <a:endParaRPr lang="en-ID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dirty="0" err="1" smtClean="0"/>
              <a:t>membutuhkan</a:t>
            </a:r>
            <a:r>
              <a:rPr lang="en-ID" dirty="0" smtClean="0"/>
              <a:t> </a:t>
            </a:r>
            <a:r>
              <a:rPr lang="en-ID" dirty="0" err="1"/>
              <a:t>pelatihan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penguasaan</a:t>
            </a:r>
            <a:r>
              <a:rPr lang="en-ID" dirty="0"/>
              <a:t> </a:t>
            </a:r>
            <a:endParaRPr lang="en-ID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dirty="0" err="1" smtClean="0"/>
              <a:t>terhadap</a:t>
            </a:r>
            <a:r>
              <a:rPr lang="en-ID" dirty="0" smtClean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. </a:t>
            </a:r>
            <a:endParaRPr lang="en-ID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D" dirty="0" err="1"/>
              <a:t>Suatu</a:t>
            </a:r>
            <a:r>
              <a:rPr lang="en-ID" dirty="0"/>
              <a:t> </a:t>
            </a:r>
            <a:r>
              <a:rPr lang="en-ID" b="1" dirty="0" err="1"/>
              <a:t>profesi</a:t>
            </a:r>
            <a:r>
              <a:rPr lang="en-ID" dirty="0"/>
              <a:t> 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asosiasi</a:t>
            </a:r>
            <a:r>
              <a:rPr lang="en-ID" dirty="0"/>
              <a:t> </a:t>
            </a:r>
            <a:r>
              <a:rPr lang="en-ID" b="1" dirty="0" err="1"/>
              <a:t>profesi</a:t>
            </a:r>
            <a:r>
              <a:rPr lang="en-ID" dirty="0"/>
              <a:t>, </a:t>
            </a:r>
            <a:r>
              <a:rPr lang="en-ID" dirty="0" err="1"/>
              <a:t>kode</a:t>
            </a:r>
            <a:r>
              <a:rPr lang="en-ID" dirty="0"/>
              <a:t> </a:t>
            </a:r>
            <a:r>
              <a:rPr lang="en-ID" dirty="0" err="1"/>
              <a:t>etik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proses </a:t>
            </a:r>
            <a:r>
              <a:rPr lang="en-ID" dirty="0" err="1"/>
              <a:t>sertifikasi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lisensi</a:t>
            </a:r>
            <a:r>
              <a:rPr lang="en-ID" dirty="0"/>
              <a:t> yang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 </a:t>
            </a:r>
            <a:r>
              <a:rPr lang="en-ID" b="1" dirty="0" err="1"/>
              <a:t>profesi</a:t>
            </a:r>
            <a:r>
              <a:rPr lang="en-ID" dirty="0"/>
              <a:t> </a:t>
            </a:r>
            <a:r>
              <a:rPr lang="en-ID" dirty="0" err="1" smtClean="0"/>
              <a:t>tersebut</a:t>
            </a:r>
            <a:r>
              <a:rPr lang="en-ID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berprofesi</a:t>
            </a:r>
            <a:r>
              <a:rPr lang="en-ID" dirty="0"/>
              <a:t> di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profesional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keahllian</a:t>
            </a:r>
            <a:r>
              <a:rPr lang="en-ID" dirty="0"/>
              <a:t> </a:t>
            </a:r>
            <a:r>
              <a:rPr lang="en-ID" dirty="0" err="1"/>
              <a:t>teknis</a:t>
            </a:r>
            <a:r>
              <a:rPr lang="en-ID" dirty="0"/>
              <a:t> di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arsitek</a:t>
            </a:r>
            <a:r>
              <a:rPr lang="en-ID" dirty="0"/>
              <a:t>, </a:t>
            </a:r>
            <a:r>
              <a:rPr lang="en-ID" dirty="0" err="1"/>
              <a:t>dokter</a:t>
            </a:r>
            <a:r>
              <a:rPr lang="en-ID" dirty="0"/>
              <a:t>, </a:t>
            </a:r>
            <a:r>
              <a:rPr lang="en-ID" dirty="0" err="1"/>
              <a:t>akuntan</a:t>
            </a:r>
            <a:r>
              <a:rPr lang="en-ID" dirty="0"/>
              <a:t>, </a:t>
            </a:r>
            <a:r>
              <a:rPr lang="en-ID" dirty="0" err="1"/>
              <a:t>tentara</a:t>
            </a:r>
            <a:r>
              <a:rPr lang="en-ID" dirty="0"/>
              <a:t>, </a:t>
            </a:r>
            <a:r>
              <a:rPr lang="en-ID" dirty="0" err="1"/>
              <a:t>pengacara</a:t>
            </a:r>
            <a:r>
              <a:rPr lang="en-ID" dirty="0"/>
              <a:t>, </a:t>
            </a:r>
            <a:r>
              <a:rPr lang="en-ID" dirty="0" err="1"/>
              <a:t>desainer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lain </a:t>
            </a:r>
            <a:r>
              <a:rPr lang="en-ID" dirty="0" err="1"/>
              <a:t>sebagainya</a:t>
            </a:r>
            <a:r>
              <a:rPr lang="en-ID" dirty="0"/>
              <a:t>.</a:t>
            </a:r>
          </a:p>
        </p:txBody>
      </p:sp>
      <p:pic>
        <p:nvPicPr>
          <p:cNvPr id="1026" name="Picture 2" descr="Pengertian Profesi adal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0"/>
            <a:ext cx="6096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Profesi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55694"/>
            <a:ext cx="10058400" cy="43165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rgbClr val="00B050"/>
                </a:solidFill>
              </a:rPr>
              <a:t>Tahukah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kamu</a:t>
            </a:r>
            <a:r>
              <a:rPr lang="en-US" sz="3600" dirty="0" smtClean="0">
                <a:solidFill>
                  <a:srgbClr val="00B050"/>
                </a:solidFill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 smtClean="0"/>
              <a:t>Apa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 </a:t>
            </a:r>
            <a:r>
              <a:rPr lang="en-US" sz="2800" dirty="0" err="1" smtClean="0"/>
              <a:t>asosiasi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</a:t>
            </a:r>
            <a:r>
              <a:rPr lang="en-US" sz="2800" dirty="0"/>
              <a:t> </a:t>
            </a:r>
            <a:r>
              <a:rPr lang="en-US" sz="2800" dirty="0" smtClean="0"/>
              <a:t>di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IT?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 smtClean="0"/>
              <a:t>Profesional</a:t>
            </a:r>
            <a:r>
              <a:rPr lang="en-US" sz="2800" dirty="0" smtClean="0"/>
              <a:t> di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IT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</a:t>
            </a:r>
            <a:r>
              <a:rPr lang="en-US" sz="2800" dirty="0" err="1" smtClean="0"/>
              <a:t>etik</a:t>
            </a:r>
            <a:r>
              <a:rPr lang="en-US" sz="2800" dirty="0"/>
              <a:t> </a:t>
            </a:r>
            <a:r>
              <a:rPr lang="en-US" sz="2800" dirty="0" err="1" smtClean="0"/>
              <a:t>profesi</a:t>
            </a:r>
            <a:r>
              <a:rPr lang="en-US" sz="2800" dirty="0" smtClean="0"/>
              <a:t> di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IT?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D" dirty="0"/>
          </a:p>
        </p:txBody>
      </p:sp>
      <p:pic>
        <p:nvPicPr>
          <p:cNvPr id="1026" name="Picture 2" descr="Pengertian Profesi adal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0"/>
            <a:ext cx="6096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Profesi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55693"/>
            <a:ext cx="10058400" cy="48453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 smtClean="0"/>
              <a:t>Asosiasi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</a:t>
            </a:r>
            <a:r>
              <a:rPr lang="en-US" sz="2200" dirty="0"/>
              <a:t> </a:t>
            </a:r>
            <a:r>
              <a:rPr lang="en-US" sz="2200" dirty="0" smtClean="0"/>
              <a:t>di </a:t>
            </a:r>
            <a:r>
              <a:rPr lang="en-US" sz="2200" dirty="0" err="1" smtClean="0"/>
              <a:t>bidang</a:t>
            </a:r>
            <a:r>
              <a:rPr lang="en-US" sz="2200" dirty="0" smtClean="0"/>
              <a:t> IT?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FF0000"/>
                </a:solidFill>
              </a:rPr>
              <a:t>APJII (</a:t>
            </a:r>
            <a:r>
              <a:rPr lang="en-US" sz="2200" dirty="0" err="1" smtClean="0">
                <a:solidFill>
                  <a:srgbClr val="FF0000"/>
                </a:solidFill>
              </a:rPr>
              <a:t>Asosiasi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Penyedia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Jasa</a:t>
            </a:r>
            <a:r>
              <a:rPr lang="en-US" sz="2200" dirty="0" smtClean="0">
                <a:solidFill>
                  <a:srgbClr val="FF0000"/>
                </a:solidFill>
              </a:rPr>
              <a:t> Internet Indonesia)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FF0000"/>
                </a:solidFill>
              </a:rPr>
              <a:t>AOSI (</a:t>
            </a:r>
            <a:r>
              <a:rPr lang="en-US" sz="2200" dirty="0" err="1" smtClean="0">
                <a:solidFill>
                  <a:srgbClr val="FF0000"/>
                </a:solidFill>
              </a:rPr>
              <a:t>Asosiasi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</a:rPr>
              <a:t>Open Source </a:t>
            </a:r>
            <a:r>
              <a:rPr lang="en-US" sz="2200" dirty="0" smtClean="0">
                <a:solidFill>
                  <a:srgbClr val="FF0000"/>
                </a:solidFill>
              </a:rPr>
              <a:t>Indonesia)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FF0000"/>
                </a:solidFill>
              </a:rPr>
              <a:t>ACM (</a:t>
            </a:r>
            <a:r>
              <a:rPr lang="en-US" sz="2200" i="1" dirty="0" err="1" smtClean="0">
                <a:solidFill>
                  <a:srgbClr val="FF0000"/>
                </a:solidFill>
              </a:rPr>
              <a:t>Assosiation</a:t>
            </a:r>
            <a:r>
              <a:rPr lang="en-US" sz="2200" i="1" dirty="0" smtClean="0">
                <a:solidFill>
                  <a:srgbClr val="FF0000"/>
                </a:solidFill>
              </a:rPr>
              <a:t> for Computing Machinery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FF0000"/>
                </a:solidFill>
              </a:rPr>
              <a:t>IEEE (</a:t>
            </a:r>
            <a:r>
              <a:rPr lang="en-US" sz="2200" i="1" dirty="0" smtClean="0">
                <a:solidFill>
                  <a:srgbClr val="FF0000"/>
                </a:solidFill>
              </a:rPr>
              <a:t>Institute of Electrical and Electronics Engineers</a:t>
            </a:r>
            <a:r>
              <a:rPr lang="en-US" sz="22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 smtClean="0"/>
          </a:p>
        </p:txBody>
      </p:sp>
      <p:pic>
        <p:nvPicPr>
          <p:cNvPr id="10" name="Picture 2" descr="Pengertian Profesi adal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0"/>
            <a:ext cx="6096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323</TotalTime>
  <Words>388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Agency FB</vt:lpstr>
      <vt:lpstr>Georgia</vt:lpstr>
      <vt:lpstr>Trebuchet MS</vt:lpstr>
      <vt:lpstr>Wingdings</vt:lpstr>
      <vt:lpstr>Wood Type</vt:lpstr>
      <vt:lpstr>PROFESIONALISME</vt:lpstr>
      <vt:lpstr>Weekly Review</vt:lpstr>
      <vt:lpstr>Etika, Profesi dan Profesionalisme</vt:lpstr>
      <vt:lpstr>Etika profesi / kode etik profesi</vt:lpstr>
      <vt:lpstr>Prinsip Etika Profesi</vt:lpstr>
      <vt:lpstr>Regulasi Etika Profesi</vt:lpstr>
      <vt:lpstr>Profesi</vt:lpstr>
      <vt:lpstr>Profesi</vt:lpstr>
      <vt:lpstr>Profesi</vt:lpstr>
      <vt:lpstr>Profesional IT</vt:lpstr>
      <vt:lpstr>Kode etik profesi di bidang IT</vt:lpstr>
      <vt:lpstr>Ciri-ciri profesionalisme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20</cp:revision>
  <dcterms:created xsi:type="dcterms:W3CDTF">2019-08-29T13:12:21Z</dcterms:created>
  <dcterms:modified xsi:type="dcterms:W3CDTF">2019-09-06T04:35:10Z</dcterms:modified>
</cp:coreProperties>
</file>